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u/Zkycqijd6pXfrKNS3m0g" hashData="BFqmiOiHmaZZGN4P1GQ5Eu+dNq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100" y="113347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UNIT V </a:t>
            </a:r>
          </a:p>
          <a:p>
            <a:pPr algn="ctr"/>
            <a:r>
              <a:rPr lang="en-US" b="1" dirty="0" smtClean="0"/>
              <a:t>MANUFACTURE OF PLASTIC COMPONENTS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0700" y="371475"/>
            <a:ext cx="5105400" cy="745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ME3393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MANUFACTURING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657475"/>
            <a:ext cx="1562100" cy="1530858"/>
          </a:xfrm>
          <a:prstGeom prst="rect">
            <a:avLst/>
          </a:prstGeom>
        </p:spPr>
      </p:pic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44" y="1989963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Custom</PresentationFormat>
  <Paragraphs>3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1</cp:revision>
  <dcterms:created xsi:type="dcterms:W3CDTF">2023-10-19T09:24:38Z</dcterms:created>
  <dcterms:modified xsi:type="dcterms:W3CDTF">2023-10-19T15:46:59Z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2023-10-19T00:00:00Z</vt:filetime>
  </property>
  <property fmtid="{D5CDD505-2E9C-101B-9397-08002B2CF9AE}" pid="3" name="LastSaved">
    <vt:filetime>2023-10-19T00:00:00Z</vt:filetime>
  </property>
</Properties>
</file>