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Gpi9wTKUTAcVE3MSvi3Vw" hashData="DKfbwXiftipEX91kI5QUMsclIn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61925"/>
            <a:ext cx="5543550" cy="1107996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ME8793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PROCESS PLANNING AND COST ESTIMATION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42" y="1985525"/>
            <a:ext cx="5037658" cy="276999"/>
          </a:xfrm>
        </p:spPr>
        <p:txBody>
          <a:bodyPr/>
          <a:lstStyle/>
          <a:p>
            <a:pPr algn="ctr"/>
            <a:r>
              <a:rPr lang="en-US" b="1" dirty="0" smtClean="0"/>
              <a:t>UNIT V - MACHINING TIME CALCULATION</a:t>
            </a:r>
            <a:endParaRPr lang="en-US" b="1" dirty="0"/>
          </a:p>
        </p:txBody>
      </p:sp>
      <p:pic>
        <p:nvPicPr>
          <p:cNvPr id="4" name="Picture 3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886075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77215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105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304800"/>
            <a:ext cx="496252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876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7687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257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47687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267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181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5181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4352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5257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029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4953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457200"/>
            <a:ext cx="508635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105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4724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14325"/>
            <a:ext cx="540067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3816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381000"/>
            <a:ext cx="55054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959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791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791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562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0"/>
            <a:ext cx="57816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03872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0577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5029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95325"/>
            <a:ext cx="525780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715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953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9592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52387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266700"/>
            <a:ext cx="466725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4724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4800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557212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381000"/>
            <a:ext cx="532447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609600"/>
            <a:ext cx="52863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76200"/>
            <a:ext cx="57531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105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95275"/>
            <a:ext cx="5038725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781050"/>
            <a:ext cx="5286375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4864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33400"/>
            <a:ext cx="5105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518160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228600"/>
            <a:ext cx="511492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304800"/>
            <a:ext cx="51911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51816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</Words>
  <Application>Microsoft Office PowerPoint</Application>
  <PresentationFormat>Custom</PresentationFormat>
  <Paragraphs>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ME8793 PROCESS PLANNING AND COST ESTIMATION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ME8793 PROCESS PLANNING AND COST ESTIMATION</dc:title>
  <dc:creator>Prakash raj</dc:creator>
  <cp:lastModifiedBy>welcome</cp:lastModifiedBy>
  <cp:revision>1</cp:revision>
  <dcterms:created xsi:type="dcterms:W3CDTF">2023-10-06T15:07:37Z</dcterms:created>
  <dcterms:modified xsi:type="dcterms:W3CDTF">2023-10-06T15:11:02Z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LastSaved">
    <vt:filetime>2023-10-06T00:00:00Z</vt:filetime>
  </property>
</Properties>
</file>