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O3r2wFkJ5CStx7OJUWE89A" hashData="Kr4sBnGIqoQe94OO7MvnjdyGe6o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22-Oct-23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22-Oct-23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22-Oct-23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22-Oct-23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22-Oct-23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22-Oct-23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22-Oct-23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-steering-brake-and-suspension-system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  <p:pic>
        <p:nvPicPr>
          <p:cNvPr id="3" name="Picture 2" descr="VEERA NAME TAG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986" y="4410239"/>
            <a:ext cx="3657825" cy="10279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0-steering-brake-and-suspension-system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-steering-brake-and-suspension-system-10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1-steering-brake-and-suspension-system-10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2-steering-brake-and-suspension-system-10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3-steering-brake-and-suspension-system-10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4-steering-brake-and-suspension-system-10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5-steering-brake-and-suspension-system-10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-steering-brake-and-suspension-system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2-steering-brake-and-suspension-system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3-steering-brake-and-suspension-system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4-steering-brake-and-suspension-system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5-steering-brake-and-suspension-system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6-steering-brake-and-suspension-system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7-steering-brake-and-suspension-system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8-steering-brake-and-suspension-system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9-steering-brake-and-suspension-system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2-steering-brake-and-suspension-system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0-steering-brake-and-suspension-system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1-steering-brake-and-suspension-system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2-steering-brake-and-suspension-system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3-steering-brake-and-suspension-system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4-steering-brake-and-suspension-system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5-steering-brake-and-suspension-system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6-steering-brake-and-suspension-system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7-steering-brake-and-suspension-system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8-steering-brake-and-suspension-system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9-steering-brake-and-suspension-system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3-steering-brake-and-suspension-system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0-steering-brake-and-suspension-system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1-steering-brake-and-suspension-system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2-steering-brake-and-suspension-system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3-steering-brake-and-suspension-system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4-steering-brake-and-suspension-system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5-steering-brake-and-suspension-system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6-steering-brake-and-suspension-system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7-steering-brake-and-suspension-system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8-steering-brake-and-suspension-system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9-steering-brake-and-suspension-system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4-steering-brake-and-suspension-system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0-steering-brake-and-suspension-system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-steering-brake-and-suspension-system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2-steering-brake-and-suspension-system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3-steering-brake-and-suspension-system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4-steering-brake-and-suspension-system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5-steering-brake-and-suspension-system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6-steering-brake-and-suspension-system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7-steering-brake-and-suspension-system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8-steering-brake-and-suspension-system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9-steering-brake-and-suspension-system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5-steering-brake-and-suspension-system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0-steering-brake-and-suspension-system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1-steering-brake-and-suspension-system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2-steering-brake-and-suspension-system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3-steering-brake-and-suspension-system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4-steering-brake-and-suspension-system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5-steering-brake-and-suspension-system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6-steering-brake-and-suspension-system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7-steering-brake-and-suspension-system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8-steering-brake-and-suspension-system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9-steering-brake-and-suspension-system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6-steering-brake-and-suspension-system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0-steering-brake-and-suspension-system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1-steering-brake-and-suspension-system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2-steering-brake-and-suspension-system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3-steering-brake-and-suspension-system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4-steering-brake-and-suspension-system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5-steering-brake-and-suspension-system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6-steering-brake-and-suspension-system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7-steering-brake-and-suspension-system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8-steering-brake-and-suspension-system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9-steering-brake-and-suspension-system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7-steering-brake-and-suspension-system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0-steering-brake-and-suspension-system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1-steering-brake-and-suspension-system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2-steering-brake-and-suspension-system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3-steering-brake-and-suspension-system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4-steering-brake-and-suspension-system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5-steering-brake-and-suspension-system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6-steering-brake-and-suspension-system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7-steering-brake-and-suspension-system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8-steering-brake-and-suspension-system-7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9-steering-brake-and-suspension-system-7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8-steering-brake-and-suspension-system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0-steering-brake-and-suspension-system-8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1-steering-brake-and-suspension-system-8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2-steering-brake-and-suspension-system-8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3-steering-brake-and-suspension-system-8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4-steering-brake-and-suspension-system-8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5-steering-brake-and-suspension-system-8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6-steering-brake-and-suspension-system-8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7-steering-brake-and-suspension-system-8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8-steering-brake-and-suspension-system-8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9-steering-brake-and-suspension-system-8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9-steering-brake-and-suspension-system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0-steering-brake-and-suspension-system-9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1-steering-brake-and-suspension-system-9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2-steering-brake-and-suspension-system-9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3-steering-brake-and-suspension-system-9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4-steering-brake-and-suspension-system-9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5-steering-brake-and-suspension-system-9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6-steering-brake-and-suspension-system-9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7-steering-brake-and-suspension-system-9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8-steering-brake-and-suspension-system-9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9-steering-brake-and-suspension-system-9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Macintosh PowerPoint</Application>
  <PresentationFormat>On-screen Show (4:3)</PresentationFormat>
  <Paragraphs>0</Paragraphs>
  <Slides>105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0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Prakash raj</dc:creator>
  <dc:description>generated using python-pptx</dc:description>
  <cp:lastModifiedBy>welcome</cp:lastModifiedBy>
  <cp:revision>3</cp:revision>
  <dcterms:created xsi:type="dcterms:W3CDTF">2013-01-27T09:14:16Z</dcterms:created>
  <dcterms:modified xsi:type="dcterms:W3CDTF">2023-10-22T02:47:51Z</dcterms:modified>
</cp:coreProperties>
</file>