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/Fz3dwgwPLUl6sA5zBTBnA" hashData="+kOKqgO9o945TTLHjKNH9WrM1U0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05-Oct-23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05-Oct-23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05-Oct-23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9033" y="2091809"/>
            <a:ext cx="2990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UNIT IV - ALTERNATIVE FUELS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96900" y="904875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CME394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ADVANCED</a:t>
            </a:r>
            <a:r>
              <a:rPr lang="en-US" b="1" dirty="0">
                <a:solidFill>
                  <a:srgbClr val="7030A0"/>
                </a:solidFill>
              </a:rPr>
              <a:t> INTERNAL COMBUSTION ENGINEERING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 descr="VEERA NAME TA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8500" y="2886075"/>
            <a:ext cx="2169268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198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225" y="0"/>
            <a:ext cx="5553075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5" y="0"/>
            <a:ext cx="5610225" cy="43624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5" y="0"/>
            <a:ext cx="5762625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57912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5972175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5" y="0"/>
            <a:ext cx="5762625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59436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5" y="0"/>
            <a:ext cx="5610225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59436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152400"/>
            <a:ext cx="56769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60198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50292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943600" cy="41433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862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7242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6000750" cy="44767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943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9436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59436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9436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5867400" cy="2971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</Words>
  <Application>Microsoft Office PowerPoint</Application>
  <PresentationFormat>Custom</PresentationFormat>
  <Paragraphs>3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Prakash raj</dc:creator>
  <cp:lastModifiedBy>welcome</cp:lastModifiedBy>
  <cp:revision>2</cp:revision>
  <dcterms:created xsi:type="dcterms:W3CDTF">2023-10-05T17:10:54Z</dcterms:created>
  <dcterms:modified xsi:type="dcterms:W3CDTF">2023-10-05T17:14:16Z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2023-10-05T00:00:00Z</vt:filetime>
  </property>
  <property fmtid="{D5CDD505-2E9C-101B-9397-08002B2CF9AE}" pid="3" name="LastSaved">
    <vt:filetime>2023-10-05T00:00:00Z</vt:filetime>
  </property>
</Properties>
</file>