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handoutMasterIdLst>
    <p:handoutMasterId r:id="rId11"/>
  </p:handoutMasterIdLst>
  <p:sldIdLst>
    <p:sldId id="257" r:id="rId3"/>
    <p:sldId id="286" r:id="rId4"/>
    <p:sldId id="287" r:id="rId5"/>
    <p:sldId id="288" r:id="rId6"/>
    <p:sldId id="289" r:id="rId7"/>
    <p:sldId id="290" r:id="rId8"/>
    <p:sldId id="291" r:id="rId9"/>
    <p:sldId id="285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ED13"/>
    <a:srgbClr val="E8FD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0E385D-4FB3-452B-AE03-9D51B9E952CA}" type="doc">
      <dgm:prSet loTypeId="urn:microsoft.com/office/officeart/2005/8/layout/gear1" loCatId="cycle" qsTypeId="urn:microsoft.com/office/officeart/2005/8/quickstyle/3d2" qsCatId="3D" csTypeId="urn:microsoft.com/office/officeart/2005/8/colors/colorful1" csCatId="colorful" phldr="1"/>
      <dgm:spPr>
        <a:scene3d>
          <a:camera prst="perspectiveContrastingLeftFacing" fov="4800000">
            <a:rot lat="278535" lon="2056726" rev="21284397"/>
          </a:camera>
          <a:lightRig rig="flood" dir="t">
            <a:rot lat="0" lon="0" rev="13800000"/>
          </a:lightRig>
        </a:scene3d>
      </dgm:spPr>
    </dgm:pt>
    <dgm:pt modelId="{1685D353-118F-4280-8869-18AE44A5CB17}">
      <dgm:prSet phldrT="[Text]"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p3d extrusionH="107950" prstMaterial="plastic">
          <a:bevelT w="82550" h="63500" prst="divot"/>
          <a:bevelB/>
        </a:sp3d>
      </dgm:spPr>
      <dgm:t>
        <a:bodyPr/>
        <a:lstStyle/>
        <a:p>
          <a:pPr algn="ctr"/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Presented by </a:t>
          </a:r>
        </a:p>
        <a:p>
          <a:pPr algn="ctr"/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smtClean="0">
              <a:latin typeface="Times New Roman" pitchFamily="18" charset="0"/>
              <a:cs typeface="Times New Roman" pitchFamily="18" charset="0"/>
            </a:rPr>
            <a:t>PANDI.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DE67F068-DE10-4ED2-9E3E-8AE1F62FA9C2}" type="parTrans" cxnId="{25F51065-71B8-4C5A-A30C-B02795AD83BB}">
      <dgm:prSet/>
      <dgm:spPr/>
      <dgm:t>
        <a:bodyPr/>
        <a:lstStyle/>
        <a:p>
          <a:endParaRPr lang="en-US"/>
        </a:p>
      </dgm:t>
    </dgm:pt>
    <dgm:pt modelId="{DA21D61F-BCB2-4F8F-A389-E18408C0BC69}" type="sibTrans" cxnId="{25F51065-71B8-4C5A-A30C-B02795AD83BB}">
      <dgm:prSet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p3d z="-70000" extrusionH="57150" prstMaterial="plastic">
          <a:bevelT w="31750" h="25400" prst="divot"/>
          <a:bevelB w="50800" h="44450"/>
        </a:sp3d>
      </dgm:spPr>
      <dgm:t>
        <a:bodyPr/>
        <a:lstStyle/>
        <a:p>
          <a:endParaRPr lang="en-US"/>
        </a:p>
      </dgm:t>
    </dgm:pt>
    <dgm:pt modelId="{DE276109-1D9E-4810-904B-AF3118A37095}">
      <dgm:prSet phldrT="[Text]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GEAR</a:t>
          </a:r>
          <a:endParaRPr lang="en-US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2C4081-63EA-4F1A-90BD-08634DA3F2A4}" type="parTrans" cxnId="{54B4D348-7467-4E63-B5B3-6E29CCDA2844}">
      <dgm:prSet/>
      <dgm:spPr/>
      <dgm:t>
        <a:bodyPr/>
        <a:lstStyle/>
        <a:p>
          <a:endParaRPr lang="en-US"/>
        </a:p>
      </dgm:t>
    </dgm:pt>
    <dgm:pt modelId="{0A930F62-6D4B-489F-A0A7-414442A622B4}" type="sibTrans" cxnId="{54B4D348-7467-4E63-B5B3-6E29CCDA2844}">
      <dgm:prSet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p3d z="-70000" extrusionH="50800" prstMaterial="plastic">
          <a:bevelT w="31750" h="25400" prst="divot"/>
          <a:bevelB w="50800" h="44450"/>
        </a:sp3d>
      </dgm:spPr>
      <dgm:t>
        <a:bodyPr/>
        <a:lstStyle/>
        <a:p>
          <a:endParaRPr lang="en-US"/>
        </a:p>
      </dgm:t>
    </dgm:pt>
    <dgm:pt modelId="{3224B062-3342-4EB8-8B74-C1CCEF951E45}">
      <dgm:prSet phldrT="[Text]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p3d extrusionH="107950" prstMaterial="plastic">
          <a:bevelT w="82550" h="63500" prst="divot"/>
          <a:bevelB/>
        </a:sp3d>
      </dgm:spPr>
      <dgm:t>
        <a:bodyPr/>
        <a:lstStyle/>
        <a:p>
          <a:endParaRPr lang="en-US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WORM </a:t>
          </a:r>
        </a:p>
        <a:p>
          <a:endParaRPr lang="en-US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06675A-9E8F-47E4-B3B0-D66AD68E8405}" type="parTrans" cxnId="{D2028D5A-7A0D-458F-AA0C-87E3192E00BA}">
      <dgm:prSet/>
      <dgm:spPr/>
      <dgm:t>
        <a:bodyPr/>
        <a:lstStyle/>
        <a:p>
          <a:endParaRPr lang="en-US"/>
        </a:p>
      </dgm:t>
    </dgm:pt>
    <dgm:pt modelId="{4987170A-7596-4ED8-A382-56A48A2F8A4A}" type="sibTrans" cxnId="{D2028D5A-7A0D-458F-AA0C-87E3192E00BA}">
      <dgm:prSet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p3d z="-70000" extrusionH="50800" prstMaterial="plastic">
          <a:bevelT w="31750" h="25400" prst="divot"/>
          <a:bevelB w="50800" h="44450"/>
        </a:sp3d>
      </dgm:spPr>
      <dgm:t>
        <a:bodyPr/>
        <a:lstStyle/>
        <a:p>
          <a:endParaRPr lang="en-US"/>
        </a:p>
      </dgm:t>
    </dgm:pt>
    <dgm:pt modelId="{A63773EF-BFF5-4223-8D44-64F7948B387E}" type="pres">
      <dgm:prSet presAssocID="{0C0E385D-4FB3-452B-AE03-9D51B9E952C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782AE0D-B749-410F-856C-06A593A81F8F}" type="pres">
      <dgm:prSet presAssocID="{1685D353-118F-4280-8869-18AE44A5CB17}" presName="gear1" presStyleLbl="node1" presStyleIdx="0" presStyleCnt="3" custLinFactNeighborX="-2992" custLinFactNeighborY="-367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8686C-46CF-4EE0-BA97-332755BEFF9F}" type="pres">
      <dgm:prSet presAssocID="{1685D353-118F-4280-8869-18AE44A5CB17}" presName="gear1srcNode" presStyleLbl="node1" presStyleIdx="0" presStyleCnt="3"/>
      <dgm:spPr/>
      <dgm:t>
        <a:bodyPr/>
        <a:lstStyle/>
        <a:p>
          <a:endParaRPr lang="en-US"/>
        </a:p>
      </dgm:t>
    </dgm:pt>
    <dgm:pt modelId="{36A05BFF-736B-411D-8023-7C9A167EC611}" type="pres">
      <dgm:prSet presAssocID="{1685D353-118F-4280-8869-18AE44A5CB17}" presName="gear1dstNode" presStyleLbl="node1" presStyleIdx="0" presStyleCnt="3"/>
      <dgm:spPr/>
      <dgm:t>
        <a:bodyPr/>
        <a:lstStyle/>
        <a:p>
          <a:endParaRPr lang="en-US"/>
        </a:p>
      </dgm:t>
    </dgm:pt>
    <dgm:pt modelId="{FC46E723-3ED8-46C4-A2CB-54F0B1809519}" type="pres">
      <dgm:prSet presAssocID="{DE276109-1D9E-4810-904B-AF3118A37095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CF1A5C-C9D6-4A79-9DA1-0C92015F73EF}" type="pres">
      <dgm:prSet presAssocID="{DE276109-1D9E-4810-904B-AF3118A37095}" presName="gear2srcNode" presStyleLbl="node1" presStyleIdx="1" presStyleCnt="3"/>
      <dgm:spPr/>
      <dgm:t>
        <a:bodyPr/>
        <a:lstStyle/>
        <a:p>
          <a:endParaRPr lang="en-US"/>
        </a:p>
      </dgm:t>
    </dgm:pt>
    <dgm:pt modelId="{861238B3-3825-454C-A8B0-3F56662B7A81}" type="pres">
      <dgm:prSet presAssocID="{DE276109-1D9E-4810-904B-AF3118A37095}" presName="gear2dstNode" presStyleLbl="node1" presStyleIdx="1" presStyleCnt="3"/>
      <dgm:spPr/>
      <dgm:t>
        <a:bodyPr/>
        <a:lstStyle/>
        <a:p>
          <a:endParaRPr lang="en-US"/>
        </a:p>
      </dgm:t>
    </dgm:pt>
    <dgm:pt modelId="{798037BA-0181-419D-86AD-08F90EEC7039}" type="pres">
      <dgm:prSet presAssocID="{3224B062-3342-4EB8-8B74-C1CCEF951E45}" presName="gear3" presStyleLbl="node1" presStyleIdx="2" presStyleCnt="3"/>
      <dgm:spPr/>
      <dgm:t>
        <a:bodyPr/>
        <a:lstStyle/>
        <a:p>
          <a:endParaRPr lang="en-US"/>
        </a:p>
      </dgm:t>
    </dgm:pt>
    <dgm:pt modelId="{3A9D9891-D15D-4545-B1D7-7BBB07BB1934}" type="pres">
      <dgm:prSet presAssocID="{3224B062-3342-4EB8-8B74-C1CCEF951E4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8ACB4F-56FE-41B2-AC3B-366334D6FAF7}" type="pres">
      <dgm:prSet presAssocID="{3224B062-3342-4EB8-8B74-C1CCEF951E45}" presName="gear3srcNode" presStyleLbl="node1" presStyleIdx="2" presStyleCnt="3"/>
      <dgm:spPr/>
      <dgm:t>
        <a:bodyPr/>
        <a:lstStyle/>
        <a:p>
          <a:endParaRPr lang="en-US"/>
        </a:p>
      </dgm:t>
    </dgm:pt>
    <dgm:pt modelId="{A8FCEF19-2634-4E14-92B5-FC90BEC91BA3}" type="pres">
      <dgm:prSet presAssocID="{3224B062-3342-4EB8-8B74-C1CCEF951E45}" presName="gear3dstNode" presStyleLbl="node1" presStyleIdx="2" presStyleCnt="3"/>
      <dgm:spPr/>
      <dgm:t>
        <a:bodyPr/>
        <a:lstStyle/>
        <a:p>
          <a:endParaRPr lang="en-US"/>
        </a:p>
      </dgm:t>
    </dgm:pt>
    <dgm:pt modelId="{38AF57D2-FC23-4BE8-858F-0456EA801B28}" type="pres">
      <dgm:prSet presAssocID="{DA21D61F-BCB2-4F8F-A389-E18408C0BC69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A185B8E8-6E29-4303-AC73-014CD1537843}" type="pres">
      <dgm:prSet presAssocID="{0A930F62-6D4B-489F-A0A7-414442A622B4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C268F19F-64BC-4B49-BE35-DAACC0BAB26E}" type="pres">
      <dgm:prSet presAssocID="{4987170A-7596-4ED8-A382-56A48A2F8A4A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54B4D348-7467-4E63-B5B3-6E29CCDA2844}" srcId="{0C0E385D-4FB3-452B-AE03-9D51B9E952CA}" destId="{DE276109-1D9E-4810-904B-AF3118A37095}" srcOrd="1" destOrd="0" parTransId="{FE2C4081-63EA-4F1A-90BD-08634DA3F2A4}" sibTransId="{0A930F62-6D4B-489F-A0A7-414442A622B4}"/>
    <dgm:cxn modelId="{BAD3E6C2-A6C2-4666-906F-E10924A1115A}" type="presOf" srcId="{3224B062-3342-4EB8-8B74-C1CCEF951E45}" destId="{A8FCEF19-2634-4E14-92B5-FC90BEC91BA3}" srcOrd="3" destOrd="0" presId="urn:microsoft.com/office/officeart/2005/8/layout/gear1"/>
    <dgm:cxn modelId="{E89628CA-FF13-499D-A3D7-4AC2BB943074}" type="presOf" srcId="{DE276109-1D9E-4810-904B-AF3118A37095}" destId="{861238B3-3825-454C-A8B0-3F56662B7A81}" srcOrd="2" destOrd="0" presId="urn:microsoft.com/office/officeart/2005/8/layout/gear1"/>
    <dgm:cxn modelId="{CA1B1FEF-FFA8-43B1-BF2F-31C976C2A30F}" type="presOf" srcId="{DA21D61F-BCB2-4F8F-A389-E18408C0BC69}" destId="{38AF57D2-FC23-4BE8-858F-0456EA801B28}" srcOrd="0" destOrd="0" presId="urn:microsoft.com/office/officeart/2005/8/layout/gear1"/>
    <dgm:cxn modelId="{AACBFB12-27C4-4A3B-BF04-84FAF83D277A}" type="presOf" srcId="{3224B062-3342-4EB8-8B74-C1CCEF951E45}" destId="{7D8ACB4F-56FE-41B2-AC3B-366334D6FAF7}" srcOrd="2" destOrd="0" presId="urn:microsoft.com/office/officeart/2005/8/layout/gear1"/>
    <dgm:cxn modelId="{605240FC-8A45-4A4F-8325-15E7468917EC}" type="presOf" srcId="{3224B062-3342-4EB8-8B74-C1CCEF951E45}" destId="{798037BA-0181-419D-86AD-08F90EEC7039}" srcOrd="0" destOrd="0" presId="urn:microsoft.com/office/officeart/2005/8/layout/gear1"/>
    <dgm:cxn modelId="{501D0220-B703-4A1A-90ED-2799B924C4D2}" type="presOf" srcId="{0A930F62-6D4B-489F-A0A7-414442A622B4}" destId="{A185B8E8-6E29-4303-AC73-014CD1537843}" srcOrd="0" destOrd="0" presId="urn:microsoft.com/office/officeart/2005/8/layout/gear1"/>
    <dgm:cxn modelId="{04744364-F52C-4E68-B000-AB256D83B829}" type="presOf" srcId="{1685D353-118F-4280-8869-18AE44A5CB17}" destId="{F782AE0D-B749-410F-856C-06A593A81F8F}" srcOrd="0" destOrd="0" presId="urn:microsoft.com/office/officeart/2005/8/layout/gear1"/>
    <dgm:cxn modelId="{25F51065-71B8-4C5A-A30C-B02795AD83BB}" srcId="{0C0E385D-4FB3-452B-AE03-9D51B9E952CA}" destId="{1685D353-118F-4280-8869-18AE44A5CB17}" srcOrd="0" destOrd="0" parTransId="{DE67F068-DE10-4ED2-9E3E-8AE1F62FA9C2}" sibTransId="{DA21D61F-BCB2-4F8F-A389-E18408C0BC69}"/>
    <dgm:cxn modelId="{D2028D5A-7A0D-458F-AA0C-87E3192E00BA}" srcId="{0C0E385D-4FB3-452B-AE03-9D51B9E952CA}" destId="{3224B062-3342-4EB8-8B74-C1CCEF951E45}" srcOrd="2" destOrd="0" parTransId="{9006675A-9E8F-47E4-B3B0-D66AD68E8405}" sibTransId="{4987170A-7596-4ED8-A382-56A48A2F8A4A}"/>
    <dgm:cxn modelId="{F0843E4A-FBF5-4EFE-8467-AD35C69B86F1}" type="presOf" srcId="{DE276109-1D9E-4810-904B-AF3118A37095}" destId="{F8CF1A5C-C9D6-4A79-9DA1-0C92015F73EF}" srcOrd="1" destOrd="0" presId="urn:microsoft.com/office/officeart/2005/8/layout/gear1"/>
    <dgm:cxn modelId="{C536C3DE-F117-4E35-908A-1997A2720DAF}" type="presOf" srcId="{DE276109-1D9E-4810-904B-AF3118A37095}" destId="{FC46E723-3ED8-46C4-A2CB-54F0B1809519}" srcOrd="0" destOrd="0" presId="urn:microsoft.com/office/officeart/2005/8/layout/gear1"/>
    <dgm:cxn modelId="{E5E4A2BF-596D-4B36-A0DD-A45F69532998}" type="presOf" srcId="{0C0E385D-4FB3-452B-AE03-9D51B9E952CA}" destId="{A63773EF-BFF5-4223-8D44-64F7948B387E}" srcOrd="0" destOrd="0" presId="urn:microsoft.com/office/officeart/2005/8/layout/gear1"/>
    <dgm:cxn modelId="{8AF8EBE6-D9C5-4837-B76E-E4E9014DEEC2}" type="presOf" srcId="{3224B062-3342-4EB8-8B74-C1CCEF951E45}" destId="{3A9D9891-D15D-4545-B1D7-7BBB07BB1934}" srcOrd="1" destOrd="0" presId="urn:microsoft.com/office/officeart/2005/8/layout/gear1"/>
    <dgm:cxn modelId="{68863E81-5BD8-4002-B9E9-72AEF95DFAFF}" type="presOf" srcId="{1685D353-118F-4280-8869-18AE44A5CB17}" destId="{36A05BFF-736B-411D-8023-7C9A167EC611}" srcOrd="2" destOrd="0" presId="urn:microsoft.com/office/officeart/2005/8/layout/gear1"/>
    <dgm:cxn modelId="{A576139E-4F7D-4DEB-A737-642D0843A988}" type="presOf" srcId="{1685D353-118F-4280-8869-18AE44A5CB17}" destId="{E7F8686C-46CF-4EE0-BA97-332755BEFF9F}" srcOrd="1" destOrd="0" presId="urn:microsoft.com/office/officeart/2005/8/layout/gear1"/>
    <dgm:cxn modelId="{4096044E-9452-45B5-9521-7C01E47E86CC}" type="presOf" srcId="{4987170A-7596-4ED8-A382-56A48A2F8A4A}" destId="{C268F19F-64BC-4B49-BE35-DAACC0BAB26E}" srcOrd="0" destOrd="0" presId="urn:microsoft.com/office/officeart/2005/8/layout/gear1"/>
    <dgm:cxn modelId="{5AF27287-FFE5-48DD-90C5-77AA6C677C80}" type="presParOf" srcId="{A63773EF-BFF5-4223-8D44-64F7948B387E}" destId="{F782AE0D-B749-410F-856C-06A593A81F8F}" srcOrd="0" destOrd="0" presId="urn:microsoft.com/office/officeart/2005/8/layout/gear1"/>
    <dgm:cxn modelId="{0C4F50B8-9FA2-4D42-9A3A-16B6FBFCF9AC}" type="presParOf" srcId="{A63773EF-BFF5-4223-8D44-64F7948B387E}" destId="{E7F8686C-46CF-4EE0-BA97-332755BEFF9F}" srcOrd="1" destOrd="0" presId="urn:microsoft.com/office/officeart/2005/8/layout/gear1"/>
    <dgm:cxn modelId="{F4DFA9D9-4EF8-4935-8DA1-C4C01825752F}" type="presParOf" srcId="{A63773EF-BFF5-4223-8D44-64F7948B387E}" destId="{36A05BFF-736B-411D-8023-7C9A167EC611}" srcOrd="2" destOrd="0" presId="urn:microsoft.com/office/officeart/2005/8/layout/gear1"/>
    <dgm:cxn modelId="{F507C392-57C5-44A1-9E28-6824BC235DFA}" type="presParOf" srcId="{A63773EF-BFF5-4223-8D44-64F7948B387E}" destId="{FC46E723-3ED8-46C4-A2CB-54F0B1809519}" srcOrd="3" destOrd="0" presId="urn:microsoft.com/office/officeart/2005/8/layout/gear1"/>
    <dgm:cxn modelId="{25B5F1A5-8834-4E1F-A969-51548D449A19}" type="presParOf" srcId="{A63773EF-BFF5-4223-8D44-64F7948B387E}" destId="{F8CF1A5C-C9D6-4A79-9DA1-0C92015F73EF}" srcOrd="4" destOrd="0" presId="urn:microsoft.com/office/officeart/2005/8/layout/gear1"/>
    <dgm:cxn modelId="{51C7FD80-6123-482D-B9AF-BFEE6506A985}" type="presParOf" srcId="{A63773EF-BFF5-4223-8D44-64F7948B387E}" destId="{861238B3-3825-454C-A8B0-3F56662B7A81}" srcOrd="5" destOrd="0" presId="urn:microsoft.com/office/officeart/2005/8/layout/gear1"/>
    <dgm:cxn modelId="{69BBA4F9-B77C-40B2-AA24-63712AD7A41F}" type="presParOf" srcId="{A63773EF-BFF5-4223-8D44-64F7948B387E}" destId="{798037BA-0181-419D-86AD-08F90EEC7039}" srcOrd="6" destOrd="0" presId="urn:microsoft.com/office/officeart/2005/8/layout/gear1"/>
    <dgm:cxn modelId="{A77A57D7-9183-44B1-84D7-85B7FD94EA2A}" type="presParOf" srcId="{A63773EF-BFF5-4223-8D44-64F7948B387E}" destId="{3A9D9891-D15D-4545-B1D7-7BBB07BB1934}" srcOrd="7" destOrd="0" presId="urn:microsoft.com/office/officeart/2005/8/layout/gear1"/>
    <dgm:cxn modelId="{98BC4489-F267-44C7-9F51-06901534BA75}" type="presParOf" srcId="{A63773EF-BFF5-4223-8D44-64F7948B387E}" destId="{7D8ACB4F-56FE-41B2-AC3B-366334D6FAF7}" srcOrd="8" destOrd="0" presId="urn:microsoft.com/office/officeart/2005/8/layout/gear1"/>
    <dgm:cxn modelId="{DA3A9D30-DDAD-40C2-A5A4-E83B48593AF2}" type="presParOf" srcId="{A63773EF-BFF5-4223-8D44-64F7948B387E}" destId="{A8FCEF19-2634-4E14-92B5-FC90BEC91BA3}" srcOrd="9" destOrd="0" presId="urn:microsoft.com/office/officeart/2005/8/layout/gear1"/>
    <dgm:cxn modelId="{80C89709-6A7B-4C56-93F8-6914450627B9}" type="presParOf" srcId="{A63773EF-BFF5-4223-8D44-64F7948B387E}" destId="{38AF57D2-FC23-4BE8-858F-0456EA801B28}" srcOrd="10" destOrd="0" presId="urn:microsoft.com/office/officeart/2005/8/layout/gear1"/>
    <dgm:cxn modelId="{CFA99AE8-62BD-44C0-AD7D-412E51896DF6}" type="presParOf" srcId="{A63773EF-BFF5-4223-8D44-64F7948B387E}" destId="{A185B8E8-6E29-4303-AC73-014CD1537843}" srcOrd="11" destOrd="0" presId="urn:microsoft.com/office/officeart/2005/8/layout/gear1"/>
    <dgm:cxn modelId="{9A60C096-968D-44B7-8453-3C7F17E0D940}" type="presParOf" srcId="{A63773EF-BFF5-4223-8D44-64F7948B387E}" destId="{C268F19F-64BC-4B49-BE35-DAACC0BAB26E}" srcOrd="12" destOrd="0" presId="urn:microsoft.com/office/officeart/2005/8/layout/gear1"/>
  </dgm:cxnLst>
  <dgm:bg>
    <a:effectLst>
      <a:outerShdw blurRad="152400" dist="317500" dir="5400000" sx="90000" sy="-19000" rotWithShape="0">
        <a:prstClr val="black">
          <a:alpha val="15000"/>
        </a:prstClr>
      </a:outerShdw>
    </a:effectLst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96B608B-36FD-44D9-9939-816122DCBD55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81D089B-CF5C-4ABB-B8C2-75F481674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952D42-52BB-4DB4-8860-F46A4725ADFD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3E1A85-E786-4DEB-A99D-1964A8F01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0396-7CDF-41DD-B4B2-C661137672D9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151D-DEF5-49A1-99DA-48FF61F8B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B8B1B-0A04-4CBE-A04B-9500CF6FABFB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E2B45-A542-4C45-9CCB-B69DC73A9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10EC-9D35-4D2B-A8FE-625B44C32485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203D4-80F4-4D7F-B296-954C0C549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3652E6-0C13-4245-9116-47EFD4E0EEEA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217C8E-1097-45AA-B59C-1E63FBD35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8EAAA3-7E96-45EE-92DC-B4F5B8C28655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8CA1AF-E3DF-4C10-AF67-A2B35CE7B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8F310D-8C57-4B42-BFB6-71D812683E6B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0B51FB-3AF4-4BE7-B94D-6E8EBA03B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2F1A8-8636-4FE9-8614-5D33D902E258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7D997-159E-4BFF-90A9-8F97C96F5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2F4FF2-85A6-4807-A4D3-472EE9442930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4AB49F-ADC2-4205-89EF-67D0B0787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0F619-3954-42C5-AC84-58142E496EBA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7DB97-EC39-4012-9559-E89EC764F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8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65507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645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4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65507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645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8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655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645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C77670-3F61-4EE1-8FAD-9AB47B14B400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C1399C-8416-41A5-946E-5610CD965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A2B8DD8-5003-45B0-BFDE-172324CA1590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0525F86-CF87-4F11-BB8D-EE326E94F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1" r:id="rId1"/>
    <p:sldLayoutId id="2147483996" r:id="rId2"/>
    <p:sldLayoutId id="2147484002" r:id="rId3"/>
    <p:sldLayoutId id="2147484003" r:id="rId4"/>
    <p:sldLayoutId id="2147484004" r:id="rId5"/>
    <p:sldLayoutId id="2147483997" r:id="rId6"/>
    <p:sldLayoutId id="2147484005" r:id="rId7"/>
    <p:sldLayoutId id="2147483998" r:id="rId8"/>
    <p:sldLayoutId id="2147484006" r:id="rId9"/>
    <p:sldLayoutId id="2147483999" r:id="rId10"/>
    <p:sldLayoutId id="21474840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WORM GEAR</a:t>
            </a:r>
            <a:endParaRPr lang="en-US" dirty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600450" y="1809750"/>
          <a:ext cx="4343400" cy="4299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5" descr="gear ratios 0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1752600"/>
            <a:ext cx="2133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mtClean="0">
                <a:latin typeface="Times New Roman" pitchFamily="18" charset="0"/>
                <a:cs typeface="Times New Roman" pitchFamily="18" charset="0"/>
              </a:rPr>
              <a:t>The worm gears are used to transmit power between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Non-intersecting,  Non-parallel shafts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mtClean="0">
                <a:latin typeface="Times New Roman" pitchFamily="18" charset="0"/>
                <a:cs typeface="Times New Roman" pitchFamily="18" charset="0"/>
              </a:rPr>
              <a:t>The Non-intersecting not necessary to placed at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right angles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mtClean="0">
                <a:latin typeface="Times New Roman" pitchFamily="18" charset="0"/>
                <a:cs typeface="Times New Roman" pitchFamily="18" charset="0"/>
              </a:rPr>
              <a:t>The crossed-helical and hypoid gears are also used to connect Non-intersecting and Non-parallel shafts. But it is suitable for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 speed ratios (upto 8)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 power ratings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4750"/>
          </a:xfrm>
        </p:spPr>
        <p:txBody>
          <a:bodyPr/>
          <a:lstStyle/>
          <a:p>
            <a:pPr algn="just"/>
            <a:r>
              <a:rPr lang="en-US" smtClean="0">
                <a:latin typeface="Times New Roman" pitchFamily="18" charset="0"/>
                <a:cs typeface="Times New Roman" pitchFamily="18" charset="0"/>
              </a:rPr>
              <a:t>Worm gears can be used for high speed ratios (300:1)</a:t>
            </a:r>
          </a:p>
          <a:p>
            <a:pPr algn="just"/>
            <a:r>
              <a:rPr lang="en-US" smtClean="0">
                <a:latin typeface="Times New Roman" pitchFamily="18" charset="0"/>
                <a:cs typeface="Times New Roman" pitchFamily="18" charset="0"/>
              </a:rPr>
              <a:t>The worm gear drive consists of a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worm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and a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worm wheel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mtClean="0">
                <a:latin typeface="Times New Roman" pitchFamily="18" charset="0"/>
                <a:cs typeface="Times New Roman" pitchFamily="18" charset="0"/>
              </a:rPr>
              <a:t>If a tooth of a helical gear makes complete revolutions on the pitch cylinder, the resulting gear is known as a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worm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mating gear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is called worm gear or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worm wheel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mtClean="0">
                <a:latin typeface="Times New Roman" pitchFamily="18" charset="0"/>
                <a:cs typeface="Times New Roman" pitchFamily="18" charset="0"/>
              </a:rPr>
              <a:t>The worm in worm and worm gear drive is same as screw in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screw and nut pair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6302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Application, Merits and Demerits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5289550"/>
          </a:xfrm>
        </p:spPr>
        <p:txBody>
          <a:bodyPr/>
          <a:lstStyle/>
          <a:p>
            <a:pPr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It is used as a in materials handling equipment, machine tools and automobiles.</a:t>
            </a:r>
          </a:p>
          <a:p>
            <a:pPr algn="just">
              <a:buFont typeface="Wingdings" pitchFamily="2" charset="2"/>
              <a:buNone/>
            </a:pPr>
            <a:r>
              <a:rPr lang="en-US" sz="2800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Advantage:</a:t>
            </a:r>
          </a:p>
          <a:p>
            <a:pPr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operation is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smooth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silent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It is used for speed ratios as high as 300:1</a:t>
            </a:r>
          </a:p>
          <a:p>
            <a:pPr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It is compact as well as spur &amp; helical gear</a:t>
            </a:r>
          </a:p>
          <a:p>
            <a:pPr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worm gear drives are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irreversible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 It means that the motion cannot be transmitted from worm wheel to the worm. This property of  irreversible is advantageous in load hoisting application like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cranes and lifts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Disadvantage:</a:t>
            </a:r>
          </a:p>
          <a:p>
            <a:pPr algn="just"/>
            <a:r>
              <a:rPr lang="en-US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efficiency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compared with other types of gear drives.</a:t>
            </a:r>
          </a:p>
          <a:p>
            <a:pPr algn="just"/>
            <a:r>
              <a:rPr lang="en-US" smtClean="0">
                <a:latin typeface="Times New Roman" pitchFamily="18" charset="0"/>
                <a:cs typeface="Times New Roman" pitchFamily="18" charset="0"/>
              </a:rPr>
              <a:t>They are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costly.</a:t>
            </a:r>
          </a:p>
          <a:p>
            <a:pPr algn="just"/>
            <a:r>
              <a:rPr lang="en-US" smtClean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sliding occurs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, the amount of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heat generation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is quite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mtClean="0">
                <a:latin typeface="Times New Roman" pitchFamily="18" charset="0"/>
                <a:cs typeface="Times New Roman" pitchFamily="18" charset="0"/>
              </a:rPr>
              <a:t>The power transmitting capacity of worm gear drive is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 (100 kW).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613" indent="-514350" algn="just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1. </a:t>
            </a:r>
            <a:r>
              <a:rPr lang="en-US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Single-enveloping worm drive:</a:t>
            </a:r>
          </a:p>
          <a:p>
            <a:pPr marL="911225" lvl="1" indent="-514350" algn="just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	If the worm addendum forms a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cylindrical surface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, and if the worm-gear teeth are curved, then the drive is called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single-enveloping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11225" lvl="1" indent="-514350" algn="just">
              <a:buFont typeface="Wingdings" pitchFamily="2" charset="2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911225" lvl="1" indent="-514350" algn="just">
              <a:buFont typeface="Wingdings" pitchFamily="2" charset="2"/>
              <a:buNone/>
            </a:pP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Double-enveloping worm drive:</a:t>
            </a:r>
          </a:p>
          <a:p>
            <a:pPr marL="911225" lvl="1" indent="-514350" algn="just">
              <a:buFont typeface="Wingdings" pitchFamily="2" charset="2"/>
              <a:buNone/>
            </a:pP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If the worm addendum has an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hourglass form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, and if the worm-gear teeth are also curved, then the drive is called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double-enveloping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12950"/>
            <a:ext cx="91440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05000" y="2590800"/>
            <a:ext cx="7772400" cy="1975104"/>
          </a:xfrm>
        </p:spPr>
        <p:txBody>
          <a:bodyPr/>
          <a:lstStyle/>
          <a:p>
            <a:pPr>
              <a:defRPr/>
            </a:pPr>
            <a:r>
              <a:rPr lang="en-US" sz="8000" dirty="0" smtClean="0"/>
              <a:t>THANK YOU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2215076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E9D423C-6EE3-4182-83D7-F868DF4383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</TotalTime>
  <Words>289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Consolas</vt:lpstr>
      <vt:lpstr>Corbel</vt:lpstr>
      <vt:lpstr>Wingdings</vt:lpstr>
      <vt:lpstr>Wingdings 2</vt:lpstr>
      <vt:lpstr>Wingdings 3</vt:lpstr>
      <vt:lpstr>Calibri</vt:lpstr>
      <vt:lpstr>Times New Roman</vt:lpstr>
      <vt:lpstr>TS102215076</vt:lpstr>
      <vt:lpstr>WORM GEAR</vt:lpstr>
      <vt:lpstr>Introduction</vt:lpstr>
      <vt:lpstr>Continue…</vt:lpstr>
      <vt:lpstr>Application, Merits and Demerits</vt:lpstr>
      <vt:lpstr>Continue…</vt:lpstr>
      <vt:lpstr>Types</vt:lpstr>
      <vt:lpstr>Slide 7</vt:lpstr>
      <vt:lpstr>THANK YOU</vt:lpstr>
    </vt:vector>
  </TitlesOfParts>
  <Company>CTS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 SmartArt_Gear</dc:title>
  <dc:creator>Suya</dc:creator>
  <cp:lastModifiedBy>user</cp:lastModifiedBy>
  <cp:revision>161</cp:revision>
  <dcterms:created xsi:type="dcterms:W3CDTF">2011-02-16T11:22:17Z</dcterms:created>
  <dcterms:modified xsi:type="dcterms:W3CDTF">2023-01-12T09:33:59Z</dcterms:modified>
  <cp:version/>
</cp:coreProperties>
</file>