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hJ1OJ6HYmSNFyQWo8dV24Q" hashData="s+nE+m1CLZRTB99nXfAhIjVTO6k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0" y="1133475"/>
            <a:ext cx="357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UNIT III</a:t>
            </a:r>
          </a:p>
          <a:p>
            <a:pPr algn="ctr"/>
            <a:r>
              <a:rPr lang="en-US" b="1" dirty="0" smtClean="0"/>
              <a:t>BULK DEFORMATION PROCESSES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0700" y="447675"/>
            <a:ext cx="5105400" cy="745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ME3393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MANUFACTURING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PROCESSES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P 200x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733675"/>
            <a:ext cx="1562100" cy="1530858"/>
          </a:xfrm>
          <a:prstGeom prst="rect">
            <a:avLst/>
          </a:prstGeom>
        </p:spPr>
      </p:pic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744" y="1989963"/>
            <a:ext cx="2039112" cy="57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33350"/>
            <a:ext cx="534352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488632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819150"/>
            <a:ext cx="442912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562600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5410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549592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60007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80072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466725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4267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5562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2578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5029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200025"/>
            <a:ext cx="5829300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36257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200025"/>
            <a:ext cx="557212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4343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6737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4864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09550"/>
            <a:ext cx="55626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91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5486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4495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60198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33350"/>
            <a:ext cx="56388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562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752475"/>
            <a:ext cx="3886200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28625"/>
            <a:ext cx="586740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105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5029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5105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4191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825" y="228600"/>
            <a:ext cx="406717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52400"/>
            <a:ext cx="56292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442912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" y="304800"/>
            <a:ext cx="462915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8125"/>
            <a:ext cx="51054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7150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029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381000"/>
            <a:ext cx="570547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769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52400"/>
            <a:ext cx="578167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86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3209925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228600"/>
            <a:ext cx="50196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838825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76200"/>
            <a:ext cx="56769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209550"/>
            <a:ext cx="569595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600075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381000"/>
            <a:ext cx="51149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76200"/>
            <a:ext cx="561975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5638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51911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84835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943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28956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54864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468630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90525"/>
            <a:ext cx="4800600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562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715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52578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5029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" y="238125"/>
            <a:ext cx="5857875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943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209550"/>
            <a:ext cx="56388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63880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"/>
            <a:ext cx="52959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44958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91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5486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715000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638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648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305752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304800"/>
            <a:ext cx="583882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286375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33400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33350"/>
            <a:ext cx="52578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57150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4953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1838325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52400"/>
            <a:ext cx="5629275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T III BULK DEFORMATION PROCESS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III BULK DEFORMATION PROCESSES</Template>
  <TotalTime>0</TotalTime>
  <Words>9</Words>
  <Application>Microsoft Office PowerPoint</Application>
  <PresentationFormat>Custom</PresentationFormat>
  <Paragraphs>3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UNIT III BULK DEFORMATION PROCESSES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</cp:revision>
  <dcterms:created xsi:type="dcterms:W3CDTF">2023-10-19T15:49:47Z</dcterms:created>
  <dcterms:modified xsi:type="dcterms:W3CDTF">2023-10-19T15:50:26Z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2023-10-19T00:00:00Z</vt:filetime>
  </property>
  <property fmtid="{D5CDD505-2E9C-101B-9397-08002B2CF9AE}" pid="3" name="LastSaved">
    <vt:filetime>2023-10-19T00:00:00Z</vt:filetime>
  </property>
</Properties>
</file>