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6076950" cy="4552950"/>
  <p:notesSz cx="4552950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uyPWbp/UF1eXuzrtND6PA" hashData="a/IhAv2nqXnIijNWGVhlmHWeAW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05" d="100"/>
          <a:sy n="105" d="100"/>
        </p:scale>
        <p:origin x="-1296" y="-84"/>
      </p:cViewPr>
      <p:guideLst>
        <p:guide orient="horz" pos="1434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7233"/>
            <a:ext cx="6076950" cy="1465718"/>
          </a:xfrm>
          <a:prstGeom prst="rect">
            <a:avLst/>
          </a:prstGeom>
        </p:spPr>
      </p:pic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919" y="3232088"/>
            <a:ext cx="2039112" cy="573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265" y="3998035"/>
            <a:ext cx="266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SRVEC,SEMBODAI-614809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8258"/>
            <a:ext cx="6076950" cy="614694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461727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2824"/>
            <a:ext cx="6076950" cy="180127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271604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2456"/>
            <a:ext cx="6076950" cy="7504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0665"/>
            <a:ext cx="3005750" cy="759549"/>
          </a:xfrm>
          <a:prstGeom prst="rect">
            <a:avLst/>
          </a:prstGeom>
        </p:spPr>
      </p:pic>
      <p:pic>
        <p:nvPicPr>
          <p:cNvPr id="4" name="Picture 3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1" y="3566027"/>
            <a:ext cx="5908423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8257"/>
            <a:ext cx="6076950" cy="614694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97117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7311"/>
            <a:ext cx="6076950" cy="605640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1348966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3770"/>
            <a:ext cx="6076950" cy="189181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1955549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6076950" cy="759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1632"/>
            <a:ext cx="6076950" cy="551319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402"/>
            <a:ext cx="389299" cy="759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</Words>
  <Application>Microsoft Office PowerPoint</Application>
  <PresentationFormat>Custom</PresentationFormat>
  <Paragraphs>56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welcome</cp:lastModifiedBy>
  <cp:revision>3</cp:revision>
  <dcterms:created xsi:type="dcterms:W3CDTF">2023-08-02T17:48:37Z</dcterms:created>
  <dcterms:modified xsi:type="dcterms:W3CDTF">2023-08-02T18:01:40Z</dcterms:modified>
</cp:coreProperties>
</file>