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8fmKpFcZcUaU4KdvIv3/lA" hashData="Tv3YsdtUIok1OvE5R9OMdpEDVK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9300" y="219075"/>
            <a:ext cx="4819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Automobile Engineering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500" y="1057275"/>
            <a:ext cx="4441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Engine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Auxilary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Systems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VEERA NAME T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700" y="2276475"/>
            <a:ext cx="2039112" cy="573024"/>
          </a:xfrm>
          <a:prstGeom prst="rect">
            <a:avLst/>
          </a:prstGeom>
        </p:spPr>
      </p:pic>
      <p:pic>
        <p:nvPicPr>
          <p:cNvPr id="6" name="Picture 5" descr="PP 200x1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2809875"/>
            <a:ext cx="1496786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5695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60007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0"/>
            <a:ext cx="578167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593407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57721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57721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5695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60007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5543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0"/>
            <a:ext cx="606742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57721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875" y="0"/>
            <a:ext cx="517207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0"/>
            <a:ext cx="597217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57721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5543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0"/>
            <a:ext cx="59436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" y="0"/>
            <a:ext cx="59055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57721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5695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0"/>
            <a:ext cx="59626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0"/>
            <a:ext cx="578167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0"/>
            <a:ext cx="6000750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0"/>
            <a:ext cx="59626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56197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60007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5695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56197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54673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0"/>
            <a:ext cx="578167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5876925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56197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53911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38100"/>
            <a:ext cx="5562600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54673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5543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5275"/>
            <a:ext cx="607695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0"/>
            <a:ext cx="576262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56197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607695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56197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57721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55626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1066800"/>
            <a:ext cx="5400675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91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0" y="0"/>
            <a:ext cx="5334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55435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5750"/>
            <a:ext cx="6076950" cy="36766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54864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5153025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2475"/>
            <a:ext cx="6076950" cy="3209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594360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" y="0"/>
            <a:ext cx="60198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607695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56197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5314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0"/>
            <a:ext cx="547687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5695950" cy="441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</Words>
  <Application>Microsoft Office PowerPoint</Application>
  <PresentationFormat>Custom</PresentationFormat>
  <Paragraphs>3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cp:lastModifiedBy>welcome</cp:lastModifiedBy>
  <cp:revision>1</cp:revision>
  <dcterms:created xsi:type="dcterms:W3CDTF">2023-10-17T14:36:25Z</dcterms:created>
  <dcterms:modified xsi:type="dcterms:W3CDTF">2023-10-17T14:49:33Z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LastSaved">
    <vt:filetime>2023-10-17T00:00:00Z</vt:filetime>
  </property>
</Properties>
</file>