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PQNTxJT7hlHN7UqUBwck3A" hashData="MRKoY9X2D63VuNwxBOzme7/vr1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5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0" y="1133475"/>
            <a:ext cx="357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UNIT </a:t>
            </a:r>
            <a:r>
              <a:rPr lang="en-US" b="1" dirty="0" smtClean="0"/>
              <a:t>II</a:t>
            </a:r>
          </a:p>
          <a:p>
            <a:pPr algn="ctr"/>
            <a:r>
              <a:rPr lang="en-US" b="1" dirty="0" smtClean="0"/>
              <a:t>METAL </a:t>
            </a:r>
            <a:r>
              <a:rPr lang="en-US" b="1" dirty="0"/>
              <a:t>JOINING PROCESSES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4500" y="447675"/>
            <a:ext cx="5105400" cy="745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ME3393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MANUFACTURING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PROCESSES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P 200x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733675"/>
            <a:ext cx="1562100" cy="1530858"/>
          </a:xfrm>
          <a:prstGeom prst="rect">
            <a:avLst/>
          </a:prstGeom>
        </p:spPr>
      </p:pic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744" y="1989963"/>
            <a:ext cx="2039112" cy="57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T II  METAL JOINING PROCESS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II  METAL JOINING PROCESSES</Template>
  <TotalTime>1</TotalTime>
  <Words>9</Words>
  <Application>Microsoft Office PowerPoint</Application>
  <PresentationFormat>Custom</PresentationFormat>
  <Paragraphs>3</Paragraphs>
  <Slides>177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177</vt:i4>
      </vt:variant>
    </vt:vector>
  </HeadingPairs>
  <TitlesOfParts>
    <vt:vector size="178" baseType="lpstr">
      <vt:lpstr>UNIT II  METAL JOINING PROCESSES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</cp:revision>
  <dcterms:created xsi:type="dcterms:W3CDTF">2023-10-19T15:52:03Z</dcterms:created>
  <dcterms:modified xsi:type="dcterms:W3CDTF">2023-10-19T15:53:12Z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2023-10-19T00:00:00Z</vt:filetime>
  </property>
  <property fmtid="{D5CDD505-2E9C-101B-9397-08002B2CF9AE}" pid="3" name="LastSaved">
    <vt:filetime>2023-10-19T00:00:00Z</vt:filetime>
  </property>
</Properties>
</file>