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1" r:id="rId66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idQKzN5czVp0hIt6zLjhAA" hashData="N+SWsQmhjQMPK97MpzcZTjEEwoM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900" y="523875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Rockwell Extra Bold" pitchFamily="18" charset="0"/>
              </a:rPr>
              <a:t>ME8793 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Rockwell Extra Bold" pitchFamily="18" charset="0"/>
              </a:rPr>
              <a:t>PROCESS PLANNING AND COST ESTIMATION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Rockwell Extra Bol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700" y="195331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UNIT I – INTRODUCTION TO PROCESS PLANNING</a:t>
            </a:r>
            <a:endParaRPr lang="en-US" b="1" dirty="0"/>
          </a:p>
        </p:txBody>
      </p:sp>
      <p:pic>
        <p:nvPicPr>
          <p:cNvPr id="4" name="Picture 3" descr="VEERA NAME TA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700" y="2657475"/>
            <a:ext cx="2039112" cy="573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6019800" cy="32194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6067425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579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5791200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4191000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6019800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59436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6019800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198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674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43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5867400" cy="13144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607695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6019800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6019800" cy="43624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60198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51816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60198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6067425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6019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603885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60198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6019800" cy="32956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60198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6019800" cy="24574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601980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6722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57912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6019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5934075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5486400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59436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91225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436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6019800" cy="443865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57150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601980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5611"/>
            <a:ext cx="6070600" cy="5817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6100" y="828675"/>
            <a:ext cx="2542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5791200" cy="2990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43600" cy="4495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14</Words>
  <Application>Microsoft Office PowerPoint</Application>
  <PresentationFormat>Custom</PresentationFormat>
  <Paragraphs>4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Prakash raj</dc:creator>
  <cp:lastModifiedBy>welcome</cp:lastModifiedBy>
  <cp:revision>3</cp:revision>
  <dcterms:created xsi:type="dcterms:W3CDTF">2023-10-06T16:06:30Z</dcterms:created>
  <dcterms:modified xsi:type="dcterms:W3CDTF">2023-10-06T16:13:26Z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2023-10-06T00:00:00Z</vt:filetime>
  </property>
  <property fmtid="{D5CDD505-2E9C-101B-9397-08002B2CF9AE}" pid="3" name="LastSaved">
    <vt:filetime>2023-10-06T00:00:00Z</vt:filetime>
  </property>
</Properties>
</file>