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8" r:id="rId2"/>
    <p:sldId id="256" r:id="rId3"/>
    <p:sldId id="257" r:id="rId4"/>
    <p:sldId id="258" r:id="rId5"/>
    <p:sldId id="259" r:id="rId6"/>
    <p:sldId id="260" r:id="rId7"/>
    <p:sldId id="261" r:id="rId8"/>
    <p:sldId id="277"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60" autoAdjust="0"/>
    <p:restoredTop sz="94016" autoAdjust="0"/>
  </p:normalViewPr>
  <p:slideViewPr>
    <p:cSldViewPr snapToGrid="0" snapToObjects="1">
      <p:cViewPr>
        <p:scale>
          <a:sx n="64" d="100"/>
          <a:sy n="64" d="100"/>
        </p:scale>
        <p:origin x="-1518" y="-198"/>
      </p:cViewPr>
      <p:guideLst>
        <p:guide orient="horz" pos="2160"/>
        <p:guide pos="326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90E376-FB5D-4DF6-8ECD-E93A81B358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85BB9-A5DC-44C8-85E5-A4CA5839F414}" type="slidenum">
              <a:rPr lang="en-US"/>
              <a:pPr/>
              <a:t>2</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ECCF28-A41E-4291-AA1D-F7F7408FA766}" type="slidenum">
              <a:rPr lang="en-US"/>
              <a:pPr/>
              <a:t>12</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688529-ED44-4CFA-9317-0E72CBE19283}" type="slidenum">
              <a:rPr lang="en-US"/>
              <a:pPr/>
              <a:t>13</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AC310-B869-4F1C-BEF1-D98F6F368E6F}" type="slidenum">
              <a:rPr lang="en-US"/>
              <a:pPr/>
              <a:t>14</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15D98-E064-403D-BE66-B255C8400EAE}" type="slidenum">
              <a:rPr lang="en-US"/>
              <a:pPr/>
              <a:t>15</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932FE-8D68-4C4B-8CC1-7336D1A879F5}" type="slidenum">
              <a:rPr lang="en-US"/>
              <a:pPr/>
              <a:t>16</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1F8F5-82D5-431D-9902-1A9CB96DB268}" type="slidenum">
              <a:rPr lang="en-US"/>
              <a:pPr/>
              <a:t>17</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91E93-6C71-41C7-B432-6340196808F6}" type="slidenum">
              <a:rPr lang="en-US"/>
              <a:pPr/>
              <a:t>18</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A4C70-5B25-4D9A-8343-623B66981FA0}" type="slidenum">
              <a:rPr lang="en-US"/>
              <a:pPr/>
              <a:t>19</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9F4701-B457-45B2-88FC-761BDC6178DE}" type="slidenum">
              <a:rPr lang="en-US"/>
              <a:pPr/>
              <a:t>20</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31F4D9-09D6-458B-99CD-5A487080298C}" type="slidenum">
              <a:rPr lang="en-US"/>
              <a:pPr/>
              <a:t>3</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BE4FD-A581-471E-AAD0-E1C53C8774B0}" type="slidenum">
              <a:rPr lang="en-US"/>
              <a:pPr/>
              <a:t>4</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25845F-7F0C-4BFC-8843-BC9A9954F6CE}" type="slidenum">
              <a:rPr lang="en-US"/>
              <a:pPr/>
              <a:t>5</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7D105F-4B28-4388-8778-50C81AF2C1A8}" type="slidenum">
              <a:rPr lang="en-US"/>
              <a:pPr/>
              <a:t>6</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A9095-271F-41A5-B2CC-13B28A3B963A}" type="slidenum">
              <a:rPr lang="en-US"/>
              <a:pPr/>
              <a:t>7</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8E027-BC9E-4AFE-ABA8-0B0198967FF7}" type="slidenum">
              <a:rPr lang="en-US"/>
              <a:pPr/>
              <a:t>9</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0553D-2C0C-41A7-91D8-37765FD59742}" type="slidenum">
              <a:rPr lang="en-US"/>
              <a:pPr/>
              <a:t>10</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0BFF4-CDFD-44AF-AC70-C59CE55B5F15}" type="slidenum">
              <a:rPr lang="en-US"/>
              <a:pPr/>
              <a:t>11</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56B7F-C3B3-4F50-A52C-06A1723E3C3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71BAC-45B4-40D6-8E4E-DE015179EC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C18734-8FCB-48EC-8065-B10F57CB3F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4FE66-DE85-4FFA-BB26-1BAF1EEFAE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9388FA-CB80-4C30-AC8F-41F076B8C4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D5C285-4075-4E87-AB9E-0BD42374D7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B02E88-78A3-40F7-B0BF-BC5E9D6440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02F8460-280C-44AD-AB13-C41A0C85EA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92F8F9-CB87-4FC2-B50D-33D40C793C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3C0F6E-F0CE-400B-A8C8-2D52989900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9A7AD8-929C-43FB-88DD-28DBAF3CF40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478697D-7866-44F1-881C-622C3144D2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slide" Target="slide6.xml"/><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sz="6600" b="1" dirty="0" smtClean="0">
                <a:solidFill>
                  <a:srgbClr val="00B050"/>
                </a:solidFill>
              </a:rPr>
              <a:t>SOLID PROJECTION</a:t>
            </a:r>
            <a:endParaRPr lang="en-US" sz="6600" b="1" dirty="0">
              <a:solidFill>
                <a:srgbClr val="00B050"/>
              </a:solidFill>
            </a:endParaRPr>
          </a:p>
        </p:txBody>
      </p:sp>
      <p:sp>
        <p:nvSpPr>
          <p:cNvPr id="3" name="Subtitle 2"/>
          <p:cNvSpPr>
            <a:spLocks noGrp="1"/>
          </p:cNvSpPr>
          <p:nvPr>
            <p:ph type="subTitle" idx="1"/>
          </p:nvPr>
        </p:nvSpPr>
        <p:spPr/>
        <p:txBody>
          <a:bodyPr/>
          <a:lstStyle/>
          <a:p>
            <a:pPr fontAlgn="auto">
              <a:spcAft>
                <a:spcPts val="0"/>
              </a:spcAft>
              <a:defRPr/>
            </a:pPr>
            <a:r>
              <a:rPr lang="en-US" b="1" dirty="0">
                <a:solidFill>
                  <a:srgbClr val="00B0F0"/>
                </a:solidFill>
                <a:latin typeface="Jokerman" pitchFamily="82" charset="0"/>
              </a:rPr>
              <a:t>VEERAPANDIAN.K</a:t>
            </a:r>
          </a:p>
          <a:p>
            <a:pPr fontAlgn="auto">
              <a:spcAft>
                <a:spcPts val="0"/>
              </a:spcAft>
              <a:defRPr/>
            </a:pPr>
            <a:r>
              <a:rPr lang="en-US" sz="1600" b="1" dirty="0">
                <a:latin typeface="Jokerman" pitchFamily="82" charset="0"/>
              </a:rPr>
              <a:t>AP/MECH</a:t>
            </a:r>
          </a:p>
          <a:p>
            <a:pPr fontAlgn="auto">
              <a:spcAft>
                <a:spcPts val="0"/>
              </a:spcAft>
              <a:defRPr/>
            </a:pPr>
            <a:r>
              <a:rPr lang="en-US" b="1" dirty="0">
                <a:solidFill>
                  <a:srgbClr val="00B0F0"/>
                </a:solidFill>
                <a:latin typeface="Jokerman" pitchFamily="82" charset="0"/>
              </a:rPr>
              <a:t>SINCET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3962400" cy="236220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18435" name="Rectangle 3"/>
          <p:cNvSpPr>
            <a:spLocks noChangeArrowheads="1"/>
          </p:cNvSpPr>
          <p:nvPr/>
        </p:nvSpPr>
        <p:spPr bwMode="auto">
          <a:xfrm>
            <a:off x="3962400" y="0"/>
            <a:ext cx="5181600" cy="2362200"/>
          </a:xfrm>
          <a:prstGeom prst="rect">
            <a:avLst/>
          </a:prstGeom>
          <a:solidFill>
            <a:srgbClr val="FFFFCC"/>
          </a:solidFill>
          <a:ln w="9525">
            <a:solidFill>
              <a:schemeClr val="tx1"/>
            </a:solidFill>
            <a:miter lim="800000"/>
            <a:headEnd/>
            <a:tailEnd/>
          </a:ln>
          <a:effectLst/>
        </p:spPr>
        <p:txBody>
          <a:bodyPr wrap="none" anchor="ctr"/>
          <a:lstStyle/>
          <a:p>
            <a:endParaRPr lang="en-US"/>
          </a:p>
        </p:txBody>
      </p:sp>
      <p:grpSp>
        <p:nvGrpSpPr>
          <p:cNvPr id="18436" name="Group 4"/>
          <p:cNvGrpSpPr>
            <a:grpSpLocks/>
          </p:cNvGrpSpPr>
          <p:nvPr/>
        </p:nvGrpSpPr>
        <p:grpSpPr bwMode="auto">
          <a:xfrm>
            <a:off x="6019800" y="4410075"/>
            <a:ext cx="490538" cy="1289050"/>
            <a:chOff x="336" y="2976"/>
            <a:chExt cx="309" cy="812"/>
          </a:xfrm>
        </p:grpSpPr>
        <p:sp>
          <p:nvSpPr>
            <p:cNvPr id="18437" name="Oval 5"/>
            <p:cNvSpPr>
              <a:spLocks noChangeArrowheads="1"/>
            </p:cNvSpPr>
            <p:nvPr/>
          </p:nvSpPr>
          <p:spPr bwMode="auto">
            <a:xfrm rot="1920323">
              <a:off x="336" y="2976"/>
              <a:ext cx="240" cy="734"/>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8438" name="Rectangle 6"/>
            <p:cNvSpPr>
              <a:spLocks noChangeArrowheads="1"/>
            </p:cNvSpPr>
            <p:nvPr/>
          </p:nvSpPr>
          <p:spPr bwMode="auto">
            <a:xfrm rot="-3440224">
              <a:off x="165" y="3308"/>
              <a:ext cx="768" cy="192"/>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
        <p:nvSpPr>
          <p:cNvPr id="18439" name="Oval 7"/>
          <p:cNvSpPr>
            <a:spLocks noChangeArrowheads="1"/>
          </p:cNvSpPr>
          <p:nvPr/>
        </p:nvSpPr>
        <p:spPr bwMode="auto">
          <a:xfrm rot="1920323">
            <a:off x="7251700" y="5459413"/>
            <a:ext cx="381000" cy="1165225"/>
          </a:xfrm>
          <a:prstGeom prst="ellipse">
            <a:avLst/>
          </a:prstGeom>
          <a:solidFill>
            <a:schemeClr val="bg1"/>
          </a:solidFill>
          <a:ln w="9525">
            <a:solidFill>
              <a:schemeClr val="tx1"/>
            </a:solidFill>
            <a:round/>
            <a:headEnd/>
            <a:tailEnd/>
          </a:ln>
          <a:effectLst/>
        </p:spPr>
        <p:txBody>
          <a:bodyPr wrap="none" anchor="ctr"/>
          <a:lstStyle/>
          <a:p>
            <a:endParaRPr lang="en-US"/>
          </a:p>
        </p:txBody>
      </p:sp>
      <p:grpSp>
        <p:nvGrpSpPr>
          <p:cNvPr id="18440" name="Group 8"/>
          <p:cNvGrpSpPr>
            <a:grpSpLocks/>
          </p:cNvGrpSpPr>
          <p:nvPr/>
        </p:nvGrpSpPr>
        <p:grpSpPr bwMode="auto">
          <a:xfrm>
            <a:off x="3214688" y="4087813"/>
            <a:ext cx="1812925" cy="2846387"/>
            <a:chOff x="2265" y="2397"/>
            <a:chExt cx="1142" cy="1793"/>
          </a:xfrm>
        </p:grpSpPr>
        <p:sp>
          <p:nvSpPr>
            <p:cNvPr id="18441" name="Rectangle 9"/>
            <p:cNvSpPr>
              <a:spLocks noChangeArrowheads="1"/>
            </p:cNvSpPr>
            <p:nvPr/>
          </p:nvSpPr>
          <p:spPr bwMode="auto">
            <a:xfrm rot="-2990154">
              <a:off x="2414" y="2755"/>
              <a:ext cx="768" cy="1056"/>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18442" name="Text Box 10"/>
            <p:cNvSpPr txBox="1">
              <a:spLocks noChangeArrowheads="1"/>
            </p:cNvSpPr>
            <p:nvPr/>
          </p:nvSpPr>
          <p:spPr bwMode="auto">
            <a:xfrm rot="-2990154">
              <a:off x="1871" y="2791"/>
              <a:ext cx="1076" cy="288"/>
            </a:xfrm>
            <a:prstGeom prst="rect">
              <a:avLst/>
            </a:prstGeom>
            <a:noFill/>
            <a:ln w="9525">
              <a:noFill/>
              <a:miter lim="800000"/>
              <a:headEnd/>
              <a:tailEnd/>
            </a:ln>
            <a:effectLst/>
          </p:spPr>
          <p:txBody>
            <a:bodyPr wrap="none">
              <a:spAutoFit/>
            </a:bodyPr>
            <a:lstStyle/>
            <a:p>
              <a:r>
                <a:rPr lang="en-US" sz="1400">
                  <a:latin typeface="Times New Roman" pitchFamily="18" charset="0"/>
                </a:rPr>
                <a:t>a            b d            c</a:t>
              </a:r>
              <a:r>
                <a:rPr lang="en-US" sz="2400">
                  <a:latin typeface="Times New Roman" pitchFamily="18" charset="0"/>
                </a:rPr>
                <a:t> </a:t>
              </a:r>
            </a:p>
          </p:txBody>
        </p:sp>
        <p:sp>
          <p:nvSpPr>
            <p:cNvPr id="18443" name="Text Box 11"/>
            <p:cNvSpPr txBox="1">
              <a:spLocks noChangeArrowheads="1"/>
            </p:cNvSpPr>
            <p:nvPr/>
          </p:nvSpPr>
          <p:spPr bwMode="auto">
            <a:xfrm rot="-2990154">
              <a:off x="2719" y="3502"/>
              <a:ext cx="1088" cy="288"/>
            </a:xfrm>
            <a:prstGeom prst="rect">
              <a:avLst/>
            </a:prstGeom>
            <a:noFill/>
            <a:ln w="9525">
              <a:noFill/>
              <a:miter lim="800000"/>
              <a:headEnd/>
              <a:tailEnd/>
            </a:ln>
            <a:effectLst/>
          </p:spPr>
          <p:txBody>
            <a:bodyPr wrap="none">
              <a:spAutoFit/>
            </a:bodyPr>
            <a:lstStyle/>
            <a:p>
              <a:r>
                <a:rPr lang="en-US" sz="1400">
                  <a:latin typeface="Times New Roman" pitchFamily="18" charset="0"/>
                </a:rPr>
                <a:t>1           2 4             3</a:t>
              </a:r>
              <a:r>
                <a:rPr lang="en-US" sz="2400">
                  <a:latin typeface="Times New Roman" pitchFamily="18" charset="0"/>
                </a:rPr>
                <a:t> </a:t>
              </a:r>
            </a:p>
          </p:txBody>
        </p:sp>
      </p:grpSp>
      <p:grpSp>
        <p:nvGrpSpPr>
          <p:cNvPr id="18444" name="Group 12"/>
          <p:cNvGrpSpPr>
            <a:grpSpLocks/>
          </p:cNvGrpSpPr>
          <p:nvPr/>
        </p:nvGrpSpPr>
        <p:grpSpPr bwMode="auto">
          <a:xfrm>
            <a:off x="3060700" y="2974975"/>
            <a:ext cx="762000" cy="1219200"/>
            <a:chOff x="3888" y="1680"/>
            <a:chExt cx="480" cy="768"/>
          </a:xfrm>
        </p:grpSpPr>
        <p:sp>
          <p:nvSpPr>
            <p:cNvPr id="18445" name="Oval 13"/>
            <p:cNvSpPr>
              <a:spLocks noChangeArrowheads="1"/>
            </p:cNvSpPr>
            <p:nvPr/>
          </p:nvSpPr>
          <p:spPr bwMode="auto">
            <a:xfrm>
              <a:off x="3888" y="1680"/>
              <a:ext cx="480" cy="768"/>
            </a:xfrm>
            <a:prstGeom prst="ellipse">
              <a:avLst/>
            </a:prstGeom>
            <a:solidFill>
              <a:schemeClr val="bg1"/>
            </a:solidFill>
            <a:ln w="19050">
              <a:solidFill>
                <a:schemeClr val="tx1"/>
              </a:solidFill>
              <a:round/>
              <a:headEnd/>
              <a:tailEnd/>
            </a:ln>
            <a:effectLst/>
          </p:spPr>
          <p:txBody>
            <a:bodyPr wrap="none" anchor="ctr"/>
            <a:lstStyle/>
            <a:p>
              <a:endParaRPr lang="en-US"/>
            </a:p>
          </p:txBody>
        </p:sp>
        <p:sp>
          <p:nvSpPr>
            <p:cNvPr id="18446" name="Rectangle 14"/>
            <p:cNvSpPr>
              <a:spLocks noChangeArrowheads="1"/>
            </p:cNvSpPr>
            <p:nvPr/>
          </p:nvSpPr>
          <p:spPr bwMode="auto">
            <a:xfrm>
              <a:off x="4128" y="1680"/>
              <a:ext cx="240" cy="768"/>
            </a:xfrm>
            <a:prstGeom prst="rect">
              <a:avLst/>
            </a:prstGeom>
            <a:solidFill>
              <a:schemeClr val="bg1"/>
            </a:solidFill>
            <a:ln w="19050">
              <a:solidFill>
                <a:schemeClr val="bg1"/>
              </a:solidFill>
              <a:miter lim="800000"/>
              <a:headEnd/>
              <a:tailEnd/>
            </a:ln>
            <a:effectLst/>
          </p:spPr>
          <p:txBody>
            <a:bodyPr wrap="none" anchor="ctr"/>
            <a:lstStyle/>
            <a:p>
              <a:endParaRPr lang="en-US"/>
            </a:p>
          </p:txBody>
        </p:sp>
      </p:grpSp>
      <p:sp>
        <p:nvSpPr>
          <p:cNvPr id="18447" name="Line 15"/>
          <p:cNvSpPr>
            <a:spLocks noChangeShapeType="1"/>
          </p:cNvSpPr>
          <p:nvPr/>
        </p:nvSpPr>
        <p:spPr bwMode="auto">
          <a:xfrm>
            <a:off x="1066800" y="4473575"/>
            <a:ext cx="6934200" cy="0"/>
          </a:xfrm>
          <a:prstGeom prst="line">
            <a:avLst/>
          </a:prstGeom>
          <a:noFill/>
          <a:ln w="9525">
            <a:solidFill>
              <a:schemeClr val="tx1"/>
            </a:solidFill>
            <a:round/>
            <a:headEnd/>
            <a:tailEnd/>
          </a:ln>
          <a:effectLst/>
        </p:spPr>
        <p:txBody>
          <a:bodyPr/>
          <a:lstStyle/>
          <a:p>
            <a:endParaRPr lang="en-US"/>
          </a:p>
        </p:txBody>
      </p:sp>
      <p:sp>
        <p:nvSpPr>
          <p:cNvPr id="18448" name="Text Box 16"/>
          <p:cNvSpPr txBox="1">
            <a:spLocks noChangeArrowheads="1"/>
          </p:cNvSpPr>
          <p:nvPr/>
        </p:nvSpPr>
        <p:spPr bwMode="auto">
          <a:xfrm>
            <a:off x="762000" y="4092575"/>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18449" name="Text Box 17"/>
          <p:cNvSpPr txBox="1">
            <a:spLocks noChangeArrowheads="1"/>
          </p:cNvSpPr>
          <p:nvPr/>
        </p:nvSpPr>
        <p:spPr bwMode="auto">
          <a:xfrm>
            <a:off x="7696200" y="4168775"/>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18450" name="Oval 18"/>
          <p:cNvSpPr>
            <a:spLocks noChangeArrowheads="1"/>
          </p:cNvSpPr>
          <p:nvPr/>
        </p:nvSpPr>
        <p:spPr bwMode="auto">
          <a:xfrm>
            <a:off x="1447800" y="2949575"/>
            <a:ext cx="1219200" cy="1219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8451" name="Line 19"/>
          <p:cNvSpPr>
            <a:spLocks noChangeShapeType="1"/>
          </p:cNvSpPr>
          <p:nvPr/>
        </p:nvSpPr>
        <p:spPr bwMode="auto">
          <a:xfrm>
            <a:off x="1447800" y="3559175"/>
            <a:ext cx="0" cy="2819400"/>
          </a:xfrm>
          <a:prstGeom prst="line">
            <a:avLst/>
          </a:prstGeom>
          <a:noFill/>
          <a:ln w="12700">
            <a:solidFill>
              <a:schemeClr val="folHlink"/>
            </a:solidFill>
            <a:round/>
            <a:headEnd/>
            <a:tailEnd/>
          </a:ln>
          <a:effectLst/>
        </p:spPr>
        <p:txBody>
          <a:bodyPr/>
          <a:lstStyle/>
          <a:p>
            <a:endParaRPr lang="en-US"/>
          </a:p>
        </p:txBody>
      </p:sp>
      <p:sp>
        <p:nvSpPr>
          <p:cNvPr id="18452" name="Line 20"/>
          <p:cNvSpPr>
            <a:spLocks noChangeShapeType="1"/>
          </p:cNvSpPr>
          <p:nvPr/>
        </p:nvSpPr>
        <p:spPr bwMode="auto">
          <a:xfrm>
            <a:off x="2667000" y="3482975"/>
            <a:ext cx="0" cy="2895600"/>
          </a:xfrm>
          <a:prstGeom prst="line">
            <a:avLst/>
          </a:prstGeom>
          <a:noFill/>
          <a:ln w="12700">
            <a:solidFill>
              <a:schemeClr val="folHlink"/>
            </a:solidFill>
            <a:round/>
            <a:headEnd/>
            <a:tailEnd/>
          </a:ln>
          <a:effectLst/>
        </p:spPr>
        <p:txBody>
          <a:bodyPr/>
          <a:lstStyle/>
          <a:p>
            <a:endParaRPr lang="en-US"/>
          </a:p>
        </p:txBody>
      </p:sp>
      <p:sp>
        <p:nvSpPr>
          <p:cNvPr id="18453" name="Rectangle 21"/>
          <p:cNvSpPr>
            <a:spLocks noChangeArrowheads="1"/>
          </p:cNvSpPr>
          <p:nvPr/>
        </p:nvSpPr>
        <p:spPr bwMode="auto">
          <a:xfrm>
            <a:off x="1447800" y="4473575"/>
            <a:ext cx="1219200" cy="16764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8454" name="Line 22"/>
          <p:cNvSpPr>
            <a:spLocks noChangeShapeType="1"/>
          </p:cNvSpPr>
          <p:nvPr/>
        </p:nvSpPr>
        <p:spPr bwMode="auto">
          <a:xfrm>
            <a:off x="2044700" y="4321175"/>
            <a:ext cx="0" cy="2057400"/>
          </a:xfrm>
          <a:prstGeom prst="line">
            <a:avLst/>
          </a:prstGeom>
          <a:noFill/>
          <a:ln w="12700">
            <a:solidFill>
              <a:schemeClr val="tx1"/>
            </a:solidFill>
            <a:prstDash val="lgDashDot"/>
            <a:round/>
            <a:headEnd/>
            <a:tailEnd/>
          </a:ln>
          <a:effectLst/>
        </p:spPr>
        <p:txBody>
          <a:bodyPr/>
          <a:lstStyle/>
          <a:p>
            <a:endParaRPr lang="en-US"/>
          </a:p>
        </p:txBody>
      </p:sp>
      <p:sp>
        <p:nvSpPr>
          <p:cNvPr id="18455" name="Line 23"/>
          <p:cNvSpPr>
            <a:spLocks noChangeShapeType="1"/>
          </p:cNvSpPr>
          <p:nvPr/>
        </p:nvSpPr>
        <p:spPr bwMode="auto">
          <a:xfrm>
            <a:off x="1447800" y="3571875"/>
            <a:ext cx="1219200" cy="0"/>
          </a:xfrm>
          <a:prstGeom prst="line">
            <a:avLst/>
          </a:prstGeom>
          <a:noFill/>
          <a:ln w="12700">
            <a:solidFill>
              <a:schemeClr val="folHlink"/>
            </a:solidFill>
            <a:round/>
            <a:headEnd/>
            <a:tailEnd/>
          </a:ln>
          <a:effectLst/>
        </p:spPr>
        <p:txBody>
          <a:bodyPr/>
          <a:lstStyle/>
          <a:p>
            <a:endParaRPr lang="en-US"/>
          </a:p>
        </p:txBody>
      </p:sp>
      <p:sp>
        <p:nvSpPr>
          <p:cNvPr id="18456" name="Line 24"/>
          <p:cNvSpPr>
            <a:spLocks noChangeShapeType="1"/>
          </p:cNvSpPr>
          <p:nvPr/>
        </p:nvSpPr>
        <p:spPr bwMode="auto">
          <a:xfrm flipV="1">
            <a:off x="2044700" y="2949575"/>
            <a:ext cx="0" cy="1219200"/>
          </a:xfrm>
          <a:prstGeom prst="line">
            <a:avLst/>
          </a:prstGeom>
          <a:noFill/>
          <a:ln w="12700">
            <a:solidFill>
              <a:schemeClr val="folHlink"/>
            </a:solidFill>
            <a:round/>
            <a:headEnd/>
            <a:tailEnd/>
          </a:ln>
          <a:effectLst/>
        </p:spPr>
        <p:txBody>
          <a:bodyPr/>
          <a:lstStyle/>
          <a:p>
            <a:endParaRPr lang="en-US"/>
          </a:p>
        </p:txBody>
      </p:sp>
      <p:sp>
        <p:nvSpPr>
          <p:cNvPr id="18457" name="Text Box 25"/>
          <p:cNvSpPr txBox="1">
            <a:spLocks noChangeArrowheads="1"/>
          </p:cNvSpPr>
          <p:nvPr/>
        </p:nvSpPr>
        <p:spPr bwMode="auto">
          <a:xfrm>
            <a:off x="1219200" y="4270375"/>
            <a:ext cx="1708150" cy="457200"/>
          </a:xfrm>
          <a:prstGeom prst="rect">
            <a:avLst/>
          </a:prstGeom>
          <a:noFill/>
          <a:ln w="9525">
            <a:noFill/>
            <a:miter lim="800000"/>
            <a:headEnd/>
            <a:tailEnd/>
          </a:ln>
          <a:effectLst/>
        </p:spPr>
        <p:txBody>
          <a:bodyPr wrap="none">
            <a:spAutoFit/>
          </a:bodyPr>
          <a:lstStyle/>
          <a:p>
            <a:r>
              <a:rPr lang="en-US" sz="1400">
                <a:latin typeface="Times New Roman" pitchFamily="18" charset="0"/>
              </a:rPr>
              <a:t>a            b d            c</a:t>
            </a:r>
            <a:r>
              <a:rPr lang="en-US" sz="2400">
                <a:latin typeface="Times New Roman" pitchFamily="18" charset="0"/>
              </a:rPr>
              <a:t> </a:t>
            </a:r>
          </a:p>
        </p:txBody>
      </p:sp>
      <p:sp>
        <p:nvSpPr>
          <p:cNvPr id="18458" name="Text Box 26"/>
          <p:cNvSpPr txBox="1">
            <a:spLocks noChangeArrowheads="1"/>
          </p:cNvSpPr>
          <p:nvPr/>
        </p:nvSpPr>
        <p:spPr bwMode="auto">
          <a:xfrm>
            <a:off x="1219200" y="5997575"/>
            <a:ext cx="1727200" cy="457200"/>
          </a:xfrm>
          <a:prstGeom prst="rect">
            <a:avLst/>
          </a:prstGeom>
          <a:noFill/>
          <a:ln w="9525">
            <a:noFill/>
            <a:miter lim="800000"/>
            <a:headEnd/>
            <a:tailEnd/>
          </a:ln>
          <a:effectLst/>
        </p:spPr>
        <p:txBody>
          <a:bodyPr wrap="none">
            <a:spAutoFit/>
          </a:bodyPr>
          <a:lstStyle/>
          <a:p>
            <a:r>
              <a:rPr lang="en-US" sz="1400">
                <a:latin typeface="Times New Roman" pitchFamily="18" charset="0"/>
              </a:rPr>
              <a:t>1           2 4             3</a:t>
            </a:r>
            <a:r>
              <a:rPr lang="en-US" sz="2400">
                <a:latin typeface="Times New Roman" pitchFamily="18" charset="0"/>
              </a:rPr>
              <a:t> </a:t>
            </a:r>
          </a:p>
        </p:txBody>
      </p:sp>
      <p:grpSp>
        <p:nvGrpSpPr>
          <p:cNvPr id="18459" name="Group 27"/>
          <p:cNvGrpSpPr>
            <a:grpSpLocks/>
          </p:cNvGrpSpPr>
          <p:nvPr/>
        </p:nvGrpSpPr>
        <p:grpSpPr bwMode="auto">
          <a:xfrm>
            <a:off x="1039813" y="2682875"/>
            <a:ext cx="1933575" cy="1727200"/>
            <a:chOff x="895" y="1512"/>
            <a:chExt cx="1218" cy="1088"/>
          </a:xfrm>
        </p:grpSpPr>
        <p:grpSp>
          <p:nvGrpSpPr>
            <p:cNvPr id="18460" name="Group 28"/>
            <p:cNvGrpSpPr>
              <a:grpSpLocks/>
            </p:cNvGrpSpPr>
            <p:nvPr/>
          </p:nvGrpSpPr>
          <p:grpSpPr bwMode="auto">
            <a:xfrm>
              <a:off x="998" y="1512"/>
              <a:ext cx="1097" cy="1080"/>
              <a:chOff x="998" y="1512"/>
              <a:chExt cx="1097" cy="1080"/>
            </a:xfrm>
          </p:grpSpPr>
          <p:sp>
            <p:nvSpPr>
              <p:cNvPr id="18461" name="Text Box 29"/>
              <p:cNvSpPr txBox="1">
                <a:spLocks noChangeArrowheads="1"/>
              </p:cNvSpPr>
              <p:nvPr/>
            </p:nvSpPr>
            <p:spPr bwMode="auto">
              <a:xfrm>
                <a:off x="998" y="1975"/>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18462" name="Text Box 30"/>
              <p:cNvSpPr txBox="1">
                <a:spLocks noChangeArrowheads="1"/>
              </p:cNvSpPr>
              <p:nvPr/>
            </p:nvSpPr>
            <p:spPr bwMode="auto">
              <a:xfrm>
                <a:off x="1488" y="240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18463" name="Text Box 31"/>
              <p:cNvSpPr txBox="1">
                <a:spLocks noChangeArrowheads="1"/>
              </p:cNvSpPr>
              <p:nvPr/>
            </p:nvSpPr>
            <p:spPr bwMode="auto">
              <a:xfrm>
                <a:off x="1892" y="196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18464" name="Text Box 32"/>
              <p:cNvSpPr txBox="1">
                <a:spLocks noChangeArrowheads="1"/>
              </p:cNvSpPr>
              <p:nvPr/>
            </p:nvSpPr>
            <p:spPr bwMode="auto">
              <a:xfrm>
                <a:off x="1440" y="1512"/>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grpSp>
        <p:sp>
          <p:nvSpPr>
            <p:cNvPr id="18465" name="Text Box 33"/>
            <p:cNvSpPr txBox="1">
              <a:spLocks noChangeArrowheads="1"/>
            </p:cNvSpPr>
            <p:nvPr/>
          </p:nvSpPr>
          <p:spPr bwMode="auto">
            <a:xfrm>
              <a:off x="895" y="1984"/>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sp>
          <p:nvSpPr>
            <p:cNvPr id="18466" name="Text Box 34"/>
            <p:cNvSpPr txBox="1">
              <a:spLocks noChangeArrowheads="1"/>
            </p:cNvSpPr>
            <p:nvPr/>
          </p:nvSpPr>
          <p:spPr bwMode="auto">
            <a:xfrm>
              <a:off x="1376" y="2408"/>
              <a:ext cx="210" cy="192"/>
            </a:xfrm>
            <a:prstGeom prst="rect">
              <a:avLst/>
            </a:prstGeom>
            <a:noFill/>
            <a:ln w="9525">
              <a:noFill/>
              <a:miter lim="800000"/>
              <a:headEnd/>
              <a:tailEnd/>
            </a:ln>
            <a:effectLst/>
          </p:spPr>
          <p:txBody>
            <a:bodyPr wrap="none">
              <a:spAutoFit/>
            </a:bodyPr>
            <a:lstStyle/>
            <a:p>
              <a:r>
                <a:rPr lang="en-US" sz="1400">
                  <a:latin typeface="Times New Roman" pitchFamily="18" charset="0"/>
                </a:rPr>
                <a:t>2’</a:t>
              </a:r>
            </a:p>
          </p:txBody>
        </p:sp>
        <p:sp>
          <p:nvSpPr>
            <p:cNvPr id="18467" name="Text Box 35"/>
            <p:cNvSpPr txBox="1">
              <a:spLocks noChangeArrowheads="1"/>
            </p:cNvSpPr>
            <p:nvPr/>
          </p:nvSpPr>
          <p:spPr bwMode="auto">
            <a:xfrm>
              <a:off x="1904" y="1872"/>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18468" name="Text Box 36"/>
            <p:cNvSpPr txBox="1">
              <a:spLocks noChangeArrowheads="1"/>
            </p:cNvSpPr>
            <p:nvPr/>
          </p:nvSpPr>
          <p:spPr bwMode="auto">
            <a:xfrm>
              <a:off x="1360" y="152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4’</a:t>
              </a:r>
            </a:p>
          </p:txBody>
        </p:sp>
      </p:grpSp>
      <p:sp>
        <p:nvSpPr>
          <p:cNvPr id="18469" name="Line 37"/>
          <p:cNvSpPr>
            <a:spLocks noChangeShapeType="1"/>
          </p:cNvSpPr>
          <p:nvPr/>
        </p:nvSpPr>
        <p:spPr bwMode="auto">
          <a:xfrm rot="-2990154">
            <a:off x="4081463" y="4500563"/>
            <a:ext cx="0" cy="2057400"/>
          </a:xfrm>
          <a:prstGeom prst="line">
            <a:avLst/>
          </a:prstGeom>
          <a:noFill/>
          <a:ln w="9525">
            <a:solidFill>
              <a:schemeClr val="tx1"/>
            </a:solidFill>
            <a:prstDash val="lgDashDot"/>
            <a:round/>
            <a:headEnd/>
            <a:tailEnd/>
          </a:ln>
          <a:effectLst/>
        </p:spPr>
        <p:txBody>
          <a:bodyPr/>
          <a:lstStyle/>
          <a:p>
            <a:endParaRPr lang="en-US"/>
          </a:p>
        </p:txBody>
      </p:sp>
      <p:sp>
        <p:nvSpPr>
          <p:cNvPr id="18470" name="Line 38"/>
          <p:cNvSpPr>
            <a:spLocks noChangeShapeType="1"/>
          </p:cNvSpPr>
          <p:nvPr/>
        </p:nvSpPr>
        <p:spPr bwMode="auto">
          <a:xfrm flipH="1" flipV="1">
            <a:off x="2819400" y="4473575"/>
            <a:ext cx="914400" cy="762000"/>
          </a:xfrm>
          <a:prstGeom prst="line">
            <a:avLst/>
          </a:prstGeom>
          <a:noFill/>
          <a:ln w="9525">
            <a:solidFill>
              <a:schemeClr val="tx1"/>
            </a:solidFill>
            <a:round/>
            <a:headEnd/>
            <a:tailEnd/>
          </a:ln>
          <a:effectLst/>
        </p:spPr>
        <p:txBody>
          <a:bodyPr/>
          <a:lstStyle/>
          <a:p>
            <a:endParaRPr lang="en-US"/>
          </a:p>
        </p:txBody>
      </p:sp>
      <p:sp>
        <p:nvSpPr>
          <p:cNvPr id="18471" name="Text Box 39"/>
          <p:cNvSpPr txBox="1">
            <a:spLocks noChangeArrowheads="1"/>
          </p:cNvSpPr>
          <p:nvPr/>
        </p:nvSpPr>
        <p:spPr bwMode="auto">
          <a:xfrm>
            <a:off x="2943225" y="4433888"/>
            <a:ext cx="419100" cy="304800"/>
          </a:xfrm>
          <a:prstGeom prst="rect">
            <a:avLst/>
          </a:prstGeom>
          <a:noFill/>
          <a:ln w="9525">
            <a:noFill/>
            <a:miter lim="800000"/>
            <a:headEnd/>
            <a:tailEnd/>
          </a:ln>
          <a:effectLst/>
        </p:spPr>
        <p:txBody>
          <a:bodyPr wrap="none">
            <a:spAutoFit/>
          </a:bodyPr>
          <a:lstStyle/>
          <a:p>
            <a:r>
              <a:rPr lang="en-US" sz="1400">
                <a:latin typeface="Times New Roman" pitchFamily="18" charset="0"/>
              </a:rPr>
              <a:t>45</a:t>
            </a:r>
            <a:r>
              <a:rPr lang="en-US" sz="1400" baseline="30000">
                <a:latin typeface="Times New Roman" pitchFamily="18" charset="0"/>
              </a:rPr>
              <a:t>0</a:t>
            </a:r>
          </a:p>
        </p:txBody>
      </p:sp>
      <p:sp>
        <p:nvSpPr>
          <p:cNvPr id="18472" name="Line 40"/>
          <p:cNvSpPr>
            <a:spLocks noChangeShapeType="1"/>
          </p:cNvSpPr>
          <p:nvPr/>
        </p:nvSpPr>
        <p:spPr bwMode="auto">
          <a:xfrm flipV="1">
            <a:off x="3048000" y="2949575"/>
            <a:ext cx="0" cy="2438400"/>
          </a:xfrm>
          <a:prstGeom prst="line">
            <a:avLst/>
          </a:prstGeom>
          <a:noFill/>
          <a:ln w="12700">
            <a:solidFill>
              <a:schemeClr val="folHlink"/>
            </a:solidFill>
            <a:round/>
            <a:headEnd/>
            <a:tailEnd/>
          </a:ln>
          <a:effectLst/>
        </p:spPr>
        <p:txBody>
          <a:bodyPr/>
          <a:lstStyle/>
          <a:p>
            <a:endParaRPr lang="en-US"/>
          </a:p>
        </p:txBody>
      </p:sp>
      <p:sp>
        <p:nvSpPr>
          <p:cNvPr id="18473" name="Line 41"/>
          <p:cNvSpPr>
            <a:spLocks noChangeShapeType="1"/>
          </p:cNvSpPr>
          <p:nvPr/>
        </p:nvSpPr>
        <p:spPr bwMode="auto">
          <a:xfrm flipV="1">
            <a:off x="3429000" y="2949575"/>
            <a:ext cx="0" cy="1981200"/>
          </a:xfrm>
          <a:prstGeom prst="line">
            <a:avLst/>
          </a:prstGeom>
          <a:noFill/>
          <a:ln w="12700">
            <a:solidFill>
              <a:schemeClr val="folHlink"/>
            </a:solidFill>
            <a:round/>
            <a:headEnd/>
            <a:tailEnd/>
          </a:ln>
          <a:effectLst/>
        </p:spPr>
        <p:txBody>
          <a:bodyPr/>
          <a:lstStyle/>
          <a:p>
            <a:endParaRPr lang="en-US"/>
          </a:p>
        </p:txBody>
      </p:sp>
      <p:sp>
        <p:nvSpPr>
          <p:cNvPr id="18474" name="Line 42"/>
          <p:cNvSpPr>
            <a:spLocks noChangeShapeType="1"/>
          </p:cNvSpPr>
          <p:nvPr/>
        </p:nvSpPr>
        <p:spPr bwMode="auto">
          <a:xfrm flipV="1">
            <a:off x="3810000" y="2949575"/>
            <a:ext cx="0" cy="1524000"/>
          </a:xfrm>
          <a:prstGeom prst="line">
            <a:avLst/>
          </a:prstGeom>
          <a:noFill/>
          <a:ln w="12700">
            <a:solidFill>
              <a:schemeClr val="folHlink"/>
            </a:solidFill>
            <a:round/>
            <a:headEnd/>
            <a:tailEnd/>
          </a:ln>
          <a:effectLst/>
        </p:spPr>
        <p:txBody>
          <a:bodyPr/>
          <a:lstStyle/>
          <a:p>
            <a:endParaRPr lang="en-US"/>
          </a:p>
        </p:txBody>
      </p:sp>
      <p:sp>
        <p:nvSpPr>
          <p:cNvPr id="18475" name="Line 43"/>
          <p:cNvSpPr>
            <a:spLocks noChangeShapeType="1"/>
          </p:cNvSpPr>
          <p:nvPr/>
        </p:nvSpPr>
        <p:spPr bwMode="auto">
          <a:xfrm flipV="1">
            <a:off x="4343400" y="2949575"/>
            <a:ext cx="0" cy="3505200"/>
          </a:xfrm>
          <a:prstGeom prst="line">
            <a:avLst/>
          </a:prstGeom>
          <a:noFill/>
          <a:ln w="12700">
            <a:solidFill>
              <a:schemeClr val="folHlink"/>
            </a:solidFill>
            <a:round/>
            <a:headEnd/>
            <a:tailEnd/>
          </a:ln>
          <a:effectLst/>
        </p:spPr>
        <p:txBody>
          <a:bodyPr/>
          <a:lstStyle/>
          <a:p>
            <a:endParaRPr lang="en-US"/>
          </a:p>
        </p:txBody>
      </p:sp>
      <p:sp>
        <p:nvSpPr>
          <p:cNvPr id="18476" name="Line 44"/>
          <p:cNvSpPr>
            <a:spLocks noChangeShapeType="1"/>
          </p:cNvSpPr>
          <p:nvPr/>
        </p:nvSpPr>
        <p:spPr bwMode="auto">
          <a:xfrm flipV="1">
            <a:off x="4724400" y="2949575"/>
            <a:ext cx="0" cy="3048000"/>
          </a:xfrm>
          <a:prstGeom prst="line">
            <a:avLst/>
          </a:prstGeom>
          <a:noFill/>
          <a:ln w="12700">
            <a:solidFill>
              <a:schemeClr val="folHlink"/>
            </a:solidFill>
            <a:round/>
            <a:headEnd/>
            <a:tailEnd/>
          </a:ln>
          <a:effectLst/>
        </p:spPr>
        <p:txBody>
          <a:bodyPr/>
          <a:lstStyle/>
          <a:p>
            <a:endParaRPr lang="en-US"/>
          </a:p>
        </p:txBody>
      </p:sp>
      <p:sp>
        <p:nvSpPr>
          <p:cNvPr id="18477" name="Line 45"/>
          <p:cNvSpPr>
            <a:spLocks noChangeShapeType="1"/>
          </p:cNvSpPr>
          <p:nvPr/>
        </p:nvSpPr>
        <p:spPr bwMode="auto">
          <a:xfrm flipV="1">
            <a:off x="5105400" y="2949575"/>
            <a:ext cx="0" cy="2590800"/>
          </a:xfrm>
          <a:prstGeom prst="line">
            <a:avLst/>
          </a:prstGeom>
          <a:noFill/>
          <a:ln w="12700">
            <a:solidFill>
              <a:schemeClr val="folHlink"/>
            </a:solidFill>
            <a:round/>
            <a:headEnd/>
            <a:tailEnd/>
          </a:ln>
          <a:effectLst/>
        </p:spPr>
        <p:txBody>
          <a:bodyPr/>
          <a:lstStyle/>
          <a:p>
            <a:endParaRPr lang="en-US"/>
          </a:p>
        </p:txBody>
      </p:sp>
      <p:sp>
        <p:nvSpPr>
          <p:cNvPr id="18478" name="Line 46"/>
          <p:cNvSpPr>
            <a:spLocks noChangeShapeType="1"/>
          </p:cNvSpPr>
          <p:nvPr/>
        </p:nvSpPr>
        <p:spPr bwMode="auto">
          <a:xfrm>
            <a:off x="2057400" y="2949575"/>
            <a:ext cx="3200400" cy="0"/>
          </a:xfrm>
          <a:prstGeom prst="line">
            <a:avLst/>
          </a:prstGeom>
          <a:noFill/>
          <a:ln w="12700">
            <a:solidFill>
              <a:schemeClr val="folHlink"/>
            </a:solidFill>
            <a:round/>
            <a:headEnd/>
            <a:tailEnd/>
          </a:ln>
          <a:effectLst/>
        </p:spPr>
        <p:txBody>
          <a:bodyPr/>
          <a:lstStyle/>
          <a:p>
            <a:endParaRPr lang="en-US"/>
          </a:p>
        </p:txBody>
      </p:sp>
      <p:grpSp>
        <p:nvGrpSpPr>
          <p:cNvPr id="18479" name="Group 47"/>
          <p:cNvGrpSpPr>
            <a:grpSpLocks/>
          </p:cNvGrpSpPr>
          <p:nvPr/>
        </p:nvGrpSpPr>
        <p:grpSpPr bwMode="auto">
          <a:xfrm>
            <a:off x="2971800" y="2949575"/>
            <a:ext cx="838200" cy="1219200"/>
            <a:chOff x="2112" y="1680"/>
            <a:chExt cx="528" cy="768"/>
          </a:xfrm>
        </p:grpSpPr>
        <p:sp>
          <p:nvSpPr>
            <p:cNvPr id="18480" name="Oval 48"/>
            <p:cNvSpPr>
              <a:spLocks noChangeArrowheads="1"/>
            </p:cNvSpPr>
            <p:nvPr/>
          </p:nvSpPr>
          <p:spPr bwMode="auto">
            <a:xfrm>
              <a:off x="2400" y="168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1" name="Oval 49"/>
            <p:cNvSpPr>
              <a:spLocks noChangeArrowheads="1"/>
            </p:cNvSpPr>
            <p:nvPr/>
          </p:nvSpPr>
          <p:spPr bwMode="auto">
            <a:xfrm>
              <a:off x="2352" y="24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2" name="Oval 50"/>
            <p:cNvSpPr>
              <a:spLocks noChangeArrowheads="1"/>
            </p:cNvSpPr>
            <p:nvPr/>
          </p:nvSpPr>
          <p:spPr bwMode="auto">
            <a:xfrm>
              <a:off x="2112" y="20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3" name="Oval 51"/>
            <p:cNvSpPr>
              <a:spLocks noChangeArrowheads="1"/>
            </p:cNvSpPr>
            <p:nvPr/>
          </p:nvSpPr>
          <p:spPr bwMode="auto">
            <a:xfrm>
              <a:off x="2592" y="20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18484" name="Group 52"/>
          <p:cNvGrpSpPr>
            <a:grpSpLocks/>
          </p:cNvGrpSpPr>
          <p:nvPr/>
        </p:nvGrpSpPr>
        <p:grpSpPr bwMode="auto">
          <a:xfrm>
            <a:off x="4279900" y="2924175"/>
            <a:ext cx="876300" cy="1295400"/>
            <a:chOff x="2936" y="1664"/>
            <a:chExt cx="552" cy="816"/>
          </a:xfrm>
        </p:grpSpPr>
        <p:sp>
          <p:nvSpPr>
            <p:cNvPr id="18485" name="Oval 53"/>
            <p:cNvSpPr>
              <a:spLocks noChangeArrowheads="1"/>
            </p:cNvSpPr>
            <p:nvPr/>
          </p:nvSpPr>
          <p:spPr bwMode="auto">
            <a:xfrm>
              <a:off x="3184" y="16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6" name="Oval 54"/>
            <p:cNvSpPr>
              <a:spLocks noChangeArrowheads="1"/>
            </p:cNvSpPr>
            <p:nvPr/>
          </p:nvSpPr>
          <p:spPr bwMode="auto">
            <a:xfrm>
              <a:off x="2936" y="20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7" name="Oval 55"/>
            <p:cNvSpPr>
              <a:spLocks noChangeArrowheads="1"/>
            </p:cNvSpPr>
            <p:nvPr/>
          </p:nvSpPr>
          <p:spPr bwMode="auto">
            <a:xfrm>
              <a:off x="3440" y="20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88" name="Oval 56"/>
            <p:cNvSpPr>
              <a:spLocks noChangeArrowheads="1"/>
            </p:cNvSpPr>
            <p:nvPr/>
          </p:nvSpPr>
          <p:spPr bwMode="auto">
            <a:xfrm>
              <a:off x="3176" y="24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18489" name="Group 57"/>
          <p:cNvGrpSpPr>
            <a:grpSpLocks/>
          </p:cNvGrpSpPr>
          <p:nvPr/>
        </p:nvGrpSpPr>
        <p:grpSpPr bwMode="auto">
          <a:xfrm>
            <a:off x="4122738" y="2720975"/>
            <a:ext cx="1296987" cy="1741488"/>
            <a:chOff x="1992" y="1495"/>
            <a:chExt cx="817" cy="1097"/>
          </a:xfrm>
        </p:grpSpPr>
        <p:sp>
          <p:nvSpPr>
            <p:cNvPr id="18490" name="Text Box 58"/>
            <p:cNvSpPr txBox="1">
              <a:spLocks noChangeArrowheads="1"/>
            </p:cNvSpPr>
            <p:nvPr/>
          </p:nvSpPr>
          <p:spPr bwMode="auto">
            <a:xfrm>
              <a:off x="2342" y="1495"/>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4’</a:t>
              </a:r>
              <a:endParaRPr lang="en-US" sz="1400" baseline="-25000">
                <a:latin typeface="Times New Roman" pitchFamily="18" charset="0"/>
              </a:endParaRPr>
            </a:p>
          </p:txBody>
        </p:sp>
        <p:sp>
          <p:nvSpPr>
            <p:cNvPr id="18491" name="Text Box 59"/>
            <p:cNvSpPr txBox="1">
              <a:spLocks noChangeArrowheads="1"/>
            </p:cNvSpPr>
            <p:nvPr/>
          </p:nvSpPr>
          <p:spPr bwMode="auto">
            <a:xfrm>
              <a:off x="2600" y="192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18492" name="Text Box 60"/>
            <p:cNvSpPr txBox="1">
              <a:spLocks noChangeArrowheads="1"/>
            </p:cNvSpPr>
            <p:nvPr/>
          </p:nvSpPr>
          <p:spPr bwMode="auto">
            <a:xfrm>
              <a:off x="2304" y="240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2’</a:t>
              </a:r>
            </a:p>
          </p:txBody>
        </p:sp>
        <p:sp>
          <p:nvSpPr>
            <p:cNvPr id="18493" name="Text Box 61"/>
            <p:cNvSpPr txBox="1">
              <a:spLocks noChangeArrowheads="1"/>
            </p:cNvSpPr>
            <p:nvPr/>
          </p:nvSpPr>
          <p:spPr bwMode="auto">
            <a:xfrm>
              <a:off x="1992" y="1968"/>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grpSp>
      <p:sp>
        <p:nvSpPr>
          <p:cNvPr id="18494" name="Line 62"/>
          <p:cNvSpPr>
            <a:spLocks noChangeShapeType="1"/>
          </p:cNvSpPr>
          <p:nvPr/>
        </p:nvSpPr>
        <p:spPr bwMode="auto">
          <a:xfrm flipV="1">
            <a:off x="4114800" y="6530975"/>
            <a:ext cx="0" cy="381000"/>
          </a:xfrm>
          <a:prstGeom prst="line">
            <a:avLst/>
          </a:prstGeom>
          <a:noFill/>
          <a:ln w="19050">
            <a:solidFill>
              <a:schemeClr val="tx1"/>
            </a:solidFill>
            <a:round/>
            <a:headEnd/>
            <a:tailEnd type="triangle" w="med" len="med"/>
          </a:ln>
          <a:effectLst/>
        </p:spPr>
        <p:txBody>
          <a:bodyPr/>
          <a:lstStyle/>
          <a:p>
            <a:endParaRPr lang="en-US"/>
          </a:p>
        </p:txBody>
      </p:sp>
      <p:sp>
        <p:nvSpPr>
          <p:cNvPr id="18495" name="Oval 63"/>
          <p:cNvSpPr>
            <a:spLocks noChangeArrowheads="1"/>
          </p:cNvSpPr>
          <p:nvPr/>
        </p:nvSpPr>
        <p:spPr bwMode="auto">
          <a:xfrm>
            <a:off x="4343400" y="2949575"/>
            <a:ext cx="762000" cy="1219200"/>
          </a:xfrm>
          <a:prstGeom prst="ellipse">
            <a:avLst/>
          </a:prstGeom>
          <a:solidFill>
            <a:schemeClr val="bg1"/>
          </a:solidFill>
          <a:ln w="19050">
            <a:solidFill>
              <a:schemeClr val="tx1"/>
            </a:solidFill>
            <a:round/>
            <a:headEnd/>
            <a:tailEnd/>
          </a:ln>
          <a:effectLst/>
        </p:spPr>
        <p:txBody>
          <a:bodyPr wrap="none" anchor="ctr"/>
          <a:lstStyle/>
          <a:p>
            <a:endParaRPr lang="en-US"/>
          </a:p>
        </p:txBody>
      </p:sp>
      <p:sp>
        <p:nvSpPr>
          <p:cNvPr id="18496" name="Line 64"/>
          <p:cNvSpPr>
            <a:spLocks noChangeShapeType="1"/>
          </p:cNvSpPr>
          <p:nvPr/>
        </p:nvSpPr>
        <p:spPr bwMode="auto">
          <a:xfrm>
            <a:off x="2667000" y="3559175"/>
            <a:ext cx="2514600" cy="0"/>
          </a:xfrm>
          <a:prstGeom prst="line">
            <a:avLst/>
          </a:prstGeom>
          <a:noFill/>
          <a:ln w="12700">
            <a:solidFill>
              <a:schemeClr val="folHlink"/>
            </a:solidFill>
            <a:round/>
            <a:headEnd/>
            <a:tailEnd/>
          </a:ln>
          <a:effectLst/>
        </p:spPr>
        <p:txBody>
          <a:bodyPr/>
          <a:lstStyle/>
          <a:p>
            <a:endParaRPr lang="en-US"/>
          </a:p>
        </p:txBody>
      </p:sp>
      <p:sp>
        <p:nvSpPr>
          <p:cNvPr id="18497" name="Line 65"/>
          <p:cNvSpPr>
            <a:spLocks noChangeShapeType="1"/>
          </p:cNvSpPr>
          <p:nvPr/>
        </p:nvSpPr>
        <p:spPr bwMode="auto">
          <a:xfrm>
            <a:off x="2057400" y="4168775"/>
            <a:ext cx="3124200" cy="0"/>
          </a:xfrm>
          <a:prstGeom prst="line">
            <a:avLst/>
          </a:prstGeom>
          <a:noFill/>
          <a:ln w="12700">
            <a:solidFill>
              <a:schemeClr val="folHlink"/>
            </a:solidFill>
            <a:round/>
            <a:headEnd/>
            <a:tailEnd/>
          </a:ln>
          <a:effectLst/>
        </p:spPr>
        <p:txBody>
          <a:bodyPr/>
          <a:lstStyle/>
          <a:p>
            <a:endParaRPr lang="en-US"/>
          </a:p>
        </p:txBody>
      </p:sp>
      <p:grpSp>
        <p:nvGrpSpPr>
          <p:cNvPr id="18498" name="Group 66"/>
          <p:cNvGrpSpPr>
            <a:grpSpLocks/>
          </p:cNvGrpSpPr>
          <p:nvPr/>
        </p:nvGrpSpPr>
        <p:grpSpPr bwMode="auto">
          <a:xfrm>
            <a:off x="2794000" y="2682875"/>
            <a:ext cx="1287463" cy="1741488"/>
            <a:chOff x="1992" y="1495"/>
            <a:chExt cx="811" cy="1097"/>
          </a:xfrm>
        </p:grpSpPr>
        <p:sp>
          <p:nvSpPr>
            <p:cNvPr id="18499" name="Text Box 67"/>
            <p:cNvSpPr txBox="1">
              <a:spLocks noChangeArrowheads="1"/>
            </p:cNvSpPr>
            <p:nvPr/>
          </p:nvSpPr>
          <p:spPr bwMode="auto">
            <a:xfrm>
              <a:off x="2342" y="1495"/>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endParaRPr lang="en-US" sz="1400" baseline="-25000">
                <a:latin typeface="Times New Roman" pitchFamily="18" charset="0"/>
              </a:endParaRPr>
            </a:p>
          </p:txBody>
        </p:sp>
        <p:sp>
          <p:nvSpPr>
            <p:cNvPr id="18500" name="Text Box 68"/>
            <p:cNvSpPr txBox="1">
              <a:spLocks noChangeArrowheads="1"/>
            </p:cNvSpPr>
            <p:nvPr/>
          </p:nvSpPr>
          <p:spPr bwMode="auto">
            <a:xfrm>
              <a:off x="2600" y="1920"/>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18501" name="Text Box 69"/>
            <p:cNvSpPr txBox="1">
              <a:spLocks noChangeArrowheads="1"/>
            </p:cNvSpPr>
            <p:nvPr/>
          </p:nvSpPr>
          <p:spPr bwMode="auto">
            <a:xfrm>
              <a:off x="2304" y="240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18502" name="Text Box 70"/>
            <p:cNvSpPr txBox="1">
              <a:spLocks noChangeArrowheads="1"/>
            </p:cNvSpPr>
            <p:nvPr/>
          </p:nvSpPr>
          <p:spPr bwMode="auto">
            <a:xfrm>
              <a:off x="1992" y="196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grpSp>
      <p:sp>
        <p:nvSpPr>
          <p:cNvPr id="18503" name="Line 71"/>
          <p:cNvSpPr>
            <a:spLocks noChangeShapeType="1"/>
          </p:cNvSpPr>
          <p:nvPr/>
        </p:nvSpPr>
        <p:spPr bwMode="auto">
          <a:xfrm flipH="1">
            <a:off x="3429000" y="2949575"/>
            <a:ext cx="1295400" cy="0"/>
          </a:xfrm>
          <a:prstGeom prst="line">
            <a:avLst/>
          </a:prstGeom>
          <a:noFill/>
          <a:ln w="19050">
            <a:solidFill>
              <a:schemeClr val="tx1"/>
            </a:solidFill>
            <a:round/>
            <a:headEnd/>
            <a:tailEnd/>
          </a:ln>
          <a:effectLst/>
        </p:spPr>
        <p:txBody>
          <a:bodyPr/>
          <a:lstStyle/>
          <a:p>
            <a:endParaRPr lang="en-US"/>
          </a:p>
        </p:txBody>
      </p:sp>
      <p:sp>
        <p:nvSpPr>
          <p:cNvPr id="18504" name="Line 72"/>
          <p:cNvSpPr>
            <a:spLocks noChangeShapeType="1"/>
          </p:cNvSpPr>
          <p:nvPr/>
        </p:nvSpPr>
        <p:spPr bwMode="auto">
          <a:xfrm>
            <a:off x="3429000" y="4168775"/>
            <a:ext cx="1295400" cy="0"/>
          </a:xfrm>
          <a:prstGeom prst="line">
            <a:avLst/>
          </a:prstGeom>
          <a:noFill/>
          <a:ln w="19050">
            <a:solidFill>
              <a:schemeClr val="tx1"/>
            </a:solidFill>
            <a:round/>
            <a:headEnd/>
            <a:tailEnd/>
          </a:ln>
          <a:effectLst/>
        </p:spPr>
        <p:txBody>
          <a:bodyPr/>
          <a:lstStyle/>
          <a:p>
            <a:endParaRPr lang="en-US"/>
          </a:p>
        </p:txBody>
      </p:sp>
      <p:sp>
        <p:nvSpPr>
          <p:cNvPr id="18505" name="Arc 73"/>
          <p:cNvSpPr>
            <a:spLocks/>
          </p:cNvSpPr>
          <p:nvPr/>
        </p:nvSpPr>
        <p:spPr bwMode="auto">
          <a:xfrm rot="236806" flipH="1">
            <a:off x="3124200" y="2949575"/>
            <a:ext cx="685800" cy="1244600"/>
          </a:xfrm>
          <a:custGeom>
            <a:avLst/>
            <a:gdLst>
              <a:gd name="G0" fmla="+- 21600 0 0"/>
              <a:gd name="G1" fmla="+- 18653 0 0"/>
              <a:gd name="G2" fmla="+- 21600 0 0"/>
              <a:gd name="T0" fmla="*/ 10108 w 21600"/>
              <a:gd name="T1" fmla="*/ 36942 h 36942"/>
              <a:gd name="T2" fmla="*/ 10708 w 21600"/>
              <a:gd name="T3" fmla="*/ 0 h 36942"/>
              <a:gd name="T4" fmla="*/ 21600 w 21600"/>
              <a:gd name="T5" fmla="*/ 18653 h 36942"/>
            </a:gdLst>
            <a:ahLst/>
            <a:cxnLst>
              <a:cxn ang="0">
                <a:pos x="T0" y="T1"/>
              </a:cxn>
              <a:cxn ang="0">
                <a:pos x="T2" y="T3"/>
              </a:cxn>
              <a:cxn ang="0">
                <a:pos x="T4" y="T5"/>
              </a:cxn>
            </a:cxnLst>
            <a:rect l="0" t="0" r="r" b="b"/>
            <a:pathLst>
              <a:path w="21600" h="36942" fill="none" extrusionOk="0">
                <a:moveTo>
                  <a:pt x="10107" y="36942"/>
                </a:moveTo>
                <a:cubicBezTo>
                  <a:pt x="3817" y="32989"/>
                  <a:pt x="0" y="26081"/>
                  <a:pt x="0" y="18653"/>
                </a:cubicBezTo>
                <a:cubicBezTo>
                  <a:pt x="-1" y="10974"/>
                  <a:pt x="4076" y="3872"/>
                  <a:pt x="10708" y="0"/>
                </a:cubicBezTo>
              </a:path>
              <a:path w="21600" h="36942" stroke="0" extrusionOk="0">
                <a:moveTo>
                  <a:pt x="10107" y="36942"/>
                </a:moveTo>
                <a:cubicBezTo>
                  <a:pt x="3817" y="32989"/>
                  <a:pt x="0" y="26081"/>
                  <a:pt x="0" y="18653"/>
                </a:cubicBezTo>
                <a:cubicBezTo>
                  <a:pt x="-1" y="10974"/>
                  <a:pt x="4076" y="3872"/>
                  <a:pt x="10708" y="0"/>
                </a:cubicBezTo>
                <a:lnTo>
                  <a:pt x="21600" y="18653"/>
                </a:lnTo>
                <a:close/>
              </a:path>
            </a:pathLst>
          </a:custGeom>
          <a:noFill/>
          <a:ln w="9525">
            <a:solidFill>
              <a:schemeClr val="tx1"/>
            </a:solidFill>
            <a:prstDash val="lgDash"/>
            <a:round/>
            <a:headEnd/>
            <a:tailEnd/>
          </a:ln>
          <a:effectLst/>
        </p:spPr>
        <p:txBody>
          <a:bodyPr wrap="none" anchor="ctr"/>
          <a:lstStyle/>
          <a:p>
            <a:endParaRPr lang="en-US"/>
          </a:p>
        </p:txBody>
      </p:sp>
      <p:grpSp>
        <p:nvGrpSpPr>
          <p:cNvPr id="18506" name="Group 74"/>
          <p:cNvGrpSpPr>
            <a:grpSpLocks/>
          </p:cNvGrpSpPr>
          <p:nvPr/>
        </p:nvGrpSpPr>
        <p:grpSpPr bwMode="auto">
          <a:xfrm rot="908840">
            <a:off x="5486400" y="2568575"/>
            <a:ext cx="2667000" cy="1905000"/>
            <a:chOff x="3552" y="1440"/>
            <a:chExt cx="1680" cy="1200"/>
          </a:xfrm>
        </p:grpSpPr>
        <p:grpSp>
          <p:nvGrpSpPr>
            <p:cNvPr id="18507" name="Group 75"/>
            <p:cNvGrpSpPr>
              <a:grpSpLocks/>
            </p:cNvGrpSpPr>
            <p:nvPr/>
          </p:nvGrpSpPr>
          <p:grpSpPr bwMode="auto">
            <a:xfrm rot="-2180497">
              <a:off x="3578" y="1440"/>
              <a:ext cx="1654" cy="1121"/>
              <a:chOff x="3434" y="1608"/>
              <a:chExt cx="1654" cy="1121"/>
            </a:xfrm>
          </p:grpSpPr>
          <p:grpSp>
            <p:nvGrpSpPr>
              <p:cNvPr id="18508" name="Group 76"/>
              <p:cNvGrpSpPr>
                <a:grpSpLocks/>
              </p:cNvGrpSpPr>
              <p:nvPr/>
            </p:nvGrpSpPr>
            <p:grpSpPr bwMode="auto">
              <a:xfrm>
                <a:off x="3602" y="1792"/>
                <a:ext cx="480" cy="768"/>
                <a:chOff x="3888" y="1680"/>
                <a:chExt cx="480" cy="768"/>
              </a:xfrm>
            </p:grpSpPr>
            <p:sp>
              <p:nvSpPr>
                <p:cNvPr id="18509" name="Oval 77"/>
                <p:cNvSpPr>
                  <a:spLocks noChangeArrowheads="1"/>
                </p:cNvSpPr>
                <p:nvPr/>
              </p:nvSpPr>
              <p:spPr bwMode="auto">
                <a:xfrm>
                  <a:off x="3888" y="1680"/>
                  <a:ext cx="480" cy="768"/>
                </a:xfrm>
                <a:prstGeom prst="ellipse">
                  <a:avLst/>
                </a:prstGeom>
                <a:solidFill>
                  <a:schemeClr val="bg1"/>
                </a:solidFill>
                <a:ln w="19050">
                  <a:solidFill>
                    <a:schemeClr val="tx1"/>
                  </a:solidFill>
                  <a:round/>
                  <a:headEnd/>
                  <a:tailEnd/>
                </a:ln>
                <a:effectLst/>
              </p:spPr>
              <p:txBody>
                <a:bodyPr wrap="none" anchor="ctr"/>
                <a:lstStyle/>
                <a:p>
                  <a:endParaRPr lang="en-US"/>
                </a:p>
              </p:txBody>
            </p:sp>
            <p:sp>
              <p:nvSpPr>
                <p:cNvPr id="18510" name="Rectangle 78"/>
                <p:cNvSpPr>
                  <a:spLocks noChangeArrowheads="1"/>
                </p:cNvSpPr>
                <p:nvPr/>
              </p:nvSpPr>
              <p:spPr bwMode="auto">
                <a:xfrm>
                  <a:off x="4128" y="1680"/>
                  <a:ext cx="240" cy="768"/>
                </a:xfrm>
                <a:prstGeom prst="rect">
                  <a:avLst/>
                </a:prstGeom>
                <a:solidFill>
                  <a:schemeClr val="bg1"/>
                </a:solidFill>
                <a:ln w="19050">
                  <a:solidFill>
                    <a:schemeClr val="bg1"/>
                  </a:solidFill>
                  <a:miter lim="800000"/>
                  <a:headEnd/>
                  <a:tailEnd/>
                </a:ln>
                <a:effectLst/>
              </p:spPr>
              <p:txBody>
                <a:bodyPr wrap="none" anchor="ctr"/>
                <a:lstStyle/>
                <a:p>
                  <a:endParaRPr lang="en-US"/>
                </a:p>
              </p:txBody>
            </p:sp>
          </p:grpSp>
          <p:grpSp>
            <p:nvGrpSpPr>
              <p:cNvPr id="18511" name="Group 79"/>
              <p:cNvGrpSpPr>
                <a:grpSpLocks/>
              </p:cNvGrpSpPr>
              <p:nvPr/>
            </p:nvGrpSpPr>
            <p:grpSpPr bwMode="auto">
              <a:xfrm>
                <a:off x="3546" y="1776"/>
                <a:ext cx="528" cy="768"/>
                <a:chOff x="2112" y="1680"/>
                <a:chExt cx="528" cy="768"/>
              </a:xfrm>
            </p:grpSpPr>
            <p:sp>
              <p:nvSpPr>
                <p:cNvPr id="18512" name="Oval 80"/>
                <p:cNvSpPr>
                  <a:spLocks noChangeArrowheads="1"/>
                </p:cNvSpPr>
                <p:nvPr/>
              </p:nvSpPr>
              <p:spPr bwMode="auto">
                <a:xfrm>
                  <a:off x="2400" y="168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13" name="Oval 81"/>
                <p:cNvSpPr>
                  <a:spLocks noChangeArrowheads="1"/>
                </p:cNvSpPr>
                <p:nvPr/>
              </p:nvSpPr>
              <p:spPr bwMode="auto">
                <a:xfrm>
                  <a:off x="2352" y="24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14" name="Oval 82"/>
                <p:cNvSpPr>
                  <a:spLocks noChangeArrowheads="1"/>
                </p:cNvSpPr>
                <p:nvPr/>
              </p:nvSpPr>
              <p:spPr bwMode="auto">
                <a:xfrm>
                  <a:off x="2112" y="20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15" name="Oval 83"/>
                <p:cNvSpPr>
                  <a:spLocks noChangeArrowheads="1"/>
                </p:cNvSpPr>
                <p:nvPr/>
              </p:nvSpPr>
              <p:spPr bwMode="auto">
                <a:xfrm>
                  <a:off x="2592" y="20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18516" name="Group 84"/>
              <p:cNvGrpSpPr>
                <a:grpSpLocks/>
              </p:cNvGrpSpPr>
              <p:nvPr/>
            </p:nvGrpSpPr>
            <p:grpSpPr bwMode="auto">
              <a:xfrm>
                <a:off x="4370" y="1760"/>
                <a:ext cx="552" cy="816"/>
                <a:chOff x="2936" y="1664"/>
                <a:chExt cx="552" cy="816"/>
              </a:xfrm>
            </p:grpSpPr>
            <p:sp>
              <p:nvSpPr>
                <p:cNvPr id="18517" name="Oval 85"/>
                <p:cNvSpPr>
                  <a:spLocks noChangeArrowheads="1"/>
                </p:cNvSpPr>
                <p:nvPr/>
              </p:nvSpPr>
              <p:spPr bwMode="auto">
                <a:xfrm>
                  <a:off x="3184" y="16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18" name="Oval 86"/>
                <p:cNvSpPr>
                  <a:spLocks noChangeArrowheads="1"/>
                </p:cNvSpPr>
                <p:nvPr/>
              </p:nvSpPr>
              <p:spPr bwMode="auto">
                <a:xfrm>
                  <a:off x="2936" y="20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19" name="Oval 87"/>
                <p:cNvSpPr>
                  <a:spLocks noChangeArrowheads="1"/>
                </p:cNvSpPr>
                <p:nvPr/>
              </p:nvSpPr>
              <p:spPr bwMode="auto">
                <a:xfrm>
                  <a:off x="3440" y="20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20" name="Oval 88"/>
                <p:cNvSpPr>
                  <a:spLocks noChangeArrowheads="1"/>
                </p:cNvSpPr>
                <p:nvPr/>
              </p:nvSpPr>
              <p:spPr bwMode="auto">
                <a:xfrm>
                  <a:off x="3176" y="24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18521" name="Group 89"/>
              <p:cNvGrpSpPr>
                <a:grpSpLocks/>
              </p:cNvGrpSpPr>
              <p:nvPr/>
            </p:nvGrpSpPr>
            <p:grpSpPr bwMode="auto">
              <a:xfrm>
                <a:off x="4271" y="1632"/>
                <a:ext cx="817" cy="1097"/>
                <a:chOff x="1992" y="1495"/>
                <a:chExt cx="817" cy="1097"/>
              </a:xfrm>
            </p:grpSpPr>
            <p:sp>
              <p:nvSpPr>
                <p:cNvPr id="18522" name="Text Box 90"/>
                <p:cNvSpPr txBox="1">
                  <a:spLocks noChangeArrowheads="1"/>
                </p:cNvSpPr>
                <p:nvPr/>
              </p:nvSpPr>
              <p:spPr bwMode="auto">
                <a:xfrm>
                  <a:off x="2342" y="1495"/>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4’</a:t>
                  </a:r>
                  <a:endParaRPr lang="en-US" sz="1400" baseline="-25000">
                    <a:latin typeface="Times New Roman" pitchFamily="18" charset="0"/>
                  </a:endParaRPr>
                </a:p>
              </p:txBody>
            </p:sp>
            <p:sp>
              <p:nvSpPr>
                <p:cNvPr id="18523" name="Text Box 91"/>
                <p:cNvSpPr txBox="1">
                  <a:spLocks noChangeArrowheads="1"/>
                </p:cNvSpPr>
                <p:nvPr/>
              </p:nvSpPr>
              <p:spPr bwMode="auto">
                <a:xfrm>
                  <a:off x="2600" y="192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18524" name="Text Box 92"/>
                <p:cNvSpPr txBox="1">
                  <a:spLocks noChangeArrowheads="1"/>
                </p:cNvSpPr>
                <p:nvPr/>
              </p:nvSpPr>
              <p:spPr bwMode="auto">
                <a:xfrm>
                  <a:off x="2304" y="240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2’</a:t>
                  </a:r>
                </a:p>
              </p:txBody>
            </p:sp>
            <p:sp>
              <p:nvSpPr>
                <p:cNvPr id="18525" name="Text Box 93"/>
                <p:cNvSpPr txBox="1">
                  <a:spLocks noChangeArrowheads="1"/>
                </p:cNvSpPr>
                <p:nvPr/>
              </p:nvSpPr>
              <p:spPr bwMode="auto">
                <a:xfrm>
                  <a:off x="1992" y="1968"/>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grpSp>
          <p:sp>
            <p:nvSpPr>
              <p:cNvPr id="18526" name="Oval 94"/>
              <p:cNvSpPr>
                <a:spLocks noChangeArrowheads="1"/>
              </p:cNvSpPr>
              <p:nvPr/>
            </p:nvSpPr>
            <p:spPr bwMode="auto">
              <a:xfrm>
                <a:off x="4410" y="1776"/>
                <a:ext cx="480" cy="768"/>
              </a:xfrm>
              <a:prstGeom prst="ellipse">
                <a:avLst/>
              </a:prstGeom>
              <a:solidFill>
                <a:schemeClr val="bg1"/>
              </a:solidFill>
              <a:ln w="19050">
                <a:solidFill>
                  <a:schemeClr val="tx1"/>
                </a:solidFill>
                <a:round/>
                <a:headEnd/>
                <a:tailEnd/>
              </a:ln>
              <a:effectLst/>
            </p:spPr>
            <p:txBody>
              <a:bodyPr wrap="none" anchor="ctr"/>
              <a:lstStyle/>
              <a:p>
                <a:endParaRPr lang="en-US"/>
              </a:p>
            </p:txBody>
          </p:sp>
          <p:grpSp>
            <p:nvGrpSpPr>
              <p:cNvPr id="18527" name="Group 95"/>
              <p:cNvGrpSpPr>
                <a:grpSpLocks/>
              </p:cNvGrpSpPr>
              <p:nvPr/>
            </p:nvGrpSpPr>
            <p:grpSpPr bwMode="auto">
              <a:xfrm>
                <a:off x="3434" y="1608"/>
                <a:ext cx="811" cy="1097"/>
                <a:chOff x="1992" y="1495"/>
                <a:chExt cx="811" cy="1097"/>
              </a:xfrm>
            </p:grpSpPr>
            <p:sp>
              <p:nvSpPr>
                <p:cNvPr id="18528" name="Text Box 96"/>
                <p:cNvSpPr txBox="1">
                  <a:spLocks noChangeArrowheads="1"/>
                </p:cNvSpPr>
                <p:nvPr/>
              </p:nvSpPr>
              <p:spPr bwMode="auto">
                <a:xfrm>
                  <a:off x="2342" y="1495"/>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endParaRPr lang="en-US" sz="1400" baseline="-25000">
                    <a:latin typeface="Times New Roman" pitchFamily="18" charset="0"/>
                  </a:endParaRPr>
                </a:p>
              </p:txBody>
            </p:sp>
            <p:sp>
              <p:nvSpPr>
                <p:cNvPr id="18529" name="Text Box 97"/>
                <p:cNvSpPr txBox="1">
                  <a:spLocks noChangeArrowheads="1"/>
                </p:cNvSpPr>
                <p:nvPr/>
              </p:nvSpPr>
              <p:spPr bwMode="auto">
                <a:xfrm>
                  <a:off x="2600" y="1920"/>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18530" name="Text Box 98"/>
                <p:cNvSpPr txBox="1">
                  <a:spLocks noChangeArrowheads="1"/>
                </p:cNvSpPr>
                <p:nvPr/>
              </p:nvSpPr>
              <p:spPr bwMode="auto">
                <a:xfrm>
                  <a:off x="2304" y="240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18531" name="Text Box 99"/>
                <p:cNvSpPr txBox="1">
                  <a:spLocks noChangeArrowheads="1"/>
                </p:cNvSpPr>
                <p:nvPr/>
              </p:nvSpPr>
              <p:spPr bwMode="auto">
                <a:xfrm>
                  <a:off x="1992" y="196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grpSp>
          <p:sp>
            <p:nvSpPr>
              <p:cNvPr id="18532" name="Line 100"/>
              <p:cNvSpPr>
                <a:spLocks noChangeShapeType="1"/>
              </p:cNvSpPr>
              <p:nvPr/>
            </p:nvSpPr>
            <p:spPr bwMode="auto">
              <a:xfrm flipH="1">
                <a:off x="3834" y="1776"/>
                <a:ext cx="816" cy="0"/>
              </a:xfrm>
              <a:prstGeom prst="line">
                <a:avLst/>
              </a:prstGeom>
              <a:noFill/>
              <a:ln w="9525">
                <a:solidFill>
                  <a:schemeClr val="tx1"/>
                </a:solidFill>
                <a:round/>
                <a:headEnd/>
                <a:tailEnd/>
              </a:ln>
              <a:effectLst/>
            </p:spPr>
            <p:txBody>
              <a:bodyPr/>
              <a:lstStyle/>
              <a:p>
                <a:endParaRPr lang="en-US"/>
              </a:p>
            </p:txBody>
          </p:sp>
          <p:sp>
            <p:nvSpPr>
              <p:cNvPr id="18533" name="Line 101"/>
              <p:cNvSpPr>
                <a:spLocks noChangeShapeType="1"/>
              </p:cNvSpPr>
              <p:nvPr/>
            </p:nvSpPr>
            <p:spPr bwMode="auto">
              <a:xfrm>
                <a:off x="3786" y="1776"/>
                <a:ext cx="816" cy="0"/>
              </a:xfrm>
              <a:prstGeom prst="line">
                <a:avLst/>
              </a:prstGeom>
              <a:noFill/>
              <a:ln w="19050">
                <a:solidFill>
                  <a:schemeClr val="tx1"/>
                </a:solidFill>
                <a:round/>
                <a:headEnd/>
                <a:tailEnd/>
              </a:ln>
              <a:effectLst/>
            </p:spPr>
            <p:txBody>
              <a:bodyPr/>
              <a:lstStyle/>
              <a:p>
                <a:endParaRPr lang="en-US"/>
              </a:p>
            </p:txBody>
          </p:sp>
          <p:sp>
            <p:nvSpPr>
              <p:cNvPr id="18534" name="Line 102"/>
              <p:cNvSpPr>
                <a:spLocks noChangeShapeType="1"/>
              </p:cNvSpPr>
              <p:nvPr/>
            </p:nvSpPr>
            <p:spPr bwMode="auto">
              <a:xfrm>
                <a:off x="3834" y="2544"/>
                <a:ext cx="816" cy="0"/>
              </a:xfrm>
              <a:prstGeom prst="line">
                <a:avLst/>
              </a:prstGeom>
              <a:noFill/>
              <a:ln w="19050">
                <a:solidFill>
                  <a:schemeClr val="tx1"/>
                </a:solidFill>
                <a:round/>
                <a:headEnd/>
                <a:tailEnd/>
              </a:ln>
              <a:effectLst/>
            </p:spPr>
            <p:txBody>
              <a:bodyPr/>
              <a:lstStyle/>
              <a:p>
                <a:endParaRPr lang="en-US"/>
              </a:p>
            </p:txBody>
          </p:sp>
          <p:sp>
            <p:nvSpPr>
              <p:cNvPr id="18535" name="Arc 103"/>
              <p:cNvSpPr>
                <a:spLocks/>
              </p:cNvSpPr>
              <p:nvPr/>
            </p:nvSpPr>
            <p:spPr bwMode="auto">
              <a:xfrm rot="236806" flipH="1">
                <a:off x="3642" y="1776"/>
                <a:ext cx="432" cy="784"/>
              </a:xfrm>
              <a:custGeom>
                <a:avLst/>
                <a:gdLst>
                  <a:gd name="G0" fmla="+- 21600 0 0"/>
                  <a:gd name="G1" fmla="+- 18653 0 0"/>
                  <a:gd name="G2" fmla="+- 21600 0 0"/>
                  <a:gd name="T0" fmla="*/ 10108 w 21600"/>
                  <a:gd name="T1" fmla="*/ 36942 h 36942"/>
                  <a:gd name="T2" fmla="*/ 10708 w 21600"/>
                  <a:gd name="T3" fmla="*/ 0 h 36942"/>
                  <a:gd name="T4" fmla="*/ 21600 w 21600"/>
                  <a:gd name="T5" fmla="*/ 18653 h 36942"/>
                </a:gdLst>
                <a:ahLst/>
                <a:cxnLst>
                  <a:cxn ang="0">
                    <a:pos x="T0" y="T1"/>
                  </a:cxn>
                  <a:cxn ang="0">
                    <a:pos x="T2" y="T3"/>
                  </a:cxn>
                  <a:cxn ang="0">
                    <a:pos x="T4" y="T5"/>
                  </a:cxn>
                </a:cxnLst>
                <a:rect l="0" t="0" r="r" b="b"/>
                <a:pathLst>
                  <a:path w="21600" h="36942" fill="none" extrusionOk="0">
                    <a:moveTo>
                      <a:pt x="10107" y="36942"/>
                    </a:moveTo>
                    <a:cubicBezTo>
                      <a:pt x="3817" y="32989"/>
                      <a:pt x="0" y="26081"/>
                      <a:pt x="0" y="18653"/>
                    </a:cubicBezTo>
                    <a:cubicBezTo>
                      <a:pt x="-1" y="10974"/>
                      <a:pt x="4076" y="3872"/>
                      <a:pt x="10708" y="0"/>
                    </a:cubicBezTo>
                  </a:path>
                  <a:path w="21600" h="36942" stroke="0" extrusionOk="0">
                    <a:moveTo>
                      <a:pt x="10107" y="36942"/>
                    </a:moveTo>
                    <a:cubicBezTo>
                      <a:pt x="3817" y="32989"/>
                      <a:pt x="0" y="26081"/>
                      <a:pt x="0" y="18653"/>
                    </a:cubicBezTo>
                    <a:cubicBezTo>
                      <a:pt x="-1" y="10974"/>
                      <a:pt x="4076" y="3872"/>
                      <a:pt x="10708" y="0"/>
                    </a:cubicBezTo>
                    <a:lnTo>
                      <a:pt x="21600" y="18653"/>
                    </a:lnTo>
                    <a:close/>
                  </a:path>
                </a:pathLst>
              </a:custGeom>
              <a:noFill/>
              <a:ln w="9525">
                <a:solidFill>
                  <a:schemeClr val="tx1"/>
                </a:solidFill>
                <a:prstDash val="lgDash"/>
                <a:round/>
                <a:headEnd/>
                <a:tailEnd/>
              </a:ln>
              <a:effectLst/>
            </p:spPr>
            <p:txBody>
              <a:bodyPr wrap="none" anchor="ctr"/>
              <a:lstStyle/>
              <a:p>
                <a:endParaRPr lang="en-US"/>
              </a:p>
            </p:txBody>
          </p:sp>
        </p:grpSp>
        <p:sp>
          <p:nvSpPr>
            <p:cNvPr id="18536" name="Line 104"/>
            <p:cNvSpPr>
              <a:spLocks noChangeShapeType="1"/>
            </p:cNvSpPr>
            <p:nvPr/>
          </p:nvSpPr>
          <p:spPr bwMode="auto">
            <a:xfrm flipV="1">
              <a:off x="3552" y="1440"/>
              <a:ext cx="1536" cy="1200"/>
            </a:xfrm>
            <a:prstGeom prst="line">
              <a:avLst/>
            </a:prstGeom>
            <a:noFill/>
            <a:ln w="9525">
              <a:solidFill>
                <a:schemeClr val="bg2"/>
              </a:solidFill>
              <a:round/>
              <a:headEnd/>
              <a:tailEnd/>
            </a:ln>
            <a:effectLst/>
          </p:spPr>
          <p:txBody>
            <a:bodyPr/>
            <a:lstStyle/>
            <a:p>
              <a:endParaRPr lang="en-US"/>
            </a:p>
          </p:txBody>
        </p:sp>
      </p:grpSp>
      <p:sp>
        <p:nvSpPr>
          <p:cNvPr id="18537" name="Arc 105"/>
          <p:cNvSpPr>
            <a:spLocks/>
          </p:cNvSpPr>
          <p:nvPr/>
        </p:nvSpPr>
        <p:spPr bwMode="auto">
          <a:xfrm rot="-1138163">
            <a:off x="5416550" y="4003675"/>
            <a:ext cx="228600" cy="485775"/>
          </a:xfrm>
          <a:custGeom>
            <a:avLst/>
            <a:gdLst>
              <a:gd name="G0" fmla="+- 0 0 0"/>
              <a:gd name="G1" fmla="+- 11387 0 0"/>
              <a:gd name="G2" fmla="+- 21600 0 0"/>
              <a:gd name="T0" fmla="*/ 18354 w 21600"/>
              <a:gd name="T1" fmla="*/ 0 h 27515"/>
              <a:gd name="T2" fmla="*/ 14368 w 21600"/>
              <a:gd name="T3" fmla="*/ 27515 h 27515"/>
              <a:gd name="T4" fmla="*/ 0 w 21600"/>
              <a:gd name="T5" fmla="*/ 11387 h 27515"/>
            </a:gdLst>
            <a:ahLst/>
            <a:cxnLst>
              <a:cxn ang="0">
                <a:pos x="T0" y="T1"/>
              </a:cxn>
              <a:cxn ang="0">
                <a:pos x="T2" y="T3"/>
              </a:cxn>
              <a:cxn ang="0">
                <a:pos x="T4" y="T5"/>
              </a:cxn>
            </a:cxnLst>
            <a:rect l="0" t="0" r="r" b="b"/>
            <a:pathLst>
              <a:path w="21600" h="27515" fill="none" extrusionOk="0">
                <a:moveTo>
                  <a:pt x="18354" y="-1"/>
                </a:moveTo>
                <a:cubicBezTo>
                  <a:pt x="20475" y="3419"/>
                  <a:pt x="21600" y="7363"/>
                  <a:pt x="21600" y="11387"/>
                </a:cubicBezTo>
                <a:cubicBezTo>
                  <a:pt x="21600" y="17548"/>
                  <a:pt x="18968" y="23416"/>
                  <a:pt x="14368" y="27515"/>
                </a:cubicBezTo>
              </a:path>
              <a:path w="21600" h="27515" stroke="0" extrusionOk="0">
                <a:moveTo>
                  <a:pt x="18354" y="-1"/>
                </a:moveTo>
                <a:cubicBezTo>
                  <a:pt x="20475" y="3419"/>
                  <a:pt x="21600" y="7363"/>
                  <a:pt x="21600" y="11387"/>
                </a:cubicBezTo>
                <a:cubicBezTo>
                  <a:pt x="21600" y="17548"/>
                  <a:pt x="18968" y="23416"/>
                  <a:pt x="14368" y="27515"/>
                </a:cubicBezTo>
                <a:lnTo>
                  <a:pt x="0" y="11387"/>
                </a:lnTo>
                <a:close/>
              </a:path>
            </a:pathLst>
          </a:custGeom>
          <a:noFill/>
          <a:ln w="9525">
            <a:solidFill>
              <a:schemeClr val="tx1"/>
            </a:solidFill>
            <a:round/>
            <a:headEnd/>
            <a:tailEnd/>
          </a:ln>
          <a:effectLst/>
        </p:spPr>
        <p:txBody>
          <a:bodyPr wrap="none" anchor="ctr"/>
          <a:lstStyle/>
          <a:p>
            <a:endParaRPr lang="en-US"/>
          </a:p>
        </p:txBody>
      </p:sp>
      <p:sp>
        <p:nvSpPr>
          <p:cNvPr id="18538" name="Text Box 106"/>
          <p:cNvSpPr txBox="1">
            <a:spLocks noChangeArrowheads="1"/>
          </p:cNvSpPr>
          <p:nvPr/>
        </p:nvSpPr>
        <p:spPr bwMode="auto">
          <a:xfrm>
            <a:off x="5257800" y="4168775"/>
            <a:ext cx="419100" cy="304800"/>
          </a:xfrm>
          <a:prstGeom prst="rect">
            <a:avLst/>
          </a:prstGeom>
          <a:noFill/>
          <a:ln w="9525">
            <a:noFill/>
            <a:miter lim="800000"/>
            <a:headEnd/>
            <a:tailEnd/>
          </a:ln>
          <a:effectLst/>
        </p:spPr>
        <p:txBody>
          <a:bodyPr wrap="none">
            <a:spAutoFit/>
          </a:bodyPr>
          <a:lstStyle/>
          <a:p>
            <a:r>
              <a:rPr lang="en-US" sz="1400">
                <a:latin typeface="Times New Roman" pitchFamily="18" charset="0"/>
              </a:rPr>
              <a:t>35</a:t>
            </a:r>
            <a:r>
              <a:rPr lang="en-US" sz="1400" baseline="30000">
                <a:latin typeface="Times New Roman" pitchFamily="18" charset="0"/>
              </a:rPr>
              <a:t>0</a:t>
            </a:r>
          </a:p>
        </p:txBody>
      </p:sp>
      <p:grpSp>
        <p:nvGrpSpPr>
          <p:cNvPr id="18539" name="Group 107"/>
          <p:cNvGrpSpPr>
            <a:grpSpLocks/>
          </p:cNvGrpSpPr>
          <p:nvPr/>
        </p:nvGrpSpPr>
        <p:grpSpPr bwMode="auto">
          <a:xfrm>
            <a:off x="5867400" y="2644775"/>
            <a:ext cx="1905000" cy="3962400"/>
            <a:chOff x="3936" y="1488"/>
            <a:chExt cx="1200" cy="2496"/>
          </a:xfrm>
        </p:grpSpPr>
        <p:sp>
          <p:nvSpPr>
            <p:cNvPr id="18540" name="Line 108"/>
            <p:cNvSpPr>
              <a:spLocks noChangeShapeType="1"/>
            </p:cNvSpPr>
            <p:nvPr/>
          </p:nvSpPr>
          <p:spPr bwMode="auto">
            <a:xfrm>
              <a:off x="5136" y="1728"/>
              <a:ext cx="0" cy="2208"/>
            </a:xfrm>
            <a:prstGeom prst="line">
              <a:avLst/>
            </a:prstGeom>
            <a:noFill/>
            <a:ln w="9525">
              <a:solidFill>
                <a:schemeClr val="folHlink"/>
              </a:solidFill>
              <a:round/>
              <a:headEnd/>
              <a:tailEnd/>
            </a:ln>
            <a:effectLst/>
          </p:spPr>
          <p:txBody>
            <a:bodyPr/>
            <a:lstStyle/>
            <a:p>
              <a:endParaRPr lang="en-US"/>
            </a:p>
          </p:txBody>
        </p:sp>
        <p:sp>
          <p:nvSpPr>
            <p:cNvPr id="18541" name="Line 109"/>
            <p:cNvSpPr>
              <a:spLocks noChangeShapeType="1"/>
            </p:cNvSpPr>
            <p:nvPr/>
          </p:nvSpPr>
          <p:spPr bwMode="auto">
            <a:xfrm>
              <a:off x="5040" y="2208"/>
              <a:ext cx="0" cy="1728"/>
            </a:xfrm>
            <a:prstGeom prst="line">
              <a:avLst/>
            </a:prstGeom>
            <a:noFill/>
            <a:ln w="9525">
              <a:solidFill>
                <a:schemeClr val="folHlink"/>
              </a:solidFill>
              <a:round/>
              <a:headEnd/>
              <a:tailEnd/>
            </a:ln>
            <a:effectLst/>
          </p:spPr>
          <p:txBody>
            <a:bodyPr/>
            <a:lstStyle/>
            <a:p>
              <a:endParaRPr lang="en-US"/>
            </a:p>
          </p:txBody>
        </p:sp>
        <p:sp>
          <p:nvSpPr>
            <p:cNvPr id="18542" name="Line 110"/>
            <p:cNvSpPr>
              <a:spLocks noChangeShapeType="1"/>
            </p:cNvSpPr>
            <p:nvPr/>
          </p:nvSpPr>
          <p:spPr bwMode="auto">
            <a:xfrm>
              <a:off x="4800" y="1488"/>
              <a:ext cx="0" cy="2496"/>
            </a:xfrm>
            <a:prstGeom prst="line">
              <a:avLst/>
            </a:prstGeom>
            <a:noFill/>
            <a:ln w="9525">
              <a:solidFill>
                <a:schemeClr val="folHlink"/>
              </a:solidFill>
              <a:round/>
              <a:headEnd/>
              <a:tailEnd/>
            </a:ln>
            <a:effectLst/>
          </p:spPr>
          <p:txBody>
            <a:bodyPr/>
            <a:lstStyle/>
            <a:p>
              <a:endParaRPr lang="en-US"/>
            </a:p>
          </p:txBody>
        </p:sp>
        <p:sp>
          <p:nvSpPr>
            <p:cNvPr id="18543" name="Line 111"/>
            <p:cNvSpPr>
              <a:spLocks noChangeShapeType="1"/>
            </p:cNvSpPr>
            <p:nvPr/>
          </p:nvSpPr>
          <p:spPr bwMode="auto">
            <a:xfrm>
              <a:off x="4704" y="1920"/>
              <a:ext cx="0" cy="2064"/>
            </a:xfrm>
            <a:prstGeom prst="line">
              <a:avLst/>
            </a:prstGeom>
            <a:noFill/>
            <a:ln w="9525">
              <a:solidFill>
                <a:schemeClr val="folHlink"/>
              </a:solidFill>
              <a:round/>
              <a:headEnd/>
              <a:tailEnd/>
            </a:ln>
            <a:effectLst/>
          </p:spPr>
          <p:txBody>
            <a:bodyPr/>
            <a:lstStyle/>
            <a:p>
              <a:endParaRPr lang="en-US"/>
            </a:p>
          </p:txBody>
        </p:sp>
        <p:sp>
          <p:nvSpPr>
            <p:cNvPr id="18544" name="Line 112"/>
            <p:cNvSpPr>
              <a:spLocks noChangeShapeType="1"/>
            </p:cNvSpPr>
            <p:nvPr/>
          </p:nvSpPr>
          <p:spPr bwMode="auto">
            <a:xfrm>
              <a:off x="4368" y="2064"/>
              <a:ext cx="0" cy="1920"/>
            </a:xfrm>
            <a:prstGeom prst="line">
              <a:avLst/>
            </a:prstGeom>
            <a:noFill/>
            <a:ln w="9525">
              <a:solidFill>
                <a:schemeClr val="folHlink"/>
              </a:solidFill>
              <a:round/>
              <a:headEnd/>
              <a:tailEnd/>
            </a:ln>
            <a:effectLst/>
          </p:spPr>
          <p:txBody>
            <a:bodyPr/>
            <a:lstStyle/>
            <a:p>
              <a:endParaRPr lang="en-US"/>
            </a:p>
          </p:txBody>
        </p:sp>
        <p:sp>
          <p:nvSpPr>
            <p:cNvPr id="18545" name="Line 113"/>
            <p:cNvSpPr>
              <a:spLocks noChangeShapeType="1"/>
            </p:cNvSpPr>
            <p:nvPr/>
          </p:nvSpPr>
          <p:spPr bwMode="auto">
            <a:xfrm>
              <a:off x="4272" y="2496"/>
              <a:ext cx="0" cy="1488"/>
            </a:xfrm>
            <a:prstGeom prst="line">
              <a:avLst/>
            </a:prstGeom>
            <a:noFill/>
            <a:ln w="9525">
              <a:solidFill>
                <a:schemeClr val="folHlink"/>
              </a:solidFill>
              <a:round/>
              <a:headEnd/>
              <a:tailEnd/>
            </a:ln>
            <a:effectLst/>
          </p:spPr>
          <p:txBody>
            <a:bodyPr/>
            <a:lstStyle/>
            <a:p>
              <a:endParaRPr lang="en-US"/>
            </a:p>
          </p:txBody>
        </p:sp>
        <p:sp>
          <p:nvSpPr>
            <p:cNvPr id="18546" name="Line 114"/>
            <p:cNvSpPr>
              <a:spLocks noChangeShapeType="1"/>
            </p:cNvSpPr>
            <p:nvPr/>
          </p:nvSpPr>
          <p:spPr bwMode="auto">
            <a:xfrm>
              <a:off x="4032" y="1776"/>
              <a:ext cx="0" cy="2208"/>
            </a:xfrm>
            <a:prstGeom prst="line">
              <a:avLst/>
            </a:prstGeom>
            <a:noFill/>
            <a:ln w="9525">
              <a:solidFill>
                <a:schemeClr val="folHlink"/>
              </a:solidFill>
              <a:round/>
              <a:headEnd/>
              <a:tailEnd/>
            </a:ln>
            <a:effectLst/>
          </p:spPr>
          <p:txBody>
            <a:bodyPr/>
            <a:lstStyle/>
            <a:p>
              <a:endParaRPr lang="en-US"/>
            </a:p>
          </p:txBody>
        </p:sp>
        <p:sp>
          <p:nvSpPr>
            <p:cNvPr id="18547" name="Line 115"/>
            <p:cNvSpPr>
              <a:spLocks noChangeShapeType="1"/>
            </p:cNvSpPr>
            <p:nvPr/>
          </p:nvSpPr>
          <p:spPr bwMode="auto">
            <a:xfrm>
              <a:off x="3936" y="2256"/>
              <a:ext cx="0" cy="1728"/>
            </a:xfrm>
            <a:prstGeom prst="line">
              <a:avLst/>
            </a:prstGeom>
            <a:noFill/>
            <a:ln w="9525">
              <a:solidFill>
                <a:schemeClr val="folHlink"/>
              </a:solidFill>
              <a:round/>
              <a:headEnd/>
              <a:tailEnd/>
            </a:ln>
            <a:effectLst/>
          </p:spPr>
          <p:txBody>
            <a:bodyPr/>
            <a:lstStyle/>
            <a:p>
              <a:endParaRPr lang="en-US"/>
            </a:p>
          </p:txBody>
        </p:sp>
      </p:grpSp>
      <p:grpSp>
        <p:nvGrpSpPr>
          <p:cNvPr id="18548" name="Group 116"/>
          <p:cNvGrpSpPr>
            <a:grpSpLocks/>
          </p:cNvGrpSpPr>
          <p:nvPr/>
        </p:nvGrpSpPr>
        <p:grpSpPr bwMode="auto">
          <a:xfrm>
            <a:off x="3048000" y="4930775"/>
            <a:ext cx="4800600" cy="1600200"/>
            <a:chOff x="2160" y="2928"/>
            <a:chExt cx="3024" cy="1008"/>
          </a:xfrm>
        </p:grpSpPr>
        <p:sp>
          <p:nvSpPr>
            <p:cNvPr id="18549" name="Line 117"/>
            <p:cNvSpPr>
              <a:spLocks noChangeShapeType="1"/>
            </p:cNvSpPr>
            <p:nvPr/>
          </p:nvSpPr>
          <p:spPr bwMode="auto">
            <a:xfrm>
              <a:off x="2400" y="2928"/>
              <a:ext cx="2784" cy="0"/>
            </a:xfrm>
            <a:prstGeom prst="line">
              <a:avLst/>
            </a:prstGeom>
            <a:noFill/>
            <a:ln w="9525">
              <a:solidFill>
                <a:schemeClr val="folHlink"/>
              </a:solidFill>
              <a:round/>
              <a:headEnd/>
              <a:tailEnd/>
            </a:ln>
            <a:effectLst/>
          </p:spPr>
          <p:txBody>
            <a:bodyPr/>
            <a:lstStyle/>
            <a:p>
              <a:endParaRPr lang="en-US"/>
            </a:p>
          </p:txBody>
        </p:sp>
        <p:sp>
          <p:nvSpPr>
            <p:cNvPr id="18550" name="Line 118"/>
            <p:cNvSpPr>
              <a:spLocks noChangeShapeType="1"/>
            </p:cNvSpPr>
            <p:nvPr/>
          </p:nvSpPr>
          <p:spPr bwMode="auto">
            <a:xfrm>
              <a:off x="2160" y="3216"/>
              <a:ext cx="3024" cy="0"/>
            </a:xfrm>
            <a:prstGeom prst="line">
              <a:avLst/>
            </a:prstGeom>
            <a:noFill/>
            <a:ln w="9525">
              <a:solidFill>
                <a:schemeClr val="folHlink"/>
              </a:solidFill>
              <a:round/>
              <a:headEnd/>
              <a:tailEnd/>
            </a:ln>
            <a:effectLst/>
          </p:spPr>
          <p:txBody>
            <a:bodyPr/>
            <a:lstStyle/>
            <a:p>
              <a:endParaRPr lang="en-US"/>
            </a:p>
          </p:txBody>
        </p:sp>
        <p:sp>
          <p:nvSpPr>
            <p:cNvPr id="18551" name="Line 119"/>
            <p:cNvSpPr>
              <a:spLocks noChangeShapeType="1"/>
            </p:cNvSpPr>
            <p:nvPr/>
          </p:nvSpPr>
          <p:spPr bwMode="auto">
            <a:xfrm>
              <a:off x="3456" y="3344"/>
              <a:ext cx="1728" cy="0"/>
            </a:xfrm>
            <a:prstGeom prst="line">
              <a:avLst/>
            </a:prstGeom>
            <a:noFill/>
            <a:ln w="9525">
              <a:solidFill>
                <a:schemeClr val="folHlink"/>
              </a:solidFill>
              <a:round/>
              <a:headEnd/>
              <a:tailEnd/>
            </a:ln>
            <a:effectLst/>
          </p:spPr>
          <p:txBody>
            <a:bodyPr/>
            <a:lstStyle/>
            <a:p>
              <a:endParaRPr lang="en-US"/>
            </a:p>
          </p:txBody>
        </p:sp>
        <p:sp>
          <p:nvSpPr>
            <p:cNvPr id="18552" name="Line 120"/>
            <p:cNvSpPr>
              <a:spLocks noChangeShapeType="1"/>
            </p:cNvSpPr>
            <p:nvPr/>
          </p:nvSpPr>
          <p:spPr bwMode="auto">
            <a:xfrm>
              <a:off x="3216" y="3648"/>
              <a:ext cx="1968" cy="0"/>
            </a:xfrm>
            <a:prstGeom prst="line">
              <a:avLst/>
            </a:prstGeom>
            <a:noFill/>
            <a:ln w="9525">
              <a:solidFill>
                <a:schemeClr val="folHlink"/>
              </a:solidFill>
              <a:round/>
              <a:headEnd/>
              <a:tailEnd/>
            </a:ln>
            <a:effectLst/>
          </p:spPr>
          <p:txBody>
            <a:bodyPr/>
            <a:lstStyle/>
            <a:p>
              <a:endParaRPr lang="en-US"/>
            </a:p>
          </p:txBody>
        </p:sp>
        <p:sp>
          <p:nvSpPr>
            <p:cNvPr id="18553" name="Line 121"/>
            <p:cNvSpPr>
              <a:spLocks noChangeShapeType="1"/>
            </p:cNvSpPr>
            <p:nvPr/>
          </p:nvSpPr>
          <p:spPr bwMode="auto">
            <a:xfrm>
              <a:off x="2976" y="3936"/>
              <a:ext cx="2208" cy="0"/>
            </a:xfrm>
            <a:prstGeom prst="line">
              <a:avLst/>
            </a:prstGeom>
            <a:noFill/>
            <a:ln w="9525">
              <a:solidFill>
                <a:schemeClr val="folHlink"/>
              </a:solidFill>
              <a:round/>
              <a:headEnd/>
              <a:tailEnd/>
            </a:ln>
            <a:effectLst/>
          </p:spPr>
          <p:txBody>
            <a:bodyPr/>
            <a:lstStyle/>
            <a:p>
              <a:endParaRPr lang="en-US"/>
            </a:p>
          </p:txBody>
        </p:sp>
      </p:grpSp>
      <p:sp>
        <p:nvSpPr>
          <p:cNvPr id="18554" name="Oval 122"/>
          <p:cNvSpPr>
            <a:spLocks noChangeArrowheads="1"/>
          </p:cNvSpPr>
          <p:nvPr/>
        </p:nvSpPr>
        <p:spPr bwMode="auto">
          <a:xfrm>
            <a:off x="6502400" y="44354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55" name="Oval 123"/>
          <p:cNvSpPr>
            <a:spLocks noChangeArrowheads="1"/>
          </p:cNvSpPr>
          <p:nvPr/>
        </p:nvSpPr>
        <p:spPr bwMode="auto">
          <a:xfrm>
            <a:off x="5842000" y="53371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56" name="Oval 124"/>
          <p:cNvSpPr>
            <a:spLocks noChangeArrowheads="1"/>
          </p:cNvSpPr>
          <p:nvPr/>
        </p:nvSpPr>
        <p:spPr bwMode="auto">
          <a:xfrm>
            <a:off x="5994400" y="48672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57" name="Oval 125"/>
          <p:cNvSpPr>
            <a:spLocks noChangeArrowheads="1"/>
          </p:cNvSpPr>
          <p:nvPr/>
        </p:nvSpPr>
        <p:spPr bwMode="auto">
          <a:xfrm>
            <a:off x="6350000" y="48672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58" name="Oval 126"/>
          <p:cNvSpPr>
            <a:spLocks noChangeArrowheads="1"/>
          </p:cNvSpPr>
          <p:nvPr/>
        </p:nvSpPr>
        <p:spPr bwMode="auto">
          <a:xfrm>
            <a:off x="7048500" y="64801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59" name="Oval 127"/>
          <p:cNvSpPr>
            <a:spLocks noChangeArrowheads="1"/>
          </p:cNvSpPr>
          <p:nvPr/>
        </p:nvSpPr>
        <p:spPr bwMode="auto">
          <a:xfrm>
            <a:off x="7188200" y="60102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60" name="Oval 128"/>
          <p:cNvSpPr>
            <a:spLocks noChangeArrowheads="1"/>
          </p:cNvSpPr>
          <p:nvPr/>
        </p:nvSpPr>
        <p:spPr bwMode="auto">
          <a:xfrm>
            <a:off x="7747000" y="55403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61" name="Oval 129"/>
          <p:cNvSpPr>
            <a:spLocks noChangeArrowheads="1"/>
          </p:cNvSpPr>
          <p:nvPr/>
        </p:nvSpPr>
        <p:spPr bwMode="auto">
          <a:xfrm>
            <a:off x="7581900" y="60483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562" name="Line 130"/>
          <p:cNvSpPr>
            <a:spLocks noChangeShapeType="1"/>
          </p:cNvSpPr>
          <p:nvPr/>
        </p:nvSpPr>
        <p:spPr bwMode="auto">
          <a:xfrm>
            <a:off x="6629400" y="2368550"/>
            <a:ext cx="0" cy="381000"/>
          </a:xfrm>
          <a:prstGeom prst="line">
            <a:avLst/>
          </a:prstGeom>
          <a:noFill/>
          <a:ln w="19050">
            <a:solidFill>
              <a:schemeClr val="tx1"/>
            </a:solidFill>
            <a:round/>
            <a:headEnd/>
            <a:tailEnd type="triangle" w="med" len="med"/>
          </a:ln>
          <a:effectLst/>
        </p:spPr>
        <p:txBody>
          <a:bodyPr/>
          <a:lstStyle/>
          <a:p>
            <a:endParaRPr lang="en-US"/>
          </a:p>
        </p:txBody>
      </p:sp>
      <p:sp>
        <p:nvSpPr>
          <p:cNvPr id="18563" name="Arc 131"/>
          <p:cNvSpPr>
            <a:spLocks/>
          </p:cNvSpPr>
          <p:nvPr/>
        </p:nvSpPr>
        <p:spPr bwMode="auto">
          <a:xfrm rot="1801823">
            <a:off x="6096000" y="4397375"/>
            <a:ext cx="317500" cy="1143000"/>
          </a:xfrm>
          <a:custGeom>
            <a:avLst/>
            <a:gdLst>
              <a:gd name="G0" fmla="+- 9703 0 0"/>
              <a:gd name="G1" fmla="+- 21600 0 0"/>
              <a:gd name="G2" fmla="+- 21600 0 0"/>
              <a:gd name="T0" fmla="*/ 9703 w 31303"/>
              <a:gd name="T1" fmla="*/ 0 h 43200"/>
              <a:gd name="T2" fmla="*/ 0 w 31303"/>
              <a:gd name="T3" fmla="*/ 40898 h 43200"/>
              <a:gd name="T4" fmla="*/ 9703 w 31303"/>
              <a:gd name="T5" fmla="*/ 21600 h 43200"/>
            </a:gdLst>
            <a:ahLst/>
            <a:cxnLst>
              <a:cxn ang="0">
                <a:pos x="T0" y="T1"/>
              </a:cxn>
              <a:cxn ang="0">
                <a:pos x="T2" y="T3"/>
              </a:cxn>
              <a:cxn ang="0">
                <a:pos x="T4" y="T5"/>
              </a:cxn>
            </a:cxnLst>
            <a:rect l="0" t="0" r="r" b="b"/>
            <a:pathLst>
              <a:path w="31303" h="43200" fill="none" extrusionOk="0">
                <a:moveTo>
                  <a:pt x="9702" y="0"/>
                </a:moveTo>
                <a:cubicBezTo>
                  <a:pt x="21632" y="0"/>
                  <a:pt x="31303" y="9670"/>
                  <a:pt x="31303" y="21600"/>
                </a:cubicBezTo>
                <a:cubicBezTo>
                  <a:pt x="31303" y="33529"/>
                  <a:pt x="21632" y="43200"/>
                  <a:pt x="9703" y="43200"/>
                </a:cubicBezTo>
                <a:cubicBezTo>
                  <a:pt x="6333" y="43200"/>
                  <a:pt x="3010" y="42411"/>
                  <a:pt x="0" y="40897"/>
                </a:cubicBezTo>
              </a:path>
              <a:path w="31303" h="43200" stroke="0" extrusionOk="0">
                <a:moveTo>
                  <a:pt x="9702" y="0"/>
                </a:moveTo>
                <a:cubicBezTo>
                  <a:pt x="21632" y="0"/>
                  <a:pt x="31303" y="9670"/>
                  <a:pt x="31303" y="21600"/>
                </a:cubicBezTo>
                <a:cubicBezTo>
                  <a:pt x="31303" y="33529"/>
                  <a:pt x="21632" y="43200"/>
                  <a:pt x="9703" y="43200"/>
                </a:cubicBezTo>
                <a:cubicBezTo>
                  <a:pt x="6333" y="43200"/>
                  <a:pt x="3010" y="42411"/>
                  <a:pt x="0" y="40897"/>
                </a:cubicBezTo>
                <a:lnTo>
                  <a:pt x="9703" y="21600"/>
                </a:lnTo>
                <a:close/>
              </a:path>
            </a:pathLst>
          </a:custGeom>
          <a:noFill/>
          <a:ln w="9525">
            <a:solidFill>
              <a:schemeClr val="tx1"/>
            </a:solidFill>
            <a:prstDash val="lgDash"/>
            <a:round/>
            <a:headEnd/>
            <a:tailEnd/>
          </a:ln>
          <a:effectLst/>
        </p:spPr>
        <p:txBody>
          <a:bodyPr wrap="none" anchor="ctr"/>
          <a:lstStyle/>
          <a:p>
            <a:endParaRPr lang="en-US"/>
          </a:p>
        </p:txBody>
      </p:sp>
      <p:sp>
        <p:nvSpPr>
          <p:cNvPr id="18564" name="Line 132"/>
          <p:cNvSpPr>
            <a:spLocks noChangeShapeType="1"/>
          </p:cNvSpPr>
          <p:nvPr/>
        </p:nvSpPr>
        <p:spPr bwMode="auto">
          <a:xfrm rot="-101402">
            <a:off x="5867400" y="5387975"/>
            <a:ext cx="1219200" cy="1143000"/>
          </a:xfrm>
          <a:prstGeom prst="line">
            <a:avLst/>
          </a:prstGeom>
          <a:noFill/>
          <a:ln w="9525">
            <a:solidFill>
              <a:schemeClr val="tx1"/>
            </a:solidFill>
            <a:round/>
            <a:headEnd/>
            <a:tailEnd/>
          </a:ln>
          <a:effectLst/>
        </p:spPr>
        <p:txBody>
          <a:bodyPr/>
          <a:lstStyle/>
          <a:p>
            <a:endParaRPr lang="en-US"/>
          </a:p>
        </p:txBody>
      </p:sp>
      <p:sp>
        <p:nvSpPr>
          <p:cNvPr id="18565" name="Line 133"/>
          <p:cNvSpPr>
            <a:spLocks noChangeShapeType="1"/>
          </p:cNvSpPr>
          <p:nvPr/>
        </p:nvSpPr>
        <p:spPr bwMode="auto">
          <a:xfrm rot="-101402">
            <a:off x="6565900" y="4473575"/>
            <a:ext cx="1219200" cy="1143000"/>
          </a:xfrm>
          <a:prstGeom prst="line">
            <a:avLst/>
          </a:prstGeom>
          <a:noFill/>
          <a:ln w="9525">
            <a:solidFill>
              <a:schemeClr val="tx1"/>
            </a:solidFill>
            <a:round/>
            <a:headEnd/>
            <a:tailEnd/>
          </a:ln>
          <a:effectLst/>
        </p:spPr>
        <p:txBody>
          <a:bodyPr/>
          <a:lstStyle/>
          <a:p>
            <a:endParaRPr lang="en-US"/>
          </a:p>
        </p:txBody>
      </p:sp>
      <p:grpSp>
        <p:nvGrpSpPr>
          <p:cNvPr id="18566" name="Group 134"/>
          <p:cNvGrpSpPr>
            <a:grpSpLocks/>
          </p:cNvGrpSpPr>
          <p:nvPr/>
        </p:nvGrpSpPr>
        <p:grpSpPr bwMode="auto">
          <a:xfrm>
            <a:off x="5622925" y="4473575"/>
            <a:ext cx="1174750" cy="1066800"/>
            <a:chOff x="3782" y="2640"/>
            <a:chExt cx="740" cy="672"/>
          </a:xfrm>
        </p:grpSpPr>
        <p:sp>
          <p:nvSpPr>
            <p:cNvPr id="18567" name="Text Box 135"/>
            <p:cNvSpPr txBox="1">
              <a:spLocks noChangeArrowheads="1"/>
            </p:cNvSpPr>
            <p:nvPr/>
          </p:nvSpPr>
          <p:spPr bwMode="auto">
            <a:xfrm>
              <a:off x="3782" y="3120"/>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18568" name="Text Box 136"/>
            <p:cNvSpPr txBox="1">
              <a:spLocks noChangeArrowheads="1"/>
            </p:cNvSpPr>
            <p:nvPr/>
          </p:nvSpPr>
          <p:spPr bwMode="auto">
            <a:xfrm>
              <a:off x="4256" y="2880"/>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sp>
          <p:nvSpPr>
            <p:cNvPr id="18569" name="Text Box 137"/>
            <p:cNvSpPr txBox="1">
              <a:spLocks noChangeArrowheads="1"/>
            </p:cNvSpPr>
            <p:nvPr/>
          </p:nvSpPr>
          <p:spPr bwMode="auto">
            <a:xfrm>
              <a:off x="4320" y="2640"/>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r>
                <a:rPr lang="en-US" sz="1400" baseline="-25000">
                  <a:latin typeface="Times New Roman" pitchFamily="18" charset="0"/>
                </a:rPr>
                <a:t>1</a:t>
              </a:r>
            </a:p>
          </p:txBody>
        </p:sp>
        <p:sp>
          <p:nvSpPr>
            <p:cNvPr id="18570" name="Text Box 138"/>
            <p:cNvSpPr txBox="1">
              <a:spLocks noChangeArrowheads="1"/>
            </p:cNvSpPr>
            <p:nvPr/>
          </p:nvSpPr>
          <p:spPr bwMode="auto">
            <a:xfrm>
              <a:off x="3872" y="2768"/>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r>
                <a:rPr lang="en-US" sz="1400" baseline="-25000">
                  <a:latin typeface="Times New Roman" pitchFamily="18" charset="0"/>
                </a:rPr>
                <a:t>1</a:t>
              </a:r>
            </a:p>
          </p:txBody>
        </p:sp>
      </p:grpSp>
      <p:grpSp>
        <p:nvGrpSpPr>
          <p:cNvPr id="18571" name="Group 139"/>
          <p:cNvGrpSpPr>
            <a:grpSpLocks/>
          </p:cNvGrpSpPr>
          <p:nvPr/>
        </p:nvGrpSpPr>
        <p:grpSpPr bwMode="auto">
          <a:xfrm>
            <a:off x="6858000" y="5387975"/>
            <a:ext cx="1187450" cy="1371600"/>
            <a:chOff x="4560" y="3216"/>
            <a:chExt cx="748" cy="864"/>
          </a:xfrm>
        </p:grpSpPr>
        <p:sp>
          <p:nvSpPr>
            <p:cNvPr id="18572" name="Text Box 140"/>
            <p:cNvSpPr txBox="1">
              <a:spLocks noChangeArrowheads="1"/>
            </p:cNvSpPr>
            <p:nvPr/>
          </p:nvSpPr>
          <p:spPr bwMode="auto">
            <a:xfrm>
              <a:off x="4560" y="3888"/>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sp>
          <p:nvSpPr>
            <p:cNvPr id="18573" name="Text Box 141"/>
            <p:cNvSpPr txBox="1">
              <a:spLocks noChangeArrowheads="1"/>
            </p:cNvSpPr>
            <p:nvPr/>
          </p:nvSpPr>
          <p:spPr bwMode="auto">
            <a:xfrm>
              <a:off x="5040" y="3600"/>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2</a:t>
              </a:r>
            </a:p>
          </p:txBody>
        </p:sp>
        <p:sp>
          <p:nvSpPr>
            <p:cNvPr id="18574" name="Text Box 142"/>
            <p:cNvSpPr txBox="1">
              <a:spLocks noChangeArrowheads="1"/>
            </p:cNvSpPr>
            <p:nvPr/>
          </p:nvSpPr>
          <p:spPr bwMode="auto">
            <a:xfrm>
              <a:off x="5136" y="3216"/>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18575" name="Text Box 143"/>
            <p:cNvSpPr txBox="1">
              <a:spLocks noChangeArrowheads="1"/>
            </p:cNvSpPr>
            <p:nvPr/>
          </p:nvSpPr>
          <p:spPr bwMode="auto">
            <a:xfrm>
              <a:off x="4628" y="3504"/>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4</a:t>
              </a:r>
            </a:p>
          </p:txBody>
        </p:sp>
      </p:grpSp>
      <p:sp>
        <p:nvSpPr>
          <p:cNvPr id="18576" name="Rectangle 144"/>
          <p:cNvSpPr>
            <a:spLocks noChangeArrowheads="1"/>
          </p:cNvSpPr>
          <p:nvPr/>
        </p:nvSpPr>
        <p:spPr bwMode="auto">
          <a:xfrm>
            <a:off x="152400" y="0"/>
            <a:ext cx="4038600" cy="1905000"/>
          </a:xfrm>
          <a:prstGeom prst="rect">
            <a:avLst/>
          </a:prstGeom>
          <a:noFill/>
          <a:ln w="9525">
            <a:noFill/>
            <a:miter lim="800000"/>
            <a:headEnd/>
            <a:tailEnd/>
          </a:ln>
          <a:effectLst/>
        </p:spPr>
        <p:txBody>
          <a:bodyPr anchor="ctr"/>
          <a:lstStyle/>
          <a:p>
            <a:r>
              <a:rPr lang="en-US" b="1">
                <a:solidFill>
                  <a:srgbClr val="FF0000"/>
                </a:solidFill>
                <a:latin typeface="Times New Roman" pitchFamily="18" charset="0"/>
              </a:rPr>
              <a:t>Problem 3:</a:t>
            </a:r>
          </a:p>
          <a:p>
            <a:r>
              <a:rPr lang="en-US">
                <a:solidFill>
                  <a:schemeClr val="tx2"/>
                </a:solidFill>
                <a:latin typeface="Times New Roman" pitchFamily="18" charset="0"/>
              </a:rPr>
              <a:t>A cylinder 40 mm diameter and 50 mm axis is resting on one point of a base circle on Vp while it’s axis makes 45</a:t>
            </a:r>
            <a:r>
              <a:rPr lang="en-US" baseline="30000">
                <a:solidFill>
                  <a:schemeClr val="tx2"/>
                </a:solidFill>
                <a:latin typeface="Times New Roman" pitchFamily="18" charset="0"/>
              </a:rPr>
              <a:t>0 </a:t>
            </a:r>
            <a:r>
              <a:rPr lang="en-US">
                <a:solidFill>
                  <a:schemeClr val="tx2"/>
                </a:solidFill>
                <a:latin typeface="Times New Roman" pitchFamily="18" charset="0"/>
              </a:rPr>
              <a:t>with Vp and  Fv of the axis 35</a:t>
            </a:r>
            <a:r>
              <a:rPr lang="en-US" baseline="30000">
                <a:solidFill>
                  <a:schemeClr val="tx2"/>
                </a:solidFill>
                <a:latin typeface="Times New Roman" pitchFamily="18" charset="0"/>
              </a:rPr>
              <a:t>0</a:t>
            </a:r>
            <a:r>
              <a:rPr lang="en-US">
                <a:solidFill>
                  <a:schemeClr val="tx2"/>
                </a:solidFill>
                <a:latin typeface="Times New Roman" pitchFamily="18" charset="0"/>
              </a:rPr>
              <a:t> with Hp. Draw projections..</a:t>
            </a:r>
          </a:p>
        </p:txBody>
      </p:sp>
      <p:sp>
        <p:nvSpPr>
          <p:cNvPr id="18577" name="Text Box 145"/>
          <p:cNvSpPr txBox="1">
            <a:spLocks noChangeArrowheads="1"/>
          </p:cNvSpPr>
          <p:nvPr/>
        </p:nvSpPr>
        <p:spPr bwMode="auto">
          <a:xfrm>
            <a:off x="3962400" y="0"/>
            <a:ext cx="5205413" cy="2274888"/>
          </a:xfrm>
          <a:prstGeom prst="rect">
            <a:avLst/>
          </a:prstGeom>
          <a:noFill/>
          <a:ln w="9525">
            <a:noFill/>
            <a:miter lim="800000"/>
            <a:headEnd/>
            <a:tailEnd/>
          </a:ln>
          <a:effectLst/>
        </p:spPr>
        <p:txBody>
          <a:bodyPr wrap="none">
            <a:spAutoFit/>
          </a:bodyPr>
          <a:lstStyle/>
          <a:p>
            <a:pPr marL="457200" indent="-457200"/>
            <a:r>
              <a:rPr lang="en-US" sz="1300" b="1">
                <a:solidFill>
                  <a:schemeClr val="accent2"/>
                </a:solidFill>
              </a:rPr>
              <a:t>Solution Steps:</a:t>
            </a:r>
          </a:p>
          <a:p>
            <a:pPr marL="457200" indent="-457200"/>
            <a:r>
              <a:rPr lang="en-US" sz="1300"/>
              <a:t>Resting on Vp on one point of base, means inclined to Vp:</a:t>
            </a:r>
          </a:p>
          <a:p>
            <a:pPr marL="457200" indent="-457200"/>
            <a:r>
              <a:rPr lang="en-US" sz="1300"/>
              <a:t>1.Assume it standing on Vp</a:t>
            </a:r>
          </a:p>
          <a:p>
            <a:pPr marL="457200" indent="-457200"/>
            <a:r>
              <a:rPr lang="en-US" sz="1300"/>
              <a:t>2.It’s Fv will show True Shape of base &amp; top( circle )</a:t>
            </a:r>
          </a:p>
          <a:p>
            <a:pPr marL="457200" indent="-457200"/>
            <a:r>
              <a:rPr lang="en-US" sz="1300"/>
              <a:t>3.Draw 40mm dia. Circle as Fv &amp;  taking 50 mm axis project Tv. </a:t>
            </a:r>
          </a:p>
          <a:p>
            <a:pPr marL="457200" indent="-457200"/>
            <a:r>
              <a:rPr lang="en-US" sz="1300"/>
              <a:t>   ( a Rectangle)</a:t>
            </a:r>
          </a:p>
          <a:p>
            <a:pPr marL="457200" indent="-457200"/>
            <a:r>
              <a:rPr lang="en-US" sz="1300"/>
              <a:t>4.Name all points as shown in illustration.</a:t>
            </a:r>
          </a:p>
          <a:p>
            <a:pPr marL="457200" indent="-457200"/>
            <a:r>
              <a:rPr lang="en-US" sz="1300"/>
              <a:t>5.Draw 2</a:t>
            </a:r>
            <a:r>
              <a:rPr lang="en-US" sz="1300" baseline="30000"/>
              <a:t>nd</a:t>
            </a:r>
            <a:r>
              <a:rPr lang="en-US" sz="1300"/>
              <a:t> Tv making axis 45</a:t>
            </a:r>
            <a:r>
              <a:rPr lang="en-US" sz="1300" baseline="30000"/>
              <a:t>0</a:t>
            </a:r>
            <a:r>
              <a:rPr lang="en-US" sz="1300"/>
              <a:t> to xy And project it’s Fv above xy.</a:t>
            </a:r>
          </a:p>
          <a:p>
            <a:pPr marL="457200" indent="-457200"/>
            <a:r>
              <a:rPr lang="en-US" sz="1300"/>
              <a:t>6.Make visible lines dark and hidden dotted,  as per the procedure.</a:t>
            </a:r>
          </a:p>
          <a:p>
            <a:pPr marL="457200" indent="-457200"/>
            <a:r>
              <a:rPr lang="en-US" sz="1300"/>
              <a:t>7.Then construct remaining inclination with Hp</a:t>
            </a:r>
          </a:p>
          <a:p>
            <a:pPr marL="457200" indent="-457200"/>
            <a:r>
              <a:rPr lang="en-US" sz="1300"/>
              <a:t> ( Fv of axis I.e. center line of view to xy as shown) &amp; project final Tv.</a:t>
            </a:r>
          </a:p>
        </p:txBody>
      </p:sp>
      <p:grpSp>
        <p:nvGrpSpPr>
          <p:cNvPr id="18578" name="Group 146"/>
          <p:cNvGrpSpPr>
            <a:grpSpLocks/>
          </p:cNvGrpSpPr>
          <p:nvPr/>
        </p:nvGrpSpPr>
        <p:grpSpPr bwMode="auto">
          <a:xfrm>
            <a:off x="8016875" y="46038"/>
            <a:ext cx="1096963" cy="182562"/>
            <a:chOff x="5050" y="29"/>
            <a:chExt cx="691" cy="115"/>
          </a:xfrm>
        </p:grpSpPr>
        <p:sp>
          <p:nvSpPr>
            <p:cNvPr id="18579" name="AutoShape 14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18580" name="AutoShape 14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18581" name="AutoShape 14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18582" name="AutoShape 15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18583" name="AutoShape 15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18584" name="AutoShape 15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anim calcmode="lin" valueType="num">
                                      <p:cBhvr>
                                        <p:cTn id="7" dur="500" fill="hold"/>
                                        <p:tgtEl>
                                          <p:spTgt spid="18447"/>
                                        </p:tgtEl>
                                        <p:attrNameLst>
                                          <p:attrName>ppt_w</p:attrName>
                                        </p:attrNameLst>
                                      </p:cBhvr>
                                      <p:tavLst>
                                        <p:tav tm="0">
                                          <p:val>
                                            <p:fltVal val="0"/>
                                          </p:val>
                                        </p:tav>
                                        <p:tav tm="100000">
                                          <p:val>
                                            <p:strVal val="#ppt_w"/>
                                          </p:val>
                                        </p:tav>
                                      </p:tavLst>
                                    </p:anim>
                                    <p:anim calcmode="lin" valueType="num">
                                      <p:cBhvr>
                                        <p:cTn id="8" dur="500" fill="hold"/>
                                        <p:tgtEl>
                                          <p:spTgt spid="1844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18576"/>
                                        </p:tgtEl>
                                        <p:attrNameLst>
                                          <p:attrName>style.visibility</p:attrName>
                                        </p:attrNameLst>
                                      </p:cBhvr>
                                      <p:to>
                                        <p:strVal val="visible"/>
                                      </p:to>
                                    </p:set>
                                    <p:anim calcmode="lin" valueType="num">
                                      <p:cBhvr>
                                        <p:cTn id="13" dur="500" fill="hold"/>
                                        <p:tgtEl>
                                          <p:spTgt spid="18576"/>
                                        </p:tgtEl>
                                        <p:attrNameLst>
                                          <p:attrName>ppt_x</p:attrName>
                                        </p:attrNameLst>
                                      </p:cBhvr>
                                      <p:tavLst>
                                        <p:tav tm="0">
                                          <p:val>
                                            <p:strVal val="#ppt_x-#ppt_w/2"/>
                                          </p:val>
                                        </p:tav>
                                        <p:tav tm="100000">
                                          <p:val>
                                            <p:strVal val="#ppt_x"/>
                                          </p:val>
                                        </p:tav>
                                      </p:tavLst>
                                    </p:anim>
                                    <p:anim calcmode="lin" valueType="num">
                                      <p:cBhvr>
                                        <p:cTn id="14" dur="500" fill="hold"/>
                                        <p:tgtEl>
                                          <p:spTgt spid="18576"/>
                                        </p:tgtEl>
                                        <p:attrNameLst>
                                          <p:attrName>ppt_y</p:attrName>
                                        </p:attrNameLst>
                                      </p:cBhvr>
                                      <p:tavLst>
                                        <p:tav tm="0">
                                          <p:val>
                                            <p:strVal val="#ppt_y"/>
                                          </p:val>
                                        </p:tav>
                                        <p:tav tm="100000">
                                          <p:val>
                                            <p:strVal val="#ppt_y"/>
                                          </p:val>
                                        </p:tav>
                                      </p:tavLst>
                                    </p:anim>
                                    <p:anim calcmode="lin" valueType="num">
                                      <p:cBhvr>
                                        <p:cTn id="15" dur="500" fill="hold"/>
                                        <p:tgtEl>
                                          <p:spTgt spid="18576"/>
                                        </p:tgtEl>
                                        <p:attrNameLst>
                                          <p:attrName>ppt_w</p:attrName>
                                        </p:attrNameLst>
                                      </p:cBhvr>
                                      <p:tavLst>
                                        <p:tav tm="0">
                                          <p:val>
                                            <p:fltVal val="0"/>
                                          </p:val>
                                        </p:tav>
                                        <p:tav tm="100000">
                                          <p:val>
                                            <p:strVal val="#ppt_w"/>
                                          </p:val>
                                        </p:tav>
                                      </p:tavLst>
                                    </p:anim>
                                    <p:anim calcmode="lin" valueType="num">
                                      <p:cBhvr>
                                        <p:cTn id="16" dur="500" fill="hold"/>
                                        <p:tgtEl>
                                          <p:spTgt spid="1857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8448"/>
                                        </p:tgtEl>
                                        <p:attrNameLst>
                                          <p:attrName>style.visibility</p:attrName>
                                        </p:attrNameLst>
                                      </p:cBhvr>
                                      <p:to>
                                        <p:strVal val="visible"/>
                                      </p:to>
                                    </p:set>
                                    <p:anim calcmode="lin" valueType="num">
                                      <p:cBhvr>
                                        <p:cTn id="21" dur="500" fill="hold"/>
                                        <p:tgtEl>
                                          <p:spTgt spid="18448"/>
                                        </p:tgtEl>
                                        <p:attrNameLst>
                                          <p:attrName>ppt_w</p:attrName>
                                        </p:attrNameLst>
                                      </p:cBhvr>
                                      <p:tavLst>
                                        <p:tav tm="0">
                                          <p:val>
                                            <p:fltVal val="0"/>
                                          </p:val>
                                        </p:tav>
                                        <p:tav tm="100000">
                                          <p:val>
                                            <p:strVal val="#ppt_w"/>
                                          </p:val>
                                        </p:tav>
                                      </p:tavLst>
                                    </p:anim>
                                    <p:anim calcmode="lin" valueType="num">
                                      <p:cBhvr>
                                        <p:cTn id="22" dur="500" fill="hold"/>
                                        <p:tgtEl>
                                          <p:spTgt spid="18448"/>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4" fill="hold" grpId="0" nodeType="clickEffect">
                                  <p:stCondLst>
                                    <p:cond delay="0"/>
                                  </p:stCondLst>
                                  <p:childTnLst>
                                    <p:set>
                                      <p:cBhvr>
                                        <p:cTn id="26" dur="1" fill="hold">
                                          <p:stCondLst>
                                            <p:cond delay="0"/>
                                          </p:stCondLst>
                                        </p:cTn>
                                        <p:tgtEl>
                                          <p:spTgt spid="18577"/>
                                        </p:tgtEl>
                                        <p:attrNameLst>
                                          <p:attrName>style.visibility</p:attrName>
                                        </p:attrNameLst>
                                      </p:cBhvr>
                                      <p:to>
                                        <p:strVal val="visible"/>
                                      </p:to>
                                    </p:set>
                                    <p:anim calcmode="lin" valueType="num">
                                      <p:cBhvr>
                                        <p:cTn id="27" dur="500" fill="hold"/>
                                        <p:tgtEl>
                                          <p:spTgt spid="18577"/>
                                        </p:tgtEl>
                                        <p:attrNameLst>
                                          <p:attrName>ppt_x</p:attrName>
                                        </p:attrNameLst>
                                      </p:cBhvr>
                                      <p:tavLst>
                                        <p:tav tm="0">
                                          <p:val>
                                            <p:strVal val="#ppt_x"/>
                                          </p:val>
                                        </p:tav>
                                        <p:tav tm="100000">
                                          <p:val>
                                            <p:strVal val="#ppt_x"/>
                                          </p:val>
                                        </p:tav>
                                      </p:tavLst>
                                    </p:anim>
                                    <p:anim calcmode="lin" valueType="num">
                                      <p:cBhvr>
                                        <p:cTn id="28" dur="500" fill="hold"/>
                                        <p:tgtEl>
                                          <p:spTgt spid="18577"/>
                                        </p:tgtEl>
                                        <p:attrNameLst>
                                          <p:attrName>ppt_y</p:attrName>
                                        </p:attrNameLst>
                                      </p:cBhvr>
                                      <p:tavLst>
                                        <p:tav tm="0">
                                          <p:val>
                                            <p:strVal val="#ppt_y+#ppt_h/2"/>
                                          </p:val>
                                        </p:tav>
                                        <p:tav tm="100000">
                                          <p:val>
                                            <p:strVal val="#ppt_y"/>
                                          </p:val>
                                        </p:tav>
                                      </p:tavLst>
                                    </p:anim>
                                    <p:anim calcmode="lin" valueType="num">
                                      <p:cBhvr>
                                        <p:cTn id="29" dur="500" fill="hold"/>
                                        <p:tgtEl>
                                          <p:spTgt spid="18577"/>
                                        </p:tgtEl>
                                        <p:attrNameLst>
                                          <p:attrName>ppt_w</p:attrName>
                                        </p:attrNameLst>
                                      </p:cBhvr>
                                      <p:tavLst>
                                        <p:tav tm="0">
                                          <p:val>
                                            <p:strVal val="#ppt_w"/>
                                          </p:val>
                                        </p:tav>
                                        <p:tav tm="100000">
                                          <p:val>
                                            <p:strVal val="#ppt_w"/>
                                          </p:val>
                                        </p:tav>
                                      </p:tavLst>
                                    </p:anim>
                                    <p:anim calcmode="lin" valueType="num">
                                      <p:cBhvr>
                                        <p:cTn id="30" dur="500" fill="hold"/>
                                        <p:tgtEl>
                                          <p:spTgt spid="18577"/>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8449"/>
                                        </p:tgtEl>
                                        <p:attrNameLst>
                                          <p:attrName>style.visibility</p:attrName>
                                        </p:attrNameLst>
                                      </p:cBhvr>
                                      <p:to>
                                        <p:strVal val="visible"/>
                                      </p:to>
                                    </p:set>
                                    <p:anim calcmode="lin" valueType="num">
                                      <p:cBhvr>
                                        <p:cTn id="35" dur="500" fill="hold"/>
                                        <p:tgtEl>
                                          <p:spTgt spid="18449"/>
                                        </p:tgtEl>
                                        <p:attrNameLst>
                                          <p:attrName>ppt_w</p:attrName>
                                        </p:attrNameLst>
                                      </p:cBhvr>
                                      <p:tavLst>
                                        <p:tav tm="0">
                                          <p:val>
                                            <p:fltVal val="0"/>
                                          </p:val>
                                        </p:tav>
                                        <p:tav tm="100000">
                                          <p:val>
                                            <p:strVal val="#ppt_w"/>
                                          </p:val>
                                        </p:tav>
                                      </p:tavLst>
                                    </p:anim>
                                    <p:anim calcmode="lin" valueType="num">
                                      <p:cBhvr>
                                        <p:cTn id="36" dur="500" fill="hold"/>
                                        <p:tgtEl>
                                          <p:spTgt spid="18449"/>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8450"/>
                                        </p:tgtEl>
                                        <p:attrNameLst>
                                          <p:attrName>style.visibility</p:attrName>
                                        </p:attrNameLst>
                                      </p:cBhvr>
                                      <p:to>
                                        <p:strVal val="visible"/>
                                      </p:to>
                                    </p:set>
                                    <p:anim calcmode="lin" valueType="num">
                                      <p:cBhvr>
                                        <p:cTn id="41" dur="500" fill="hold"/>
                                        <p:tgtEl>
                                          <p:spTgt spid="18450"/>
                                        </p:tgtEl>
                                        <p:attrNameLst>
                                          <p:attrName>ppt_w</p:attrName>
                                        </p:attrNameLst>
                                      </p:cBhvr>
                                      <p:tavLst>
                                        <p:tav tm="0">
                                          <p:val>
                                            <p:fltVal val="0"/>
                                          </p:val>
                                        </p:tav>
                                        <p:tav tm="100000">
                                          <p:val>
                                            <p:strVal val="#ppt_w"/>
                                          </p:val>
                                        </p:tav>
                                      </p:tavLst>
                                    </p:anim>
                                    <p:anim calcmode="lin" valueType="num">
                                      <p:cBhvr>
                                        <p:cTn id="42" dur="500" fill="hold"/>
                                        <p:tgtEl>
                                          <p:spTgt spid="18450"/>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18455"/>
                                        </p:tgtEl>
                                        <p:attrNameLst>
                                          <p:attrName>style.visibility</p:attrName>
                                        </p:attrNameLst>
                                      </p:cBhvr>
                                      <p:to>
                                        <p:strVal val="visible"/>
                                      </p:to>
                                    </p:set>
                                    <p:anim calcmode="lin" valueType="num">
                                      <p:cBhvr>
                                        <p:cTn id="47" dur="500" fill="hold"/>
                                        <p:tgtEl>
                                          <p:spTgt spid="18455"/>
                                        </p:tgtEl>
                                        <p:attrNameLst>
                                          <p:attrName>ppt_w</p:attrName>
                                        </p:attrNameLst>
                                      </p:cBhvr>
                                      <p:tavLst>
                                        <p:tav tm="0">
                                          <p:val>
                                            <p:fltVal val="0"/>
                                          </p:val>
                                        </p:tav>
                                        <p:tav tm="100000">
                                          <p:val>
                                            <p:strVal val="#ppt_w"/>
                                          </p:val>
                                        </p:tav>
                                      </p:tavLst>
                                    </p:anim>
                                    <p:anim calcmode="lin" valueType="num">
                                      <p:cBhvr>
                                        <p:cTn id="48" dur="500" fill="hold"/>
                                        <p:tgtEl>
                                          <p:spTgt spid="1845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8456"/>
                                        </p:tgtEl>
                                        <p:attrNameLst>
                                          <p:attrName>style.visibility</p:attrName>
                                        </p:attrNameLst>
                                      </p:cBhvr>
                                      <p:to>
                                        <p:strVal val="visible"/>
                                      </p:to>
                                    </p:set>
                                    <p:anim calcmode="lin" valueType="num">
                                      <p:cBhvr>
                                        <p:cTn id="53" dur="500" fill="hold"/>
                                        <p:tgtEl>
                                          <p:spTgt spid="18456"/>
                                        </p:tgtEl>
                                        <p:attrNameLst>
                                          <p:attrName>ppt_w</p:attrName>
                                        </p:attrNameLst>
                                      </p:cBhvr>
                                      <p:tavLst>
                                        <p:tav tm="0">
                                          <p:val>
                                            <p:fltVal val="0"/>
                                          </p:val>
                                        </p:tav>
                                        <p:tav tm="100000">
                                          <p:val>
                                            <p:strVal val="#ppt_w"/>
                                          </p:val>
                                        </p:tav>
                                      </p:tavLst>
                                    </p:anim>
                                    <p:anim calcmode="lin" valueType="num">
                                      <p:cBhvr>
                                        <p:cTn id="54" dur="500" fill="hold"/>
                                        <p:tgtEl>
                                          <p:spTgt spid="18456"/>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nodeType="clickEffect">
                                  <p:stCondLst>
                                    <p:cond delay="0"/>
                                  </p:stCondLst>
                                  <p:childTnLst>
                                    <p:set>
                                      <p:cBhvr>
                                        <p:cTn id="58" dur="1" fill="hold">
                                          <p:stCondLst>
                                            <p:cond delay="0"/>
                                          </p:stCondLst>
                                        </p:cTn>
                                        <p:tgtEl>
                                          <p:spTgt spid="18459"/>
                                        </p:tgtEl>
                                        <p:attrNameLst>
                                          <p:attrName>style.visibility</p:attrName>
                                        </p:attrNameLst>
                                      </p:cBhvr>
                                      <p:to>
                                        <p:strVal val="visible"/>
                                      </p:to>
                                    </p:set>
                                    <p:anim calcmode="lin" valueType="num">
                                      <p:cBhvr>
                                        <p:cTn id="59" dur="500" fill="hold"/>
                                        <p:tgtEl>
                                          <p:spTgt spid="18459"/>
                                        </p:tgtEl>
                                        <p:attrNameLst>
                                          <p:attrName>ppt_w</p:attrName>
                                        </p:attrNameLst>
                                      </p:cBhvr>
                                      <p:tavLst>
                                        <p:tav tm="0">
                                          <p:val>
                                            <p:fltVal val="0"/>
                                          </p:val>
                                        </p:tav>
                                        <p:tav tm="100000">
                                          <p:val>
                                            <p:strVal val="#ppt_w"/>
                                          </p:val>
                                        </p:tav>
                                      </p:tavLst>
                                    </p:anim>
                                    <p:anim calcmode="lin" valueType="num">
                                      <p:cBhvr>
                                        <p:cTn id="60" dur="500" fill="hold"/>
                                        <p:tgtEl>
                                          <p:spTgt spid="18459"/>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1" fill="hold" grpId="0" nodeType="clickEffect">
                                  <p:stCondLst>
                                    <p:cond delay="0"/>
                                  </p:stCondLst>
                                  <p:childTnLst>
                                    <p:set>
                                      <p:cBhvr>
                                        <p:cTn id="64" dur="1" fill="hold">
                                          <p:stCondLst>
                                            <p:cond delay="0"/>
                                          </p:stCondLst>
                                        </p:cTn>
                                        <p:tgtEl>
                                          <p:spTgt spid="18451"/>
                                        </p:tgtEl>
                                        <p:attrNameLst>
                                          <p:attrName>style.visibility</p:attrName>
                                        </p:attrNameLst>
                                      </p:cBhvr>
                                      <p:to>
                                        <p:strVal val="visible"/>
                                      </p:to>
                                    </p:set>
                                    <p:anim calcmode="lin" valueType="num">
                                      <p:cBhvr>
                                        <p:cTn id="65" dur="500" fill="hold"/>
                                        <p:tgtEl>
                                          <p:spTgt spid="18451"/>
                                        </p:tgtEl>
                                        <p:attrNameLst>
                                          <p:attrName>ppt_x</p:attrName>
                                        </p:attrNameLst>
                                      </p:cBhvr>
                                      <p:tavLst>
                                        <p:tav tm="0">
                                          <p:val>
                                            <p:strVal val="#ppt_x"/>
                                          </p:val>
                                        </p:tav>
                                        <p:tav tm="100000">
                                          <p:val>
                                            <p:strVal val="#ppt_x"/>
                                          </p:val>
                                        </p:tav>
                                      </p:tavLst>
                                    </p:anim>
                                    <p:anim calcmode="lin" valueType="num">
                                      <p:cBhvr>
                                        <p:cTn id="66" dur="500" fill="hold"/>
                                        <p:tgtEl>
                                          <p:spTgt spid="18451"/>
                                        </p:tgtEl>
                                        <p:attrNameLst>
                                          <p:attrName>ppt_y</p:attrName>
                                        </p:attrNameLst>
                                      </p:cBhvr>
                                      <p:tavLst>
                                        <p:tav tm="0">
                                          <p:val>
                                            <p:strVal val="#ppt_y-#ppt_h/2"/>
                                          </p:val>
                                        </p:tav>
                                        <p:tav tm="100000">
                                          <p:val>
                                            <p:strVal val="#ppt_y"/>
                                          </p:val>
                                        </p:tav>
                                      </p:tavLst>
                                    </p:anim>
                                    <p:anim calcmode="lin" valueType="num">
                                      <p:cBhvr>
                                        <p:cTn id="67" dur="500" fill="hold"/>
                                        <p:tgtEl>
                                          <p:spTgt spid="18451"/>
                                        </p:tgtEl>
                                        <p:attrNameLst>
                                          <p:attrName>ppt_w</p:attrName>
                                        </p:attrNameLst>
                                      </p:cBhvr>
                                      <p:tavLst>
                                        <p:tav tm="0">
                                          <p:val>
                                            <p:strVal val="#ppt_w"/>
                                          </p:val>
                                        </p:tav>
                                        <p:tav tm="100000">
                                          <p:val>
                                            <p:strVal val="#ppt_w"/>
                                          </p:val>
                                        </p:tav>
                                      </p:tavLst>
                                    </p:anim>
                                    <p:anim calcmode="lin" valueType="num">
                                      <p:cBhvr>
                                        <p:cTn id="68" dur="500" fill="hold"/>
                                        <p:tgtEl>
                                          <p:spTgt spid="18451"/>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 fill="hold" grpId="0" nodeType="clickEffect">
                                  <p:stCondLst>
                                    <p:cond delay="0"/>
                                  </p:stCondLst>
                                  <p:childTnLst>
                                    <p:set>
                                      <p:cBhvr>
                                        <p:cTn id="72" dur="1" fill="hold">
                                          <p:stCondLst>
                                            <p:cond delay="0"/>
                                          </p:stCondLst>
                                        </p:cTn>
                                        <p:tgtEl>
                                          <p:spTgt spid="18452"/>
                                        </p:tgtEl>
                                        <p:attrNameLst>
                                          <p:attrName>style.visibility</p:attrName>
                                        </p:attrNameLst>
                                      </p:cBhvr>
                                      <p:to>
                                        <p:strVal val="visible"/>
                                      </p:to>
                                    </p:set>
                                    <p:anim calcmode="lin" valueType="num">
                                      <p:cBhvr>
                                        <p:cTn id="73" dur="500" fill="hold"/>
                                        <p:tgtEl>
                                          <p:spTgt spid="18452"/>
                                        </p:tgtEl>
                                        <p:attrNameLst>
                                          <p:attrName>ppt_x</p:attrName>
                                        </p:attrNameLst>
                                      </p:cBhvr>
                                      <p:tavLst>
                                        <p:tav tm="0">
                                          <p:val>
                                            <p:strVal val="#ppt_x"/>
                                          </p:val>
                                        </p:tav>
                                        <p:tav tm="100000">
                                          <p:val>
                                            <p:strVal val="#ppt_x"/>
                                          </p:val>
                                        </p:tav>
                                      </p:tavLst>
                                    </p:anim>
                                    <p:anim calcmode="lin" valueType="num">
                                      <p:cBhvr>
                                        <p:cTn id="74" dur="500" fill="hold"/>
                                        <p:tgtEl>
                                          <p:spTgt spid="18452"/>
                                        </p:tgtEl>
                                        <p:attrNameLst>
                                          <p:attrName>ppt_y</p:attrName>
                                        </p:attrNameLst>
                                      </p:cBhvr>
                                      <p:tavLst>
                                        <p:tav tm="0">
                                          <p:val>
                                            <p:strVal val="#ppt_y-#ppt_h/2"/>
                                          </p:val>
                                        </p:tav>
                                        <p:tav tm="100000">
                                          <p:val>
                                            <p:strVal val="#ppt_y"/>
                                          </p:val>
                                        </p:tav>
                                      </p:tavLst>
                                    </p:anim>
                                    <p:anim calcmode="lin" valueType="num">
                                      <p:cBhvr>
                                        <p:cTn id="75" dur="500" fill="hold"/>
                                        <p:tgtEl>
                                          <p:spTgt spid="18452"/>
                                        </p:tgtEl>
                                        <p:attrNameLst>
                                          <p:attrName>ppt_w</p:attrName>
                                        </p:attrNameLst>
                                      </p:cBhvr>
                                      <p:tavLst>
                                        <p:tav tm="0">
                                          <p:val>
                                            <p:strVal val="#ppt_w"/>
                                          </p:val>
                                        </p:tav>
                                        <p:tav tm="100000">
                                          <p:val>
                                            <p:strVal val="#ppt_w"/>
                                          </p:val>
                                        </p:tav>
                                      </p:tavLst>
                                    </p:anim>
                                    <p:anim calcmode="lin" valueType="num">
                                      <p:cBhvr>
                                        <p:cTn id="76" dur="500" fill="hold"/>
                                        <p:tgtEl>
                                          <p:spTgt spid="18452"/>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1" fill="hold" grpId="0" nodeType="clickEffect">
                                  <p:stCondLst>
                                    <p:cond delay="0"/>
                                  </p:stCondLst>
                                  <p:childTnLst>
                                    <p:set>
                                      <p:cBhvr>
                                        <p:cTn id="80" dur="1" fill="hold">
                                          <p:stCondLst>
                                            <p:cond delay="0"/>
                                          </p:stCondLst>
                                        </p:cTn>
                                        <p:tgtEl>
                                          <p:spTgt spid="18453"/>
                                        </p:tgtEl>
                                        <p:attrNameLst>
                                          <p:attrName>style.visibility</p:attrName>
                                        </p:attrNameLst>
                                      </p:cBhvr>
                                      <p:to>
                                        <p:strVal val="visible"/>
                                      </p:to>
                                    </p:set>
                                    <p:anim calcmode="lin" valueType="num">
                                      <p:cBhvr>
                                        <p:cTn id="81" dur="500" fill="hold"/>
                                        <p:tgtEl>
                                          <p:spTgt spid="18453"/>
                                        </p:tgtEl>
                                        <p:attrNameLst>
                                          <p:attrName>ppt_x</p:attrName>
                                        </p:attrNameLst>
                                      </p:cBhvr>
                                      <p:tavLst>
                                        <p:tav tm="0">
                                          <p:val>
                                            <p:strVal val="#ppt_x"/>
                                          </p:val>
                                        </p:tav>
                                        <p:tav tm="100000">
                                          <p:val>
                                            <p:strVal val="#ppt_x"/>
                                          </p:val>
                                        </p:tav>
                                      </p:tavLst>
                                    </p:anim>
                                    <p:anim calcmode="lin" valueType="num">
                                      <p:cBhvr>
                                        <p:cTn id="82" dur="500" fill="hold"/>
                                        <p:tgtEl>
                                          <p:spTgt spid="18453"/>
                                        </p:tgtEl>
                                        <p:attrNameLst>
                                          <p:attrName>ppt_y</p:attrName>
                                        </p:attrNameLst>
                                      </p:cBhvr>
                                      <p:tavLst>
                                        <p:tav tm="0">
                                          <p:val>
                                            <p:strVal val="#ppt_y-#ppt_h/2"/>
                                          </p:val>
                                        </p:tav>
                                        <p:tav tm="100000">
                                          <p:val>
                                            <p:strVal val="#ppt_y"/>
                                          </p:val>
                                        </p:tav>
                                      </p:tavLst>
                                    </p:anim>
                                    <p:anim calcmode="lin" valueType="num">
                                      <p:cBhvr>
                                        <p:cTn id="83" dur="500" fill="hold"/>
                                        <p:tgtEl>
                                          <p:spTgt spid="18453"/>
                                        </p:tgtEl>
                                        <p:attrNameLst>
                                          <p:attrName>ppt_w</p:attrName>
                                        </p:attrNameLst>
                                      </p:cBhvr>
                                      <p:tavLst>
                                        <p:tav tm="0">
                                          <p:val>
                                            <p:strVal val="#ppt_w"/>
                                          </p:val>
                                        </p:tav>
                                        <p:tav tm="100000">
                                          <p:val>
                                            <p:strVal val="#ppt_w"/>
                                          </p:val>
                                        </p:tav>
                                      </p:tavLst>
                                    </p:anim>
                                    <p:anim calcmode="lin" valueType="num">
                                      <p:cBhvr>
                                        <p:cTn id="84" dur="500" fill="hold"/>
                                        <p:tgtEl>
                                          <p:spTgt spid="18453"/>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1" fill="hold" grpId="0" nodeType="clickEffect">
                                  <p:stCondLst>
                                    <p:cond delay="0"/>
                                  </p:stCondLst>
                                  <p:childTnLst>
                                    <p:set>
                                      <p:cBhvr>
                                        <p:cTn id="88" dur="1" fill="hold">
                                          <p:stCondLst>
                                            <p:cond delay="0"/>
                                          </p:stCondLst>
                                        </p:cTn>
                                        <p:tgtEl>
                                          <p:spTgt spid="18454"/>
                                        </p:tgtEl>
                                        <p:attrNameLst>
                                          <p:attrName>style.visibility</p:attrName>
                                        </p:attrNameLst>
                                      </p:cBhvr>
                                      <p:to>
                                        <p:strVal val="visible"/>
                                      </p:to>
                                    </p:set>
                                    <p:anim calcmode="lin" valueType="num">
                                      <p:cBhvr>
                                        <p:cTn id="89" dur="500" fill="hold"/>
                                        <p:tgtEl>
                                          <p:spTgt spid="18454"/>
                                        </p:tgtEl>
                                        <p:attrNameLst>
                                          <p:attrName>ppt_x</p:attrName>
                                        </p:attrNameLst>
                                      </p:cBhvr>
                                      <p:tavLst>
                                        <p:tav tm="0">
                                          <p:val>
                                            <p:strVal val="#ppt_x"/>
                                          </p:val>
                                        </p:tav>
                                        <p:tav tm="100000">
                                          <p:val>
                                            <p:strVal val="#ppt_x"/>
                                          </p:val>
                                        </p:tav>
                                      </p:tavLst>
                                    </p:anim>
                                    <p:anim calcmode="lin" valueType="num">
                                      <p:cBhvr>
                                        <p:cTn id="90" dur="500" fill="hold"/>
                                        <p:tgtEl>
                                          <p:spTgt spid="18454"/>
                                        </p:tgtEl>
                                        <p:attrNameLst>
                                          <p:attrName>ppt_y</p:attrName>
                                        </p:attrNameLst>
                                      </p:cBhvr>
                                      <p:tavLst>
                                        <p:tav tm="0">
                                          <p:val>
                                            <p:strVal val="#ppt_y-#ppt_h/2"/>
                                          </p:val>
                                        </p:tav>
                                        <p:tav tm="100000">
                                          <p:val>
                                            <p:strVal val="#ppt_y"/>
                                          </p:val>
                                        </p:tav>
                                      </p:tavLst>
                                    </p:anim>
                                    <p:anim calcmode="lin" valueType="num">
                                      <p:cBhvr>
                                        <p:cTn id="91" dur="500" fill="hold"/>
                                        <p:tgtEl>
                                          <p:spTgt spid="18454"/>
                                        </p:tgtEl>
                                        <p:attrNameLst>
                                          <p:attrName>ppt_w</p:attrName>
                                        </p:attrNameLst>
                                      </p:cBhvr>
                                      <p:tavLst>
                                        <p:tav tm="0">
                                          <p:val>
                                            <p:strVal val="#ppt_w"/>
                                          </p:val>
                                        </p:tav>
                                        <p:tav tm="100000">
                                          <p:val>
                                            <p:strVal val="#ppt_w"/>
                                          </p:val>
                                        </p:tav>
                                      </p:tavLst>
                                    </p:anim>
                                    <p:anim calcmode="lin" valueType="num">
                                      <p:cBhvr>
                                        <p:cTn id="92" dur="500" fill="hold"/>
                                        <p:tgtEl>
                                          <p:spTgt spid="18454"/>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7" presetClass="entr" presetSubtype="8" fill="hold" grpId="0" nodeType="clickEffect">
                                  <p:stCondLst>
                                    <p:cond delay="0"/>
                                  </p:stCondLst>
                                  <p:childTnLst>
                                    <p:set>
                                      <p:cBhvr>
                                        <p:cTn id="96" dur="1" fill="hold">
                                          <p:stCondLst>
                                            <p:cond delay="0"/>
                                          </p:stCondLst>
                                        </p:cTn>
                                        <p:tgtEl>
                                          <p:spTgt spid="18457"/>
                                        </p:tgtEl>
                                        <p:attrNameLst>
                                          <p:attrName>style.visibility</p:attrName>
                                        </p:attrNameLst>
                                      </p:cBhvr>
                                      <p:to>
                                        <p:strVal val="visible"/>
                                      </p:to>
                                    </p:set>
                                    <p:anim calcmode="lin" valueType="num">
                                      <p:cBhvr>
                                        <p:cTn id="97" dur="500" fill="hold"/>
                                        <p:tgtEl>
                                          <p:spTgt spid="18457"/>
                                        </p:tgtEl>
                                        <p:attrNameLst>
                                          <p:attrName>ppt_x</p:attrName>
                                        </p:attrNameLst>
                                      </p:cBhvr>
                                      <p:tavLst>
                                        <p:tav tm="0">
                                          <p:val>
                                            <p:strVal val="#ppt_x-#ppt_w/2"/>
                                          </p:val>
                                        </p:tav>
                                        <p:tav tm="100000">
                                          <p:val>
                                            <p:strVal val="#ppt_x"/>
                                          </p:val>
                                        </p:tav>
                                      </p:tavLst>
                                    </p:anim>
                                    <p:anim calcmode="lin" valueType="num">
                                      <p:cBhvr>
                                        <p:cTn id="98" dur="500" fill="hold"/>
                                        <p:tgtEl>
                                          <p:spTgt spid="18457"/>
                                        </p:tgtEl>
                                        <p:attrNameLst>
                                          <p:attrName>ppt_y</p:attrName>
                                        </p:attrNameLst>
                                      </p:cBhvr>
                                      <p:tavLst>
                                        <p:tav tm="0">
                                          <p:val>
                                            <p:strVal val="#ppt_y"/>
                                          </p:val>
                                        </p:tav>
                                        <p:tav tm="100000">
                                          <p:val>
                                            <p:strVal val="#ppt_y"/>
                                          </p:val>
                                        </p:tav>
                                      </p:tavLst>
                                    </p:anim>
                                    <p:anim calcmode="lin" valueType="num">
                                      <p:cBhvr>
                                        <p:cTn id="99" dur="500" fill="hold"/>
                                        <p:tgtEl>
                                          <p:spTgt spid="18457"/>
                                        </p:tgtEl>
                                        <p:attrNameLst>
                                          <p:attrName>ppt_w</p:attrName>
                                        </p:attrNameLst>
                                      </p:cBhvr>
                                      <p:tavLst>
                                        <p:tav tm="0">
                                          <p:val>
                                            <p:fltVal val="0"/>
                                          </p:val>
                                        </p:tav>
                                        <p:tav tm="100000">
                                          <p:val>
                                            <p:strVal val="#ppt_w"/>
                                          </p:val>
                                        </p:tav>
                                      </p:tavLst>
                                    </p:anim>
                                    <p:anim calcmode="lin" valueType="num">
                                      <p:cBhvr>
                                        <p:cTn id="100" dur="500" fill="hold"/>
                                        <p:tgtEl>
                                          <p:spTgt spid="18457"/>
                                        </p:tgtEl>
                                        <p:attrNameLst>
                                          <p:attrName>ppt_h</p:attrName>
                                        </p:attrNameLst>
                                      </p:cBhvr>
                                      <p:tavLst>
                                        <p:tav tm="0">
                                          <p:val>
                                            <p:strVal val="#ppt_h"/>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17" presetClass="entr" presetSubtype="8" fill="hold" grpId="0" nodeType="clickEffect">
                                  <p:stCondLst>
                                    <p:cond delay="0"/>
                                  </p:stCondLst>
                                  <p:childTnLst>
                                    <p:set>
                                      <p:cBhvr>
                                        <p:cTn id="104" dur="1" fill="hold">
                                          <p:stCondLst>
                                            <p:cond delay="0"/>
                                          </p:stCondLst>
                                        </p:cTn>
                                        <p:tgtEl>
                                          <p:spTgt spid="18458"/>
                                        </p:tgtEl>
                                        <p:attrNameLst>
                                          <p:attrName>style.visibility</p:attrName>
                                        </p:attrNameLst>
                                      </p:cBhvr>
                                      <p:to>
                                        <p:strVal val="visible"/>
                                      </p:to>
                                    </p:set>
                                    <p:anim calcmode="lin" valueType="num">
                                      <p:cBhvr>
                                        <p:cTn id="105" dur="500" fill="hold"/>
                                        <p:tgtEl>
                                          <p:spTgt spid="18458"/>
                                        </p:tgtEl>
                                        <p:attrNameLst>
                                          <p:attrName>ppt_x</p:attrName>
                                        </p:attrNameLst>
                                      </p:cBhvr>
                                      <p:tavLst>
                                        <p:tav tm="0">
                                          <p:val>
                                            <p:strVal val="#ppt_x-#ppt_w/2"/>
                                          </p:val>
                                        </p:tav>
                                        <p:tav tm="100000">
                                          <p:val>
                                            <p:strVal val="#ppt_x"/>
                                          </p:val>
                                        </p:tav>
                                      </p:tavLst>
                                    </p:anim>
                                    <p:anim calcmode="lin" valueType="num">
                                      <p:cBhvr>
                                        <p:cTn id="106" dur="500" fill="hold"/>
                                        <p:tgtEl>
                                          <p:spTgt spid="18458"/>
                                        </p:tgtEl>
                                        <p:attrNameLst>
                                          <p:attrName>ppt_y</p:attrName>
                                        </p:attrNameLst>
                                      </p:cBhvr>
                                      <p:tavLst>
                                        <p:tav tm="0">
                                          <p:val>
                                            <p:strVal val="#ppt_y"/>
                                          </p:val>
                                        </p:tav>
                                        <p:tav tm="100000">
                                          <p:val>
                                            <p:strVal val="#ppt_y"/>
                                          </p:val>
                                        </p:tav>
                                      </p:tavLst>
                                    </p:anim>
                                    <p:anim calcmode="lin" valueType="num">
                                      <p:cBhvr>
                                        <p:cTn id="107" dur="500" fill="hold"/>
                                        <p:tgtEl>
                                          <p:spTgt spid="18458"/>
                                        </p:tgtEl>
                                        <p:attrNameLst>
                                          <p:attrName>ppt_w</p:attrName>
                                        </p:attrNameLst>
                                      </p:cBhvr>
                                      <p:tavLst>
                                        <p:tav tm="0">
                                          <p:val>
                                            <p:fltVal val="0"/>
                                          </p:val>
                                        </p:tav>
                                        <p:tav tm="100000">
                                          <p:val>
                                            <p:strVal val="#ppt_w"/>
                                          </p:val>
                                        </p:tav>
                                      </p:tavLst>
                                    </p:anim>
                                    <p:anim calcmode="lin" valueType="num">
                                      <p:cBhvr>
                                        <p:cTn id="108" dur="500" fill="hold"/>
                                        <p:tgtEl>
                                          <p:spTgt spid="18458"/>
                                        </p:tgtEl>
                                        <p:attrNameLst>
                                          <p:attrName>ppt_h</p:attrName>
                                        </p:attrNameLst>
                                      </p:cBhvr>
                                      <p:tavLst>
                                        <p:tav tm="0">
                                          <p:val>
                                            <p:strVal val="#ppt_h"/>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18" presetClass="entr" presetSubtype="6" fill="hold" grpId="0" nodeType="clickEffect">
                                  <p:stCondLst>
                                    <p:cond delay="0"/>
                                  </p:stCondLst>
                                  <p:childTnLst>
                                    <p:set>
                                      <p:cBhvr>
                                        <p:cTn id="112" dur="1" fill="hold">
                                          <p:stCondLst>
                                            <p:cond delay="0"/>
                                          </p:stCondLst>
                                        </p:cTn>
                                        <p:tgtEl>
                                          <p:spTgt spid="18470"/>
                                        </p:tgtEl>
                                        <p:attrNameLst>
                                          <p:attrName>style.visibility</p:attrName>
                                        </p:attrNameLst>
                                      </p:cBhvr>
                                      <p:to>
                                        <p:strVal val="visible"/>
                                      </p:to>
                                    </p:set>
                                    <p:animEffect transition="in" filter="strips(downRight)">
                                      <p:cBhvr>
                                        <p:cTn id="113" dur="500"/>
                                        <p:tgtEl>
                                          <p:spTgt spid="18470"/>
                                        </p:tgtEl>
                                      </p:cBhvr>
                                    </p:animEffect>
                                  </p:childTnLst>
                                </p:cTn>
                              </p:par>
                            </p:childTnLst>
                          </p:cTn>
                        </p:par>
                      </p:childTnLst>
                    </p:cTn>
                  </p:par>
                  <p:par>
                    <p:cTn id="114" fill="hold">
                      <p:stCondLst>
                        <p:cond delay="indefinite"/>
                      </p:stCondLst>
                      <p:childTnLst>
                        <p:par>
                          <p:cTn id="115" fill="hold">
                            <p:stCondLst>
                              <p:cond delay="0"/>
                            </p:stCondLst>
                            <p:childTnLst>
                              <p:par>
                                <p:cTn id="116" presetID="18" presetClass="entr" presetSubtype="6" fill="hold" grpId="0" nodeType="clickEffect">
                                  <p:stCondLst>
                                    <p:cond delay="0"/>
                                  </p:stCondLst>
                                  <p:childTnLst>
                                    <p:set>
                                      <p:cBhvr>
                                        <p:cTn id="117" dur="1" fill="hold">
                                          <p:stCondLst>
                                            <p:cond delay="0"/>
                                          </p:stCondLst>
                                        </p:cTn>
                                        <p:tgtEl>
                                          <p:spTgt spid="18469"/>
                                        </p:tgtEl>
                                        <p:attrNameLst>
                                          <p:attrName>style.visibility</p:attrName>
                                        </p:attrNameLst>
                                      </p:cBhvr>
                                      <p:to>
                                        <p:strVal val="visible"/>
                                      </p:to>
                                    </p:set>
                                    <p:animEffect transition="in" filter="strips(downRight)">
                                      <p:cBhvr>
                                        <p:cTn id="118" dur="500"/>
                                        <p:tgtEl>
                                          <p:spTgt spid="18469"/>
                                        </p:tgtEl>
                                      </p:cBhvr>
                                    </p:animEffect>
                                  </p:childTnLst>
                                </p:cTn>
                              </p:par>
                            </p:childTnLst>
                          </p:cTn>
                        </p:par>
                      </p:childTnLst>
                    </p:cTn>
                  </p:par>
                  <p:par>
                    <p:cTn id="119" fill="hold">
                      <p:stCondLst>
                        <p:cond delay="indefinite"/>
                      </p:stCondLst>
                      <p:childTnLst>
                        <p:par>
                          <p:cTn id="120" fill="hold">
                            <p:stCondLst>
                              <p:cond delay="0"/>
                            </p:stCondLst>
                            <p:childTnLst>
                              <p:par>
                                <p:cTn id="121" presetID="17" presetClass="entr" presetSubtype="10" fill="hold" grpId="0" nodeType="clickEffect">
                                  <p:stCondLst>
                                    <p:cond delay="0"/>
                                  </p:stCondLst>
                                  <p:childTnLst>
                                    <p:set>
                                      <p:cBhvr>
                                        <p:cTn id="122" dur="1" fill="hold">
                                          <p:stCondLst>
                                            <p:cond delay="0"/>
                                          </p:stCondLst>
                                        </p:cTn>
                                        <p:tgtEl>
                                          <p:spTgt spid="18471"/>
                                        </p:tgtEl>
                                        <p:attrNameLst>
                                          <p:attrName>style.visibility</p:attrName>
                                        </p:attrNameLst>
                                      </p:cBhvr>
                                      <p:to>
                                        <p:strVal val="visible"/>
                                      </p:to>
                                    </p:set>
                                    <p:anim calcmode="lin" valueType="num">
                                      <p:cBhvr>
                                        <p:cTn id="123" dur="500" fill="hold"/>
                                        <p:tgtEl>
                                          <p:spTgt spid="18471"/>
                                        </p:tgtEl>
                                        <p:attrNameLst>
                                          <p:attrName>ppt_w</p:attrName>
                                        </p:attrNameLst>
                                      </p:cBhvr>
                                      <p:tavLst>
                                        <p:tav tm="0">
                                          <p:val>
                                            <p:fltVal val="0"/>
                                          </p:val>
                                        </p:tav>
                                        <p:tav tm="100000">
                                          <p:val>
                                            <p:strVal val="#ppt_w"/>
                                          </p:val>
                                        </p:tav>
                                      </p:tavLst>
                                    </p:anim>
                                    <p:anim calcmode="lin" valueType="num">
                                      <p:cBhvr>
                                        <p:cTn id="124" dur="500" fill="hold"/>
                                        <p:tgtEl>
                                          <p:spTgt spid="18471"/>
                                        </p:tgtEl>
                                        <p:attrNameLst>
                                          <p:attrName>ppt_h</p:attrName>
                                        </p:attrNameLst>
                                      </p:cBhvr>
                                      <p:tavLst>
                                        <p:tav tm="0">
                                          <p:val>
                                            <p:strVal val="#ppt_h"/>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18440"/>
                                        </p:tgtEl>
                                        <p:attrNameLst>
                                          <p:attrName>style.visibility</p:attrName>
                                        </p:attrNameLst>
                                      </p:cBhvr>
                                      <p:to>
                                        <p:strVal val="visible"/>
                                      </p:to>
                                    </p:set>
                                    <p:anim calcmode="lin" valueType="num">
                                      <p:cBhvr additive="base">
                                        <p:cTn id="129" dur="500" fill="hold"/>
                                        <p:tgtEl>
                                          <p:spTgt spid="18440"/>
                                        </p:tgtEl>
                                        <p:attrNameLst>
                                          <p:attrName>ppt_x</p:attrName>
                                        </p:attrNameLst>
                                      </p:cBhvr>
                                      <p:tavLst>
                                        <p:tav tm="0">
                                          <p:val>
                                            <p:strVal val="#ppt_x"/>
                                          </p:val>
                                        </p:tav>
                                        <p:tav tm="100000">
                                          <p:val>
                                            <p:strVal val="#ppt_x"/>
                                          </p:val>
                                        </p:tav>
                                      </p:tavLst>
                                    </p:anim>
                                    <p:anim calcmode="lin" valueType="num">
                                      <p:cBhvr additive="base">
                                        <p:cTn id="130" dur="5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17" presetClass="entr" presetSubtype="4" fill="hold" grpId="0" nodeType="clickEffect">
                                  <p:stCondLst>
                                    <p:cond delay="0"/>
                                  </p:stCondLst>
                                  <p:childTnLst>
                                    <p:set>
                                      <p:cBhvr>
                                        <p:cTn id="134" dur="1" fill="hold">
                                          <p:stCondLst>
                                            <p:cond delay="0"/>
                                          </p:stCondLst>
                                        </p:cTn>
                                        <p:tgtEl>
                                          <p:spTgt spid="18472"/>
                                        </p:tgtEl>
                                        <p:attrNameLst>
                                          <p:attrName>style.visibility</p:attrName>
                                        </p:attrNameLst>
                                      </p:cBhvr>
                                      <p:to>
                                        <p:strVal val="visible"/>
                                      </p:to>
                                    </p:set>
                                    <p:anim calcmode="lin" valueType="num">
                                      <p:cBhvr>
                                        <p:cTn id="135" dur="500" fill="hold"/>
                                        <p:tgtEl>
                                          <p:spTgt spid="18472"/>
                                        </p:tgtEl>
                                        <p:attrNameLst>
                                          <p:attrName>ppt_x</p:attrName>
                                        </p:attrNameLst>
                                      </p:cBhvr>
                                      <p:tavLst>
                                        <p:tav tm="0">
                                          <p:val>
                                            <p:strVal val="#ppt_x"/>
                                          </p:val>
                                        </p:tav>
                                        <p:tav tm="100000">
                                          <p:val>
                                            <p:strVal val="#ppt_x"/>
                                          </p:val>
                                        </p:tav>
                                      </p:tavLst>
                                    </p:anim>
                                    <p:anim calcmode="lin" valueType="num">
                                      <p:cBhvr>
                                        <p:cTn id="136" dur="500" fill="hold"/>
                                        <p:tgtEl>
                                          <p:spTgt spid="18472"/>
                                        </p:tgtEl>
                                        <p:attrNameLst>
                                          <p:attrName>ppt_y</p:attrName>
                                        </p:attrNameLst>
                                      </p:cBhvr>
                                      <p:tavLst>
                                        <p:tav tm="0">
                                          <p:val>
                                            <p:strVal val="#ppt_y+#ppt_h/2"/>
                                          </p:val>
                                        </p:tav>
                                        <p:tav tm="100000">
                                          <p:val>
                                            <p:strVal val="#ppt_y"/>
                                          </p:val>
                                        </p:tav>
                                      </p:tavLst>
                                    </p:anim>
                                    <p:anim calcmode="lin" valueType="num">
                                      <p:cBhvr>
                                        <p:cTn id="137" dur="500" fill="hold"/>
                                        <p:tgtEl>
                                          <p:spTgt spid="18472"/>
                                        </p:tgtEl>
                                        <p:attrNameLst>
                                          <p:attrName>ppt_w</p:attrName>
                                        </p:attrNameLst>
                                      </p:cBhvr>
                                      <p:tavLst>
                                        <p:tav tm="0">
                                          <p:val>
                                            <p:strVal val="#ppt_w"/>
                                          </p:val>
                                        </p:tav>
                                        <p:tav tm="100000">
                                          <p:val>
                                            <p:strVal val="#ppt_w"/>
                                          </p:val>
                                        </p:tav>
                                      </p:tavLst>
                                    </p:anim>
                                    <p:anim calcmode="lin" valueType="num">
                                      <p:cBhvr>
                                        <p:cTn id="138" dur="500" fill="hold"/>
                                        <p:tgtEl>
                                          <p:spTgt spid="18472"/>
                                        </p:tgtEl>
                                        <p:attrNameLst>
                                          <p:attrName>ppt_h</p:attrName>
                                        </p:attrNameLst>
                                      </p:cBhvr>
                                      <p:tavLst>
                                        <p:tav tm="0">
                                          <p:val>
                                            <p:fltVal val="0"/>
                                          </p:val>
                                        </p:tav>
                                        <p:tav tm="100000">
                                          <p:val>
                                            <p:strVal val="#ppt_h"/>
                                          </p:val>
                                        </p:tav>
                                      </p:tavLst>
                                    </p:anim>
                                  </p:childTnLst>
                                </p:cTn>
                              </p:par>
                            </p:childTnLst>
                          </p:cTn>
                        </p:par>
                      </p:childTnLst>
                    </p:cTn>
                  </p:par>
                  <p:par>
                    <p:cTn id="139" fill="hold">
                      <p:stCondLst>
                        <p:cond delay="indefinite"/>
                      </p:stCondLst>
                      <p:childTnLst>
                        <p:par>
                          <p:cTn id="140" fill="hold">
                            <p:stCondLst>
                              <p:cond delay="0"/>
                            </p:stCondLst>
                            <p:childTnLst>
                              <p:par>
                                <p:cTn id="141" presetID="17" presetClass="entr" presetSubtype="4" fill="hold" grpId="0" nodeType="clickEffect">
                                  <p:stCondLst>
                                    <p:cond delay="0"/>
                                  </p:stCondLst>
                                  <p:childTnLst>
                                    <p:set>
                                      <p:cBhvr>
                                        <p:cTn id="142" dur="1" fill="hold">
                                          <p:stCondLst>
                                            <p:cond delay="0"/>
                                          </p:stCondLst>
                                        </p:cTn>
                                        <p:tgtEl>
                                          <p:spTgt spid="18473"/>
                                        </p:tgtEl>
                                        <p:attrNameLst>
                                          <p:attrName>style.visibility</p:attrName>
                                        </p:attrNameLst>
                                      </p:cBhvr>
                                      <p:to>
                                        <p:strVal val="visible"/>
                                      </p:to>
                                    </p:set>
                                    <p:anim calcmode="lin" valueType="num">
                                      <p:cBhvr>
                                        <p:cTn id="143" dur="500" fill="hold"/>
                                        <p:tgtEl>
                                          <p:spTgt spid="18473"/>
                                        </p:tgtEl>
                                        <p:attrNameLst>
                                          <p:attrName>ppt_x</p:attrName>
                                        </p:attrNameLst>
                                      </p:cBhvr>
                                      <p:tavLst>
                                        <p:tav tm="0">
                                          <p:val>
                                            <p:strVal val="#ppt_x"/>
                                          </p:val>
                                        </p:tav>
                                        <p:tav tm="100000">
                                          <p:val>
                                            <p:strVal val="#ppt_x"/>
                                          </p:val>
                                        </p:tav>
                                      </p:tavLst>
                                    </p:anim>
                                    <p:anim calcmode="lin" valueType="num">
                                      <p:cBhvr>
                                        <p:cTn id="144" dur="500" fill="hold"/>
                                        <p:tgtEl>
                                          <p:spTgt spid="18473"/>
                                        </p:tgtEl>
                                        <p:attrNameLst>
                                          <p:attrName>ppt_y</p:attrName>
                                        </p:attrNameLst>
                                      </p:cBhvr>
                                      <p:tavLst>
                                        <p:tav tm="0">
                                          <p:val>
                                            <p:strVal val="#ppt_y+#ppt_h/2"/>
                                          </p:val>
                                        </p:tav>
                                        <p:tav tm="100000">
                                          <p:val>
                                            <p:strVal val="#ppt_y"/>
                                          </p:val>
                                        </p:tav>
                                      </p:tavLst>
                                    </p:anim>
                                    <p:anim calcmode="lin" valueType="num">
                                      <p:cBhvr>
                                        <p:cTn id="145" dur="500" fill="hold"/>
                                        <p:tgtEl>
                                          <p:spTgt spid="18473"/>
                                        </p:tgtEl>
                                        <p:attrNameLst>
                                          <p:attrName>ppt_w</p:attrName>
                                        </p:attrNameLst>
                                      </p:cBhvr>
                                      <p:tavLst>
                                        <p:tav tm="0">
                                          <p:val>
                                            <p:strVal val="#ppt_w"/>
                                          </p:val>
                                        </p:tav>
                                        <p:tav tm="100000">
                                          <p:val>
                                            <p:strVal val="#ppt_w"/>
                                          </p:val>
                                        </p:tav>
                                      </p:tavLst>
                                    </p:anim>
                                    <p:anim calcmode="lin" valueType="num">
                                      <p:cBhvr>
                                        <p:cTn id="146" dur="500" fill="hold"/>
                                        <p:tgtEl>
                                          <p:spTgt spid="18473"/>
                                        </p:tgtEl>
                                        <p:attrNameLst>
                                          <p:attrName>ppt_h</p:attrName>
                                        </p:attrNameLst>
                                      </p:cBhvr>
                                      <p:tavLst>
                                        <p:tav tm="0">
                                          <p:val>
                                            <p:fltVal val="0"/>
                                          </p:val>
                                        </p:tav>
                                        <p:tav tm="100000">
                                          <p:val>
                                            <p:strVal val="#ppt_h"/>
                                          </p:val>
                                        </p:tav>
                                      </p:tavLst>
                                    </p:anim>
                                  </p:childTnLst>
                                </p:cTn>
                              </p:par>
                            </p:childTnLst>
                          </p:cTn>
                        </p:par>
                      </p:childTnLst>
                    </p:cTn>
                  </p:par>
                  <p:par>
                    <p:cTn id="147" fill="hold">
                      <p:stCondLst>
                        <p:cond delay="indefinite"/>
                      </p:stCondLst>
                      <p:childTnLst>
                        <p:par>
                          <p:cTn id="148" fill="hold">
                            <p:stCondLst>
                              <p:cond delay="0"/>
                            </p:stCondLst>
                            <p:childTnLst>
                              <p:par>
                                <p:cTn id="149" presetID="17" presetClass="entr" presetSubtype="4" fill="hold" grpId="0" nodeType="clickEffect">
                                  <p:stCondLst>
                                    <p:cond delay="0"/>
                                  </p:stCondLst>
                                  <p:childTnLst>
                                    <p:set>
                                      <p:cBhvr>
                                        <p:cTn id="150" dur="1" fill="hold">
                                          <p:stCondLst>
                                            <p:cond delay="0"/>
                                          </p:stCondLst>
                                        </p:cTn>
                                        <p:tgtEl>
                                          <p:spTgt spid="18474"/>
                                        </p:tgtEl>
                                        <p:attrNameLst>
                                          <p:attrName>style.visibility</p:attrName>
                                        </p:attrNameLst>
                                      </p:cBhvr>
                                      <p:to>
                                        <p:strVal val="visible"/>
                                      </p:to>
                                    </p:set>
                                    <p:anim calcmode="lin" valueType="num">
                                      <p:cBhvr>
                                        <p:cTn id="151" dur="500" fill="hold"/>
                                        <p:tgtEl>
                                          <p:spTgt spid="18474"/>
                                        </p:tgtEl>
                                        <p:attrNameLst>
                                          <p:attrName>ppt_x</p:attrName>
                                        </p:attrNameLst>
                                      </p:cBhvr>
                                      <p:tavLst>
                                        <p:tav tm="0">
                                          <p:val>
                                            <p:strVal val="#ppt_x"/>
                                          </p:val>
                                        </p:tav>
                                        <p:tav tm="100000">
                                          <p:val>
                                            <p:strVal val="#ppt_x"/>
                                          </p:val>
                                        </p:tav>
                                      </p:tavLst>
                                    </p:anim>
                                    <p:anim calcmode="lin" valueType="num">
                                      <p:cBhvr>
                                        <p:cTn id="152" dur="500" fill="hold"/>
                                        <p:tgtEl>
                                          <p:spTgt spid="18474"/>
                                        </p:tgtEl>
                                        <p:attrNameLst>
                                          <p:attrName>ppt_y</p:attrName>
                                        </p:attrNameLst>
                                      </p:cBhvr>
                                      <p:tavLst>
                                        <p:tav tm="0">
                                          <p:val>
                                            <p:strVal val="#ppt_y+#ppt_h/2"/>
                                          </p:val>
                                        </p:tav>
                                        <p:tav tm="100000">
                                          <p:val>
                                            <p:strVal val="#ppt_y"/>
                                          </p:val>
                                        </p:tav>
                                      </p:tavLst>
                                    </p:anim>
                                    <p:anim calcmode="lin" valueType="num">
                                      <p:cBhvr>
                                        <p:cTn id="153" dur="500" fill="hold"/>
                                        <p:tgtEl>
                                          <p:spTgt spid="18474"/>
                                        </p:tgtEl>
                                        <p:attrNameLst>
                                          <p:attrName>ppt_w</p:attrName>
                                        </p:attrNameLst>
                                      </p:cBhvr>
                                      <p:tavLst>
                                        <p:tav tm="0">
                                          <p:val>
                                            <p:strVal val="#ppt_w"/>
                                          </p:val>
                                        </p:tav>
                                        <p:tav tm="100000">
                                          <p:val>
                                            <p:strVal val="#ppt_w"/>
                                          </p:val>
                                        </p:tav>
                                      </p:tavLst>
                                    </p:anim>
                                    <p:anim calcmode="lin" valueType="num">
                                      <p:cBhvr>
                                        <p:cTn id="154" dur="500" fill="hold"/>
                                        <p:tgtEl>
                                          <p:spTgt spid="18474"/>
                                        </p:tgtEl>
                                        <p:attrNameLst>
                                          <p:attrName>ppt_h</p:attrName>
                                        </p:attrNameLst>
                                      </p:cBhvr>
                                      <p:tavLst>
                                        <p:tav tm="0">
                                          <p:val>
                                            <p:fltVal val="0"/>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17" presetClass="entr" presetSubtype="4" fill="hold" grpId="0" nodeType="clickEffect">
                                  <p:stCondLst>
                                    <p:cond delay="0"/>
                                  </p:stCondLst>
                                  <p:childTnLst>
                                    <p:set>
                                      <p:cBhvr>
                                        <p:cTn id="158" dur="1" fill="hold">
                                          <p:stCondLst>
                                            <p:cond delay="0"/>
                                          </p:stCondLst>
                                        </p:cTn>
                                        <p:tgtEl>
                                          <p:spTgt spid="18475"/>
                                        </p:tgtEl>
                                        <p:attrNameLst>
                                          <p:attrName>style.visibility</p:attrName>
                                        </p:attrNameLst>
                                      </p:cBhvr>
                                      <p:to>
                                        <p:strVal val="visible"/>
                                      </p:to>
                                    </p:set>
                                    <p:anim calcmode="lin" valueType="num">
                                      <p:cBhvr>
                                        <p:cTn id="159" dur="500" fill="hold"/>
                                        <p:tgtEl>
                                          <p:spTgt spid="18475"/>
                                        </p:tgtEl>
                                        <p:attrNameLst>
                                          <p:attrName>ppt_x</p:attrName>
                                        </p:attrNameLst>
                                      </p:cBhvr>
                                      <p:tavLst>
                                        <p:tav tm="0">
                                          <p:val>
                                            <p:strVal val="#ppt_x"/>
                                          </p:val>
                                        </p:tav>
                                        <p:tav tm="100000">
                                          <p:val>
                                            <p:strVal val="#ppt_x"/>
                                          </p:val>
                                        </p:tav>
                                      </p:tavLst>
                                    </p:anim>
                                    <p:anim calcmode="lin" valueType="num">
                                      <p:cBhvr>
                                        <p:cTn id="160" dur="500" fill="hold"/>
                                        <p:tgtEl>
                                          <p:spTgt spid="18475"/>
                                        </p:tgtEl>
                                        <p:attrNameLst>
                                          <p:attrName>ppt_y</p:attrName>
                                        </p:attrNameLst>
                                      </p:cBhvr>
                                      <p:tavLst>
                                        <p:tav tm="0">
                                          <p:val>
                                            <p:strVal val="#ppt_y+#ppt_h/2"/>
                                          </p:val>
                                        </p:tav>
                                        <p:tav tm="100000">
                                          <p:val>
                                            <p:strVal val="#ppt_y"/>
                                          </p:val>
                                        </p:tav>
                                      </p:tavLst>
                                    </p:anim>
                                    <p:anim calcmode="lin" valueType="num">
                                      <p:cBhvr>
                                        <p:cTn id="161" dur="500" fill="hold"/>
                                        <p:tgtEl>
                                          <p:spTgt spid="18475"/>
                                        </p:tgtEl>
                                        <p:attrNameLst>
                                          <p:attrName>ppt_w</p:attrName>
                                        </p:attrNameLst>
                                      </p:cBhvr>
                                      <p:tavLst>
                                        <p:tav tm="0">
                                          <p:val>
                                            <p:strVal val="#ppt_w"/>
                                          </p:val>
                                        </p:tav>
                                        <p:tav tm="100000">
                                          <p:val>
                                            <p:strVal val="#ppt_w"/>
                                          </p:val>
                                        </p:tav>
                                      </p:tavLst>
                                    </p:anim>
                                    <p:anim calcmode="lin" valueType="num">
                                      <p:cBhvr>
                                        <p:cTn id="162" dur="500" fill="hold"/>
                                        <p:tgtEl>
                                          <p:spTgt spid="18475"/>
                                        </p:tgtEl>
                                        <p:attrNameLst>
                                          <p:attrName>ppt_h</p:attrName>
                                        </p:attrNameLst>
                                      </p:cBhvr>
                                      <p:tavLst>
                                        <p:tav tm="0">
                                          <p:val>
                                            <p:fltVal val="0"/>
                                          </p:val>
                                        </p:tav>
                                        <p:tav tm="100000">
                                          <p:val>
                                            <p:strVal val="#ppt_h"/>
                                          </p:val>
                                        </p:tav>
                                      </p:tavLst>
                                    </p:anim>
                                  </p:childTnLst>
                                </p:cTn>
                              </p:par>
                            </p:childTnLst>
                          </p:cTn>
                        </p:par>
                      </p:childTnLst>
                    </p:cTn>
                  </p:par>
                  <p:par>
                    <p:cTn id="163" fill="hold">
                      <p:stCondLst>
                        <p:cond delay="indefinite"/>
                      </p:stCondLst>
                      <p:childTnLst>
                        <p:par>
                          <p:cTn id="164" fill="hold">
                            <p:stCondLst>
                              <p:cond delay="0"/>
                            </p:stCondLst>
                            <p:childTnLst>
                              <p:par>
                                <p:cTn id="165" presetID="17" presetClass="entr" presetSubtype="4" fill="hold" grpId="0" nodeType="clickEffect">
                                  <p:stCondLst>
                                    <p:cond delay="0"/>
                                  </p:stCondLst>
                                  <p:childTnLst>
                                    <p:set>
                                      <p:cBhvr>
                                        <p:cTn id="166" dur="1" fill="hold">
                                          <p:stCondLst>
                                            <p:cond delay="0"/>
                                          </p:stCondLst>
                                        </p:cTn>
                                        <p:tgtEl>
                                          <p:spTgt spid="18476"/>
                                        </p:tgtEl>
                                        <p:attrNameLst>
                                          <p:attrName>style.visibility</p:attrName>
                                        </p:attrNameLst>
                                      </p:cBhvr>
                                      <p:to>
                                        <p:strVal val="visible"/>
                                      </p:to>
                                    </p:set>
                                    <p:anim calcmode="lin" valueType="num">
                                      <p:cBhvr>
                                        <p:cTn id="167" dur="500" fill="hold"/>
                                        <p:tgtEl>
                                          <p:spTgt spid="18476"/>
                                        </p:tgtEl>
                                        <p:attrNameLst>
                                          <p:attrName>ppt_x</p:attrName>
                                        </p:attrNameLst>
                                      </p:cBhvr>
                                      <p:tavLst>
                                        <p:tav tm="0">
                                          <p:val>
                                            <p:strVal val="#ppt_x"/>
                                          </p:val>
                                        </p:tav>
                                        <p:tav tm="100000">
                                          <p:val>
                                            <p:strVal val="#ppt_x"/>
                                          </p:val>
                                        </p:tav>
                                      </p:tavLst>
                                    </p:anim>
                                    <p:anim calcmode="lin" valueType="num">
                                      <p:cBhvr>
                                        <p:cTn id="168" dur="500" fill="hold"/>
                                        <p:tgtEl>
                                          <p:spTgt spid="18476"/>
                                        </p:tgtEl>
                                        <p:attrNameLst>
                                          <p:attrName>ppt_y</p:attrName>
                                        </p:attrNameLst>
                                      </p:cBhvr>
                                      <p:tavLst>
                                        <p:tav tm="0">
                                          <p:val>
                                            <p:strVal val="#ppt_y+#ppt_h/2"/>
                                          </p:val>
                                        </p:tav>
                                        <p:tav tm="100000">
                                          <p:val>
                                            <p:strVal val="#ppt_y"/>
                                          </p:val>
                                        </p:tav>
                                      </p:tavLst>
                                    </p:anim>
                                    <p:anim calcmode="lin" valueType="num">
                                      <p:cBhvr>
                                        <p:cTn id="169" dur="500" fill="hold"/>
                                        <p:tgtEl>
                                          <p:spTgt spid="18476"/>
                                        </p:tgtEl>
                                        <p:attrNameLst>
                                          <p:attrName>ppt_w</p:attrName>
                                        </p:attrNameLst>
                                      </p:cBhvr>
                                      <p:tavLst>
                                        <p:tav tm="0">
                                          <p:val>
                                            <p:strVal val="#ppt_w"/>
                                          </p:val>
                                        </p:tav>
                                        <p:tav tm="100000">
                                          <p:val>
                                            <p:strVal val="#ppt_w"/>
                                          </p:val>
                                        </p:tav>
                                      </p:tavLst>
                                    </p:anim>
                                    <p:anim calcmode="lin" valueType="num">
                                      <p:cBhvr>
                                        <p:cTn id="170" dur="500" fill="hold"/>
                                        <p:tgtEl>
                                          <p:spTgt spid="18476"/>
                                        </p:tgtEl>
                                        <p:attrNameLst>
                                          <p:attrName>ppt_h</p:attrName>
                                        </p:attrNameLst>
                                      </p:cBhvr>
                                      <p:tavLst>
                                        <p:tav tm="0">
                                          <p:val>
                                            <p:fltVal val="0"/>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17" presetClass="entr" presetSubtype="4" fill="hold" grpId="0" nodeType="clickEffect">
                                  <p:stCondLst>
                                    <p:cond delay="0"/>
                                  </p:stCondLst>
                                  <p:childTnLst>
                                    <p:set>
                                      <p:cBhvr>
                                        <p:cTn id="174" dur="1" fill="hold">
                                          <p:stCondLst>
                                            <p:cond delay="0"/>
                                          </p:stCondLst>
                                        </p:cTn>
                                        <p:tgtEl>
                                          <p:spTgt spid="18477"/>
                                        </p:tgtEl>
                                        <p:attrNameLst>
                                          <p:attrName>style.visibility</p:attrName>
                                        </p:attrNameLst>
                                      </p:cBhvr>
                                      <p:to>
                                        <p:strVal val="visible"/>
                                      </p:to>
                                    </p:set>
                                    <p:anim calcmode="lin" valueType="num">
                                      <p:cBhvr>
                                        <p:cTn id="175" dur="500" fill="hold"/>
                                        <p:tgtEl>
                                          <p:spTgt spid="18477"/>
                                        </p:tgtEl>
                                        <p:attrNameLst>
                                          <p:attrName>ppt_x</p:attrName>
                                        </p:attrNameLst>
                                      </p:cBhvr>
                                      <p:tavLst>
                                        <p:tav tm="0">
                                          <p:val>
                                            <p:strVal val="#ppt_x"/>
                                          </p:val>
                                        </p:tav>
                                        <p:tav tm="100000">
                                          <p:val>
                                            <p:strVal val="#ppt_x"/>
                                          </p:val>
                                        </p:tav>
                                      </p:tavLst>
                                    </p:anim>
                                    <p:anim calcmode="lin" valueType="num">
                                      <p:cBhvr>
                                        <p:cTn id="176" dur="500" fill="hold"/>
                                        <p:tgtEl>
                                          <p:spTgt spid="18477"/>
                                        </p:tgtEl>
                                        <p:attrNameLst>
                                          <p:attrName>ppt_y</p:attrName>
                                        </p:attrNameLst>
                                      </p:cBhvr>
                                      <p:tavLst>
                                        <p:tav tm="0">
                                          <p:val>
                                            <p:strVal val="#ppt_y+#ppt_h/2"/>
                                          </p:val>
                                        </p:tav>
                                        <p:tav tm="100000">
                                          <p:val>
                                            <p:strVal val="#ppt_y"/>
                                          </p:val>
                                        </p:tav>
                                      </p:tavLst>
                                    </p:anim>
                                    <p:anim calcmode="lin" valueType="num">
                                      <p:cBhvr>
                                        <p:cTn id="177" dur="500" fill="hold"/>
                                        <p:tgtEl>
                                          <p:spTgt spid="18477"/>
                                        </p:tgtEl>
                                        <p:attrNameLst>
                                          <p:attrName>ppt_w</p:attrName>
                                        </p:attrNameLst>
                                      </p:cBhvr>
                                      <p:tavLst>
                                        <p:tav tm="0">
                                          <p:val>
                                            <p:strVal val="#ppt_w"/>
                                          </p:val>
                                        </p:tav>
                                        <p:tav tm="100000">
                                          <p:val>
                                            <p:strVal val="#ppt_w"/>
                                          </p:val>
                                        </p:tav>
                                      </p:tavLst>
                                    </p:anim>
                                    <p:anim calcmode="lin" valueType="num">
                                      <p:cBhvr>
                                        <p:cTn id="178" dur="500" fill="hold"/>
                                        <p:tgtEl>
                                          <p:spTgt spid="18477"/>
                                        </p:tgtEl>
                                        <p:attrNameLst>
                                          <p:attrName>ppt_h</p:attrName>
                                        </p:attrNameLst>
                                      </p:cBhvr>
                                      <p:tavLst>
                                        <p:tav tm="0">
                                          <p:val>
                                            <p:fltVal val="0"/>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8" fill="hold" grpId="0" nodeType="clickEffect">
                                  <p:stCondLst>
                                    <p:cond delay="0"/>
                                  </p:stCondLst>
                                  <p:childTnLst>
                                    <p:set>
                                      <p:cBhvr>
                                        <p:cTn id="182" dur="1" fill="hold">
                                          <p:stCondLst>
                                            <p:cond delay="0"/>
                                          </p:stCondLst>
                                        </p:cTn>
                                        <p:tgtEl>
                                          <p:spTgt spid="18478"/>
                                        </p:tgtEl>
                                        <p:attrNameLst>
                                          <p:attrName>style.visibility</p:attrName>
                                        </p:attrNameLst>
                                      </p:cBhvr>
                                      <p:to>
                                        <p:strVal val="visible"/>
                                      </p:to>
                                    </p:set>
                                    <p:anim calcmode="lin" valueType="num">
                                      <p:cBhvr>
                                        <p:cTn id="183" dur="500" fill="hold"/>
                                        <p:tgtEl>
                                          <p:spTgt spid="18478"/>
                                        </p:tgtEl>
                                        <p:attrNameLst>
                                          <p:attrName>ppt_x</p:attrName>
                                        </p:attrNameLst>
                                      </p:cBhvr>
                                      <p:tavLst>
                                        <p:tav tm="0">
                                          <p:val>
                                            <p:strVal val="#ppt_x-#ppt_w/2"/>
                                          </p:val>
                                        </p:tav>
                                        <p:tav tm="100000">
                                          <p:val>
                                            <p:strVal val="#ppt_x"/>
                                          </p:val>
                                        </p:tav>
                                      </p:tavLst>
                                    </p:anim>
                                    <p:anim calcmode="lin" valueType="num">
                                      <p:cBhvr>
                                        <p:cTn id="184" dur="500" fill="hold"/>
                                        <p:tgtEl>
                                          <p:spTgt spid="18478"/>
                                        </p:tgtEl>
                                        <p:attrNameLst>
                                          <p:attrName>ppt_y</p:attrName>
                                        </p:attrNameLst>
                                      </p:cBhvr>
                                      <p:tavLst>
                                        <p:tav tm="0">
                                          <p:val>
                                            <p:strVal val="#ppt_y"/>
                                          </p:val>
                                        </p:tav>
                                        <p:tav tm="100000">
                                          <p:val>
                                            <p:strVal val="#ppt_y"/>
                                          </p:val>
                                        </p:tav>
                                      </p:tavLst>
                                    </p:anim>
                                    <p:anim calcmode="lin" valueType="num">
                                      <p:cBhvr>
                                        <p:cTn id="185" dur="500" fill="hold"/>
                                        <p:tgtEl>
                                          <p:spTgt spid="18478"/>
                                        </p:tgtEl>
                                        <p:attrNameLst>
                                          <p:attrName>ppt_w</p:attrName>
                                        </p:attrNameLst>
                                      </p:cBhvr>
                                      <p:tavLst>
                                        <p:tav tm="0">
                                          <p:val>
                                            <p:fltVal val="0"/>
                                          </p:val>
                                        </p:tav>
                                        <p:tav tm="100000">
                                          <p:val>
                                            <p:strVal val="#ppt_w"/>
                                          </p:val>
                                        </p:tav>
                                      </p:tavLst>
                                    </p:anim>
                                    <p:anim calcmode="lin" valueType="num">
                                      <p:cBhvr>
                                        <p:cTn id="186" dur="500" fill="hold"/>
                                        <p:tgtEl>
                                          <p:spTgt spid="18478"/>
                                        </p:tgtEl>
                                        <p:attrNameLst>
                                          <p:attrName>ppt_h</p:attrName>
                                        </p:attrNameLst>
                                      </p:cBhvr>
                                      <p:tavLst>
                                        <p:tav tm="0">
                                          <p:val>
                                            <p:strVal val="#ppt_h"/>
                                          </p:val>
                                        </p:tav>
                                        <p:tav tm="100000">
                                          <p:val>
                                            <p:strVal val="#ppt_h"/>
                                          </p:val>
                                        </p:tav>
                                      </p:tavLst>
                                    </p:anim>
                                  </p:childTnLst>
                                </p:cTn>
                              </p:par>
                            </p:childTnLst>
                          </p:cTn>
                        </p:par>
                      </p:childTnLst>
                    </p:cTn>
                  </p:par>
                  <p:par>
                    <p:cTn id="187" fill="hold">
                      <p:stCondLst>
                        <p:cond delay="indefinite"/>
                      </p:stCondLst>
                      <p:childTnLst>
                        <p:par>
                          <p:cTn id="188" fill="hold">
                            <p:stCondLst>
                              <p:cond delay="0"/>
                            </p:stCondLst>
                            <p:childTnLst>
                              <p:par>
                                <p:cTn id="189" presetID="17" presetClass="entr" presetSubtype="8" fill="hold" grpId="0" nodeType="clickEffect">
                                  <p:stCondLst>
                                    <p:cond delay="0"/>
                                  </p:stCondLst>
                                  <p:childTnLst>
                                    <p:set>
                                      <p:cBhvr>
                                        <p:cTn id="190" dur="1" fill="hold">
                                          <p:stCondLst>
                                            <p:cond delay="0"/>
                                          </p:stCondLst>
                                        </p:cTn>
                                        <p:tgtEl>
                                          <p:spTgt spid="18496"/>
                                        </p:tgtEl>
                                        <p:attrNameLst>
                                          <p:attrName>style.visibility</p:attrName>
                                        </p:attrNameLst>
                                      </p:cBhvr>
                                      <p:to>
                                        <p:strVal val="visible"/>
                                      </p:to>
                                    </p:set>
                                    <p:anim calcmode="lin" valueType="num">
                                      <p:cBhvr>
                                        <p:cTn id="191" dur="500" fill="hold"/>
                                        <p:tgtEl>
                                          <p:spTgt spid="18496"/>
                                        </p:tgtEl>
                                        <p:attrNameLst>
                                          <p:attrName>ppt_x</p:attrName>
                                        </p:attrNameLst>
                                      </p:cBhvr>
                                      <p:tavLst>
                                        <p:tav tm="0">
                                          <p:val>
                                            <p:strVal val="#ppt_x-#ppt_w/2"/>
                                          </p:val>
                                        </p:tav>
                                        <p:tav tm="100000">
                                          <p:val>
                                            <p:strVal val="#ppt_x"/>
                                          </p:val>
                                        </p:tav>
                                      </p:tavLst>
                                    </p:anim>
                                    <p:anim calcmode="lin" valueType="num">
                                      <p:cBhvr>
                                        <p:cTn id="192" dur="500" fill="hold"/>
                                        <p:tgtEl>
                                          <p:spTgt spid="18496"/>
                                        </p:tgtEl>
                                        <p:attrNameLst>
                                          <p:attrName>ppt_y</p:attrName>
                                        </p:attrNameLst>
                                      </p:cBhvr>
                                      <p:tavLst>
                                        <p:tav tm="0">
                                          <p:val>
                                            <p:strVal val="#ppt_y"/>
                                          </p:val>
                                        </p:tav>
                                        <p:tav tm="100000">
                                          <p:val>
                                            <p:strVal val="#ppt_y"/>
                                          </p:val>
                                        </p:tav>
                                      </p:tavLst>
                                    </p:anim>
                                    <p:anim calcmode="lin" valueType="num">
                                      <p:cBhvr>
                                        <p:cTn id="193" dur="500" fill="hold"/>
                                        <p:tgtEl>
                                          <p:spTgt spid="18496"/>
                                        </p:tgtEl>
                                        <p:attrNameLst>
                                          <p:attrName>ppt_w</p:attrName>
                                        </p:attrNameLst>
                                      </p:cBhvr>
                                      <p:tavLst>
                                        <p:tav tm="0">
                                          <p:val>
                                            <p:fltVal val="0"/>
                                          </p:val>
                                        </p:tav>
                                        <p:tav tm="100000">
                                          <p:val>
                                            <p:strVal val="#ppt_w"/>
                                          </p:val>
                                        </p:tav>
                                      </p:tavLst>
                                    </p:anim>
                                    <p:anim calcmode="lin" valueType="num">
                                      <p:cBhvr>
                                        <p:cTn id="194" dur="500" fill="hold"/>
                                        <p:tgtEl>
                                          <p:spTgt spid="18496"/>
                                        </p:tgtEl>
                                        <p:attrNameLst>
                                          <p:attrName>ppt_h</p:attrName>
                                        </p:attrNameLst>
                                      </p:cBhvr>
                                      <p:tavLst>
                                        <p:tav tm="0">
                                          <p:val>
                                            <p:strVal val="#ppt_h"/>
                                          </p:val>
                                        </p:tav>
                                        <p:tav tm="100000">
                                          <p:val>
                                            <p:strVal val="#ppt_h"/>
                                          </p:val>
                                        </p:tav>
                                      </p:tavLst>
                                    </p:anim>
                                  </p:childTnLst>
                                </p:cTn>
                              </p:par>
                            </p:childTnLst>
                          </p:cTn>
                        </p:par>
                      </p:childTnLst>
                    </p:cTn>
                  </p:par>
                  <p:par>
                    <p:cTn id="195" fill="hold">
                      <p:stCondLst>
                        <p:cond delay="indefinite"/>
                      </p:stCondLst>
                      <p:childTnLst>
                        <p:par>
                          <p:cTn id="196" fill="hold">
                            <p:stCondLst>
                              <p:cond delay="0"/>
                            </p:stCondLst>
                            <p:childTnLst>
                              <p:par>
                                <p:cTn id="197" presetID="17" presetClass="entr" presetSubtype="8" fill="hold" grpId="0" nodeType="clickEffect">
                                  <p:stCondLst>
                                    <p:cond delay="0"/>
                                  </p:stCondLst>
                                  <p:childTnLst>
                                    <p:set>
                                      <p:cBhvr>
                                        <p:cTn id="198" dur="1" fill="hold">
                                          <p:stCondLst>
                                            <p:cond delay="0"/>
                                          </p:stCondLst>
                                        </p:cTn>
                                        <p:tgtEl>
                                          <p:spTgt spid="18497"/>
                                        </p:tgtEl>
                                        <p:attrNameLst>
                                          <p:attrName>style.visibility</p:attrName>
                                        </p:attrNameLst>
                                      </p:cBhvr>
                                      <p:to>
                                        <p:strVal val="visible"/>
                                      </p:to>
                                    </p:set>
                                    <p:anim calcmode="lin" valueType="num">
                                      <p:cBhvr>
                                        <p:cTn id="199" dur="500" fill="hold"/>
                                        <p:tgtEl>
                                          <p:spTgt spid="18497"/>
                                        </p:tgtEl>
                                        <p:attrNameLst>
                                          <p:attrName>ppt_x</p:attrName>
                                        </p:attrNameLst>
                                      </p:cBhvr>
                                      <p:tavLst>
                                        <p:tav tm="0">
                                          <p:val>
                                            <p:strVal val="#ppt_x-#ppt_w/2"/>
                                          </p:val>
                                        </p:tav>
                                        <p:tav tm="100000">
                                          <p:val>
                                            <p:strVal val="#ppt_x"/>
                                          </p:val>
                                        </p:tav>
                                      </p:tavLst>
                                    </p:anim>
                                    <p:anim calcmode="lin" valueType="num">
                                      <p:cBhvr>
                                        <p:cTn id="200" dur="500" fill="hold"/>
                                        <p:tgtEl>
                                          <p:spTgt spid="18497"/>
                                        </p:tgtEl>
                                        <p:attrNameLst>
                                          <p:attrName>ppt_y</p:attrName>
                                        </p:attrNameLst>
                                      </p:cBhvr>
                                      <p:tavLst>
                                        <p:tav tm="0">
                                          <p:val>
                                            <p:strVal val="#ppt_y"/>
                                          </p:val>
                                        </p:tav>
                                        <p:tav tm="100000">
                                          <p:val>
                                            <p:strVal val="#ppt_y"/>
                                          </p:val>
                                        </p:tav>
                                      </p:tavLst>
                                    </p:anim>
                                    <p:anim calcmode="lin" valueType="num">
                                      <p:cBhvr>
                                        <p:cTn id="201" dur="500" fill="hold"/>
                                        <p:tgtEl>
                                          <p:spTgt spid="18497"/>
                                        </p:tgtEl>
                                        <p:attrNameLst>
                                          <p:attrName>ppt_w</p:attrName>
                                        </p:attrNameLst>
                                      </p:cBhvr>
                                      <p:tavLst>
                                        <p:tav tm="0">
                                          <p:val>
                                            <p:fltVal val="0"/>
                                          </p:val>
                                        </p:tav>
                                        <p:tav tm="100000">
                                          <p:val>
                                            <p:strVal val="#ppt_w"/>
                                          </p:val>
                                        </p:tav>
                                      </p:tavLst>
                                    </p:anim>
                                    <p:anim calcmode="lin" valueType="num">
                                      <p:cBhvr>
                                        <p:cTn id="202" dur="500" fill="hold"/>
                                        <p:tgtEl>
                                          <p:spTgt spid="18497"/>
                                        </p:tgtEl>
                                        <p:attrNameLst>
                                          <p:attrName>ppt_h</p:attrName>
                                        </p:attrNameLst>
                                      </p:cBhvr>
                                      <p:tavLst>
                                        <p:tav tm="0">
                                          <p:val>
                                            <p:strVal val="#ppt_h"/>
                                          </p:val>
                                        </p:tav>
                                        <p:tav tm="100000">
                                          <p:val>
                                            <p:strVal val="#ppt_h"/>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4" fill="hold" grpId="0" nodeType="clickEffect">
                                  <p:stCondLst>
                                    <p:cond delay="0"/>
                                  </p:stCondLst>
                                  <p:childTnLst>
                                    <p:set>
                                      <p:cBhvr>
                                        <p:cTn id="206" dur="1" fill="hold">
                                          <p:stCondLst>
                                            <p:cond delay="0"/>
                                          </p:stCondLst>
                                        </p:cTn>
                                        <p:tgtEl>
                                          <p:spTgt spid="18494"/>
                                        </p:tgtEl>
                                        <p:attrNameLst>
                                          <p:attrName>style.visibility</p:attrName>
                                        </p:attrNameLst>
                                      </p:cBhvr>
                                      <p:to>
                                        <p:strVal val="visible"/>
                                      </p:to>
                                    </p:set>
                                    <p:anim calcmode="lin" valueType="num">
                                      <p:cBhvr additive="base">
                                        <p:cTn id="207" dur="500" fill="hold"/>
                                        <p:tgtEl>
                                          <p:spTgt spid="18494"/>
                                        </p:tgtEl>
                                        <p:attrNameLst>
                                          <p:attrName>ppt_x</p:attrName>
                                        </p:attrNameLst>
                                      </p:cBhvr>
                                      <p:tavLst>
                                        <p:tav tm="0">
                                          <p:val>
                                            <p:strVal val="#ppt_x"/>
                                          </p:val>
                                        </p:tav>
                                        <p:tav tm="100000">
                                          <p:val>
                                            <p:strVal val="#ppt_x"/>
                                          </p:val>
                                        </p:tav>
                                      </p:tavLst>
                                    </p:anim>
                                    <p:anim calcmode="lin" valueType="num">
                                      <p:cBhvr additive="base">
                                        <p:cTn id="208" dur="500" fill="hold"/>
                                        <p:tgtEl>
                                          <p:spTgt spid="18494"/>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17" presetClass="entr" presetSubtype="10" fill="hold" nodeType="clickEffect">
                                  <p:stCondLst>
                                    <p:cond delay="0"/>
                                  </p:stCondLst>
                                  <p:childTnLst>
                                    <p:set>
                                      <p:cBhvr>
                                        <p:cTn id="212" dur="1" fill="hold">
                                          <p:stCondLst>
                                            <p:cond delay="0"/>
                                          </p:stCondLst>
                                        </p:cTn>
                                        <p:tgtEl>
                                          <p:spTgt spid="18479"/>
                                        </p:tgtEl>
                                        <p:attrNameLst>
                                          <p:attrName>style.visibility</p:attrName>
                                        </p:attrNameLst>
                                      </p:cBhvr>
                                      <p:to>
                                        <p:strVal val="visible"/>
                                      </p:to>
                                    </p:set>
                                    <p:anim calcmode="lin" valueType="num">
                                      <p:cBhvr>
                                        <p:cTn id="213" dur="500" fill="hold"/>
                                        <p:tgtEl>
                                          <p:spTgt spid="18479"/>
                                        </p:tgtEl>
                                        <p:attrNameLst>
                                          <p:attrName>ppt_w</p:attrName>
                                        </p:attrNameLst>
                                      </p:cBhvr>
                                      <p:tavLst>
                                        <p:tav tm="0">
                                          <p:val>
                                            <p:fltVal val="0"/>
                                          </p:val>
                                        </p:tav>
                                        <p:tav tm="100000">
                                          <p:val>
                                            <p:strVal val="#ppt_w"/>
                                          </p:val>
                                        </p:tav>
                                      </p:tavLst>
                                    </p:anim>
                                    <p:anim calcmode="lin" valueType="num">
                                      <p:cBhvr>
                                        <p:cTn id="214" dur="500" fill="hold"/>
                                        <p:tgtEl>
                                          <p:spTgt spid="18479"/>
                                        </p:tgtEl>
                                        <p:attrNameLst>
                                          <p:attrName>ppt_h</p:attrName>
                                        </p:attrNameLst>
                                      </p:cBhvr>
                                      <p:tavLst>
                                        <p:tav tm="0">
                                          <p:val>
                                            <p:strVal val="#ppt_h"/>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17" presetClass="entr" presetSubtype="10" fill="hold" nodeType="clickEffect">
                                  <p:stCondLst>
                                    <p:cond delay="0"/>
                                  </p:stCondLst>
                                  <p:childTnLst>
                                    <p:set>
                                      <p:cBhvr>
                                        <p:cTn id="218" dur="1" fill="hold">
                                          <p:stCondLst>
                                            <p:cond delay="0"/>
                                          </p:stCondLst>
                                        </p:cTn>
                                        <p:tgtEl>
                                          <p:spTgt spid="18498"/>
                                        </p:tgtEl>
                                        <p:attrNameLst>
                                          <p:attrName>style.visibility</p:attrName>
                                        </p:attrNameLst>
                                      </p:cBhvr>
                                      <p:to>
                                        <p:strVal val="visible"/>
                                      </p:to>
                                    </p:set>
                                    <p:anim calcmode="lin" valueType="num">
                                      <p:cBhvr>
                                        <p:cTn id="219" dur="500" fill="hold"/>
                                        <p:tgtEl>
                                          <p:spTgt spid="18498"/>
                                        </p:tgtEl>
                                        <p:attrNameLst>
                                          <p:attrName>ppt_w</p:attrName>
                                        </p:attrNameLst>
                                      </p:cBhvr>
                                      <p:tavLst>
                                        <p:tav tm="0">
                                          <p:val>
                                            <p:fltVal val="0"/>
                                          </p:val>
                                        </p:tav>
                                        <p:tav tm="100000">
                                          <p:val>
                                            <p:strVal val="#ppt_w"/>
                                          </p:val>
                                        </p:tav>
                                      </p:tavLst>
                                    </p:anim>
                                    <p:anim calcmode="lin" valueType="num">
                                      <p:cBhvr>
                                        <p:cTn id="220" dur="500" fill="hold"/>
                                        <p:tgtEl>
                                          <p:spTgt spid="18498"/>
                                        </p:tgtEl>
                                        <p:attrNameLst>
                                          <p:attrName>ppt_h</p:attrName>
                                        </p:attrNameLst>
                                      </p:cBhvr>
                                      <p:tavLst>
                                        <p:tav tm="0">
                                          <p:val>
                                            <p:strVal val="#ppt_h"/>
                                          </p:val>
                                        </p:tav>
                                        <p:tav tm="100000">
                                          <p:val>
                                            <p:strVal val="#ppt_h"/>
                                          </p:val>
                                        </p:tav>
                                      </p:tavLst>
                                    </p:anim>
                                  </p:childTnLst>
                                </p:cTn>
                              </p:par>
                            </p:childTnLst>
                          </p:cTn>
                        </p:par>
                      </p:childTnLst>
                    </p:cTn>
                  </p:par>
                  <p:par>
                    <p:cTn id="221" fill="hold">
                      <p:stCondLst>
                        <p:cond delay="indefinite"/>
                      </p:stCondLst>
                      <p:childTnLst>
                        <p:par>
                          <p:cTn id="222" fill="hold">
                            <p:stCondLst>
                              <p:cond delay="0"/>
                            </p:stCondLst>
                            <p:childTnLst>
                              <p:par>
                                <p:cTn id="223" presetID="17" presetClass="entr" presetSubtype="10" fill="hold" nodeType="clickEffect">
                                  <p:stCondLst>
                                    <p:cond delay="0"/>
                                  </p:stCondLst>
                                  <p:childTnLst>
                                    <p:set>
                                      <p:cBhvr>
                                        <p:cTn id="224" dur="1" fill="hold">
                                          <p:stCondLst>
                                            <p:cond delay="0"/>
                                          </p:stCondLst>
                                        </p:cTn>
                                        <p:tgtEl>
                                          <p:spTgt spid="18484"/>
                                        </p:tgtEl>
                                        <p:attrNameLst>
                                          <p:attrName>style.visibility</p:attrName>
                                        </p:attrNameLst>
                                      </p:cBhvr>
                                      <p:to>
                                        <p:strVal val="visible"/>
                                      </p:to>
                                    </p:set>
                                    <p:anim calcmode="lin" valueType="num">
                                      <p:cBhvr>
                                        <p:cTn id="225" dur="500" fill="hold"/>
                                        <p:tgtEl>
                                          <p:spTgt spid="18484"/>
                                        </p:tgtEl>
                                        <p:attrNameLst>
                                          <p:attrName>ppt_w</p:attrName>
                                        </p:attrNameLst>
                                      </p:cBhvr>
                                      <p:tavLst>
                                        <p:tav tm="0">
                                          <p:val>
                                            <p:fltVal val="0"/>
                                          </p:val>
                                        </p:tav>
                                        <p:tav tm="100000">
                                          <p:val>
                                            <p:strVal val="#ppt_w"/>
                                          </p:val>
                                        </p:tav>
                                      </p:tavLst>
                                    </p:anim>
                                    <p:anim calcmode="lin" valueType="num">
                                      <p:cBhvr>
                                        <p:cTn id="226" dur="500" fill="hold"/>
                                        <p:tgtEl>
                                          <p:spTgt spid="18484"/>
                                        </p:tgtEl>
                                        <p:attrNameLst>
                                          <p:attrName>ppt_h</p:attrName>
                                        </p:attrNameLst>
                                      </p:cBhvr>
                                      <p:tavLst>
                                        <p:tav tm="0">
                                          <p:val>
                                            <p:strVal val="#ppt_h"/>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17" presetClass="entr" presetSubtype="10" fill="hold" nodeType="clickEffect">
                                  <p:stCondLst>
                                    <p:cond delay="0"/>
                                  </p:stCondLst>
                                  <p:childTnLst>
                                    <p:set>
                                      <p:cBhvr>
                                        <p:cTn id="230" dur="1" fill="hold">
                                          <p:stCondLst>
                                            <p:cond delay="0"/>
                                          </p:stCondLst>
                                        </p:cTn>
                                        <p:tgtEl>
                                          <p:spTgt spid="18489"/>
                                        </p:tgtEl>
                                        <p:attrNameLst>
                                          <p:attrName>style.visibility</p:attrName>
                                        </p:attrNameLst>
                                      </p:cBhvr>
                                      <p:to>
                                        <p:strVal val="visible"/>
                                      </p:to>
                                    </p:set>
                                    <p:anim calcmode="lin" valueType="num">
                                      <p:cBhvr>
                                        <p:cTn id="231" dur="500" fill="hold"/>
                                        <p:tgtEl>
                                          <p:spTgt spid="18489"/>
                                        </p:tgtEl>
                                        <p:attrNameLst>
                                          <p:attrName>ppt_w</p:attrName>
                                        </p:attrNameLst>
                                      </p:cBhvr>
                                      <p:tavLst>
                                        <p:tav tm="0">
                                          <p:val>
                                            <p:fltVal val="0"/>
                                          </p:val>
                                        </p:tav>
                                        <p:tav tm="100000">
                                          <p:val>
                                            <p:strVal val="#ppt_w"/>
                                          </p:val>
                                        </p:tav>
                                      </p:tavLst>
                                    </p:anim>
                                    <p:anim calcmode="lin" valueType="num">
                                      <p:cBhvr>
                                        <p:cTn id="232" dur="500" fill="hold"/>
                                        <p:tgtEl>
                                          <p:spTgt spid="18489"/>
                                        </p:tgtEl>
                                        <p:attrNameLst>
                                          <p:attrName>ppt_h</p:attrName>
                                        </p:attrNameLst>
                                      </p:cBhvr>
                                      <p:tavLst>
                                        <p:tav tm="0">
                                          <p:val>
                                            <p:strVal val="#ppt_h"/>
                                          </p:val>
                                        </p:tav>
                                        <p:tav tm="100000">
                                          <p:val>
                                            <p:strVal val="#ppt_h"/>
                                          </p:val>
                                        </p:tav>
                                      </p:tavLst>
                                    </p:anim>
                                  </p:childTnLst>
                                </p:cTn>
                              </p:par>
                            </p:childTnLst>
                          </p:cTn>
                        </p:par>
                      </p:childTnLst>
                    </p:cTn>
                  </p:par>
                  <p:par>
                    <p:cTn id="233" fill="hold">
                      <p:stCondLst>
                        <p:cond delay="indefinite"/>
                      </p:stCondLst>
                      <p:childTnLst>
                        <p:par>
                          <p:cTn id="234" fill="hold">
                            <p:stCondLst>
                              <p:cond delay="0"/>
                            </p:stCondLst>
                            <p:childTnLst>
                              <p:par>
                                <p:cTn id="235" presetID="17" presetClass="entr" presetSubtype="10" fill="hold" grpId="0" nodeType="clickEffect">
                                  <p:stCondLst>
                                    <p:cond delay="0"/>
                                  </p:stCondLst>
                                  <p:childTnLst>
                                    <p:set>
                                      <p:cBhvr>
                                        <p:cTn id="236" dur="1" fill="hold">
                                          <p:stCondLst>
                                            <p:cond delay="0"/>
                                          </p:stCondLst>
                                        </p:cTn>
                                        <p:tgtEl>
                                          <p:spTgt spid="18495"/>
                                        </p:tgtEl>
                                        <p:attrNameLst>
                                          <p:attrName>style.visibility</p:attrName>
                                        </p:attrNameLst>
                                      </p:cBhvr>
                                      <p:to>
                                        <p:strVal val="visible"/>
                                      </p:to>
                                    </p:set>
                                    <p:anim calcmode="lin" valueType="num">
                                      <p:cBhvr>
                                        <p:cTn id="237" dur="500" fill="hold"/>
                                        <p:tgtEl>
                                          <p:spTgt spid="18495"/>
                                        </p:tgtEl>
                                        <p:attrNameLst>
                                          <p:attrName>ppt_w</p:attrName>
                                        </p:attrNameLst>
                                      </p:cBhvr>
                                      <p:tavLst>
                                        <p:tav tm="0">
                                          <p:val>
                                            <p:fltVal val="0"/>
                                          </p:val>
                                        </p:tav>
                                        <p:tav tm="100000">
                                          <p:val>
                                            <p:strVal val="#ppt_w"/>
                                          </p:val>
                                        </p:tav>
                                      </p:tavLst>
                                    </p:anim>
                                    <p:anim calcmode="lin" valueType="num">
                                      <p:cBhvr>
                                        <p:cTn id="238" dur="500" fill="hold"/>
                                        <p:tgtEl>
                                          <p:spTgt spid="18495"/>
                                        </p:tgtEl>
                                        <p:attrNameLst>
                                          <p:attrName>ppt_h</p:attrName>
                                        </p:attrNameLst>
                                      </p:cBhvr>
                                      <p:tavLst>
                                        <p:tav tm="0">
                                          <p:val>
                                            <p:strVal val="#ppt_h"/>
                                          </p:val>
                                        </p:tav>
                                        <p:tav tm="100000">
                                          <p:val>
                                            <p:strVal val="#ppt_h"/>
                                          </p:val>
                                        </p:tav>
                                      </p:tavLst>
                                    </p:anim>
                                  </p:childTnLst>
                                </p:cTn>
                              </p:par>
                            </p:childTnLst>
                          </p:cTn>
                        </p:par>
                      </p:childTnLst>
                    </p:cTn>
                  </p:par>
                  <p:par>
                    <p:cTn id="239" fill="hold">
                      <p:stCondLst>
                        <p:cond delay="indefinite"/>
                      </p:stCondLst>
                      <p:childTnLst>
                        <p:par>
                          <p:cTn id="240" fill="hold">
                            <p:stCondLst>
                              <p:cond delay="0"/>
                            </p:stCondLst>
                            <p:childTnLst>
                              <p:par>
                                <p:cTn id="241" presetID="17" presetClass="entr" presetSubtype="2" fill="hold" grpId="0" nodeType="clickEffect">
                                  <p:stCondLst>
                                    <p:cond delay="0"/>
                                  </p:stCondLst>
                                  <p:childTnLst>
                                    <p:set>
                                      <p:cBhvr>
                                        <p:cTn id="242" dur="1" fill="hold">
                                          <p:stCondLst>
                                            <p:cond delay="0"/>
                                          </p:stCondLst>
                                        </p:cTn>
                                        <p:tgtEl>
                                          <p:spTgt spid="18503"/>
                                        </p:tgtEl>
                                        <p:attrNameLst>
                                          <p:attrName>style.visibility</p:attrName>
                                        </p:attrNameLst>
                                      </p:cBhvr>
                                      <p:to>
                                        <p:strVal val="visible"/>
                                      </p:to>
                                    </p:set>
                                    <p:anim calcmode="lin" valueType="num">
                                      <p:cBhvr>
                                        <p:cTn id="243" dur="500" fill="hold"/>
                                        <p:tgtEl>
                                          <p:spTgt spid="18503"/>
                                        </p:tgtEl>
                                        <p:attrNameLst>
                                          <p:attrName>ppt_x</p:attrName>
                                        </p:attrNameLst>
                                      </p:cBhvr>
                                      <p:tavLst>
                                        <p:tav tm="0">
                                          <p:val>
                                            <p:strVal val="#ppt_x+#ppt_w/2"/>
                                          </p:val>
                                        </p:tav>
                                        <p:tav tm="100000">
                                          <p:val>
                                            <p:strVal val="#ppt_x"/>
                                          </p:val>
                                        </p:tav>
                                      </p:tavLst>
                                    </p:anim>
                                    <p:anim calcmode="lin" valueType="num">
                                      <p:cBhvr>
                                        <p:cTn id="244" dur="500" fill="hold"/>
                                        <p:tgtEl>
                                          <p:spTgt spid="18503"/>
                                        </p:tgtEl>
                                        <p:attrNameLst>
                                          <p:attrName>ppt_y</p:attrName>
                                        </p:attrNameLst>
                                      </p:cBhvr>
                                      <p:tavLst>
                                        <p:tav tm="0">
                                          <p:val>
                                            <p:strVal val="#ppt_y"/>
                                          </p:val>
                                        </p:tav>
                                        <p:tav tm="100000">
                                          <p:val>
                                            <p:strVal val="#ppt_y"/>
                                          </p:val>
                                        </p:tav>
                                      </p:tavLst>
                                    </p:anim>
                                    <p:anim calcmode="lin" valueType="num">
                                      <p:cBhvr>
                                        <p:cTn id="245" dur="500" fill="hold"/>
                                        <p:tgtEl>
                                          <p:spTgt spid="18503"/>
                                        </p:tgtEl>
                                        <p:attrNameLst>
                                          <p:attrName>ppt_w</p:attrName>
                                        </p:attrNameLst>
                                      </p:cBhvr>
                                      <p:tavLst>
                                        <p:tav tm="0">
                                          <p:val>
                                            <p:fltVal val="0"/>
                                          </p:val>
                                        </p:tav>
                                        <p:tav tm="100000">
                                          <p:val>
                                            <p:strVal val="#ppt_w"/>
                                          </p:val>
                                        </p:tav>
                                      </p:tavLst>
                                    </p:anim>
                                    <p:anim calcmode="lin" valueType="num">
                                      <p:cBhvr>
                                        <p:cTn id="246" dur="500" fill="hold"/>
                                        <p:tgtEl>
                                          <p:spTgt spid="18503"/>
                                        </p:tgtEl>
                                        <p:attrNameLst>
                                          <p:attrName>ppt_h</p:attrName>
                                        </p:attrNameLst>
                                      </p:cBhvr>
                                      <p:tavLst>
                                        <p:tav tm="0">
                                          <p:val>
                                            <p:strVal val="#ppt_h"/>
                                          </p:val>
                                        </p:tav>
                                        <p:tav tm="100000">
                                          <p:val>
                                            <p:strVal val="#ppt_h"/>
                                          </p:val>
                                        </p:tav>
                                      </p:tavLst>
                                    </p:anim>
                                  </p:childTnLst>
                                </p:cTn>
                              </p:par>
                            </p:childTnLst>
                          </p:cTn>
                        </p:par>
                      </p:childTnLst>
                    </p:cTn>
                  </p:par>
                  <p:par>
                    <p:cTn id="247" fill="hold">
                      <p:stCondLst>
                        <p:cond delay="indefinite"/>
                      </p:stCondLst>
                      <p:childTnLst>
                        <p:par>
                          <p:cTn id="248" fill="hold">
                            <p:stCondLst>
                              <p:cond delay="0"/>
                            </p:stCondLst>
                            <p:childTnLst>
                              <p:par>
                                <p:cTn id="249" presetID="17" presetClass="entr" presetSubtype="1" fill="hold" nodeType="clickEffect">
                                  <p:stCondLst>
                                    <p:cond delay="0"/>
                                  </p:stCondLst>
                                  <p:childTnLst>
                                    <p:set>
                                      <p:cBhvr>
                                        <p:cTn id="250" dur="1" fill="hold">
                                          <p:stCondLst>
                                            <p:cond delay="0"/>
                                          </p:stCondLst>
                                        </p:cTn>
                                        <p:tgtEl>
                                          <p:spTgt spid="18444"/>
                                        </p:tgtEl>
                                        <p:attrNameLst>
                                          <p:attrName>style.visibility</p:attrName>
                                        </p:attrNameLst>
                                      </p:cBhvr>
                                      <p:to>
                                        <p:strVal val="visible"/>
                                      </p:to>
                                    </p:set>
                                    <p:anim calcmode="lin" valueType="num">
                                      <p:cBhvr>
                                        <p:cTn id="251" dur="500" fill="hold"/>
                                        <p:tgtEl>
                                          <p:spTgt spid="18444"/>
                                        </p:tgtEl>
                                        <p:attrNameLst>
                                          <p:attrName>ppt_x</p:attrName>
                                        </p:attrNameLst>
                                      </p:cBhvr>
                                      <p:tavLst>
                                        <p:tav tm="0">
                                          <p:val>
                                            <p:strVal val="#ppt_x"/>
                                          </p:val>
                                        </p:tav>
                                        <p:tav tm="100000">
                                          <p:val>
                                            <p:strVal val="#ppt_x"/>
                                          </p:val>
                                        </p:tav>
                                      </p:tavLst>
                                    </p:anim>
                                    <p:anim calcmode="lin" valueType="num">
                                      <p:cBhvr>
                                        <p:cTn id="252" dur="500" fill="hold"/>
                                        <p:tgtEl>
                                          <p:spTgt spid="18444"/>
                                        </p:tgtEl>
                                        <p:attrNameLst>
                                          <p:attrName>ppt_y</p:attrName>
                                        </p:attrNameLst>
                                      </p:cBhvr>
                                      <p:tavLst>
                                        <p:tav tm="0">
                                          <p:val>
                                            <p:strVal val="#ppt_y-#ppt_h/2"/>
                                          </p:val>
                                        </p:tav>
                                        <p:tav tm="100000">
                                          <p:val>
                                            <p:strVal val="#ppt_y"/>
                                          </p:val>
                                        </p:tav>
                                      </p:tavLst>
                                    </p:anim>
                                    <p:anim calcmode="lin" valueType="num">
                                      <p:cBhvr>
                                        <p:cTn id="253" dur="500" fill="hold"/>
                                        <p:tgtEl>
                                          <p:spTgt spid="18444"/>
                                        </p:tgtEl>
                                        <p:attrNameLst>
                                          <p:attrName>ppt_w</p:attrName>
                                        </p:attrNameLst>
                                      </p:cBhvr>
                                      <p:tavLst>
                                        <p:tav tm="0">
                                          <p:val>
                                            <p:strVal val="#ppt_w"/>
                                          </p:val>
                                        </p:tav>
                                        <p:tav tm="100000">
                                          <p:val>
                                            <p:strVal val="#ppt_w"/>
                                          </p:val>
                                        </p:tav>
                                      </p:tavLst>
                                    </p:anim>
                                    <p:anim calcmode="lin" valueType="num">
                                      <p:cBhvr>
                                        <p:cTn id="254" dur="500" fill="hold"/>
                                        <p:tgtEl>
                                          <p:spTgt spid="18444"/>
                                        </p:tgtEl>
                                        <p:attrNameLst>
                                          <p:attrName>ppt_h</p:attrName>
                                        </p:attrNameLst>
                                      </p:cBhvr>
                                      <p:tavLst>
                                        <p:tav tm="0">
                                          <p:val>
                                            <p:fltVal val="0"/>
                                          </p:val>
                                        </p:tav>
                                        <p:tav tm="100000">
                                          <p:val>
                                            <p:strVal val="#ppt_h"/>
                                          </p:val>
                                        </p:tav>
                                      </p:tavLst>
                                    </p:anim>
                                  </p:childTnLst>
                                </p:cTn>
                              </p:par>
                            </p:childTnLst>
                          </p:cTn>
                        </p:par>
                      </p:childTnLst>
                    </p:cTn>
                  </p:par>
                  <p:par>
                    <p:cTn id="255" fill="hold">
                      <p:stCondLst>
                        <p:cond delay="indefinite"/>
                      </p:stCondLst>
                      <p:childTnLst>
                        <p:par>
                          <p:cTn id="256" fill="hold">
                            <p:stCondLst>
                              <p:cond delay="0"/>
                            </p:stCondLst>
                            <p:childTnLst>
                              <p:par>
                                <p:cTn id="257" presetID="17" presetClass="entr" presetSubtype="8" fill="hold" grpId="0" nodeType="clickEffect">
                                  <p:stCondLst>
                                    <p:cond delay="0"/>
                                  </p:stCondLst>
                                  <p:childTnLst>
                                    <p:set>
                                      <p:cBhvr>
                                        <p:cTn id="258" dur="1" fill="hold">
                                          <p:stCondLst>
                                            <p:cond delay="0"/>
                                          </p:stCondLst>
                                        </p:cTn>
                                        <p:tgtEl>
                                          <p:spTgt spid="18504"/>
                                        </p:tgtEl>
                                        <p:attrNameLst>
                                          <p:attrName>style.visibility</p:attrName>
                                        </p:attrNameLst>
                                      </p:cBhvr>
                                      <p:to>
                                        <p:strVal val="visible"/>
                                      </p:to>
                                    </p:set>
                                    <p:anim calcmode="lin" valueType="num">
                                      <p:cBhvr>
                                        <p:cTn id="259" dur="500" fill="hold"/>
                                        <p:tgtEl>
                                          <p:spTgt spid="18504"/>
                                        </p:tgtEl>
                                        <p:attrNameLst>
                                          <p:attrName>ppt_x</p:attrName>
                                        </p:attrNameLst>
                                      </p:cBhvr>
                                      <p:tavLst>
                                        <p:tav tm="0">
                                          <p:val>
                                            <p:strVal val="#ppt_x-#ppt_w/2"/>
                                          </p:val>
                                        </p:tav>
                                        <p:tav tm="100000">
                                          <p:val>
                                            <p:strVal val="#ppt_x"/>
                                          </p:val>
                                        </p:tav>
                                      </p:tavLst>
                                    </p:anim>
                                    <p:anim calcmode="lin" valueType="num">
                                      <p:cBhvr>
                                        <p:cTn id="260" dur="500" fill="hold"/>
                                        <p:tgtEl>
                                          <p:spTgt spid="18504"/>
                                        </p:tgtEl>
                                        <p:attrNameLst>
                                          <p:attrName>ppt_y</p:attrName>
                                        </p:attrNameLst>
                                      </p:cBhvr>
                                      <p:tavLst>
                                        <p:tav tm="0">
                                          <p:val>
                                            <p:strVal val="#ppt_y"/>
                                          </p:val>
                                        </p:tav>
                                        <p:tav tm="100000">
                                          <p:val>
                                            <p:strVal val="#ppt_y"/>
                                          </p:val>
                                        </p:tav>
                                      </p:tavLst>
                                    </p:anim>
                                    <p:anim calcmode="lin" valueType="num">
                                      <p:cBhvr>
                                        <p:cTn id="261" dur="500" fill="hold"/>
                                        <p:tgtEl>
                                          <p:spTgt spid="18504"/>
                                        </p:tgtEl>
                                        <p:attrNameLst>
                                          <p:attrName>ppt_w</p:attrName>
                                        </p:attrNameLst>
                                      </p:cBhvr>
                                      <p:tavLst>
                                        <p:tav tm="0">
                                          <p:val>
                                            <p:fltVal val="0"/>
                                          </p:val>
                                        </p:tav>
                                        <p:tav tm="100000">
                                          <p:val>
                                            <p:strVal val="#ppt_w"/>
                                          </p:val>
                                        </p:tav>
                                      </p:tavLst>
                                    </p:anim>
                                    <p:anim calcmode="lin" valueType="num">
                                      <p:cBhvr>
                                        <p:cTn id="262" dur="500" fill="hold"/>
                                        <p:tgtEl>
                                          <p:spTgt spid="18504"/>
                                        </p:tgtEl>
                                        <p:attrNameLst>
                                          <p:attrName>ppt_h</p:attrName>
                                        </p:attrNameLst>
                                      </p:cBhvr>
                                      <p:tavLst>
                                        <p:tav tm="0">
                                          <p:val>
                                            <p:strVal val="#ppt_h"/>
                                          </p:val>
                                        </p:tav>
                                        <p:tav tm="100000">
                                          <p:val>
                                            <p:strVal val="#ppt_h"/>
                                          </p:val>
                                        </p:tav>
                                      </p:tavLst>
                                    </p:anim>
                                  </p:childTnLst>
                                </p:cTn>
                              </p:par>
                            </p:childTnLst>
                          </p:cTn>
                        </p:par>
                      </p:childTnLst>
                    </p:cTn>
                  </p:par>
                  <p:par>
                    <p:cTn id="263" fill="hold">
                      <p:stCondLst>
                        <p:cond delay="indefinite"/>
                      </p:stCondLst>
                      <p:childTnLst>
                        <p:par>
                          <p:cTn id="264" fill="hold">
                            <p:stCondLst>
                              <p:cond delay="0"/>
                            </p:stCondLst>
                            <p:childTnLst>
                              <p:par>
                                <p:cTn id="265" presetID="18" presetClass="entr" presetSubtype="9" fill="hold" grpId="0" nodeType="clickEffect">
                                  <p:stCondLst>
                                    <p:cond delay="0"/>
                                  </p:stCondLst>
                                  <p:childTnLst>
                                    <p:set>
                                      <p:cBhvr>
                                        <p:cTn id="266" dur="1" fill="hold">
                                          <p:stCondLst>
                                            <p:cond delay="0"/>
                                          </p:stCondLst>
                                        </p:cTn>
                                        <p:tgtEl>
                                          <p:spTgt spid="18505"/>
                                        </p:tgtEl>
                                        <p:attrNameLst>
                                          <p:attrName>style.visibility</p:attrName>
                                        </p:attrNameLst>
                                      </p:cBhvr>
                                      <p:to>
                                        <p:strVal val="visible"/>
                                      </p:to>
                                    </p:set>
                                    <p:animEffect transition="in" filter="strips(upLeft)">
                                      <p:cBhvr>
                                        <p:cTn id="267" dur="500"/>
                                        <p:tgtEl>
                                          <p:spTgt spid="18505"/>
                                        </p:tgtEl>
                                      </p:cBhvr>
                                    </p:animEffect>
                                  </p:childTnLst>
                                </p:cTn>
                              </p:par>
                            </p:childTnLst>
                          </p:cTn>
                        </p:par>
                      </p:childTnLst>
                    </p:cTn>
                  </p:par>
                  <p:par>
                    <p:cTn id="268" fill="hold">
                      <p:stCondLst>
                        <p:cond delay="indefinite"/>
                      </p:stCondLst>
                      <p:childTnLst>
                        <p:par>
                          <p:cTn id="269" fill="hold">
                            <p:stCondLst>
                              <p:cond delay="0"/>
                            </p:stCondLst>
                            <p:childTnLst>
                              <p:par>
                                <p:cTn id="270" presetID="18" presetClass="entr" presetSubtype="3" fill="hold" nodeType="clickEffect">
                                  <p:stCondLst>
                                    <p:cond delay="0"/>
                                  </p:stCondLst>
                                  <p:childTnLst>
                                    <p:set>
                                      <p:cBhvr>
                                        <p:cTn id="271" dur="1" fill="hold">
                                          <p:stCondLst>
                                            <p:cond delay="0"/>
                                          </p:stCondLst>
                                        </p:cTn>
                                        <p:tgtEl>
                                          <p:spTgt spid="18506"/>
                                        </p:tgtEl>
                                        <p:attrNameLst>
                                          <p:attrName>style.visibility</p:attrName>
                                        </p:attrNameLst>
                                      </p:cBhvr>
                                      <p:to>
                                        <p:strVal val="visible"/>
                                      </p:to>
                                    </p:set>
                                    <p:animEffect transition="in" filter="strips(upRight)">
                                      <p:cBhvr>
                                        <p:cTn id="272" dur="500"/>
                                        <p:tgtEl>
                                          <p:spTgt spid="18506"/>
                                        </p:tgtEl>
                                      </p:cBhvr>
                                    </p:animEffect>
                                  </p:childTnLst>
                                </p:cTn>
                              </p:par>
                            </p:childTnLst>
                          </p:cTn>
                        </p:par>
                      </p:childTnLst>
                    </p:cTn>
                  </p:par>
                  <p:par>
                    <p:cTn id="273" fill="hold">
                      <p:stCondLst>
                        <p:cond delay="indefinite"/>
                      </p:stCondLst>
                      <p:childTnLst>
                        <p:par>
                          <p:cTn id="274" fill="hold">
                            <p:stCondLst>
                              <p:cond delay="0"/>
                            </p:stCondLst>
                            <p:childTnLst>
                              <p:par>
                                <p:cTn id="275" presetID="18" presetClass="entr" presetSubtype="9" fill="hold" grpId="0" nodeType="clickEffect">
                                  <p:stCondLst>
                                    <p:cond delay="0"/>
                                  </p:stCondLst>
                                  <p:childTnLst>
                                    <p:set>
                                      <p:cBhvr>
                                        <p:cTn id="276" dur="1" fill="hold">
                                          <p:stCondLst>
                                            <p:cond delay="0"/>
                                          </p:stCondLst>
                                        </p:cTn>
                                        <p:tgtEl>
                                          <p:spTgt spid="18537"/>
                                        </p:tgtEl>
                                        <p:attrNameLst>
                                          <p:attrName>style.visibility</p:attrName>
                                        </p:attrNameLst>
                                      </p:cBhvr>
                                      <p:to>
                                        <p:strVal val="visible"/>
                                      </p:to>
                                    </p:set>
                                    <p:animEffect transition="in" filter="strips(upLeft)">
                                      <p:cBhvr>
                                        <p:cTn id="277" dur="500"/>
                                        <p:tgtEl>
                                          <p:spTgt spid="18537"/>
                                        </p:tgtEl>
                                      </p:cBhvr>
                                    </p:animEffect>
                                  </p:childTnLst>
                                </p:cTn>
                              </p:par>
                            </p:childTnLst>
                          </p:cTn>
                        </p:par>
                      </p:childTnLst>
                    </p:cTn>
                  </p:par>
                  <p:par>
                    <p:cTn id="278" fill="hold">
                      <p:stCondLst>
                        <p:cond delay="indefinite"/>
                      </p:stCondLst>
                      <p:childTnLst>
                        <p:par>
                          <p:cTn id="279" fill="hold">
                            <p:stCondLst>
                              <p:cond delay="0"/>
                            </p:stCondLst>
                            <p:childTnLst>
                              <p:par>
                                <p:cTn id="280" presetID="2" presetClass="entr" presetSubtype="2" fill="hold" grpId="0" nodeType="clickEffect">
                                  <p:stCondLst>
                                    <p:cond delay="0"/>
                                  </p:stCondLst>
                                  <p:childTnLst>
                                    <p:set>
                                      <p:cBhvr>
                                        <p:cTn id="281" dur="1" fill="hold">
                                          <p:stCondLst>
                                            <p:cond delay="0"/>
                                          </p:stCondLst>
                                        </p:cTn>
                                        <p:tgtEl>
                                          <p:spTgt spid="18538"/>
                                        </p:tgtEl>
                                        <p:attrNameLst>
                                          <p:attrName>style.visibility</p:attrName>
                                        </p:attrNameLst>
                                      </p:cBhvr>
                                      <p:to>
                                        <p:strVal val="visible"/>
                                      </p:to>
                                    </p:set>
                                    <p:anim calcmode="lin" valueType="num">
                                      <p:cBhvr additive="base">
                                        <p:cTn id="282" dur="500" fill="hold"/>
                                        <p:tgtEl>
                                          <p:spTgt spid="18538"/>
                                        </p:tgtEl>
                                        <p:attrNameLst>
                                          <p:attrName>ppt_x</p:attrName>
                                        </p:attrNameLst>
                                      </p:cBhvr>
                                      <p:tavLst>
                                        <p:tav tm="0">
                                          <p:val>
                                            <p:strVal val="1+#ppt_w/2"/>
                                          </p:val>
                                        </p:tav>
                                        <p:tav tm="100000">
                                          <p:val>
                                            <p:strVal val="#ppt_x"/>
                                          </p:val>
                                        </p:tav>
                                      </p:tavLst>
                                    </p:anim>
                                    <p:anim calcmode="lin" valueType="num">
                                      <p:cBhvr additive="base">
                                        <p:cTn id="283" dur="500" fill="hold"/>
                                        <p:tgtEl>
                                          <p:spTgt spid="18538"/>
                                        </p:tgtEl>
                                        <p:attrNameLst>
                                          <p:attrName>ppt_y</p:attrName>
                                        </p:attrNameLst>
                                      </p:cBhvr>
                                      <p:tavLst>
                                        <p:tav tm="0">
                                          <p:val>
                                            <p:strVal val="#ppt_y"/>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17" presetClass="entr" presetSubtype="1" fill="hold" nodeType="clickEffect">
                                  <p:stCondLst>
                                    <p:cond delay="0"/>
                                  </p:stCondLst>
                                  <p:childTnLst>
                                    <p:set>
                                      <p:cBhvr>
                                        <p:cTn id="287" dur="1" fill="hold">
                                          <p:stCondLst>
                                            <p:cond delay="0"/>
                                          </p:stCondLst>
                                        </p:cTn>
                                        <p:tgtEl>
                                          <p:spTgt spid="18539"/>
                                        </p:tgtEl>
                                        <p:attrNameLst>
                                          <p:attrName>style.visibility</p:attrName>
                                        </p:attrNameLst>
                                      </p:cBhvr>
                                      <p:to>
                                        <p:strVal val="visible"/>
                                      </p:to>
                                    </p:set>
                                    <p:anim calcmode="lin" valueType="num">
                                      <p:cBhvr>
                                        <p:cTn id="288" dur="500" fill="hold"/>
                                        <p:tgtEl>
                                          <p:spTgt spid="18539"/>
                                        </p:tgtEl>
                                        <p:attrNameLst>
                                          <p:attrName>ppt_x</p:attrName>
                                        </p:attrNameLst>
                                      </p:cBhvr>
                                      <p:tavLst>
                                        <p:tav tm="0">
                                          <p:val>
                                            <p:strVal val="#ppt_x"/>
                                          </p:val>
                                        </p:tav>
                                        <p:tav tm="100000">
                                          <p:val>
                                            <p:strVal val="#ppt_x"/>
                                          </p:val>
                                        </p:tav>
                                      </p:tavLst>
                                    </p:anim>
                                    <p:anim calcmode="lin" valueType="num">
                                      <p:cBhvr>
                                        <p:cTn id="289" dur="500" fill="hold"/>
                                        <p:tgtEl>
                                          <p:spTgt spid="18539"/>
                                        </p:tgtEl>
                                        <p:attrNameLst>
                                          <p:attrName>ppt_y</p:attrName>
                                        </p:attrNameLst>
                                      </p:cBhvr>
                                      <p:tavLst>
                                        <p:tav tm="0">
                                          <p:val>
                                            <p:strVal val="#ppt_y-#ppt_h/2"/>
                                          </p:val>
                                        </p:tav>
                                        <p:tav tm="100000">
                                          <p:val>
                                            <p:strVal val="#ppt_y"/>
                                          </p:val>
                                        </p:tav>
                                      </p:tavLst>
                                    </p:anim>
                                    <p:anim calcmode="lin" valueType="num">
                                      <p:cBhvr>
                                        <p:cTn id="290" dur="500" fill="hold"/>
                                        <p:tgtEl>
                                          <p:spTgt spid="18539"/>
                                        </p:tgtEl>
                                        <p:attrNameLst>
                                          <p:attrName>ppt_w</p:attrName>
                                        </p:attrNameLst>
                                      </p:cBhvr>
                                      <p:tavLst>
                                        <p:tav tm="0">
                                          <p:val>
                                            <p:strVal val="#ppt_w"/>
                                          </p:val>
                                        </p:tav>
                                        <p:tav tm="100000">
                                          <p:val>
                                            <p:strVal val="#ppt_w"/>
                                          </p:val>
                                        </p:tav>
                                      </p:tavLst>
                                    </p:anim>
                                    <p:anim calcmode="lin" valueType="num">
                                      <p:cBhvr>
                                        <p:cTn id="291" dur="500" fill="hold"/>
                                        <p:tgtEl>
                                          <p:spTgt spid="18539"/>
                                        </p:tgtEl>
                                        <p:attrNameLst>
                                          <p:attrName>ppt_h</p:attrName>
                                        </p:attrNameLst>
                                      </p:cBhvr>
                                      <p:tavLst>
                                        <p:tav tm="0">
                                          <p:val>
                                            <p:fltVal val="0"/>
                                          </p:val>
                                        </p:tav>
                                        <p:tav tm="100000">
                                          <p:val>
                                            <p:strVal val="#ppt_h"/>
                                          </p:val>
                                        </p:tav>
                                      </p:tavLst>
                                    </p:anim>
                                  </p:childTnLst>
                                </p:cTn>
                              </p:par>
                            </p:childTnLst>
                          </p:cTn>
                        </p:par>
                      </p:childTnLst>
                    </p:cTn>
                  </p:par>
                  <p:par>
                    <p:cTn id="292" fill="hold">
                      <p:stCondLst>
                        <p:cond delay="indefinite"/>
                      </p:stCondLst>
                      <p:childTnLst>
                        <p:par>
                          <p:cTn id="293" fill="hold">
                            <p:stCondLst>
                              <p:cond delay="0"/>
                            </p:stCondLst>
                            <p:childTnLst>
                              <p:par>
                                <p:cTn id="294" presetID="17" presetClass="entr" presetSubtype="8" fill="hold" nodeType="clickEffect">
                                  <p:stCondLst>
                                    <p:cond delay="0"/>
                                  </p:stCondLst>
                                  <p:childTnLst>
                                    <p:set>
                                      <p:cBhvr>
                                        <p:cTn id="295" dur="1" fill="hold">
                                          <p:stCondLst>
                                            <p:cond delay="0"/>
                                          </p:stCondLst>
                                        </p:cTn>
                                        <p:tgtEl>
                                          <p:spTgt spid="18548"/>
                                        </p:tgtEl>
                                        <p:attrNameLst>
                                          <p:attrName>style.visibility</p:attrName>
                                        </p:attrNameLst>
                                      </p:cBhvr>
                                      <p:to>
                                        <p:strVal val="visible"/>
                                      </p:to>
                                    </p:set>
                                    <p:anim calcmode="lin" valueType="num">
                                      <p:cBhvr>
                                        <p:cTn id="296" dur="500" fill="hold"/>
                                        <p:tgtEl>
                                          <p:spTgt spid="18548"/>
                                        </p:tgtEl>
                                        <p:attrNameLst>
                                          <p:attrName>ppt_x</p:attrName>
                                        </p:attrNameLst>
                                      </p:cBhvr>
                                      <p:tavLst>
                                        <p:tav tm="0">
                                          <p:val>
                                            <p:strVal val="#ppt_x-#ppt_w/2"/>
                                          </p:val>
                                        </p:tav>
                                        <p:tav tm="100000">
                                          <p:val>
                                            <p:strVal val="#ppt_x"/>
                                          </p:val>
                                        </p:tav>
                                      </p:tavLst>
                                    </p:anim>
                                    <p:anim calcmode="lin" valueType="num">
                                      <p:cBhvr>
                                        <p:cTn id="297" dur="500" fill="hold"/>
                                        <p:tgtEl>
                                          <p:spTgt spid="18548"/>
                                        </p:tgtEl>
                                        <p:attrNameLst>
                                          <p:attrName>ppt_y</p:attrName>
                                        </p:attrNameLst>
                                      </p:cBhvr>
                                      <p:tavLst>
                                        <p:tav tm="0">
                                          <p:val>
                                            <p:strVal val="#ppt_y"/>
                                          </p:val>
                                        </p:tav>
                                        <p:tav tm="100000">
                                          <p:val>
                                            <p:strVal val="#ppt_y"/>
                                          </p:val>
                                        </p:tav>
                                      </p:tavLst>
                                    </p:anim>
                                    <p:anim calcmode="lin" valueType="num">
                                      <p:cBhvr>
                                        <p:cTn id="298" dur="500" fill="hold"/>
                                        <p:tgtEl>
                                          <p:spTgt spid="18548"/>
                                        </p:tgtEl>
                                        <p:attrNameLst>
                                          <p:attrName>ppt_w</p:attrName>
                                        </p:attrNameLst>
                                      </p:cBhvr>
                                      <p:tavLst>
                                        <p:tav tm="0">
                                          <p:val>
                                            <p:fltVal val="0"/>
                                          </p:val>
                                        </p:tav>
                                        <p:tav tm="100000">
                                          <p:val>
                                            <p:strVal val="#ppt_w"/>
                                          </p:val>
                                        </p:tav>
                                      </p:tavLst>
                                    </p:anim>
                                    <p:anim calcmode="lin" valueType="num">
                                      <p:cBhvr>
                                        <p:cTn id="299" dur="500" fill="hold"/>
                                        <p:tgtEl>
                                          <p:spTgt spid="18548"/>
                                        </p:tgtEl>
                                        <p:attrNameLst>
                                          <p:attrName>ppt_h</p:attrName>
                                        </p:attrNameLst>
                                      </p:cBhvr>
                                      <p:tavLst>
                                        <p:tav tm="0">
                                          <p:val>
                                            <p:strVal val="#ppt_h"/>
                                          </p:val>
                                        </p:tav>
                                        <p:tav tm="100000">
                                          <p:val>
                                            <p:strVal val="#ppt_h"/>
                                          </p:val>
                                        </p:tav>
                                      </p:tavLst>
                                    </p:anim>
                                  </p:childTnLst>
                                </p:cTn>
                              </p:par>
                            </p:childTnLst>
                          </p:cTn>
                        </p:par>
                      </p:childTnLst>
                    </p:cTn>
                  </p:par>
                  <p:par>
                    <p:cTn id="300" fill="hold">
                      <p:stCondLst>
                        <p:cond delay="indefinite"/>
                      </p:stCondLst>
                      <p:childTnLst>
                        <p:par>
                          <p:cTn id="301" fill="hold">
                            <p:stCondLst>
                              <p:cond delay="0"/>
                            </p:stCondLst>
                            <p:childTnLst>
                              <p:par>
                                <p:cTn id="302" presetID="2" presetClass="entr" presetSubtype="1" fill="hold" grpId="0" nodeType="clickEffect">
                                  <p:stCondLst>
                                    <p:cond delay="0"/>
                                  </p:stCondLst>
                                  <p:childTnLst>
                                    <p:set>
                                      <p:cBhvr>
                                        <p:cTn id="303" dur="1" fill="hold">
                                          <p:stCondLst>
                                            <p:cond delay="0"/>
                                          </p:stCondLst>
                                        </p:cTn>
                                        <p:tgtEl>
                                          <p:spTgt spid="18562"/>
                                        </p:tgtEl>
                                        <p:attrNameLst>
                                          <p:attrName>style.visibility</p:attrName>
                                        </p:attrNameLst>
                                      </p:cBhvr>
                                      <p:to>
                                        <p:strVal val="visible"/>
                                      </p:to>
                                    </p:set>
                                    <p:anim calcmode="lin" valueType="num">
                                      <p:cBhvr additive="base">
                                        <p:cTn id="304" dur="500" fill="hold"/>
                                        <p:tgtEl>
                                          <p:spTgt spid="18562"/>
                                        </p:tgtEl>
                                        <p:attrNameLst>
                                          <p:attrName>ppt_x</p:attrName>
                                        </p:attrNameLst>
                                      </p:cBhvr>
                                      <p:tavLst>
                                        <p:tav tm="0">
                                          <p:val>
                                            <p:strVal val="#ppt_x"/>
                                          </p:val>
                                        </p:tav>
                                        <p:tav tm="100000">
                                          <p:val>
                                            <p:strVal val="#ppt_x"/>
                                          </p:val>
                                        </p:tav>
                                      </p:tavLst>
                                    </p:anim>
                                    <p:anim calcmode="lin" valueType="num">
                                      <p:cBhvr additive="base">
                                        <p:cTn id="305" dur="500" fill="hold"/>
                                        <p:tgtEl>
                                          <p:spTgt spid="18562"/>
                                        </p:tgtEl>
                                        <p:attrNameLst>
                                          <p:attrName>ppt_y</p:attrName>
                                        </p:attrNameLst>
                                      </p:cBhvr>
                                      <p:tavLst>
                                        <p:tav tm="0">
                                          <p:val>
                                            <p:strVal val="0-#ppt_h/2"/>
                                          </p:val>
                                        </p:tav>
                                        <p:tav tm="100000">
                                          <p:val>
                                            <p:strVal val="#ppt_y"/>
                                          </p:val>
                                        </p:tav>
                                      </p:tavLst>
                                    </p:anim>
                                  </p:childTnLst>
                                </p:cTn>
                              </p:par>
                            </p:childTnLst>
                          </p:cTn>
                        </p:par>
                      </p:childTnLst>
                    </p:cTn>
                  </p:par>
                  <p:par>
                    <p:cTn id="306" fill="hold">
                      <p:stCondLst>
                        <p:cond delay="indefinite"/>
                      </p:stCondLst>
                      <p:childTnLst>
                        <p:par>
                          <p:cTn id="307" fill="hold">
                            <p:stCondLst>
                              <p:cond delay="0"/>
                            </p:stCondLst>
                            <p:childTnLst>
                              <p:par>
                                <p:cTn id="308" presetID="17" presetClass="entr" presetSubtype="10" fill="hold" grpId="0" nodeType="clickEffect">
                                  <p:stCondLst>
                                    <p:cond delay="0"/>
                                  </p:stCondLst>
                                  <p:childTnLst>
                                    <p:set>
                                      <p:cBhvr>
                                        <p:cTn id="309" dur="1" fill="hold">
                                          <p:stCondLst>
                                            <p:cond delay="0"/>
                                          </p:stCondLst>
                                        </p:cTn>
                                        <p:tgtEl>
                                          <p:spTgt spid="18554"/>
                                        </p:tgtEl>
                                        <p:attrNameLst>
                                          <p:attrName>style.visibility</p:attrName>
                                        </p:attrNameLst>
                                      </p:cBhvr>
                                      <p:to>
                                        <p:strVal val="visible"/>
                                      </p:to>
                                    </p:set>
                                    <p:anim calcmode="lin" valueType="num">
                                      <p:cBhvr>
                                        <p:cTn id="310" dur="500" fill="hold"/>
                                        <p:tgtEl>
                                          <p:spTgt spid="18554"/>
                                        </p:tgtEl>
                                        <p:attrNameLst>
                                          <p:attrName>ppt_w</p:attrName>
                                        </p:attrNameLst>
                                      </p:cBhvr>
                                      <p:tavLst>
                                        <p:tav tm="0">
                                          <p:val>
                                            <p:fltVal val="0"/>
                                          </p:val>
                                        </p:tav>
                                        <p:tav tm="100000">
                                          <p:val>
                                            <p:strVal val="#ppt_w"/>
                                          </p:val>
                                        </p:tav>
                                      </p:tavLst>
                                    </p:anim>
                                    <p:anim calcmode="lin" valueType="num">
                                      <p:cBhvr>
                                        <p:cTn id="311" dur="500" fill="hold"/>
                                        <p:tgtEl>
                                          <p:spTgt spid="18554"/>
                                        </p:tgtEl>
                                        <p:attrNameLst>
                                          <p:attrName>ppt_h</p:attrName>
                                        </p:attrNameLst>
                                      </p:cBhvr>
                                      <p:tavLst>
                                        <p:tav tm="0">
                                          <p:val>
                                            <p:strVal val="#ppt_h"/>
                                          </p:val>
                                        </p:tav>
                                        <p:tav tm="100000">
                                          <p:val>
                                            <p:strVal val="#ppt_h"/>
                                          </p:val>
                                        </p:tav>
                                      </p:tavLst>
                                    </p:anim>
                                  </p:childTnLst>
                                </p:cTn>
                              </p:par>
                            </p:childTnLst>
                          </p:cTn>
                        </p:par>
                      </p:childTnLst>
                    </p:cTn>
                  </p:par>
                  <p:par>
                    <p:cTn id="312" fill="hold">
                      <p:stCondLst>
                        <p:cond delay="indefinite"/>
                      </p:stCondLst>
                      <p:childTnLst>
                        <p:par>
                          <p:cTn id="313" fill="hold">
                            <p:stCondLst>
                              <p:cond delay="0"/>
                            </p:stCondLst>
                            <p:childTnLst>
                              <p:par>
                                <p:cTn id="314" presetID="17" presetClass="entr" presetSubtype="10" fill="hold" grpId="0" nodeType="clickEffect">
                                  <p:stCondLst>
                                    <p:cond delay="0"/>
                                  </p:stCondLst>
                                  <p:childTnLst>
                                    <p:set>
                                      <p:cBhvr>
                                        <p:cTn id="315" dur="1" fill="hold">
                                          <p:stCondLst>
                                            <p:cond delay="0"/>
                                          </p:stCondLst>
                                        </p:cTn>
                                        <p:tgtEl>
                                          <p:spTgt spid="18556"/>
                                        </p:tgtEl>
                                        <p:attrNameLst>
                                          <p:attrName>style.visibility</p:attrName>
                                        </p:attrNameLst>
                                      </p:cBhvr>
                                      <p:to>
                                        <p:strVal val="visible"/>
                                      </p:to>
                                    </p:set>
                                    <p:anim calcmode="lin" valueType="num">
                                      <p:cBhvr>
                                        <p:cTn id="316" dur="500" fill="hold"/>
                                        <p:tgtEl>
                                          <p:spTgt spid="18556"/>
                                        </p:tgtEl>
                                        <p:attrNameLst>
                                          <p:attrName>ppt_w</p:attrName>
                                        </p:attrNameLst>
                                      </p:cBhvr>
                                      <p:tavLst>
                                        <p:tav tm="0">
                                          <p:val>
                                            <p:fltVal val="0"/>
                                          </p:val>
                                        </p:tav>
                                        <p:tav tm="100000">
                                          <p:val>
                                            <p:strVal val="#ppt_w"/>
                                          </p:val>
                                        </p:tav>
                                      </p:tavLst>
                                    </p:anim>
                                    <p:anim calcmode="lin" valueType="num">
                                      <p:cBhvr>
                                        <p:cTn id="317" dur="500" fill="hold"/>
                                        <p:tgtEl>
                                          <p:spTgt spid="18556"/>
                                        </p:tgtEl>
                                        <p:attrNameLst>
                                          <p:attrName>ppt_h</p:attrName>
                                        </p:attrNameLst>
                                      </p:cBhvr>
                                      <p:tavLst>
                                        <p:tav tm="0">
                                          <p:val>
                                            <p:strVal val="#ppt_h"/>
                                          </p:val>
                                        </p:tav>
                                        <p:tav tm="100000">
                                          <p:val>
                                            <p:strVal val="#ppt_h"/>
                                          </p:val>
                                        </p:tav>
                                      </p:tavLst>
                                    </p:anim>
                                  </p:childTnLst>
                                </p:cTn>
                              </p:par>
                            </p:childTnLst>
                          </p:cTn>
                        </p:par>
                      </p:childTnLst>
                    </p:cTn>
                  </p:par>
                  <p:par>
                    <p:cTn id="318" fill="hold">
                      <p:stCondLst>
                        <p:cond delay="indefinite"/>
                      </p:stCondLst>
                      <p:childTnLst>
                        <p:par>
                          <p:cTn id="319" fill="hold">
                            <p:stCondLst>
                              <p:cond delay="0"/>
                            </p:stCondLst>
                            <p:childTnLst>
                              <p:par>
                                <p:cTn id="320" presetID="17" presetClass="entr" presetSubtype="10" fill="hold" grpId="0" nodeType="clickEffect">
                                  <p:stCondLst>
                                    <p:cond delay="0"/>
                                  </p:stCondLst>
                                  <p:childTnLst>
                                    <p:set>
                                      <p:cBhvr>
                                        <p:cTn id="321" dur="1" fill="hold">
                                          <p:stCondLst>
                                            <p:cond delay="0"/>
                                          </p:stCondLst>
                                        </p:cTn>
                                        <p:tgtEl>
                                          <p:spTgt spid="18555"/>
                                        </p:tgtEl>
                                        <p:attrNameLst>
                                          <p:attrName>style.visibility</p:attrName>
                                        </p:attrNameLst>
                                      </p:cBhvr>
                                      <p:to>
                                        <p:strVal val="visible"/>
                                      </p:to>
                                    </p:set>
                                    <p:anim calcmode="lin" valueType="num">
                                      <p:cBhvr>
                                        <p:cTn id="322" dur="500" fill="hold"/>
                                        <p:tgtEl>
                                          <p:spTgt spid="18555"/>
                                        </p:tgtEl>
                                        <p:attrNameLst>
                                          <p:attrName>ppt_w</p:attrName>
                                        </p:attrNameLst>
                                      </p:cBhvr>
                                      <p:tavLst>
                                        <p:tav tm="0">
                                          <p:val>
                                            <p:fltVal val="0"/>
                                          </p:val>
                                        </p:tav>
                                        <p:tav tm="100000">
                                          <p:val>
                                            <p:strVal val="#ppt_w"/>
                                          </p:val>
                                        </p:tav>
                                      </p:tavLst>
                                    </p:anim>
                                    <p:anim calcmode="lin" valueType="num">
                                      <p:cBhvr>
                                        <p:cTn id="323" dur="500" fill="hold"/>
                                        <p:tgtEl>
                                          <p:spTgt spid="18555"/>
                                        </p:tgtEl>
                                        <p:attrNameLst>
                                          <p:attrName>ppt_h</p:attrName>
                                        </p:attrNameLst>
                                      </p:cBhvr>
                                      <p:tavLst>
                                        <p:tav tm="0">
                                          <p:val>
                                            <p:strVal val="#ppt_h"/>
                                          </p:val>
                                        </p:tav>
                                        <p:tav tm="100000">
                                          <p:val>
                                            <p:strVal val="#ppt_h"/>
                                          </p:val>
                                        </p:tav>
                                      </p:tavLst>
                                    </p:anim>
                                  </p:childTnLst>
                                </p:cTn>
                              </p:par>
                            </p:childTnLst>
                          </p:cTn>
                        </p:par>
                      </p:childTnLst>
                    </p:cTn>
                  </p:par>
                  <p:par>
                    <p:cTn id="324" fill="hold">
                      <p:stCondLst>
                        <p:cond delay="indefinite"/>
                      </p:stCondLst>
                      <p:childTnLst>
                        <p:par>
                          <p:cTn id="325" fill="hold">
                            <p:stCondLst>
                              <p:cond delay="0"/>
                            </p:stCondLst>
                            <p:childTnLst>
                              <p:par>
                                <p:cTn id="326" presetID="17" presetClass="entr" presetSubtype="10" fill="hold" grpId="0" nodeType="clickEffect">
                                  <p:stCondLst>
                                    <p:cond delay="0"/>
                                  </p:stCondLst>
                                  <p:childTnLst>
                                    <p:set>
                                      <p:cBhvr>
                                        <p:cTn id="327" dur="1" fill="hold">
                                          <p:stCondLst>
                                            <p:cond delay="0"/>
                                          </p:stCondLst>
                                        </p:cTn>
                                        <p:tgtEl>
                                          <p:spTgt spid="18557"/>
                                        </p:tgtEl>
                                        <p:attrNameLst>
                                          <p:attrName>style.visibility</p:attrName>
                                        </p:attrNameLst>
                                      </p:cBhvr>
                                      <p:to>
                                        <p:strVal val="visible"/>
                                      </p:to>
                                    </p:set>
                                    <p:anim calcmode="lin" valueType="num">
                                      <p:cBhvr>
                                        <p:cTn id="328" dur="500" fill="hold"/>
                                        <p:tgtEl>
                                          <p:spTgt spid="18557"/>
                                        </p:tgtEl>
                                        <p:attrNameLst>
                                          <p:attrName>ppt_w</p:attrName>
                                        </p:attrNameLst>
                                      </p:cBhvr>
                                      <p:tavLst>
                                        <p:tav tm="0">
                                          <p:val>
                                            <p:fltVal val="0"/>
                                          </p:val>
                                        </p:tav>
                                        <p:tav tm="100000">
                                          <p:val>
                                            <p:strVal val="#ppt_w"/>
                                          </p:val>
                                        </p:tav>
                                      </p:tavLst>
                                    </p:anim>
                                    <p:anim calcmode="lin" valueType="num">
                                      <p:cBhvr>
                                        <p:cTn id="329" dur="500" fill="hold"/>
                                        <p:tgtEl>
                                          <p:spTgt spid="18557"/>
                                        </p:tgtEl>
                                        <p:attrNameLst>
                                          <p:attrName>ppt_h</p:attrName>
                                        </p:attrNameLst>
                                      </p:cBhvr>
                                      <p:tavLst>
                                        <p:tav tm="0">
                                          <p:val>
                                            <p:strVal val="#ppt_h"/>
                                          </p:val>
                                        </p:tav>
                                        <p:tav tm="100000">
                                          <p:val>
                                            <p:strVal val="#ppt_h"/>
                                          </p:val>
                                        </p:tav>
                                      </p:tavLst>
                                    </p:anim>
                                  </p:childTnLst>
                                </p:cTn>
                              </p:par>
                            </p:childTnLst>
                          </p:cTn>
                        </p:par>
                      </p:childTnLst>
                    </p:cTn>
                  </p:par>
                  <p:par>
                    <p:cTn id="330" fill="hold">
                      <p:stCondLst>
                        <p:cond delay="indefinite"/>
                      </p:stCondLst>
                      <p:childTnLst>
                        <p:par>
                          <p:cTn id="331" fill="hold">
                            <p:stCondLst>
                              <p:cond delay="0"/>
                            </p:stCondLst>
                            <p:childTnLst>
                              <p:par>
                                <p:cTn id="332" presetID="1" presetClass="entr" presetSubtype="0" fill="hold" nodeType="clickEffect">
                                  <p:stCondLst>
                                    <p:cond delay="0"/>
                                  </p:stCondLst>
                                  <p:childTnLst>
                                    <p:set>
                                      <p:cBhvr>
                                        <p:cTn id="333" dur="1" fill="hold">
                                          <p:stCondLst>
                                            <p:cond delay="499"/>
                                          </p:stCondLst>
                                        </p:cTn>
                                        <p:tgtEl>
                                          <p:spTgt spid="18566"/>
                                        </p:tgtEl>
                                        <p:attrNameLst>
                                          <p:attrName>style.visibility</p:attrName>
                                        </p:attrNameLst>
                                      </p:cBhvr>
                                      <p:to>
                                        <p:strVal val="visible"/>
                                      </p:to>
                                    </p:set>
                                  </p:childTnLst>
                                </p:cTn>
                              </p:par>
                            </p:childTnLst>
                          </p:cTn>
                        </p:par>
                      </p:childTnLst>
                    </p:cTn>
                  </p:par>
                  <p:par>
                    <p:cTn id="334" fill="hold">
                      <p:stCondLst>
                        <p:cond delay="indefinite"/>
                      </p:stCondLst>
                      <p:childTnLst>
                        <p:par>
                          <p:cTn id="335" fill="hold">
                            <p:stCondLst>
                              <p:cond delay="0"/>
                            </p:stCondLst>
                            <p:childTnLst>
                              <p:par>
                                <p:cTn id="336" presetID="17" presetClass="entr" presetSubtype="10" fill="hold" grpId="0" nodeType="clickEffect">
                                  <p:stCondLst>
                                    <p:cond delay="0"/>
                                  </p:stCondLst>
                                  <p:childTnLst>
                                    <p:set>
                                      <p:cBhvr>
                                        <p:cTn id="337" dur="1" fill="hold">
                                          <p:stCondLst>
                                            <p:cond delay="0"/>
                                          </p:stCondLst>
                                        </p:cTn>
                                        <p:tgtEl>
                                          <p:spTgt spid="18558"/>
                                        </p:tgtEl>
                                        <p:attrNameLst>
                                          <p:attrName>style.visibility</p:attrName>
                                        </p:attrNameLst>
                                      </p:cBhvr>
                                      <p:to>
                                        <p:strVal val="visible"/>
                                      </p:to>
                                    </p:set>
                                    <p:anim calcmode="lin" valueType="num">
                                      <p:cBhvr>
                                        <p:cTn id="338" dur="500" fill="hold"/>
                                        <p:tgtEl>
                                          <p:spTgt spid="18558"/>
                                        </p:tgtEl>
                                        <p:attrNameLst>
                                          <p:attrName>ppt_w</p:attrName>
                                        </p:attrNameLst>
                                      </p:cBhvr>
                                      <p:tavLst>
                                        <p:tav tm="0">
                                          <p:val>
                                            <p:fltVal val="0"/>
                                          </p:val>
                                        </p:tav>
                                        <p:tav tm="100000">
                                          <p:val>
                                            <p:strVal val="#ppt_w"/>
                                          </p:val>
                                        </p:tav>
                                      </p:tavLst>
                                    </p:anim>
                                    <p:anim calcmode="lin" valueType="num">
                                      <p:cBhvr>
                                        <p:cTn id="339" dur="500" fill="hold"/>
                                        <p:tgtEl>
                                          <p:spTgt spid="18558"/>
                                        </p:tgtEl>
                                        <p:attrNameLst>
                                          <p:attrName>ppt_h</p:attrName>
                                        </p:attrNameLst>
                                      </p:cBhvr>
                                      <p:tavLst>
                                        <p:tav tm="0">
                                          <p:val>
                                            <p:strVal val="#ppt_h"/>
                                          </p:val>
                                        </p:tav>
                                        <p:tav tm="100000">
                                          <p:val>
                                            <p:strVal val="#ppt_h"/>
                                          </p:val>
                                        </p:tav>
                                      </p:tavLst>
                                    </p:anim>
                                  </p:childTnLst>
                                </p:cTn>
                              </p:par>
                            </p:childTnLst>
                          </p:cTn>
                        </p:par>
                      </p:childTnLst>
                    </p:cTn>
                  </p:par>
                  <p:par>
                    <p:cTn id="340" fill="hold">
                      <p:stCondLst>
                        <p:cond delay="indefinite"/>
                      </p:stCondLst>
                      <p:childTnLst>
                        <p:par>
                          <p:cTn id="341" fill="hold">
                            <p:stCondLst>
                              <p:cond delay="0"/>
                            </p:stCondLst>
                            <p:childTnLst>
                              <p:par>
                                <p:cTn id="342" presetID="2" presetClass="entr" presetSubtype="8" fill="hold" grpId="0" nodeType="clickEffect">
                                  <p:stCondLst>
                                    <p:cond delay="0"/>
                                  </p:stCondLst>
                                  <p:childTnLst>
                                    <p:set>
                                      <p:cBhvr>
                                        <p:cTn id="343" dur="1" fill="hold">
                                          <p:stCondLst>
                                            <p:cond delay="0"/>
                                          </p:stCondLst>
                                        </p:cTn>
                                        <p:tgtEl>
                                          <p:spTgt spid="18559"/>
                                        </p:tgtEl>
                                        <p:attrNameLst>
                                          <p:attrName>style.visibility</p:attrName>
                                        </p:attrNameLst>
                                      </p:cBhvr>
                                      <p:to>
                                        <p:strVal val="visible"/>
                                      </p:to>
                                    </p:set>
                                    <p:anim calcmode="lin" valueType="num">
                                      <p:cBhvr additive="base">
                                        <p:cTn id="344" dur="500" fill="hold"/>
                                        <p:tgtEl>
                                          <p:spTgt spid="18559"/>
                                        </p:tgtEl>
                                        <p:attrNameLst>
                                          <p:attrName>ppt_x</p:attrName>
                                        </p:attrNameLst>
                                      </p:cBhvr>
                                      <p:tavLst>
                                        <p:tav tm="0">
                                          <p:val>
                                            <p:strVal val="0-#ppt_w/2"/>
                                          </p:val>
                                        </p:tav>
                                        <p:tav tm="100000">
                                          <p:val>
                                            <p:strVal val="#ppt_x"/>
                                          </p:val>
                                        </p:tav>
                                      </p:tavLst>
                                    </p:anim>
                                    <p:anim calcmode="lin" valueType="num">
                                      <p:cBhvr additive="base">
                                        <p:cTn id="345" dur="500" fill="hold"/>
                                        <p:tgtEl>
                                          <p:spTgt spid="18559"/>
                                        </p:tgtEl>
                                        <p:attrNameLst>
                                          <p:attrName>ppt_y</p:attrName>
                                        </p:attrNameLst>
                                      </p:cBhvr>
                                      <p:tavLst>
                                        <p:tav tm="0">
                                          <p:val>
                                            <p:strVal val="#ppt_y"/>
                                          </p:val>
                                        </p:tav>
                                        <p:tav tm="100000">
                                          <p:val>
                                            <p:strVal val="#ppt_y"/>
                                          </p:val>
                                        </p:tav>
                                      </p:tavLst>
                                    </p:anim>
                                  </p:childTnLst>
                                </p:cTn>
                              </p:par>
                            </p:childTnLst>
                          </p:cTn>
                        </p:par>
                      </p:childTnLst>
                    </p:cTn>
                  </p:par>
                  <p:par>
                    <p:cTn id="346" fill="hold">
                      <p:stCondLst>
                        <p:cond delay="indefinite"/>
                      </p:stCondLst>
                      <p:childTnLst>
                        <p:par>
                          <p:cTn id="347" fill="hold">
                            <p:stCondLst>
                              <p:cond delay="0"/>
                            </p:stCondLst>
                            <p:childTnLst>
                              <p:par>
                                <p:cTn id="348" presetID="2" presetClass="entr" presetSubtype="8" fill="hold" grpId="0" nodeType="clickEffect">
                                  <p:stCondLst>
                                    <p:cond delay="0"/>
                                  </p:stCondLst>
                                  <p:childTnLst>
                                    <p:set>
                                      <p:cBhvr>
                                        <p:cTn id="349" dur="1" fill="hold">
                                          <p:stCondLst>
                                            <p:cond delay="0"/>
                                          </p:stCondLst>
                                        </p:cTn>
                                        <p:tgtEl>
                                          <p:spTgt spid="18560"/>
                                        </p:tgtEl>
                                        <p:attrNameLst>
                                          <p:attrName>style.visibility</p:attrName>
                                        </p:attrNameLst>
                                      </p:cBhvr>
                                      <p:to>
                                        <p:strVal val="visible"/>
                                      </p:to>
                                    </p:set>
                                    <p:anim calcmode="lin" valueType="num">
                                      <p:cBhvr additive="base">
                                        <p:cTn id="350" dur="500" fill="hold"/>
                                        <p:tgtEl>
                                          <p:spTgt spid="18560"/>
                                        </p:tgtEl>
                                        <p:attrNameLst>
                                          <p:attrName>ppt_x</p:attrName>
                                        </p:attrNameLst>
                                      </p:cBhvr>
                                      <p:tavLst>
                                        <p:tav tm="0">
                                          <p:val>
                                            <p:strVal val="0-#ppt_w/2"/>
                                          </p:val>
                                        </p:tav>
                                        <p:tav tm="100000">
                                          <p:val>
                                            <p:strVal val="#ppt_x"/>
                                          </p:val>
                                        </p:tav>
                                      </p:tavLst>
                                    </p:anim>
                                    <p:anim calcmode="lin" valueType="num">
                                      <p:cBhvr additive="base">
                                        <p:cTn id="351" dur="500" fill="hold"/>
                                        <p:tgtEl>
                                          <p:spTgt spid="18560"/>
                                        </p:tgtEl>
                                        <p:attrNameLst>
                                          <p:attrName>ppt_y</p:attrName>
                                        </p:attrNameLst>
                                      </p:cBhvr>
                                      <p:tavLst>
                                        <p:tav tm="0">
                                          <p:val>
                                            <p:strVal val="#ppt_y"/>
                                          </p:val>
                                        </p:tav>
                                        <p:tav tm="100000">
                                          <p:val>
                                            <p:strVal val="#ppt_y"/>
                                          </p:val>
                                        </p:tav>
                                      </p:tavLst>
                                    </p:anim>
                                  </p:childTnLst>
                                </p:cTn>
                              </p:par>
                            </p:childTnLst>
                          </p:cTn>
                        </p:par>
                      </p:childTnLst>
                    </p:cTn>
                  </p:par>
                  <p:par>
                    <p:cTn id="352" fill="hold">
                      <p:stCondLst>
                        <p:cond delay="indefinite"/>
                      </p:stCondLst>
                      <p:childTnLst>
                        <p:par>
                          <p:cTn id="353" fill="hold">
                            <p:stCondLst>
                              <p:cond delay="0"/>
                            </p:stCondLst>
                            <p:childTnLst>
                              <p:par>
                                <p:cTn id="354" presetID="1" presetClass="entr" presetSubtype="0" fill="hold" grpId="0" nodeType="clickEffect">
                                  <p:stCondLst>
                                    <p:cond delay="0"/>
                                  </p:stCondLst>
                                  <p:childTnLst>
                                    <p:set>
                                      <p:cBhvr>
                                        <p:cTn id="355" dur="1" fill="hold">
                                          <p:stCondLst>
                                            <p:cond delay="499"/>
                                          </p:stCondLst>
                                        </p:cTn>
                                        <p:tgtEl>
                                          <p:spTgt spid="18561"/>
                                        </p:tgtEl>
                                        <p:attrNameLst>
                                          <p:attrName>style.visibility</p:attrName>
                                        </p:attrNameLst>
                                      </p:cBhvr>
                                      <p:to>
                                        <p:strVal val="visible"/>
                                      </p:to>
                                    </p:set>
                                  </p:childTnLst>
                                </p:cTn>
                              </p:par>
                            </p:childTnLst>
                          </p:cTn>
                        </p:par>
                      </p:childTnLst>
                    </p:cTn>
                  </p:par>
                  <p:par>
                    <p:cTn id="356" fill="hold">
                      <p:stCondLst>
                        <p:cond delay="indefinite"/>
                      </p:stCondLst>
                      <p:childTnLst>
                        <p:par>
                          <p:cTn id="357" fill="hold">
                            <p:stCondLst>
                              <p:cond delay="0"/>
                            </p:stCondLst>
                            <p:childTnLst>
                              <p:par>
                                <p:cTn id="358" presetID="1" presetClass="entr" presetSubtype="0" fill="hold" nodeType="clickEffect">
                                  <p:stCondLst>
                                    <p:cond delay="0"/>
                                  </p:stCondLst>
                                  <p:childTnLst>
                                    <p:set>
                                      <p:cBhvr>
                                        <p:cTn id="359" dur="1" fill="hold">
                                          <p:stCondLst>
                                            <p:cond delay="499"/>
                                          </p:stCondLst>
                                        </p:cTn>
                                        <p:tgtEl>
                                          <p:spTgt spid="18571"/>
                                        </p:tgtEl>
                                        <p:attrNameLst>
                                          <p:attrName>style.visibility</p:attrName>
                                        </p:attrNameLst>
                                      </p:cBhvr>
                                      <p:to>
                                        <p:strVal val="visible"/>
                                      </p:to>
                                    </p:set>
                                  </p:childTnLst>
                                </p:cTn>
                              </p:par>
                            </p:childTnLst>
                          </p:cTn>
                        </p:par>
                      </p:childTnLst>
                    </p:cTn>
                  </p:par>
                  <p:par>
                    <p:cTn id="360" fill="hold">
                      <p:stCondLst>
                        <p:cond delay="indefinite"/>
                      </p:stCondLst>
                      <p:childTnLst>
                        <p:par>
                          <p:cTn id="361" fill="hold">
                            <p:stCondLst>
                              <p:cond delay="0"/>
                            </p:stCondLst>
                            <p:childTnLst>
                              <p:par>
                                <p:cTn id="362" presetID="2" presetClass="entr" presetSubtype="6" fill="hold" grpId="0" nodeType="clickEffect">
                                  <p:stCondLst>
                                    <p:cond delay="0"/>
                                  </p:stCondLst>
                                  <p:childTnLst>
                                    <p:set>
                                      <p:cBhvr>
                                        <p:cTn id="363" dur="1" fill="hold">
                                          <p:stCondLst>
                                            <p:cond delay="0"/>
                                          </p:stCondLst>
                                        </p:cTn>
                                        <p:tgtEl>
                                          <p:spTgt spid="18439"/>
                                        </p:tgtEl>
                                        <p:attrNameLst>
                                          <p:attrName>style.visibility</p:attrName>
                                        </p:attrNameLst>
                                      </p:cBhvr>
                                      <p:to>
                                        <p:strVal val="visible"/>
                                      </p:to>
                                    </p:set>
                                    <p:anim calcmode="lin" valueType="num">
                                      <p:cBhvr additive="base">
                                        <p:cTn id="364" dur="500" fill="hold"/>
                                        <p:tgtEl>
                                          <p:spTgt spid="18439"/>
                                        </p:tgtEl>
                                        <p:attrNameLst>
                                          <p:attrName>ppt_x</p:attrName>
                                        </p:attrNameLst>
                                      </p:cBhvr>
                                      <p:tavLst>
                                        <p:tav tm="0">
                                          <p:val>
                                            <p:strVal val="1+#ppt_w/2"/>
                                          </p:val>
                                        </p:tav>
                                        <p:tav tm="100000">
                                          <p:val>
                                            <p:strVal val="#ppt_x"/>
                                          </p:val>
                                        </p:tav>
                                      </p:tavLst>
                                    </p:anim>
                                    <p:anim calcmode="lin" valueType="num">
                                      <p:cBhvr additive="base">
                                        <p:cTn id="365"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366" fill="hold">
                      <p:stCondLst>
                        <p:cond delay="indefinite"/>
                      </p:stCondLst>
                      <p:childTnLst>
                        <p:par>
                          <p:cTn id="367" fill="hold">
                            <p:stCondLst>
                              <p:cond delay="0"/>
                            </p:stCondLst>
                            <p:childTnLst>
                              <p:par>
                                <p:cTn id="368" presetID="18" presetClass="entr" presetSubtype="9" fill="hold" grpId="0" nodeType="clickEffect">
                                  <p:stCondLst>
                                    <p:cond delay="0"/>
                                  </p:stCondLst>
                                  <p:childTnLst>
                                    <p:set>
                                      <p:cBhvr>
                                        <p:cTn id="369" dur="1" fill="hold">
                                          <p:stCondLst>
                                            <p:cond delay="0"/>
                                          </p:stCondLst>
                                        </p:cTn>
                                        <p:tgtEl>
                                          <p:spTgt spid="18565"/>
                                        </p:tgtEl>
                                        <p:attrNameLst>
                                          <p:attrName>style.visibility</p:attrName>
                                        </p:attrNameLst>
                                      </p:cBhvr>
                                      <p:to>
                                        <p:strVal val="visible"/>
                                      </p:to>
                                    </p:set>
                                    <p:animEffect transition="in" filter="strips(upLeft)">
                                      <p:cBhvr>
                                        <p:cTn id="370" dur="500"/>
                                        <p:tgtEl>
                                          <p:spTgt spid="18565"/>
                                        </p:tgtEl>
                                      </p:cBhvr>
                                    </p:animEffect>
                                  </p:childTnLst>
                                </p:cTn>
                              </p:par>
                            </p:childTnLst>
                          </p:cTn>
                        </p:par>
                      </p:childTnLst>
                    </p:cTn>
                  </p:par>
                  <p:par>
                    <p:cTn id="371" fill="hold">
                      <p:stCondLst>
                        <p:cond delay="indefinite"/>
                      </p:stCondLst>
                      <p:childTnLst>
                        <p:par>
                          <p:cTn id="372" fill="hold">
                            <p:stCondLst>
                              <p:cond delay="0"/>
                            </p:stCondLst>
                            <p:childTnLst>
                              <p:par>
                                <p:cTn id="373" presetID="18" presetClass="entr" presetSubtype="12" fill="hold" nodeType="clickEffect">
                                  <p:stCondLst>
                                    <p:cond delay="0"/>
                                  </p:stCondLst>
                                  <p:childTnLst>
                                    <p:set>
                                      <p:cBhvr>
                                        <p:cTn id="374" dur="1" fill="hold">
                                          <p:stCondLst>
                                            <p:cond delay="0"/>
                                          </p:stCondLst>
                                        </p:cTn>
                                        <p:tgtEl>
                                          <p:spTgt spid="18436"/>
                                        </p:tgtEl>
                                        <p:attrNameLst>
                                          <p:attrName>style.visibility</p:attrName>
                                        </p:attrNameLst>
                                      </p:cBhvr>
                                      <p:to>
                                        <p:strVal val="visible"/>
                                      </p:to>
                                    </p:set>
                                    <p:animEffect transition="in" filter="strips(downLeft)">
                                      <p:cBhvr>
                                        <p:cTn id="375" dur="500"/>
                                        <p:tgtEl>
                                          <p:spTgt spid="18436"/>
                                        </p:tgtEl>
                                      </p:cBhvr>
                                    </p:animEffect>
                                  </p:childTnLst>
                                </p:cTn>
                              </p:par>
                            </p:childTnLst>
                          </p:cTn>
                        </p:par>
                      </p:childTnLst>
                    </p:cTn>
                  </p:par>
                  <p:par>
                    <p:cTn id="376" fill="hold">
                      <p:stCondLst>
                        <p:cond delay="indefinite"/>
                      </p:stCondLst>
                      <p:childTnLst>
                        <p:par>
                          <p:cTn id="377" fill="hold">
                            <p:stCondLst>
                              <p:cond delay="0"/>
                            </p:stCondLst>
                            <p:childTnLst>
                              <p:par>
                                <p:cTn id="378" presetID="18" presetClass="entr" presetSubtype="6" fill="hold" grpId="0" nodeType="clickEffect">
                                  <p:stCondLst>
                                    <p:cond delay="0"/>
                                  </p:stCondLst>
                                  <p:childTnLst>
                                    <p:set>
                                      <p:cBhvr>
                                        <p:cTn id="379" dur="1" fill="hold">
                                          <p:stCondLst>
                                            <p:cond delay="0"/>
                                          </p:stCondLst>
                                        </p:cTn>
                                        <p:tgtEl>
                                          <p:spTgt spid="18564"/>
                                        </p:tgtEl>
                                        <p:attrNameLst>
                                          <p:attrName>style.visibility</p:attrName>
                                        </p:attrNameLst>
                                      </p:cBhvr>
                                      <p:to>
                                        <p:strVal val="visible"/>
                                      </p:to>
                                    </p:set>
                                    <p:animEffect transition="in" filter="strips(downRight)">
                                      <p:cBhvr>
                                        <p:cTn id="380" dur="500"/>
                                        <p:tgtEl>
                                          <p:spTgt spid="18564"/>
                                        </p:tgtEl>
                                      </p:cBhvr>
                                    </p:animEffect>
                                  </p:childTnLst>
                                </p:cTn>
                              </p:par>
                            </p:childTnLst>
                          </p:cTn>
                        </p:par>
                      </p:childTnLst>
                    </p:cTn>
                  </p:par>
                  <p:par>
                    <p:cTn id="381" fill="hold">
                      <p:stCondLst>
                        <p:cond delay="indefinite"/>
                      </p:stCondLst>
                      <p:childTnLst>
                        <p:par>
                          <p:cTn id="382" fill="hold">
                            <p:stCondLst>
                              <p:cond delay="0"/>
                            </p:stCondLst>
                            <p:childTnLst>
                              <p:par>
                                <p:cTn id="383" presetID="18" presetClass="entr" presetSubtype="3" fill="hold" grpId="0" nodeType="clickEffect">
                                  <p:stCondLst>
                                    <p:cond delay="0"/>
                                  </p:stCondLst>
                                  <p:childTnLst>
                                    <p:set>
                                      <p:cBhvr>
                                        <p:cTn id="384" dur="1" fill="hold">
                                          <p:stCondLst>
                                            <p:cond delay="0"/>
                                          </p:stCondLst>
                                        </p:cTn>
                                        <p:tgtEl>
                                          <p:spTgt spid="18563"/>
                                        </p:tgtEl>
                                        <p:attrNameLst>
                                          <p:attrName>style.visibility</p:attrName>
                                        </p:attrNameLst>
                                      </p:cBhvr>
                                      <p:to>
                                        <p:strVal val="visible"/>
                                      </p:to>
                                    </p:set>
                                    <p:animEffect transition="in" filter="strips(upRight)">
                                      <p:cBhvr>
                                        <p:cTn id="385" dur="500"/>
                                        <p:tgtEl>
                                          <p:spTgt spid="18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p:bldP spid="18447" grpId="0" animBg="1"/>
      <p:bldP spid="18448" grpId="0" autoUpdateAnimBg="0"/>
      <p:bldP spid="18449" grpId="0" autoUpdateAnimBg="0"/>
      <p:bldP spid="18450" grpId="0" animBg="1"/>
      <p:bldP spid="18451" grpId="0" animBg="1"/>
      <p:bldP spid="18452" grpId="0" animBg="1"/>
      <p:bldP spid="18453" grpId="0" animBg="1"/>
      <p:bldP spid="18454" grpId="0" animBg="1"/>
      <p:bldP spid="18455" grpId="0" animBg="1"/>
      <p:bldP spid="18456" grpId="0" animBg="1"/>
      <p:bldP spid="18457" grpId="0" autoUpdateAnimBg="0"/>
      <p:bldP spid="18458" grpId="0" autoUpdateAnimBg="0"/>
      <p:bldP spid="18469" grpId="0" animBg="1"/>
      <p:bldP spid="18470" grpId="0" animBg="1"/>
      <p:bldP spid="18471" grpId="0" autoUpdateAnimBg="0"/>
      <p:bldP spid="18472" grpId="0" animBg="1"/>
      <p:bldP spid="18473" grpId="0" animBg="1"/>
      <p:bldP spid="18474" grpId="0" animBg="1"/>
      <p:bldP spid="18475" grpId="0" animBg="1"/>
      <p:bldP spid="18476" grpId="0" animBg="1"/>
      <p:bldP spid="18477" grpId="0" animBg="1"/>
      <p:bldP spid="18478" grpId="0" animBg="1"/>
      <p:bldP spid="18494" grpId="0" animBg="1"/>
      <p:bldP spid="18495" grpId="0" animBg="1"/>
      <p:bldP spid="18496" grpId="0" animBg="1"/>
      <p:bldP spid="18497" grpId="0" animBg="1"/>
      <p:bldP spid="18503" grpId="0" animBg="1"/>
      <p:bldP spid="18504" grpId="0" animBg="1"/>
      <p:bldP spid="18505" grpId="0" animBg="1"/>
      <p:bldP spid="18537" grpId="0" animBg="1"/>
      <p:bldP spid="18538" grpId="0" autoUpdateAnimBg="0"/>
      <p:bldP spid="18554" grpId="0" animBg="1"/>
      <p:bldP spid="18555" grpId="0" animBg="1"/>
      <p:bldP spid="18556" grpId="0" animBg="1"/>
      <p:bldP spid="18557" grpId="0" animBg="1"/>
      <p:bldP spid="18558" grpId="0" animBg="1"/>
      <p:bldP spid="18559" grpId="0" animBg="1"/>
      <p:bldP spid="18560" grpId="0" animBg="1"/>
      <p:bldP spid="18561" grpId="0" animBg="1"/>
      <p:bldP spid="18562" grpId="0" animBg="1"/>
      <p:bldP spid="18563" grpId="0" animBg="1"/>
      <p:bldP spid="18564" grpId="0" animBg="1"/>
      <p:bldP spid="18565" grpId="0" animBg="1"/>
      <p:bldP spid="18576" grpId="0" autoUpdateAnimBg="0"/>
      <p:bldP spid="1857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295400" y="5486400"/>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20483" name="Text Box 3"/>
          <p:cNvSpPr txBox="1">
            <a:spLocks noChangeArrowheads="1"/>
          </p:cNvSpPr>
          <p:nvPr/>
        </p:nvSpPr>
        <p:spPr bwMode="auto">
          <a:xfrm>
            <a:off x="3810000" y="548640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b</a:t>
            </a:r>
            <a:r>
              <a:rPr lang="en-US" sz="2400" baseline="-25000">
                <a:latin typeface="Times New Roman" pitchFamily="18" charset="0"/>
              </a:rPr>
              <a:t>1</a:t>
            </a:r>
          </a:p>
        </p:txBody>
      </p:sp>
      <p:sp>
        <p:nvSpPr>
          <p:cNvPr id="20484" name="Text Box 4"/>
          <p:cNvSpPr txBox="1">
            <a:spLocks noChangeArrowheads="1"/>
          </p:cNvSpPr>
          <p:nvPr/>
        </p:nvSpPr>
        <p:spPr bwMode="auto">
          <a:xfrm>
            <a:off x="212725" y="4081463"/>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20485" name="Line 5"/>
          <p:cNvSpPr>
            <a:spLocks noChangeShapeType="1"/>
          </p:cNvSpPr>
          <p:nvPr/>
        </p:nvSpPr>
        <p:spPr bwMode="auto">
          <a:xfrm>
            <a:off x="300038" y="4475163"/>
            <a:ext cx="6642100" cy="0"/>
          </a:xfrm>
          <a:prstGeom prst="line">
            <a:avLst/>
          </a:prstGeom>
          <a:noFill/>
          <a:ln w="9525">
            <a:solidFill>
              <a:schemeClr val="tx1"/>
            </a:solidFill>
            <a:round/>
            <a:headEnd/>
            <a:tailEnd/>
          </a:ln>
          <a:effectLst/>
        </p:spPr>
        <p:txBody>
          <a:bodyPr/>
          <a:lstStyle/>
          <a:p>
            <a:endParaRPr lang="en-US"/>
          </a:p>
        </p:txBody>
      </p:sp>
      <p:sp>
        <p:nvSpPr>
          <p:cNvPr id="20486" name="Text Box 6"/>
          <p:cNvSpPr txBox="1">
            <a:spLocks noChangeArrowheads="1"/>
          </p:cNvSpPr>
          <p:nvPr/>
        </p:nvSpPr>
        <p:spPr bwMode="auto">
          <a:xfrm>
            <a:off x="6854825" y="4154488"/>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20487" name="Rectangle 7"/>
          <p:cNvSpPr>
            <a:spLocks noChangeArrowheads="1"/>
          </p:cNvSpPr>
          <p:nvPr/>
        </p:nvSpPr>
        <p:spPr bwMode="auto">
          <a:xfrm rot="-2705968">
            <a:off x="804863" y="5126038"/>
            <a:ext cx="1227137" cy="1227137"/>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0488" name="Text Box 8"/>
          <p:cNvSpPr txBox="1">
            <a:spLocks noChangeArrowheads="1"/>
          </p:cNvSpPr>
          <p:nvPr/>
        </p:nvSpPr>
        <p:spPr bwMode="auto">
          <a:xfrm>
            <a:off x="300038" y="5486400"/>
            <a:ext cx="319087"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sp>
        <p:nvSpPr>
          <p:cNvPr id="20489" name="Text Box 9"/>
          <p:cNvSpPr txBox="1">
            <a:spLocks noChangeArrowheads="1"/>
          </p:cNvSpPr>
          <p:nvPr/>
        </p:nvSpPr>
        <p:spPr bwMode="auto">
          <a:xfrm>
            <a:off x="1247775" y="4538663"/>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20490" name="Text Box 10"/>
          <p:cNvSpPr txBox="1">
            <a:spLocks noChangeArrowheads="1"/>
          </p:cNvSpPr>
          <p:nvPr/>
        </p:nvSpPr>
        <p:spPr bwMode="auto">
          <a:xfrm>
            <a:off x="2212975" y="5486400"/>
            <a:ext cx="319088"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20491" name="Line 11"/>
          <p:cNvSpPr>
            <a:spLocks noChangeShapeType="1"/>
          </p:cNvSpPr>
          <p:nvPr/>
        </p:nvSpPr>
        <p:spPr bwMode="auto">
          <a:xfrm flipV="1">
            <a:off x="542925" y="2743200"/>
            <a:ext cx="0" cy="2454275"/>
          </a:xfrm>
          <a:prstGeom prst="line">
            <a:avLst/>
          </a:prstGeom>
          <a:noFill/>
          <a:ln w="9525">
            <a:solidFill>
              <a:schemeClr val="folHlink"/>
            </a:solidFill>
            <a:round/>
            <a:headEnd/>
            <a:tailEnd/>
          </a:ln>
          <a:effectLst/>
        </p:spPr>
        <p:txBody>
          <a:bodyPr/>
          <a:lstStyle/>
          <a:p>
            <a:endParaRPr lang="en-US"/>
          </a:p>
        </p:txBody>
      </p:sp>
      <p:sp>
        <p:nvSpPr>
          <p:cNvPr id="20492" name="Line 12"/>
          <p:cNvSpPr>
            <a:spLocks noChangeShapeType="1"/>
          </p:cNvSpPr>
          <p:nvPr/>
        </p:nvSpPr>
        <p:spPr bwMode="auto">
          <a:xfrm flipV="1">
            <a:off x="2266950" y="2743200"/>
            <a:ext cx="0" cy="2454275"/>
          </a:xfrm>
          <a:prstGeom prst="line">
            <a:avLst/>
          </a:prstGeom>
          <a:noFill/>
          <a:ln w="9525">
            <a:solidFill>
              <a:schemeClr val="folHlink"/>
            </a:solidFill>
            <a:round/>
            <a:headEnd/>
            <a:tailEnd/>
          </a:ln>
          <a:effectLst/>
        </p:spPr>
        <p:txBody>
          <a:bodyPr/>
          <a:lstStyle/>
          <a:p>
            <a:endParaRPr lang="en-US"/>
          </a:p>
        </p:txBody>
      </p:sp>
      <p:sp>
        <p:nvSpPr>
          <p:cNvPr id="20493" name="Line 13"/>
          <p:cNvSpPr>
            <a:spLocks noChangeShapeType="1"/>
          </p:cNvSpPr>
          <p:nvPr/>
        </p:nvSpPr>
        <p:spPr bwMode="auto">
          <a:xfrm rot="18894042" flipH="1">
            <a:off x="804863" y="5126038"/>
            <a:ext cx="1227137" cy="1227137"/>
          </a:xfrm>
          <a:prstGeom prst="line">
            <a:avLst/>
          </a:prstGeom>
          <a:noFill/>
          <a:ln w="9525">
            <a:solidFill>
              <a:schemeClr val="tx1"/>
            </a:solidFill>
            <a:prstDash val="dash"/>
            <a:round/>
            <a:headEnd/>
            <a:tailEnd/>
          </a:ln>
          <a:effectLst/>
        </p:spPr>
        <p:txBody>
          <a:bodyPr/>
          <a:lstStyle/>
          <a:p>
            <a:endParaRPr lang="en-US"/>
          </a:p>
        </p:txBody>
      </p:sp>
      <p:sp>
        <p:nvSpPr>
          <p:cNvPr id="20494" name="Line 14"/>
          <p:cNvSpPr>
            <a:spLocks noChangeShapeType="1"/>
          </p:cNvSpPr>
          <p:nvPr/>
        </p:nvSpPr>
        <p:spPr bwMode="auto">
          <a:xfrm rot="-2705968">
            <a:off x="804863" y="5126038"/>
            <a:ext cx="1227137" cy="1227137"/>
          </a:xfrm>
          <a:prstGeom prst="line">
            <a:avLst/>
          </a:prstGeom>
          <a:noFill/>
          <a:ln w="9525">
            <a:solidFill>
              <a:schemeClr val="tx1"/>
            </a:solidFill>
            <a:prstDash val="dash"/>
            <a:round/>
            <a:headEnd/>
            <a:tailEnd/>
          </a:ln>
          <a:effectLst/>
        </p:spPr>
        <p:txBody>
          <a:bodyPr/>
          <a:lstStyle/>
          <a:p>
            <a:endParaRPr lang="en-US"/>
          </a:p>
        </p:txBody>
      </p:sp>
      <p:sp>
        <p:nvSpPr>
          <p:cNvPr id="20495" name="Line 15"/>
          <p:cNvSpPr>
            <a:spLocks noChangeShapeType="1"/>
          </p:cNvSpPr>
          <p:nvPr/>
        </p:nvSpPr>
        <p:spPr bwMode="auto">
          <a:xfrm>
            <a:off x="515938" y="2743200"/>
            <a:ext cx="1733550" cy="0"/>
          </a:xfrm>
          <a:prstGeom prst="line">
            <a:avLst/>
          </a:prstGeom>
          <a:noFill/>
          <a:ln w="9525">
            <a:solidFill>
              <a:schemeClr val="tx1"/>
            </a:solidFill>
            <a:round/>
            <a:headEnd/>
            <a:tailEnd/>
          </a:ln>
          <a:effectLst/>
        </p:spPr>
        <p:txBody>
          <a:bodyPr/>
          <a:lstStyle/>
          <a:p>
            <a:endParaRPr lang="en-US"/>
          </a:p>
        </p:txBody>
      </p:sp>
      <p:sp>
        <p:nvSpPr>
          <p:cNvPr id="20496" name="Line 16"/>
          <p:cNvSpPr>
            <a:spLocks noChangeShapeType="1"/>
          </p:cNvSpPr>
          <p:nvPr/>
        </p:nvSpPr>
        <p:spPr bwMode="auto">
          <a:xfrm rot="-645529">
            <a:off x="717550" y="2665413"/>
            <a:ext cx="577850" cy="1876425"/>
          </a:xfrm>
          <a:prstGeom prst="line">
            <a:avLst/>
          </a:prstGeom>
          <a:noFill/>
          <a:ln w="9525">
            <a:solidFill>
              <a:schemeClr val="tx1"/>
            </a:solidFill>
            <a:round/>
            <a:headEnd/>
            <a:tailEnd/>
          </a:ln>
          <a:effectLst/>
        </p:spPr>
        <p:txBody>
          <a:bodyPr/>
          <a:lstStyle/>
          <a:p>
            <a:endParaRPr lang="en-US"/>
          </a:p>
        </p:txBody>
      </p:sp>
      <p:sp>
        <p:nvSpPr>
          <p:cNvPr id="20497" name="Line 17"/>
          <p:cNvSpPr>
            <a:spLocks noChangeShapeType="1"/>
          </p:cNvSpPr>
          <p:nvPr/>
        </p:nvSpPr>
        <p:spPr bwMode="auto">
          <a:xfrm flipH="1">
            <a:off x="1455738" y="2743200"/>
            <a:ext cx="793750" cy="1731963"/>
          </a:xfrm>
          <a:prstGeom prst="line">
            <a:avLst/>
          </a:prstGeom>
          <a:noFill/>
          <a:ln w="9525">
            <a:solidFill>
              <a:schemeClr val="tx1"/>
            </a:solidFill>
            <a:round/>
            <a:headEnd/>
            <a:tailEnd/>
          </a:ln>
          <a:effectLst/>
        </p:spPr>
        <p:txBody>
          <a:bodyPr/>
          <a:lstStyle/>
          <a:p>
            <a:endParaRPr lang="en-US"/>
          </a:p>
        </p:txBody>
      </p:sp>
      <p:sp>
        <p:nvSpPr>
          <p:cNvPr id="20498" name="Line 18"/>
          <p:cNvSpPr>
            <a:spLocks noChangeShapeType="1"/>
          </p:cNvSpPr>
          <p:nvPr/>
        </p:nvSpPr>
        <p:spPr bwMode="auto">
          <a:xfrm>
            <a:off x="1447800" y="2743200"/>
            <a:ext cx="0" cy="1731963"/>
          </a:xfrm>
          <a:prstGeom prst="line">
            <a:avLst/>
          </a:prstGeom>
          <a:noFill/>
          <a:ln w="12700">
            <a:solidFill>
              <a:schemeClr val="tx1"/>
            </a:solidFill>
            <a:round/>
            <a:headEnd/>
            <a:tailEnd/>
          </a:ln>
          <a:effectLst/>
        </p:spPr>
        <p:txBody>
          <a:bodyPr/>
          <a:lstStyle/>
          <a:p>
            <a:endParaRPr lang="en-US"/>
          </a:p>
        </p:txBody>
      </p:sp>
      <p:sp>
        <p:nvSpPr>
          <p:cNvPr id="20499" name="Text Box 19"/>
          <p:cNvSpPr txBox="1">
            <a:spLocks noChangeArrowheads="1"/>
          </p:cNvSpPr>
          <p:nvPr/>
        </p:nvSpPr>
        <p:spPr bwMode="auto">
          <a:xfrm>
            <a:off x="1365250" y="5576888"/>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sp>
        <p:nvSpPr>
          <p:cNvPr id="20500" name="Text Box 20"/>
          <p:cNvSpPr txBox="1">
            <a:spLocks noChangeArrowheads="1"/>
          </p:cNvSpPr>
          <p:nvPr/>
        </p:nvSpPr>
        <p:spPr bwMode="auto">
          <a:xfrm>
            <a:off x="1382713" y="238125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20501" name="Text Box 21"/>
          <p:cNvSpPr txBox="1">
            <a:spLocks noChangeArrowheads="1"/>
          </p:cNvSpPr>
          <p:nvPr/>
        </p:nvSpPr>
        <p:spPr bwMode="auto">
          <a:xfrm>
            <a:off x="2105025" y="2381250"/>
            <a:ext cx="420688"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20502" name="Text Box 22"/>
          <p:cNvSpPr txBox="1">
            <a:spLocks noChangeArrowheads="1"/>
          </p:cNvSpPr>
          <p:nvPr/>
        </p:nvSpPr>
        <p:spPr bwMode="auto">
          <a:xfrm>
            <a:off x="1166813" y="238125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20503" name="Text Box 23"/>
          <p:cNvSpPr txBox="1">
            <a:spLocks noChangeArrowheads="1"/>
          </p:cNvSpPr>
          <p:nvPr/>
        </p:nvSpPr>
        <p:spPr bwMode="auto">
          <a:xfrm>
            <a:off x="407988" y="2400300"/>
            <a:ext cx="420687"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sp>
        <p:nvSpPr>
          <p:cNvPr id="20504" name="Text Box 24"/>
          <p:cNvSpPr txBox="1">
            <a:spLocks noChangeArrowheads="1"/>
          </p:cNvSpPr>
          <p:nvPr/>
        </p:nvSpPr>
        <p:spPr bwMode="auto">
          <a:xfrm>
            <a:off x="1509713" y="4097338"/>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grpSp>
        <p:nvGrpSpPr>
          <p:cNvPr id="20505" name="Group 25"/>
          <p:cNvGrpSpPr>
            <a:grpSpLocks/>
          </p:cNvGrpSpPr>
          <p:nvPr/>
        </p:nvGrpSpPr>
        <p:grpSpPr bwMode="auto">
          <a:xfrm rot="1606241">
            <a:off x="2317750" y="2509838"/>
            <a:ext cx="2095500" cy="2174875"/>
            <a:chOff x="1834" y="817"/>
            <a:chExt cx="1393" cy="1446"/>
          </a:xfrm>
        </p:grpSpPr>
        <p:sp>
          <p:nvSpPr>
            <p:cNvPr id="20506" name="Line 26"/>
            <p:cNvSpPr>
              <a:spLocks noChangeShapeType="1"/>
            </p:cNvSpPr>
            <p:nvPr/>
          </p:nvSpPr>
          <p:spPr bwMode="auto">
            <a:xfrm>
              <a:off x="1906" y="1059"/>
              <a:ext cx="1152" cy="0"/>
            </a:xfrm>
            <a:prstGeom prst="line">
              <a:avLst/>
            </a:prstGeom>
            <a:noFill/>
            <a:ln w="9525">
              <a:solidFill>
                <a:schemeClr val="tx1"/>
              </a:solidFill>
              <a:round/>
              <a:headEnd/>
              <a:tailEnd/>
            </a:ln>
            <a:effectLst/>
          </p:spPr>
          <p:txBody>
            <a:bodyPr/>
            <a:lstStyle/>
            <a:p>
              <a:endParaRPr lang="en-US"/>
            </a:p>
          </p:txBody>
        </p:sp>
        <p:sp>
          <p:nvSpPr>
            <p:cNvPr id="20507" name="Line 27"/>
            <p:cNvSpPr>
              <a:spLocks noChangeShapeType="1"/>
            </p:cNvSpPr>
            <p:nvPr/>
          </p:nvSpPr>
          <p:spPr bwMode="auto">
            <a:xfrm rot="-645529">
              <a:off x="2040" y="1007"/>
              <a:ext cx="384" cy="1248"/>
            </a:xfrm>
            <a:prstGeom prst="line">
              <a:avLst/>
            </a:prstGeom>
            <a:noFill/>
            <a:ln w="9525">
              <a:solidFill>
                <a:schemeClr val="tx1"/>
              </a:solidFill>
              <a:round/>
              <a:headEnd/>
              <a:tailEnd/>
            </a:ln>
            <a:effectLst/>
          </p:spPr>
          <p:txBody>
            <a:bodyPr/>
            <a:lstStyle/>
            <a:p>
              <a:endParaRPr lang="en-US"/>
            </a:p>
          </p:txBody>
        </p:sp>
        <p:sp>
          <p:nvSpPr>
            <p:cNvPr id="20508" name="Line 28"/>
            <p:cNvSpPr>
              <a:spLocks noChangeShapeType="1"/>
            </p:cNvSpPr>
            <p:nvPr/>
          </p:nvSpPr>
          <p:spPr bwMode="auto">
            <a:xfrm flipH="1">
              <a:off x="2530" y="1059"/>
              <a:ext cx="528" cy="1152"/>
            </a:xfrm>
            <a:prstGeom prst="line">
              <a:avLst/>
            </a:prstGeom>
            <a:noFill/>
            <a:ln w="9525">
              <a:solidFill>
                <a:schemeClr val="tx1"/>
              </a:solidFill>
              <a:round/>
              <a:headEnd/>
              <a:tailEnd/>
            </a:ln>
            <a:effectLst/>
          </p:spPr>
          <p:txBody>
            <a:bodyPr/>
            <a:lstStyle/>
            <a:p>
              <a:endParaRPr lang="en-US"/>
            </a:p>
          </p:txBody>
        </p:sp>
        <p:sp>
          <p:nvSpPr>
            <p:cNvPr id="20509" name="Line 29"/>
            <p:cNvSpPr>
              <a:spLocks noChangeShapeType="1"/>
            </p:cNvSpPr>
            <p:nvPr/>
          </p:nvSpPr>
          <p:spPr bwMode="auto">
            <a:xfrm>
              <a:off x="2525" y="1059"/>
              <a:ext cx="0" cy="1152"/>
            </a:xfrm>
            <a:prstGeom prst="line">
              <a:avLst/>
            </a:prstGeom>
            <a:noFill/>
            <a:ln w="12700">
              <a:solidFill>
                <a:schemeClr val="tx1"/>
              </a:solidFill>
              <a:round/>
              <a:headEnd/>
              <a:tailEnd/>
            </a:ln>
            <a:effectLst/>
          </p:spPr>
          <p:txBody>
            <a:bodyPr/>
            <a:lstStyle/>
            <a:p>
              <a:endParaRPr lang="en-US"/>
            </a:p>
          </p:txBody>
        </p:sp>
        <p:sp>
          <p:nvSpPr>
            <p:cNvPr id="20510" name="Text Box 30"/>
            <p:cNvSpPr txBox="1">
              <a:spLocks noChangeArrowheads="1"/>
            </p:cNvSpPr>
            <p:nvPr/>
          </p:nvSpPr>
          <p:spPr bwMode="auto">
            <a:xfrm>
              <a:off x="2481" y="819"/>
              <a:ext cx="292" cy="304"/>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20511" name="Text Box 31"/>
            <p:cNvSpPr txBox="1">
              <a:spLocks noChangeArrowheads="1"/>
            </p:cNvSpPr>
            <p:nvPr/>
          </p:nvSpPr>
          <p:spPr bwMode="auto">
            <a:xfrm>
              <a:off x="2947" y="831"/>
              <a:ext cx="280" cy="304"/>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20512" name="Text Box 32"/>
            <p:cNvSpPr txBox="1">
              <a:spLocks noChangeArrowheads="1"/>
            </p:cNvSpPr>
            <p:nvPr/>
          </p:nvSpPr>
          <p:spPr bwMode="auto">
            <a:xfrm>
              <a:off x="2337" y="817"/>
              <a:ext cx="291" cy="304"/>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20513" name="Text Box 33"/>
            <p:cNvSpPr txBox="1">
              <a:spLocks noChangeArrowheads="1"/>
            </p:cNvSpPr>
            <p:nvPr/>
          </p:nvSpPr>
          <p:spPr bwMode="auto">
            <a:xfrm>
              <a:off x="1834" y="830"/>
              <a:ext cx="279" cy="304"/>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sp>
          <p:nvSpPr>
            <p:cNvPr id="20514" name="Text Box 34"/>
            <p:cNvSpPr txBox="1">
              <a:spLocks noChangeArrowheads="1"/>
            </p:cNvSpPr>
            <p:nvPr/>
          </p:nvSpPr>
          <p:spPr bwMode="auto">
            <a:xfrm>
              <a:off x="2566" y="1959"/>
              <a:ext cx="292" cy="304"/>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grpSp>
      <p:sp>
        <p:nvSpPr>
          <p:cNvPr id="20515" name="Line 35"/>
          <p:cNvSpPr>
            <a:spLocks noChangeShapeType="1"/>
          </p:cNvSpPr>
          <p:nvPr/>
        </p:nvSpPr>
        <p:spPr bwMode="auto">
          <a:xfrm>
            <a:off x="4414838" y="3321050"/>
            <a:ext cx="0" cy="3392488"/>
          </a:xfrm>
          <a:prstGeom prst="line">
            <a:avLst/>
          </a:prstGeom>
          <a:noFill/>
          <a:ln w="9525">
            <a:solidFill>
              <a:schemeClr val="folHlink"/>
            </a:solidFill>
            <a:round/>
            <a:headEnd/>
            <a:tailEnd/>
          </a:ln>
          <a:effectLst/>
        </p:spPr>
        <p:txBody>
          <a:bodyPr/>
          <a:lstStyle/>
          <a:p>
            <a:endParaRPr lang="en-US"/>
          </a:p>
        </p:txBody>
      </p:sp>
      <p:sp>
        <p:nvSpPr>
          <p:cNvPr id="20516" name="Line 36"/>
          <p:cNvSpPr>
            <a:spLocks noChangeShapeType="1"/>
          </p:cNvSpPr>
          <p:nvPr/>
        </p:nvSpPr>
        <p:spPr bwMode="auto">
          <a:xfrm>
            <a:off x="3665538" y="2959100"/>
            <a:ext cx="0" cy="3754438"/>
          </a:xfrm>
          <a:prstGeom prst="line">
            <a:avLst/>
          </a:prstGeom>
          <a:noFill/>
          <a:ln w="9525">
            <a:solidFill>
              <a:schemeClr val="folHlink"/>
            </a:solidFill>
            <a:round/>
            <a:headEnd/>
            <a:tailEnd/>
          </a:ln>
          <a:effectLst/>
        </p:spPr>
        <p:txBody>
          <a:bodyPr/>
          <a:lstStyle/>
          <a:p>
            <a:endParaRPr lang="en-US"/>
          </a:p>
        </p:txBody>
      </p:sp>
      <p:sp>
        <p:nvSpPr>
          <p:cNvPr id="20517" name="Line 37"/>
          <p:cNvSpPr>
            <a:spLocks noChangeShapeType="1"/>
          </p:cNvSpPr>
          <p:nvPr/>
        </p:nvSpPr>
        <p:spPr bwMode="auto">
          <a:xfrm>
            <a:off x="2898775" y="3609975"/>
            <a:ext cx="0" cy="3103563"/>
          </a:xfrm>
          <a:prstGeom prst="line">
            <a:avLst/>
          </a:prstGeom>
          <a:noFill/>
          <a:ln w="9525">
            <a:solidFill>
              <a:schemeClr val="folHlink"/>
            </a:solidFill>
            <a:round/>
            <a:headEnd/>
            <a:tailEnd/>
          </a:ln>
          <a:effectLst/>
        </p:spPr>
        <p:txBody>
          <a:bodyPr/>
          <a:lstStyle/>
          <a:p>
            <a:endParaRPr lang="en-US"/>
          </a:p>
        </p:txBody>
      </p:sp>
      <p:sp>
        <p:nvSpPr>
          <p:cNvPr id="20518" name="Line 38"/>
          <p:cNvSpPr>
            <a:spLocks noChangeShapeType="1"/>
          </p:cNvSpPr>
          <p:nvPr/>
        </p:nvSpPr>
        <p:spPr bwMode="auto">
          <a:xfrm>
            <a:off x="1455738" y="4908550"/>
            <a:ext cx="3103562" cy="0"/>
          </a:xfrm>
          <a:prstGeom prst="line">
            <a:avLst/>
          </a:prstGeom>
          <a:noFill/>
          <a:ln w="9525">
            <a:solidFill>
              <a:schemeClr val="folHlink"/>
            </a:solidFill>
            <a:round/>
            <a:headEnd/>
            <a:tailEnd/>
          </a:ln>
          <a:effectLst/>
        </p:spPr>
        <p:txBody>
          <a:bodyPr/>
          <a:lstStyle/>
          <a:p>
            <a:endParaRPr lang="en-US"/>
          </a:p>
        </p:txBody>
      </p:sp>
      <p:sp>
        <p:nvSpPr>
          <p:cNvPr id="20519" name="Line 39"/>
          <p:cNvSpPr>
            <a:spLocks noChangeShapeType="1"/>
          </p:cNvSpPr>
          <p:nvPr/>
        </p:nvSpPr>
        <p:spPr bwMode="auto">
          <a:xfrm>
            <a:off x="2249488" y="5743575"/>
            <a:ext cx="2309812" cy="0"/>
          </a:xfrm>
          <a:prstGeom prst="line">
            <a:avLst/>
          </a:prstGeom>
          <a:noFill/>
          <a:ln w="9525">
            <a:solidFill>
              <a:schemeClr val="folHlink"/>
            </a:solidFill>
            <a:round/>
            <a:headEnd/>
            <a:tailEnd/>
          </a:ln>
          <a:effectLst/>
        </p:spPr>
        <p:txBody>
          <a:bodyPr/>
          <a:lstStyle/>
          <a:p>
            <a:endParaRPr lang="en-US"/>
          </a:p>
        </p:txBody>
      </p:sp>
      <p:sp>
        <p:nvSpPr>
          <p:cNvPr id="20520" name="Line 40"/>
          <p:cNvSpPr>
            <a:spLocks noChangeShapeType="1"/>
          </p:cNvSpPr>
          <p:nvPr/>
        </p:nvSpPr>
        <p:spPr bwMode="auto">
          <a:xfrm>
            <a:off x="1397000" y="6596063"/>
            <a:ext cx="3176588" cy="0"/>
          </a:xfrm>
          <a:prstGeom prst="line">
            <a:avLst/>
          </a:prstGeom>
          <a:noFill/>
          <a:ln w="9525">
            <a:solidFill>
              <a:schemeClr val="folHlink"/>
            </a:solidFill>
            <a:round/>
            <a:headEnd/>
            <a:tailEnd/>
          </a:ln>
          <a:effectLst/>
        </p:spPr>
        <p:txBody>
          <a:bodyPr/>
          <a:lstStyle/>
          <a:p>
            <a:endParaRPr lang="en-US"/>
          </a:p>
        </p:txBody>
      </p:sp>
      <p:sp>
        <p:nvSpPr>
          <p:cNvPr id="20521" name="Oval 41"/>
          <p:cNvSpPr>
            <a:spLocks noChangeArrowheads="1"/>
          </p:cNvSpPr>
          <p:nvPr/>
        </p:nvSpPr>
        <p:spPr bwMode="auto">
          <a:xfrm>
            <a:off x="3635375" y="4876800"/>
            <a:ext cx="71438"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22" name="Oval 42"/>
          <p:cNvSpPr>
            <a:spLocks noChangeArrowheads="1"/>
          </p:cNvSpPr>
          <p:nvPr/>
        </p:nvSpPr>
        <p:spPr bwMode="auto">
          <a:xfrm>
            <a:off x="2854325" y="5702300"/>
            <a:ext cx="71438"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23" name="Oval 43"/>
          <p:cNvSpPr>
            <a:spLocks noChangeArrowheads="1"/>
          </p:cNvSpPr>
          <p:nvPr/>
        </p:nvSpPr>
        <p:spPr bwMode="auto">
          <a:xfrm>
            <a:off x="3638550" y="6569075"/>
            <a:ext cx="73025"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24" name="Oval 44"/>
          <p:cNvSpPr>
            <a:spLocks noChangeArrowheads="1"/>
          </p:cNvSpPr>
          <p:nvPr/>
        </p:nvSpPr>
        <p:spPr bwMode="auto">
          <a:xfrm>
            <a:off x="4370388" y="5702300"/>
            <a:ext cx="71437"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25" name="Text Box 45"/>
          <p:cNvSpPr txBox="1">
            <a:spLocks noChangeArrowheads="1"/>
          </p:cNvSpPr>
          <p:nvPr/>
        </p:nvSpPr>
        <p:spPr bwMode="auto">
          <a:xfrm>
            <a:off x="4414838" y="5486400"/>
            <a:ext cx="420687"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r>
              <a:rPr lang="en-US" sz="2400" baseline="-25000">
                <a:latin typeface="Times New Roman" pitchFamily="18" charset="0"/>
              </a:rPr>
              <a:t>1</a:t>
            </a:r>
          </a:p>
        </p:txBody>
      </p:sp>
      <p:sp>
        <p:nvSpPr>
          <p:cNvPr id="20526" name="Text Box 46"/>
          <p:cNvSpPr txBox="1">
            <a:spLocks noChangeArrowheads="1"/>
          </p:cNvSpPr>
          <p:nvPr/>
        </p:nvSpPr>
        <p:spPr bwMode="auto">
          <a:xfrm>
            <a:off x="2538413" y="5341938"/>
            <a:ext cx="420687"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r>
              <a:rPr lang="en-US" sz="2400" baseline="-25000">
                <a:latin typeface="Times New Roman" pitchFamily="18" charset="0"/>
              </a:rPr>
              <a:t>1</a:t>
            </a:r>
          </a:p>
        </p:txBody>
      </p:sp>
      <p:sp>
        <p:nvSpPr>
          <p:cNvPr id="20527" name="Text Box 47"/>
          <p:cNvSpPr txBox="1">
            <a:spLocks noChangeArrowheads="1"/>
          </p:cNvSpPr>
          <p:nvPr/>
        </p:nvSpPr>
        <p:spPr bwMode="auto">
          <a:xfrm>
            <a:off x="3621088" y="4548188"/>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r>
              <a:rPr lang="en-US" sz="2400" baseline="-25000">
                <a:latin typeface="Times New Roman" pitchFamily="18" charset="0"/>
              </a:rPr>
              <a:t>1</a:t>
            </a:r>
          </a:p>
        </p:txBody>
      </p:sp>
      <p:sp>
        <p:nvSpPr>
          <p:cNvPr id="20528" name="Text Box 48"/>
          <p:cNvSpPr txBox="1">
            <a:spLocks noChangeArrowheads="1"/>
          </p:cNvSpPr>
          <p:nvPr/>
        </p:nvSpPr>
        <p:spPr bwMode="auto">
          <a:xfrm>
            <a:off x="2555875" y="5608638"/>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r>
              <a:rPr lang="en-US" sz="2400" baseline="-25000">
                <a:latin typeface="Times New Roman" pitchFamily="18" charset="0"/>
              </a:rPr>
              <a:t>1</a:t>
            </a:r>
          </a:p>
        </p:txBody>
      </p:sp>
      <p:sp>
        <p:nvSpPr>
          <p:cNvPr id="20529" name="Line 49"/>
          <p:cNvSpPr>
            <a:spLocks noChangeShapeType="1"/>
          </p:cNvSpPr>
          <p:nvPr/>
        </p:nvSpPr>
        <p:spPr bwMode="auto">
          <a:xfrm flipV="1">
            <a:off x="2898775" y="4908550"/>
            <a:ext cx="793750" cy="866775"/>
          </a:xfrm>
          <a:prstGeom prst="line">
            <a:avLst/>
          </a:prstGeom>
          <a:noFill/>
          <a:ln w="9525">
            <a:solidFill>
              <a:schemeClr val="tx1"/>
            </a:solidFill>
            <a:round/>
            <a:headEnd/>
            <a:tailEnd/>
          </a:ln>
          <a:effectLst/>
        </p:spPr>
        <p:txBody>
          <a:bodyPr/>
          <a:lstStyle/>
          <a:p>
            <a:endParaRPr lang="en-US"/>
          </a:p>
        </p:txBody>
      </p:sp>
      <p:sp>
        <p:nvSpPr>
          <p:cNvPr id="20530" name="Line 50"/>
          <p:cNvSpPr>
            <a:spLocks noChangeShapeType="1"/>
          </p:cNvSpPr>
          <p:nvPr/>
        </p:nvSpPr>
        <p:spPr bwMode="auto">
          <a:xfrm>
            <a:off x="2898775" y="5775325"/>
            <a:ext cx="793750" cy="793750"/>
          </a:xfrm>
          <a:prstGeom prst="line">
            <a:avLst/>
          </a:prstGeom>
          <a:noFill/>
          <a:ln w="9525">
            <a:solidFill>
              <a:schemeClr val="tx1"/>
            </a:solidFill>
            <a:round/>
            <a:headEnd/>
            <a:tailEnd/>
          </a:ln>
          <a:effectLst/>
        </p:spPr>
        <p:txBody>
          <a:bodyPr/>
          <a:lstStyle/>
          <a:p>
            <a:endParaRPr lang="en-US"/>
          </a:p>
        </p:txBody>
      </p:sp>
      <p:sp>
        <p:nvSpPr>
          <p:cNvPr id="20531" name="Line 51"/>
          <p:cNvSpPr>
            <a:spLocks noChangeShapeType="1"/>
          </p:cNvSpPr>
          <p:nvPr/>
        </p:nvSpPr>
        <p:spPr bwMode="auto">
          <a:xfrm flipV="1">
            <a:off x="3692525" y="5702300"/>
            <a:ext cx="722313" cy="866775"/>
          </a:xfrm>
          <a:prstGeom prst="line">
            <a:avLst/>
          </a:prstGeom>
          <a:noFill/>
          <a:ln w="9525">
            <a:solidFill>
              <a:schemeClr val="tx1"/>
            </a:solidFill>
            <a:round/>
            <a:headEnd/>
            <a:tailEnd/>
          </a:ln>
          <a:effectLst/>
        </p:spPr>
        <p:txBody>
          <a:bodyPr/>
          <a:lstStyle/>
          <a:p>
            <a:endParaRPr lang="en-US"/>
          </a:p>
        </p:txBody>
      </p:sp>
      <p:sp>
        <p:nvSpPr>
          <p:cNvPr id="20532" name="Line 52"/>
          <p:cNvSpPr>
            <a:spLocks noChangeShapeType="1"/>
          </p:cNvSpPr>
          <p:nvPr/>
        </p:nvSpPr>
        <p:spPr bwMode="auto">
          <a:xfrm flipH="1" flipV="1">
            <a:off x="3692525" y="4908550"/>
            <a:ext cx="722313" cy="793750"/>
          </a:xfrm>
          <a:prstGeom prst="line">
            <a:avLst/>
          </a:prstGeom>
          <a:noFill/>
          <a:ln w="9525">
            <a:solidFill>
              <a:schemeClr val="tx1"/>
            </a:solidFill>
            <a:round/>
            <a:headEnd/>
            <a:tailEnd/>
          </a:ln>
          <a:effectLst/>
        </p:spPr>
        <p:txBody>
          <a:bodyPr/>
          <a:lstStyle/>
          <a:p>
            <a:endParaRPr lang="en-US"/>
          </a:p>
        </p:txBody>
      </p:sp>
      <p:sp>
        <p:nvSpPr>
          <p:cNvPr id="20533" name="Line 53"/>
          <p:cNvSpPr>
            <a:spLocks noChangeShapeType="1"/>
          </p:cNvSpPr>
          <p:nvPr/>
        </p:nvSpPr>
        <p:spPr bwMode="auto">
          <a:xfrm>
            <a:off x="2898775" y="5734050"/>
            <a:ext cx="1516063" cy="0"/>
          </a:xfrm>
          <a:prstGeom prst="line">
            <a:avLst/>
          </a:prstGeom>
          <a:noFill/>
          <a:ln w="9525">
            <a:solidFill>
              <a:schemeClr val="tx1"/>
            </a:solidFill>
            <a:prstDash val="lgDashDot"/>
            <a:round/>
            <a:headEnd/>
            <a:tailEnd/>
          </a:ln>
          <a:effectLst/>
        </p:spPr>
        <p:txBody>
          <a:bodyPr/>
          <a:lstStyle/>
          <a:p>
            <a:endParaRPr lang="en-US"/>
          </a:p>
        </p:txBody>
      </p:sp>
      <p:grpSp>
        <p:nvGrpSpPr>
          <p:cNvPr id="20534" name="Group 54"/>
          <p:cNvGrpSpPr>
            <a:grpSpLocks/>
          </p:cNvGrpSpPr>
          <p:nvPr/>
        </p:nvGrpSpPr>
        <p:grpSpPr bwMode="auto">
          <a:xfrm rot="-2528303">
            <a:off x="4710113" y="4678363"/>
            <a:ext cx="2297112" cy="2408237"/>
            <a:chOff x="3147" y="2247"/>
            <a:chExt cx="1527" cy="1601"/>
          </a:xfrm>
        </p:grpSpPr>
        <p:sp>
          <p:nvSpPr>
            <p:cNvPr id="20535" name="Oval 55"/>
            <p:cNvSpPr>
              <a:spLocks noChangeArrowheads="1"/>
            </p:cNvSpPr>
            <p:nvPr/>
          </p:nvSpPr>
          <p:spPr bwMode="auto">
            <a:xfrm>
              <a:off x="3875" y="2467"/>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36" name="Oval 56"/>
            <p:cNvSpPr>
              <a:spLocks noChangeArrowheads="1"/>
            </p:cNvSpPr>
            <p:nvPr/>
          </p:nvSpPr>
          <p:spPr bwMode="auto">
            <a:xfrm>
              <a:off x="3356" y="30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37" name="Oval 57"/>
            <p:cNvSpPr>
              <a:spLocks noChangeArrowheads="1"/>
            </p:cNvSpPr>
            <p:nvPr/>
          </p:nvSpPr>
          <p:spPr bwMode="auto">
            <a:xfrm>
              <a:off x="3878" y="359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38" name="Oval 58"/>
            <p:cNvSpPr>
              <a:spLocks noChangeArrowheads="1"/>
            </p:cNvSpPr>
            <p:nvPr/>
          </p:nvSpPr>
          <p:spPr bwMode="auto">
            <a:xfrm>
              <a:off x="4364" y="30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39" name="Text Box 59"/>
            <p:cNvSpPr txBox="1">
              <a:spLocks noChangeArrowheads="1"/>
            </p:cNvSpPr>
            <p:nvPr/>
          </p:nvSpPr>
          <p:spPr bwMode="auto">
            <a:xfrm>
              <a:off x="4394" y="2872"/>
              <a:ext cx="280" cy="304"/>
            </a:xfrm>
            <a:prstGeom prst="rect">
              <a:avLst/>
            </a:prstGeom>
            <a:noFill/>
            <a:ln w="9525">
              <a:noFill/>
              <a:miter lim="800000"/>
              <a:headEnd/>
              <a:tailEnd/>
            </a:ln>
            <a:effectLst/>
          </p:spPr>
          <p:txBody>
            <a:bodyPr wrap="none">
              <a:spAutoFit/>
            </a:bodyPr>
            <a:lstStyle/>
            <a:p>
              <a:r>
                <a:rPr lang="en-US" sz="2400">
                  <a:latin typeface="Times New Roman" pitchFamily="18" charset="0"/>
                </a:rPr>
                <a:t>c</a:t>
              </a:r>
              <a:r>
                <a:rPr lang="en-US" sz="2400" baseline="-25000">
                  <a:latin typeface="Times New Roman" pitchFamily="18" charset="0"/>
                </a:rPr>
                <a:t>1</a:t>
              </a:r>
            </a:p>
          </p:txBody>
        </p:sp>
        <p:sp>
          <p:nvSpPr>
            <p:cNvPr id="20540" name="Text Box 60"/>
            <p:cNvSpPr txBox="1">
              <a:spLocks noChangeArrowheads="1"/>
            </p:cNvSpPr>
            <p:nvPr/>
          </p:nvSpPr>
          <p:spPr bwMode="auto">
            <a:xfrm>
              <a:off x="3866" y="3544"/>
              <a:ext cx="291" cy="304"/>
            </a:xfrm>
            <a:prstGeom prst="rect">
              <a:avLst/>
            </a:prstGeom>
            <a:noFill/>
            <a:ln w="9525">
              <a:noFill/>
              <a:miter lim="800000"/>
              <a:headEnd/>
              <a:tailEnd/>
            </a:ln>
            <a:effectLst/>
          </p:spPr>
          <p:txBody>
            <a:bodyPr wrap="none">
              <a:spAutoFit/>
            </a:bodyPr>
            <a:lstStyle/>
            <a:p>
              <a:r>
                <a:rPr lang="en-US" sz="2400">
                  <a:latin typeface="Times New Roman" pitchFamily="18" charset="0"/>
                </a:rPr>
                <a:t>b</a:t>
              </a:r>
              <a:r>
                <a:rPr lang="en-US" sz="2400" baseline="-25000">
                  <a:latin typeface="Times New Roman" pitchFamily="18" charset="0"/>
                </a:rPr>
                <a:t>1</a:t>
              </a:r>
            </a:p>
          </p:txBody>
        </p:sp>
        <p:sp>
          <p:nvSpPr>
            <p:cNvPr id="20541" name="Text Box 61"/>
            <p:cNvSpPr txBox="1">
              <a:spLocks noChangeArrowheads="1"/>
            </p:cNvSpPr>
            <p:nvPr/>
          </p:nvSpPr>
          <p:spPr bwMode="auto">
            <a:xfrm>
              <a:off x="3147" y="2773"/>
              <a:ext cx="280" cy="304"/>
            </a:xfrm>
            <a:prstGeom prst="rect">
              <a:avLst/>
            </a:prstGeom>
            <a:noFill/>
            <a:ln w="9525">
              <a:noFill/>
              <a:miter lim="800000"/>
              <a:headEnd/>
              <a:tailEnd/>
            </a:ln>
            <a:effectLst/>
          </p:spPr>
          <p:txBody>
            <a:bodyPr wrap="none">
              <a:spAutoFit/>
            </a:bodyPr>
            <a:lstStyle/>
            <a:p>
              <a:r>
                <a:rPr lang="en-US" sz="2400">
                  <a:latin typeface="Times New Roman" pitchFamily="18" charset="0"/>
                </a:rPr>
                <a:t>a</a:t>
              </a:r>
              <a:r>
                <a:rPr lang="en-US" sz="2400" baseline="-25000">
                  <a:latin typeface="Times New Roman" pitchFamily="18" charset="0"/>
                </a:rPr>
                <a:t>1</a:t>
              </a:r>
            </a:p>
          </p:txBody>
        </p:sp>
        <p:sp>
          <p:nvSpPr>
            <p:cNvPr id="20542" name="Text Box 62"/>
            <p:cNvSpPr txBox="1">
              <a:spLocks noChangeArrowheads="1"/>
            </p:cNvSpPr>
            <p:nvPr/>
          </p:nvSpPr>
          <p:spPr bwMode="auto">
            <a:xfrm>
              <a:off x="3864" y="2247"/>
              <a:ext cx="292" cy="304"/>
            </a:xfrm>
            <a:prstGeom prst="rect">
              <a:avLst/>
            </a:prstGeom>
            <a:noFill/>
            <a:ln w="9525">
              <a:noFill/>
              <a:miter lim="800000"/>
              <a:headEnd/>
              <a:tailEnd/>
            </a:ln>
            <a:effectLst/>
          </p:spPr>
          <p:txBody>
            <a:bodyPr wrap="none">
              <a:spAutoFit/>
            </a:bodyPr>
            <a:lstStyle/>
            <a:p>
              <a:r>
                <a:rPr lang="en-US" sz="2400">
                  <a:latin typeface="Times New Roman" pitchFamily="18" charset="0"/>
                </a:rPr>
                <a:t>d</a:t>
              </a:r>
              <a:r>
                <a:rPr lang="en-US" sz="2400" baseline="-25000">
                  <a:latin typeface="Times New Roman" pitchFamily="18" charset="0"/>
                </a:rPr>
                <a:t>1</a:t>
              </a:r>
            </a:p>
          </p:txBody>
        </p:sp>
        <p:sp>
          <p:nvSpPr>
            <p:cNvPr id="20543" name="Text Box 63"/>
            <p:cNvSpPr txBox="1">
              <a:spLocks noChangeArrowheads="1"/>
            </p:cNvSpPr>
            <p:nvPr/>
          </p:nvSpPr>
          <p:spPr bwMode="auto">
            <a:xfrm>
              <a:off x="3157" y="2953"/>
              <a:ext cx="291" cy="304"/>
            </a:xfrm>
            <a:prstGeom prst="rect">
              <a:avLst/>
            </a:prstGeom>
            <a:noFill/>
            <a:ln w="9525">
              <a:noFill/>
              <a:miter lim="800000"/>
              <a:headEnd/>
              <a:tailEnd/>
            </a:ln>
            <a:effectLst/>
          </p:spPr>
          <p:txBody>
            <a:bodyPr wrap="none">
              <a:spAutoFit/>
            </a:bodyPr>
            <a:lstStyle/>
            <a:p>
              <a:r>
                <a:rPr lang="en-US" sz="2400">
                  <a:latin typeface="Times New Roman" pitchFamily="18" charset="0"/>
                </a:rPr>
                <a:t>o</a:t>
              </a:r>
              <a:r>
                <a:rPr lang="en-US" sz="2400" baseline="-25000">
                  <a:latin typeface="Times New Roman" pitchFamily="18" charset="0"/>
                </a:rPr>
                <a:t>1</a:t>
              </a:r>
            </a:p>
          </p:txBody>
        </p:sp>
        <p:sp>
          <p:nvSpPr>
            <p:cNvPr id="20544" name="Line 64"/>
            <p:cNvSpPr>
              <a:spLocks noChangeShapeType="1"/>
            </p:cNvSpPr>
            <p:nvPr/>
          </p:nvSpPr>
          <p:spPr bwMode="auto">
            <a:xfrm flipV="1">
              <a:off x="3386" y="2488"/>
              <a:ext cx="528" cy="576"/>
            </a:xfrm>
            <a:prstGeom prst="line">
              <a:avLst/>
            </a:prstGeom>
            <a:noFill/>
            <a:ln w="9525">
              <a:solidFill>
                <a:schemeClr val="tx1"/>
              </a:solidFill>
              <a:round/>
              <a:headEnd/>
              <a:tailEnd/>
            </a:ln>
            <a:effectLst/>
          </p:spPr>
          <p:txBody>
            <a:bodyPr/>
            <a:lstStyle/>
            <a:p>
              <a:endParaRPr lang="en-US"/>
            </a:p>
          </p:txBody>
        </p:sp>
        <p:sp>
          <p:nvSpPr>
            <p:cNvPr id="20545" name="Line 65"/>
            <p:cNvSpPr>
              <a:spLocks noChangeShapeType="1"/>
            </p:cNvSpPr>
            <p:nvPr/>
          </p:nvSpPr>
          <p:spPr bwMode="auto">
            <a:xfrm>
              <a:off x="3386" y="3064"/>
              <a:ext cx="528" cy="528"/>
            </a:xfrm>
            <a:prstGeom prst="line">
              <a:avLst/>
            </a:prstGeom>
            <a:noFill/>
            <a:ln w="9525">
              <a:solidFill>
                <a:schemeClr val="tx1"/>
              </a:solidFill>
              <a:round/>
              <a:headEnd/>
              <a:tailEnd/>
            </a:ln>
            <a:effectLst/>
          </p:spPr>
          <p:txBody>
            <a:bodyPr/>
            <a:lstStyle/>
            <a:p>
              <a:endParaRPr lang="en-US"/>
            </a:p>
          </p:txBody>
        </p:sp>
        <p:sp>
          <p:nvSpPr>
            <p:cNvPr id="20546" name="Line 66"/>
            <p:cNvSpPr>
              <a:spLocks noChangeShapeType="1"/>
            </p:cNvSpPr>
            <p:nvPr/>
          </p:nvSpPr>
          <p:spPr bwMode="auto">
            <a:xfrm flipV="1">
              <a:off x="3914" y="3016"/>
              <a:ext cx="480" cy="576"/>
            </a:xfrm>
            <a:prstGeom prst="line">
              <a:avLst/>
            </a:prstGeom>
            <a:noFill/>
            <a:ln w="9525">
              <a:solidFill>
                <a:schemeClr val="tx1"/>
              </a:solidFill>
              <a:round/>
              <a:headEnd/>
              <a:tailEnd/>
            </a:ln>
            <a:effectLst/>
          </p:spPr>
          <p:txBody>
            <a:bodyPr/>
            <a:lstStyle/>
            <a:p>
              <a:endParaRPr lang="en-US"/>
            </a:p>
          </p:txBody>
        </p:sp>
        <p:sp>
          <p:nvSpPr>
            <p:cNvPr id="20547" name="Line 67"/>
            <p:cNvSpPr>
              <a:spLocks noChangeShapeType="1"/>
            </p:cNvSpPr>
            <p:nvPr/>
          </p:nvSpPr>
          <p:spPr bwMode="auto">
            <a:xfrm flipH="1" flipV="1">
              <a:off x="3914" y="2488"/>
              <a:ext cx="480" cy="528"/>
            </a:xfrm>
            <a:prstGeom prst="line">
              <a:avLst/>
            </a:prstGeom>
            <a:noFill/>
            <a:ln w="9525">
              <a:solidFill>
                <a:schemeClr val="tx1"/>
              </a:solidFill>
              <a:round/>
              <a:headEnd/>
              <a:tailEnd/>
            </a:ln>
            <a:effectLst/>
          </p:spPr>
          <p:txBody>
            <a:bodyPr/>
            <a:lstStyle/>
            <a:p>
              <a:endParaRPr lang="en-US"/>
            </a:p>
          </p:txBody>
        </p:sp>
        <p:sp>
          <p:nvSpPr>
            <p:cNvPr id="20548" name="Line 68"/>
            <p:cNvSpPr>
              <a:spLocks noChangeShapeType="1"/>
            </p:cNvSpPr>
            <p:nvPr/>
          </p:nvSpPr>
          <p:spPr bwMode="auto">
            <a:xfrm>
              <a:off x="3386" y="3037"/>
              <a:ext cx="1008" cy="0"/>
            </a:xfrm>
            <a:prstGeom prst="line">
              <a:avLst/>
            </a:prstGeom>
            <a:noFill/>
            <a:ln w="9525">
              <a:solidFill>
                <a:schemeClr val="tx1"/>
              </a:solidFill>
              <a:prstDash val="lgDashDot"/>
              <a:round/>
              <a:headEnd/>
              <a:tailEnd/>
            </a:ln>
            <a:effectLst/>
          </p:spPr>
          <p:txBody>
            <a:bodyPr/>
            <a:lstStyle/>
            <a:p>
              <a:endParaRPr lang="en-US"/>
            </a:p>
          </p:txBody>
        </p:sp>
      </p:grpSp>
      <p:sp>
        <p:nvSpPr>
          <p:cNvPr id="20549" name="Line 69"/>
          <p:cNvSpPr>
            <a:spLocks noChangeShapeType="1"/>
          </p:cNvSpPr>
          <p:nvPr/>
        </p:nvSpPr>
        <p:spPr bwMode="auto">
          <a:xfrm>
            <a:off x="5281613" y="2381250"/>
            <a:ext cx="0" cy="2960688"/>
          </a:xfrm>
          <a:prstGeom prst="line">
            <a:avLst/>
          </a:prstGeom>
          <a:noFill/>
          <a:ln w="9525">
            <a:solidFill>
              <a:schemeClr val="folHlink"/>
            </a:solidFill>
            <a:round/>
            <a:headEnd/>
            <a:tailEnd/>
          </a:ln>
          <a:effectLst/>
        </p:spPr>
        <p:txBody>
          <a:bodyPr/>
          <a:lstStyle/>
          <a:p>
            <a:endParaRPr lang="en-US"/>
          </a:p>
        </p:txBody>
      </p:sp>
      <p:sp>
        <p:nvSpPr>
          <p:cNvPr id="20550" name="Line 70"/>
          <p:cNvSpPr>
            <a:spLocks noChangeShapeType="1"/>
          </p:cNvSpPr>
          <p:nvPr/>
        </p:nvSpPr>
        <p:spPr bwMode="auto">
          <a:xfrm flipV="1">
            <a:off x="6364288" y="2381250"/>
            <a:ext cx="0" cy="2960688"/>
          </a:xfrm>
          <a:prstGeom prst="line">
            <a:avLst/>
          </a:prstGeom>
          <a:noFill/>
          <a:ln w="9525">
            <a:solidFill>
              <a:schemeClr val="folHlink"/>
            </a:solidFill>
            <a:round/>
            <a:headEnd/>
            <a:tailEnd/>
          </a:ln>
          <a:effectLst/>
        </p:spPr>
        <p:txBody>
          <a:bodyPr/>
          <a:lstStyle/>
          <a:p>
            <a:endParaRPr lang="en-US"/>
          </a:p>
        </p:txBody>
      </p:sp>
      <p:sp>
        <p:nvSpPr>
          <p:cNvPr id="20551" name="Line 71"/>
          <p:cNvSpPr>
            <a:spLocks noChangeShapeType="1"/>
          </p:cNvSpPr>
          <p:nvPr/>
        </p:nvSpPr>
        <p:spPr bwMode="auto">
          <a:xfrm flipV="1">
            <a:off x="6437313" y="2309813"/>
            <a:ext cx="0" cy="4259262"/>
          </a:xfrm>
          <a:prstGeom prst="line">
            <a:avLst/>
          </a:prstGeom>
          <a:noFill/>
          <a:ln w="9525">
            <a:solidFill>
              <a:schemeClr val="folHlink"/>
            </a:solidFill>
            <a:round/>
            <a:headEnd/>
            <a:tailEnd/>
          </a:ln>
          <a:effectLst/>
        </p:spPr>
        <p:txBody>
          <a:bodyPr/>
          <a:lstStyle/>
          <a:p>
            <a:endParaRPr lang="en-US"/>
          </a:p>
        </p:txBody>
      </p:sp>
      <p:sp>
        <p:nvSpPr>
          <p:cNvPr id="20552" name="Oval 72"/>
          <p:cNvSpPr>
            <a:spLocks noChangeArrowheads="1"/>
          </p:cNvSpPr>
          <p:nvPr/>
        </p:nvSpPr>
        <p:spPr bwMode="auto">
          <a:xfrm>
            <a:off x="5240338" y="4416425"/>
            <a:ext cx="73025"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53" name="Oval 73"/>
          <p:cNvSpPr>
            <a:spLocks noChangeArrowheads="1"/>
          </p:cNvSpPr>
          <p:nvPr/>
        </p:nvSpPr>
        <p:spPr bwMode="auto">
          <a:xfrm>
            <a:off x="5237163" y="2525713"/>
            <a:ext cx="71437"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54" name="Oval 74"/>
          <p:cNvSpPr>
            <a:spLocks noChangeArrowheads="1"/>
          </p:cNvSpPr>
          <p:nvPr/>
        </p:nvSpPr>
        <p:spPr bwMode="auto">
          <a:xfrm>
            <a:off x="6396038" y="2932113"/>
            <a:ext cx="73025" cy="730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55" name="Oval 75"/>
          <p:cNvSpPr>
            <a:spLocks noChangeArrowheads="1"/>
          </p:cNvSpPr>
          <p:nvPr/>
        </p:nvSpPr>
        <p:spPr bwMode="auto">
          <a:xfrm>
            <a:off x="5254625" y="2914650"/>
            <a:ext cx="71438" cy="7143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56" name="Oval 76"/>
          <p:cNvSpPr>
            <a:spLocks noChangeArrowheads="1"/>
          </p:cNvSpPr>
          <p:nvPr/>
        </p:nvSpPr>
        <p:spPr bwMode="auto">
          <a:xfrm>
            <a:off x="6319838" y="3262313"/>
            <a:ext cx="71437" cy="714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557" name="Line 77"/>
          <p:cNvSpPr>
            <a:spLocks noChangeShapeType="1"/>
          </p:cNvSpPr>
          <p:nvPr/>
        </p:nvSpPr>
        <p:spPr bwMode="auto">
          <a:xfrm>
            <a:off x="2898775" y="2552700"/>
            <a:ext cx="3754438" cy="0"/>
          </a:xfrm>
          <a:prstGeom prst="line">
            <a:avLst/>
          </a:prstGeom>
          <a:noFill/>
          <a:ln w="9525">
            <a:solidFill>
              <a:schemeClr val="folHlink"/>
            </a:solidFill>
            <a:round/>
            <a:headEnd/>
            <a:tailEnd/>
          </a:ln>
          <a:effectLst/>
        </p:spPr>
        <p:txBody>
          <a:bodyPr/>
          <a:lstStyle/>
          <a:p>
            <a:endParaRPr lang="en-US"/>
          </a:p>
        </p:txBody>
      </p:sp>
      <p:sp>
        <p:nvSpPr>
          <p:cNvPr id="20558" name="Line 78"/>
          <p:cNvSpPr>
            <a:spLocks noChangeShapeType="1"/>
          </p:cNvSpPr>
          <p:nvPr/>
        </p:nvSpPr>
        <p:spPr bwMode="auto">
          <a:xfrm>
            <a:off x="3692525" y="2959100"/>
            <a:ext cx="2960688" cy="0"/>
          </a:xfrm>
          <a:prstGeom prst="line">
            <a:avLst/>
          </a:prstGeom>
          <a:noFill/>
          <a:ln w="9525">
            <a:solidFill>
              <a:schemeClr val="folHlink"/>
            </a:solidFill>
            <a:round/>
            <a:headEnd/>
            <a:tailEnd/>
          </a:ln>
          <a:effectLst/>
        </p:spPr>
        <p:txBody>
          <a:bodyPr/>
          <a:lstStyle/>
          <a:p>
            <a:endParaRPr lang="en-US"/>
          </a:p>
        </p:txBody>
      </p:sp>
      <p:sp>
        <p:nvSpPr>
          <p:cNvPr id="20559" name="Line 79"/>
          <p:cNvSpPr>
            <a:spLocks noChangeShapeType="1"/>
          </p:cNvSpPr>
          <p:nvPr/>
        </p:nvSpPr>
        <p:spPr bwMode="auto">
          <a:xfrm>
            <a:off x="4343400" y="3321050"/>
            <a:ext cx="2238375" cy="0"/>
          </a:xfrm>
          <a:prstGeom prst="line">
            <a:avLst/>
          </a:prstGeom>
          <a:noFill/>
          <a:ln w="9525">
            <a:solidFill>
              <a:schemeClr val="folHlink"/>
            </a:solidFill>
            <a:round/>
            <a:headEnd/>
            <a:tailEnd/>
          </a:ln>
          <a:effectLst/>
        </p:spPr>
        <p:txBody>
          <a:bodyPr/>
          <a:lstStyle/>
          <a:p>
            <a:endParaRPr lang="en-US"/>
          </a:p>
        </p:txBody>
      </p:sp>
      <p:sp>
        <p:nvSpPr>
          <p:cNvPr id="20560" name="Text Box 80"/>
          <p:cNvSpPr txBox="1">
            <a:spLocks noChangeArrowheads="1"/>
          </p:cNvSpPr>
          <p:nvPr/>
        </p:nvSpPr>
        <p:spPr bwMode="auto">
          <a:xfrm>
            <a:off x="4776788" y="4041775"/>
            <a:ext cx="5397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r>
              <a:rPr lang="en-US" sz="2400" baseline="-25000">
                <a:latin typeface="Times New Roman" pitchFamily="18" charset="0"/>
              </a:rPr>
              <a:t>1</a:t>
            </a:r>
          </a:p>
        </p:txBody>
      </p:sp>
      <p:sp>
        <p:nvSpPr>
          <p:cNvPr id="20561" name="Text Box 81"/>
          <p:cNvSpPr txBox="1">
            <a:spLocks noChangeArrowheads="1"/>
          </p:cNvSpPr>
          <p:nvPr/>
        </p:nvSpPr>
        <p:spPr bwMode="auto">
          <a:xfrm>
            <a:off x="4848225" y="2309813"/>
            <a:ext cx="522288"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r>
              <a:rPr lang="en-US" sz="2400" baseline="-25000">
                <a:latin typeface="Times New Roman" pitchFamily="18" charset="0"/>
              </a:rPr>
              <a:t>1</a:t>
            </a:r>
          </a:p>
        </p:txBody>
      </p:sp>
      <p:sp>
        <p:nvSpPr>
          <p:cNvPr id="20562" name="Text Box 82"/>
          <p:cNvSpPr txBox="1">
            <a:spLocks noChangeArrowheads="1"/>
          </p:cNvSpPr>
          <p:nvPr/>
        </p:nvSpPr>
        <p:spPr bwMode="auto">
          <a:xfrm>
            <a:off x="6430963" y="2670175"/>
            <a:ext cx="539750" cy="455613"/>
          </a:xfrm>
          <a:prstGeom prst="rect">
            <a:avLst/>
          </a:prstGeom>
          <a:noFill/>
          <a:ln w="9525">
            <a:noFill/>
            <a:miter lim="800000"/>
            <a:headEnd/>
            <a:tailEnd/>
          </a:ln>
          <a:effectLst/>
        </p:spPr>
        <p:txBody>
          <a:bodyPr wrap="none">
            <a:spAutoFit/>
          </a:bodyPr>
          <a:lstStyle/>
          <a:p>
            <a:r>
              <a:rPr lang="en-US" sz="2400">
                <a:latin typeface="Times New Roman" pitchFamily="18" charset="0"/>
              </a:rPr>
              <a:t>b’</a:t>
            </a:r>
            <a:r>
              <a:rPr lang="en-US" sz="2400" baseline="-25000">
                <a:latin typeface="Times New Roman" pitchFamily="18" charset="0"/>
              </a:rPr>
              <a:t>1</a:t>
            </a:r>
          </a:p>
        </p:txBody>
      </p:sp>
      <p:sp>
        <p:nvSpPr>
          <p:cNvPr id="20563" name="Text Box 83"/>
          <p:cNvSpPr txBox="1">
            <a:spLocks noChangeArrowheads="1"/>
          </p:cNvSpPr>
          <p:nvPr/>
        </p:nvSpPr>
        <p:spPr bwMode="auto">
          <a:xfrm>
            <a:off x="6437313" y="3032125"/>
            <a:ext cx="522287"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r>
              <a:rPr lang="en-US" sz="2400" baseline="-25000">
                <a:latin typeface="Times New Roman" pitchFamily="18" charset="0"/>
              </a:rPr>
              <a:t>1</a:t>
            </a:r>
          </a:p>
        </p:txBody>
      </p:sp>
      <p:sp>
        <p:nvSpPr>
          <p:cNvPr id="20564" name="Text Box 84"/>
          <p:cNvSpPr txBox="1">
            <a:spLocks noChangeArrowheads="1"/>
          </p:cNvSpPr>
          <p:nvPr/>
        </p:nvSpPr>
        <p:spPr bwMode="auto">
          <a:xfrm>
            <a:off x="4848225" y="2743200"/>
            <a:ext cx="538163"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r>
              <a:rPr lang="en-US" sz="2400" baseline="-25000">
                <a:latin typeface="Times New Roman" pitchFamily="18" charset="0"/>
              </a:rPr>
              <a:t>1</a:t>
            </a:r>
          </a:p>
        </p:txBody>
      </p:sp>
      <p:sp>
        <p:nvSpPr>
          <p:cNvPr id="20565" name="Line 85"/>
          <p:cNvSpPr>
            <a:spLocks noChangeShapeType="1"/>
          </p:cNvSpPr>
          <p:nvPr/>
        </p:nvSpPr>
        <p:spPr bwMode="auto">
          <a:xfrm>
            <a:off x="5281613" y="2598738"/>
            <a:ext cx="0" cy="1876425"/>
          </a:xfrm>
          <a:prstGeom prst="line">
            <a:avLst/>
          </a:prstGeom>
          <a:noFill/>
          <a:ln w="9525">
            <a:solidFill>
              <a:schemeClr val="tx1"/>
            </a:solidFill>
            <a:round/>
            <a:headEnd/>
            <a:tailEnd/>
          </a:ln>
          <a:effectLst/>
        </p:spPr>
        <p:txBody>
          <a:bodyPr/>
          <a:lstStyle/>
          <a:p>
            <a:endParaRPr lang="en-US"/>
          </a:p>
        </p:txBody>
      </p:sp>
      <p:sp>
        <p:nvSpPr>
          <p:cNvPr id="20566" name="Line 86"/>
          <p:cNvSpPr>
            <a:spLocks noChangeShapeType="1"/>
          </p:cNvSpPr>
          <p:nvPr/>
        </p:nvSpPr>
        <p:spPr bwMode="auto">
          <a:xfrm flipH="1">
            <a:off x="5281613" y="3321050"/>
            <a:ext cx="1082675" cy="1154113"/>
          </a:xfrm>
          <a:prstGeom prst="line">
            <a:avLst/>
          </a:prstGeom>
          <a:noFill/>
          <a:ln w="9525">
            <a:solidFill>
              <a:schemeClr val="tx1"/>
            </a:solidFill>
            <a:round/>
            <a:headEnd/>
            <a:tailEnd/>
          </a:ln>
          <a:effectLst/>
        </p:spPr>
        <p:txBody>
          <a:bodyPr/>
          <a:lstStyle/>
          <a:p>
            <a:endParaRPr lang="en-US"/>
          </a:p>
        </p:txBody>
      </p:sp>
      <p:sp>
        <p:nvSpPr>
          <p:cNvPr id="20567" name="Line 87"/>
          <p:cNvSpPr>
            <a:spLocks noChangeShapeType="1"/>
          </p:cNvSpPr>
          <p:nvPr/>
        </p:nvSpPr>
        <p:spPr bwMode="auto">
          <a:xfrm flipH="1">
            <a:off x="6364288" y="2959100"/>
            <a:ext cx="73025" cy="361950"/>
          </a:xfrm>
          <a:prstGeom prst="line">
            <a:avLst/>
          </a:prstGeom>
          <a:noFill/>
          <a:ln w="9525">
            <a:solidFill>
              <a:schemeClr val="tx1"/>
            </a:solidFill>
            <a:round/>
            <a:headEnd/>
            <a:tailEnd/>
          </a:ln>
          <a:effectLst/>
        </p:spPr>
        <p:txBody>
          <a:bodyPr/>
          <a:lstStyle/>
          <a:p>
            <a:endParaRPr lang="en-US"/>
          </a:p>
        </p:txBody>
      </p:sp>
      <p:sp>
        <p:nvSpPr>
          <p:cNvPr id="20568" name="Line 88"/>
          <p:cNvSpPr>
            <a:spLocks noChangeShapeType="1"/>
          </p:cNvSpPr>
          <p:nvPr/>
        </p:nvSpPr>
        <p:spPr bwMode="auto">
          <a:xfrm>
            <a:off x="5281613" y="2598738"/>
            <a:ext cx="1155700" cy="360362"/>
          </a:xfrm>
          <a:prstGeom prst="line">
            <a:avLst/>
          </a:prstGeom>
          <a:noFill/>
          <a:ln w="9525">
            <a:solidFill>
              <a:schemeClr val="tx1"/>
            </a:solidFill>
            <a:round/>
            <a:headEnd/>
            <a:tailEnd/>
          </a:ln>
          <a:effectLst/>
        </p:spPr>
        <p:txBody>
          <a:bodyPr/>
          <a:lstStyle/>
          <a:p>
            <a:endParaRPr lang="en-US"/>
          </a:p>
        </p:txBody>
      </p:sp>
      <p:sp>
        <p:nvSpPr>
          <p:cNvPr id="20569" name="Line 89"/>
          <p:cNvSpPr>
            <a:spLocks noChangeShapeType="1"/>
          </p:cNvSpPr>
          <p:nvPr/>
        </p:nvSpPr>
        <p:spPr bwMode="auto">
          <a:xfrm>
            <a:off x="5281613" y="2959100"/>
            <a:ext cx="1082675" cy="361950"/>
          </a:xfrm>
          <a:prstGeom prst="line">
            <a:avLst/>
          </a:prstGeom>
          <a:noFill/>
          <a:ln w="9525">
            <a:solidFill>
              <a:schemeClr val="tx1"/>
            </a:solidFill>
            <a:prstDash val="dash"/>
            <a:round/>
            <a:headEnd/>
            <a:tailEnd/>
          </a:ln>
          <a:effectLst/>
        </p:spPr>
        <p:txBody>
          <a:bodyPr/>
          <a:lstStyle/>
          <a:p>
            <a:endParaRPr lang="en-US"/>
          </a:p>
        </p:txBody>
      </p:sp>
      <p:sp>
        <p:nvSpPr>
          <p:cNvPr id="20570" name="Line 90"/>
          <p:cNvSpPr>
            <a:spLocks noChangeShapeType="1"/>
          </p:cNvSpPr>
          <p:nvPr/>
        </p:nvSpPr>
        <p:spPr bwMode="auto">
          <a:xfrm flipH="1">
            <a:off x="5281613" y="2959100"/>
            <a:ext cx="1155700" cy="1516063"/>
          </a:xfrm>
          <a:prstGeom prst="line">
            <a:avLst/>
          </a:prstGeom>
          <a:noFill/>
          <a:ln w="9525">
            <a:solidFill>
              <a:schemeClr val="tx1"/>
            </a:solidFill>
            <a:round/>
            <a:headEnd/>
            <a:tailEnd/>
          </a:ln>
          <a:effectLst/>
        </p:spPr>
        <p:txBody>
          <a:bodyPr/>
          <a:lstStyle/>
          <a:p>
            <a:endParaRPr lang="en-US"/>
          </a:p>
        </p:txBody>
      </p:sp>
      <p:grpSp>
        <p:nvGrpSpPr>
          <p:cNvPr id="20571" name="Group 91"/>
          <p:cNvGrpSpPr>
            <a:grpSpLocks/>
          </p:cNvGrpSpPr>
          <p:nvPr/>
        </p:nvGrpSpPr>
        <p:grpSpPr bwMode="auto">
          <a:xfrm>
            <a:off x="0" y="381000"/>
            <a:ext cx="3892550" cy="1295400"/>
            <a:chOff x="0" y="240"/>
            <a:chExt cx="2452" cy="816"/>
          </a:xfrm>
        </p:grpSpPr>
        <p:sp>
          <p:nvSpPr>
            <p:cNvPr id="20572" name="Rectangle 92"/>
            <p:cNvSpPr>
              <a:spLocks noChangeArrowheads="1"/>
            </p:cNvSpPr>
            <p:nvPr/>
          </p:nvSpPr>
          <p:spPr bwMode="auto">
            <a:xfrm>
              <a:off x="0" y="240"/>
              <a:ext cx="2448" cy="816"/>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20573" name="Text Box 93"/>
            <p:cNvSpPr txBox="1">
              <a:spLocks noChangeArrowheads="1"/>
            </p:cNvSpPr>
            <p:nvPr/>
          </p:nvSpPr>
          <p:spPr bwMode="auto">
            <a:xfrm>
              <a:off x="76" y="280"/>
              <a:ext cx="2376" cy="728"/>
            </a:xfrm>
            <a:prstGeom prst="rect">
              <a:avLst/>
            </a:prstGeom>
            <a:noFill/>
            <a:ln w="9525">
              <a:noFill/>
              <a:miter lim="800000"/>
              <a:headEnd/>
              <a:tailEnd/>
            </a:ln>
            <a:effectLst/>
          </p:spPr>
          <p:txBody>
            <a:bodyPr wrap="none">
              <a:spAutoFit/>
            </a:bodyPr>
            <a:lstStyle/>
            <a:p>
              <a:r>
                <a:rPr lang="en-US" sz="1400" b="1">
                  <a:solidFill>
                    <a:schemeClr val="accent2"/>
                  </a:solidFill>
                  <a:latin typeface="Times New Roman" pitchFamily="18" charset="0"/>
                </a:rPr>
                <a:t>Problem 4:</a:t>
              </a:r>
              <a:r>
                <a:rPr lang="en-US" sz="1400">
                  <a:latin typeface="Times New Roman" pitchFamily="18" charset="0"/>
                </a:rPr>
                <a:t>A square pyramid 30 mm base side </a:t>
              </a:r>
            </a:p>
            <a:p>
              <a:r>
                <a:rPr lang="en-US" sz="1400">
                  <a:latin typeface="Times New Roman" pitchFamily="18" charset="0"/>
                </a:rPr>
                <a:t>and 50 mm long axis is resting on it’s apex on Hp,</a:t>
              </a:r>
            </a:p>
            <a:p>
              <a:r>
                <a:rPr lang="en-US" sz="1400">
                  <a:latin typeface="Times New Roman" pitchFamily="18" charset="0"/>
                </a:rPr>
                <a:t>such that it’s one slant edge is vertical and a </a:t>
              </a:r>
            </a:p>
            <a:p>
              <a:r>
                <a:rPr lang="en-US" sz="1400">
                  <a:latin typeface="Times New Roman" pitchFamily="18" charset="0"/>
                </a:rPr>
                <a:t>triangular face through it is perpendicular to Vp. </a:t>
              </a:r>
            </a:p>
            <a:p>
              <a:r>
                <a:rPr lang="en-US" sz="1400">
                  <a:latin typeface="Times New Roman" pitchFamily="18" charset="0"/>
                </a:rPr>
                <a:t>Draw it’s projections.</a:t>
              </a:r>
            </a:p>
          </p:txBody>
        </p:sp>
      </p:grpSp>
      <p:grpSp>
        <p:nvGrpSpPr>
          <p:cNvPr id="20574" name="Group 94"/>
          <p:cNvGrpSpPr>
            <a:grpSpLocks/>
          </p:cNvGrpSpPr>
          <p:nvPr/>
        </p:nvGrpSpPr>
        <p:grpSpPr bwMode="auto">
          <a:xfrm>
            <a:off x="3886200" y="0"/>
            <a:ext cx="5448300" cy="2286000"/>
            <a:chOff x="2688" y="0"/>
            <a:chExt cx="3216" cy="1440"/>
          </a:xfrm>
        </p:grpSpPr>
        <p:sp>
          <p:nvSpPr>
            <p:cNvPr id="20575" name="Rectangle 95"/>
            <p:cNvSpPr>
              <a:spLocks noChangeArrowheads="1"/>
            </p:cNvSpPr>
            <p:nvPr/>
          </p:nvSpPr>
          <p:spPr bwMode="auto">
            <a:xfrm>
              <a:off x="2688" y="0"/>
              <a:ext cx="3084" cy="144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20576" name="Text Box 96"/>
            <p:cNvSpPr txBox="1">
              <a:spLocks noChangeArrowheads="1"/>
            </p:cNvSpPr>
            <p:nvPr/>
          </p:nvSpPr>
          <p:spPr bwMode="auto">
            <a:xfrm>
              <a:off x="2700" y="0"/>
              <a:ext cx="3204" cy="1423"/>
            </a:xfrm>
            <a:prstGeom prst="rect">
              <a:avLst/>
            </a:prstGeom>
            <a:noFill/>
            <a:ln w="9525">
              <a:noFill/>
              <a:miter lim="800000"/>
              <a:headEnd/>
              <a:tailEnd/>
            </a:ln>
            <a:effectLst/>
          </p:spPr>
          <p:txBody>
            <a:bodyPr>
              <a:spAutoFit/>
            </a:bodyPr>
            <a:lstStyle/>
            <a:p>
              <a:pPr marL="457200" indent="-457200"/>
              <a:r>
                <a:rPr lang="en-US" sz="1200" b="1">
                  <a:solidFill>
                    <a:schemeClr val="accent2"/>
                  </a:solidFill>
                </a:rPr>
                <a:t>Solution Steps :</a:t>
              </a:r>
            </a:p>
            <a:p>
              <a:pPr marL="457200" indent="-457200"/>
              <a:r>
                <a:rPr lang="en-US" sz="1300"/>
                <a:t>1.Assume it standing on Hp but as said on apex.( inverted ).</a:t>
              </a:r>
            </a:p>
            <a:p>
              <a:pPr marL="457200" indent="-457200"/>
              <a:r>
                <a:rPr lang="en-US" sz="1300"/>
                <a:t>2.It’s Tv  will show True Shape of base( square)</a:t>
              </a:r>
            </a:p>
            <a:p>
              <a:pPr marL="457200" indent="-457200"/>
              <a:r>
                <a:rPr lang="en-US" sz="1300"/>
                <a:t>3.Draw a corner case square of 30 mm sides as Tv(as shown) </a:t>
              </a:r>
            </a:p>
            <a:p>
              <a:pPr marL="457200" indent="-457200"/>
              <a:r>
                <a:rPr lang="en-US" sz="1300"/>
                <a:t> Showing all slant edges dotted, as those will not be visible from top.</a:t>
              </a:r>
            </a:p>
            <a:p>
              <a:pPr marL="457200" indent="-457200"/>
              <a:r>
                <a:rPr lang="en-US" sz="1300"/>
                <a:t>4.taking 50 mm axis project Fv. ( a triangle)</a:t>
              </a:r>
            </a:p>
            <a:p>
              <a:pPr marL="457200" indent="-457200"/>
              <a:r>
                <a:rPr lang="en-US" sz="1300"/>
                <a:t>5.Name all points as shown in illustration.</a:t>
              </a:r>
            </a:p>
            <a:p>
              <a:pPr marL="457200" indent="-457200"/>
              <a:r>
                <a:rPr lang="en-US" sz="1300"/>
                <a:t>6.Draw 2</a:t>
              </a:r>
              <a:r>
                <a:rPr lang="en-US" sz="1300" baseline="30000"/>
                <a:t>nd</a:t>
              </a:r>
              <a:r>
                <a:rPr lang="en-US" sz="1300"/>
                <a:t> Fv keeping o’a’ slant edge vertical &amp; project it’s Tv</a:t>
              </a:r>
            </a:p>
            <a:p>
              <a:pPr marL="457200" indent="-457200"/>
              <a:r>
                <a:rPr lang="en-US" sz="1300"/>
                <a:t>7.Make visible lines dark and hidden dotted, as per the procedure.</a:t>
              </a:r>
            </a:p>
            <a:p>
              <a:pPr marL="457200" indent="-457200"/>
              <a:r>
                <a:rPr lang="en-US" sz="1300"/>
                <a:t>8.Then redrew 2</a:t>
              </a:r>
              <a:r>
                <a:rPr lang="en-US" sz="1300" baseline="30000"/>
                <a:t>nd</a:t>
              </a:r>
              <a:r>
                <a:rPr lang="en-US" sz="1300"/>
                <a:t> Tv as final Tv  keeping a</a:t>
              </a:r>
              <a:r>
                <a:rPr lang="en-US" sz="1300" baseline="-25000"/>
                <a:t>1</a:t>
              </a:r>
              <a:r>
                <a:rPr lang="en-US" sz="1300"/>
                <a:t>o</a:t>
              </a:r>
              <a:r>
                <a:rPr lang="en-US" sz="1300" baseline="-25000"/>
                <a:t>1</a:t>
              </a:r>
              <a:r>
                <a:rPr lang="en-US" sz="1300"/>
                <a:t>d</a:t>
              </a:r>
              <a:r>
                <a:rPr lang="en-US" sz="1300" baseline="-25000"/>
                <a:t>1</a:t>
              </a:r>
              <a:r>
                <a:rPr lang="en-US" sz="1300"/>
                <a:t> triangular face </a:t>
              </a:r>
            </a:p>
            <a:p>
              <a:pPr marL="457200" indent="-457200"/>
              <a:r>
                <a:rPr lang="en-US" sz="1300"/>
                <a:t>    perpendicular to Vp I.e.xy. Then as usual project final Fv.</a:t>
              </a:r>
            </a:p>
          </p:txBody>
        </p:sp>
      </p:grpSp>
      <p:grpSp>
        <p:nvGrpSpPr>
          <p:cNvPr id="20577" name="Group 97"/>
          <p:cNvGrpSpPr>
            <a:grpSpLocks/>
          </p:cNvGrpSpPr>
          <p:nvPr/>
        </p:nvGrpSpPr>
        <p:grpSpPr bwMode="auto">
          <a:xfrm>
            <a:off x="8016875" y="46038"/>
            <a:ext cx="1096963" cy="182562"/>
            <a:chOff x="5050" y="29"/>
            <a:chExt cx="691" cy="115"/>
          </a:xfrm>
        </p:grpSpPr>
        <p:sp>
          <p:nvSpPr>
            <p:cNvPr id="20578" name="AutoShape 98">
              <a:hlinkClick r:id="rId5"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20579" name="AutoShape 99">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20580" name="AutoShape 100">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20581" name="AutoShape 101">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20582" name="AutoShape 102">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20583" name="AutoShape 103">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71"/>
                                        </p:tgtEl>
                                        <p:attrNameLst>
                                          <p:attrName>style.visibility</p:attrName>
                                        </p:attrNameLst>
                                      </p:cBhvr>
                                      <p:to>
                                        <p:strVal val="visible"/>
                                      </p:to>
                                    </p:set>
                                    <p:anim calcmode="lin" valueType="num">
                                      <p:cBhvr additive="base">
                                        <p:cTn id="7" dur="500" fill="hold"/>
                                        <p:tgtEl>
                                          <p:spTgt spid="20571"/>
                                        </p:tgtEl>
                                        <p:attrNameLst>
                                          <p:attrName>ppt_x</p:attrName>
                                        </p:attrNameLst>
                                      </p:cBhvr>
                                      <p:tavLst>
                                        <p:tav tm="0">
                                          <p:val>
                                            <p:strVal val="0-#ppt_w/2"/>
                                          </p:val>
                                        </p:tav>
                                        <p:tav tm="100000">
                                          <p:val>
                                            <p:strVal val="#ppt_x"/>
                                          </p:val>
                                        </p:tav>
                                      </p:tavLst>
                                    </p:anim>
                                    <p:anim calcmode="lin" valueType="num">
                                      <p:cBhvr additive="base">
                                        <p:cTn id="8" dur="500" fill="hold"/>
                                        <p:tgtEl>
                                          <p:spTgt spid="205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574"/>
                                        </p:tgtEl>
                                        <p:attrNameLst>
                                          <p:attrName>style.visibility</p:attrName>
                                        </p:attrNameLst>
                                      </p:cBhvr>
                                      <p:to>
                                        <p:strVal val="visible"/>
                                      </p:to>
                                    </p:set>
                                    <p:anim calcmode="lin" valueType="num">
                                      <p:cBhvr additive="base">
                                        <p:cTn id="13" dur="500" fill="hold"/>
                                        <p:tgtEl>
                                          <p:spTgt spid="20574"/>
                                        </p:tgtEl>
                                        <p:attrNameLst>
                                          <p:attrName>ppt_x</p:attrName>
                                        </p:attrNameLst>
                                      </p:cBhvr>
                                      <p:tavLst>
                                        <p:tav tm="0">
                                          <p:val>
                                            <p:strVal val="0-#ppt_w/2"/>
                                          </p:val>
                                        </p:tav>
                                        <p:tav tm="100000">
                                          <p:val>
                                            <p:strVal val="#ppt_x"/>
                                          </p:val>
                                        </p:tav>
                                      </p:tavLst>
                                    </p:anim>
                                    <p:anim calcmode="lin" valueType="num">
                                      <p:cBhvr additive="base">
                                        <p:cTn id="14" dur="500" fill="hold"/>
                                        <p:tgtEl>
                                          <p:spTgt spid="2057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20485"/>
                                        </p:tgtEl>
                                        <p:attrNameLst>
                                          <p:attrName>style.visibility</p:attrName>
                                        </p:attrNameLst>
                                      </p:cBhvr>
                                      <p:to>
                                        <p:strVal val="visible"/>
                                      </p:to>
                                    </p:set>
                                    <p:anim calcmode="lin" valueType="num">
                                      <p:cBhvr>
                                        <p:cTn id="19" dur="500" fill="hold"/>
                                        <p:tgtEl>
                                          <p:spTgt spid="20485"/>
                                        </p:tgtEl>
                                        <p:attrNameLst>
                                          <p:attrName>ppt_x</p:attrName>
                                        </p:attrNameLst>
                                      </p:cBhvr>
                                      <p:tavLst>
                                        <p:tav tm="0">
                                          <p:val>
                                            <p:strVal val="#ppt_x-#ppt_w/2"/>
                                          </p:val>
                                        </p:tav>
                                        <p:tav tm="100000">
                                          <p:val>
                                            <p:strVal val="#ppt_x"/>
                                          </p:val>
                                        </p:tav>
                                      </p:tavLst>
                                    </p:anim>
                                    <p:anim calcmode="lin" valueType="num">
                                      <p:cBhvr>
                                        <p:cTn id="20" dur="500" fill="hold"/>
                                        <p:tgtEl>
                                          <p:spTgt spid="20485"/>
                                        </p:tgtEl>
                                        <p:attrNameLst>
                                          <p:attrName>ppt_y</p:attrName>
                                        </p:attrNameLst>
                                      </p:cBhvr>
                                      <p:tavLst>
                                        <p:tav tm="0">
                                          <p:val>
                                            <p:strVal val="#ppt_y"/>
                                          </p:val>
                                        </p:tav>
                                        <p:tav tm="100000">
                                          <p:val>
                                            <p:strVal val="#ppt_y"/>
                                          </p:val>
                                        </p:tav>
                                      </p:tavLst>
                                    </p:anim>
                                    <p:anim calcmode="lin" valueType="num">
                                      <p:cBhvr>
                                        <p:cTn id="21" dur="500" fill="hold"/>
                                        <p:tgtEl>
                                          <p:spTgt spid="20485"/>
                                        </p:tgtEl>
                                        <p:attrNameLst>
                                          <p:attrName>ppt_w</p:attrName>
                                        </p:attrNameLst>
                                      </p:cBhvr>
                                      <p:tavLst>
                                        <p:tav tm="0">
                                          <p:val>
                                            <p:fltVal val="0"/>
                                          </p:val>
                                        </p:tav>
                                        <p:tav tm="100000">
                                          <p:val>
                                            <p:strVal val="#ppt_w"/>
                                          </p:val>
                                        </p:tav>
                                      </p:tavLst>
                                    </p:anim>
                                    <p:anim calcmode="lin" valueType="num">
                                      <p:cBhvr>
                                        <p:cTn id="22" dur="500" fill="hold"/>
                                        <p:tgtEl>
                                          <p:spTgt spid="2048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builtIn="1"/>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0484"/>
                                        </p:tgtEl>
                                        <p:attrNameLst>
                                          <p:attrName>style.visibility</p:attrName>
                                        </p:attrNameLst>
                                      </p:cBhvr>
                                      <p:to>
                                        <p:strVal val="visible"/>
                                      </p:to>
                                    </p:set>
                                    <p:anim calcmode="lin" valueType="num">
                                      <p:cBhvr additive="base">
                                        <p:cTn id="27" dur="500" fill="hold"/>
                                        <p:tgtEl>
                                          <p:spTgt spid="20484"/>
                                        </p:tgtEl>
                                        <p:attrNameLst>
                                          <p:attrName>ppt_x</p:attrName>
                                        </p:attrNameLst>
                                      </p:cBhvr>
                                      <p:tavLst>
                                        <p:tav tm="0">
                                          <p:val>
                                            <p:strVal val="0-#ppt_w/2"/>
                                          </p:val>
                                        </p:tav>
                                        <p:tav tm="100000">
                                          <p:val>
                                            <p:strVal val="#ppt_x"/>
                                          </p:val>
                                        </p:tav>
                                      </p:tavLst>
                                    </p:anim>
                                    <p:anim calcmode="lin" valueType="num">
                                      <p:cBhvr additive="base">
                                        <p:cTn id="28" dur="500" fill="hold"/>
                                        <p:tgtEl>
                                          <p:spTgt spid="2048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glass.wav" builtIn="1"/>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0486"/>
                                        </p:tgtEl>
                                        <p:attrNameLst>
                                          <p:attrName>style.visibility</p:attrName>
                                        </p:attrNameLst>
                                      </p:cBhvr>
                                      <p:to>
                                        <p:strVal val="visible"/>
                                      </p:to>
                                    </p:set>
                                    <p:anim calcmode="lin" valueType="num">
                                      <p:cBhvr additive="base">
                                        <p:cTn id="33" dur="500" fill="hold"/>
                                        <p:tgtEl>
                                          <p:spTgt spid="20486"/>
                                        </p:tgtEl>
                                        <p:attrNameLst>
                                          <p:attrName>ppt_x</p:attrName>
                                        </p:attrNameLst>
                                      </p:cBhvr>
                                      <p:tavLst>
                                        <p:tav tm="0">
                                          <p:val>
                                            <p:strVal val="1+#ppt_w/2"/>
                                          </p:val>
                                        </p:tav>
                                        <p:tav tm="100000">
                                          <p:val>
                                            <p:strVal val="#ppt_x"/>
                                          </p:val>
                                        </p:tav>
                                      </p:tavLst>
                                    </p:anim>
                                    <p:anim calcmode="lin" valueType="num">
                                      <p:cBhvr additive="base">
                                        <p:cTn id="34" dur="500" fill="hold"/>
                                        <p:tgtEl>
                                          <p:spTgt spid="204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glass.wav" builtIn="1"/>
                                        </p:tgtEl>
                                      </p:cMediaNode>
                                    </p:audio>
                                  </p:sub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20487"/>
                                        </p:tgtEl>
                                        <p:attrNameLst>
                                          <p:attrName>style.visibility</p:attrName>
                                        </p:attrNameLst>
                                      </p:cBhvr>
                                      <p:to>
                                        <p:strVal val="visible"/>
                                      </p:to>
                                    </p:set>
                                    <p:anim calcmode="lin" valueType="num">
                                      <p:cBhvr>
                                        <p:cTn id="39" dur="500" fill="hold"/>
                                        <p:tgtEl>
                                          <p:spTgt spid="20487"/>
                                        </p:tgtEl>
                                        <p:attrNameLst>
                                          <p:attrName>ppt_w</p:attrName>
                                        </p:attrNameLst>
                                      </p:cBhvr>
                                      <p:tavLst>
                                        <p:tav tm="0">
                                          <p:val>
                                            <p:fltVal val="0"/>
                                          </p:val>
                                        </p:tav>
                                        <p:tav tm="100000">
                                          <p:val>
                                            <p:strVal val="#ppt_w"/>
                                          </p:val>
                                        </p:tav>
                                      </p:tavLst>
                                    </p:anim>
                                    <p:anim calcmode="lin" valueType="num">
                                      <p:cBhvr>
                                        <p:cTn id="40" dur="500" fill="hold"/>
                                        <p:tgtEl>
                                          <p:spTgt spid="2048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20493"/>
                                        </p:tgtEl>
                                        <p:attrNameLst>
                                          <p:attrName>style.visibility</p:attrName>
                                        </p:attrNameLst>
                                      </p:cBhvr>
                                      <p:to>
                                        <p:strVal val="visible"/>
                                      </p:to>
                                    </p:set>
                                    <p:anim calcmode="lin" valueType="num">
                                      <p:cBhvr>
                                        <p:cTn id="45" dur="500" fill="hold"/>
                                        <p:tgtEl>
                                          <p:spTgt spid="20493"/>
                                        </p:tgtEl>
                                        <p:attrNameLst>
                                          <p:attrName>ppt_w</p:attrName>
                                        </p:attrNameLst>
                                      </p:cBhvr>
                                      <p:tavLst>
                                        <p:tav tm="0">
                                          <p:val>
                                            <p:fltVal val="0"/>
                                          </p:val>
                                        </p:tav>
                                        <p:tav tm="100000">
                                          <p:val>
                                            <p:strVal val="#ppt_w"/>
                                          </p:val>
                                        </p:tav>
                                      </p:tavLst>
                                    </p:anim>
                                    <p:anim calcmode="lin" valueType="num">
                                      <p:cBhvr>
                                        <p:cTn id="46" dur="500" fill="hold"/>
                                        <p:tgtEl>
                                          <p:spTgt spid="20493"/>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0" fill="hold" grpId="0" nodeType="clickEffect">
                                  <p:stCondLst>
                                    <p:cond delay="0"/>
                                  </p:stCondLst>
                                  <p:childTnLst>
                                    <p:set>
                                      <p:cBhvr>
                                        <p:cTn id="50" dur="1" fill="hold">
                                          <p:stCondLst>
                                            <p:cond delay="0"/>
                                          </p:stCondLst>
                                        </p:cTn>
                                        <p:tgtEl>
                                          <p:spTgt spid="20494"/>
                                        </p:tgtEl>
                                        <p:attrNameLst>
                                          <p:attrName>style.visibility</p:attrName>
                                        </p:attrNameLst>
                                      </p:cBhvr>
                                      <p:to>
                                        <p:strVal val="visible"/>
                                      </p:to>
                                    </p:set>
                                    <p:anim calcmode="lin" valueType="num">
                                      <p:cBhvr>
                                        <p:cTn id="51" dur="500" fill="hold"/>
                                        <p:tgtEl>
                                          <p:spTgt spid="20494"/>
                                        </p:tgtEl>
                                        <p:attrNameLst>
                                          <p:attrName>ppt_w</p:attrName>
                                        </p:attrNameLst>
                                      </p:cBhvr>
                                      <p:tavLst>
                                        <p:tav tm="0">
                                          <p:val>
                                            <p:fltVal val="0"/>
                                          </p:val>
                                        </p:tav>
                                        <p:tav tm="100000">
                                          <p:val>
                                            <p:strVal val="#ppt_w"/>
                                          </p:val>
                                        </p:tav>
                                      </p:tavLst>
                                    </p:anim>
                                    <p:anim calcmode="lin" valueType="num">
                                      <p:cBhvr>
                                        <p:cTn id="52" dur="500" fill="hold"/>
                                        <p:tgtEl>
                                          <p:spTgt spid="20494"/>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0488"/>
                                        </p:tgtEl>
                                        <p:attrNameLst>
                                          <p:attrName>style.visibility</p:attrName>
                                        </p:attrNameLst>
                                      </p:cBhvr>
                                      <p:to>
                                        <p:strVal val="visible"/>
                                      </p:to>
                                    </p:set>
                                    <p:anim calcmode="lin" valueType="num">
                                      <p:cBhvr additive="base">
                                        <p:cTn id="57" dur="500" fill="hold"/>
                                        <p:tgtEl>
                                          <p:spTgt spid="20488"/>
                                        </p:tgtEl>
                                        <p:attrNameLst>
                                          <p:attrName>ppt_x</p:attrName>
                                        </p:attrNameLst>
                                      </p:cBhvr>
                                      <p:tavLst>
                                        <p:tav tm="0">
                                          <p:val>
                                            <p:strVal val="0-#ppt_w/2"/>
                                          </p:val>
                                        </p:tav>
                                        <p:tav tm="100000">
                                          <p:val>
                                            <p:strVal val="#ppt_x"/>
                                          </p:val>
                                        </p:tav>
                                      </p:tavLst>
                                    </p:anim>
                                    <p:anim calcmode="lin" valueType="num">
                                      <p:cBhvr additive="base">
                                        <p:cTn id="58" dur="500" fill="hold"/>
                                        <p:tgtEl>
                                          <p:spTgt spid="2048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20482"/>
                                        </p:tgtEl>
                                        <p:attrNameLst>
                                          <p:attrName>style.visibility</p:attrName>
                                        </p:attrNameLst>
                                      </p:cBhvr>
                                      <p:to>
                                        <p:strVal val="visible"/>
                                      </p:to>
                                    </p:set>
                                    <p:anim calcmode="lin" valueType="num">
                                      <p:cBhvr additive="base">
                                        <p:cTn id="63" dur="500" fill="hold"/>
                                        <p:tgtEl>
                                          <p:spTgt spid="20482"/>
                                        </p:tgtEl>
                                        <p:attrNameLst>
                                          <p:attrName>ppt_x</p:attrName>
                                        </p:attrNameLst>
                                      </p:cBhvr>
                                      <p:tavLst>
                                        <p:tav tm="0">
                                          <p:val>
                                            <p:strVal val="0-#ppt_w/2"/>
                                          </p:val>
                                        </p:tav>
                                        <p:tav tm="100000">
                                          <p:val>
                                            <p:strVal val="#ppt_x"/>
                                          </p:val>
                                        </p:tav>
                                      </p:tavLst>
                                    </p:anim>
                                    <p:anim calcmode="lin" valueType="num">
                                      <p:cBhvr additive="base">
                                        <p:cTn id="64"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0490"/>
                                        </p:tgtEl>
                                        <p:attrNameLst>
                                          <p:attrName>style.visibility</p:attrName>
                                        </p:attrNameLst>
                                      </p:cBhvr>
                                      <p:to>
                                        <p:strVal val="visible"/>
                                      </p:to>
                                    </p:set>
                                    <p:anim calcmode="lin" valueType="num">
                                      <p:cBhvr additive="base">
                                        <p:cTn id="69" dur="500" fill="hold"/>
                                        <p:tgtEl>
                                          <p:spTgt spid="20490"/>
                                        </p:tgtEl>
                                        <p:attrNameLst>
                                          <p:attrName>ppt_x</p:attrName>
                                        </p:attrNameLst>
                                      </p:cBhvr>
                                      <p:tavLst>
                                        <p:tav tm="0">
                                          <p:val>
                                            <p:strVal val="1+#ppt_w/2"/>
                                          </p:val>
                                        </p:tav>
                                        <p:tav tm="100000">
                                          <p:val>
                                            <p:strVal val="#ppt_x"/>
                                          </p:val>
                                        </p:tav>
                                      </p:tavLst>
                                    </p:anim>
                                    <p:anim calcmode="lin" valueType="num">
                                      <p:cBhvr additive="base">
                                        <p:cTn id="70" dur="500" fill="hold"/>
                                        <p:tgtEl>
                                          <p:spTgt spid="20490"/>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20489"/>
                                        </p:tgtEl>
                                        <p:attrNameLst>
                                          <p:attrName>style.visibility</p:attrName>
                                        </p:attrNameLst>
                                      </p:cBhvr>
                                      <p:to>
                                        <p:strVal val="visible"/>
                                      </p:to>
                                    </p:set>
                                    <p:anim calcmode="lin" valueType="num">
                                      <p:cBhvr additive="base">
                                        <p:cTn id="75" dur="500" fill="hold"/>
                                        <p:tgtEl>
                                          <p:spTgt spid="20489"/>
                                        </p:tgtEl>
                                        <p:attrNameLst>
                                          <p:attrName>ppt_x</p:attrName>
                                        </p:attrNameLst>
                                      </p:cBhvr>
                                      <p:tavLst>
                                        <p:tav tm="0">
                                          <p:val>
                                            <p:strVal val="1+#ppt_w/2"/>
                                          </p:val>
                                        </p:tav>
                                        <p:tav tm="100000">
                                          <p:val>
                                            <p:strVal val="#ppt_x"/>
                                          </p:val>
                                        </p:tav>
                                      </p:tavLst>
                                    </p:anim>
                                    <p:anim calcmode="lin" valueType="num">
                                      <p:cBhvr additive="base">
                                        <p:cTn id="76"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0499"/>
                                        </p:tgtEl>
                                        <p:attrNameLst>
                                          <p:attrName>style.visibility</p:attrName>
                                        </p:attrNameLst>
                                      </p:cBhvr>
                                      <p:to>
                                        <p:strVal val="visible"/>
                                      </p:to>
                                    </p:set>
                                    <p:anim calcmode="lin" valueType="num">
                                      <p:cBhvr additive="base">
                                        <p:cTn id="81" dur="500" fill="hold"/>
                                        <p:tgtEl>
                                          <p:spTgt spid="20499"/>
                                        </p:tgtEl>
                                        <p:attrNameLst>
                                          <p:attrName>ppt_x</p:attrName>
                                        </p:attrNameLst>
                                      </p:cBhvr>
                                      <p:tavLst>
                                        <p:tav tm="0">
                                          <p:val>
                                            <p:strVal val="#ppt_x"/>
                                          </p:val>
                                        </p:tav>
                                        <p:tav tm="100000">
                                          <p:val>
                                            <p:strVal val="#ppt_x"/>
                                          </p:val>
                                        </p:tav>
                                      </p:tavLst>
                                    </p:anim>
                                    <p:anim calcmode="lin" valueType="num">
                                      <p:cBhvr additive="base">
                                        <p:cTn id="82" dur="500" fill="hold"/>
                                        <p:tgtEl>
                                          <p:spTgt spid="20499"/>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8" presetClass="entr" presetSubtype="9" fill="hold" grpId="0" nodeType="clickEffect">
                                  <p:stCondLst>
                                    <p:cond delay="0"/>
                                  </p:stCondLst>
                                  <p:childTnLst>
                                    <p:set>
                                      <p:cBhvr>
                                        <p:cTn id="86" dur="1" fill="hold">
                                          <p:stCondLst>
                                            <p:cond delay="0"/>
                                          </p:stCondLst>
                                        </p:cTn>
                                        <p:tgtEl>
                                          <p:spTgt spid="20491"/>
                                        </p:tgtEl>
                                        <p:attrNameLst>
                                          <p:attrName>style.visibility</p:attrName>
                                        </p:attrNameLst>
                                      </p:cBhvr>
                                      <p:to>
                                        <p:strVal val="visible"/>
                                      </p:to>
                                    </p:set>
                                    <p:animEffect transition="in" filter="strips(upLeft)">
                                      <p:cBhvr>
                                        <p:cTn id="87" dur="500"/>
                                        <p:tgtEl>
                                          <p:spTgt spid="20491"/>
                                        </p:tgtEl>
                                      </p:cBhvr>
                                    </p:animEffect>
                                  </p:childTnLst>
                                </p:cTn>
                              </p:par>
                            </p:childTnLst>
                          </p:cTn>
                        </p:par>
                      </p:childTnLst>
                    </p:cTn>
                  </p:par>
                  <p:par>
                    <p:cTn id="88" fill="hold">
                      <p:stCondLst>
                        <p:cond delay="indefinite"/>
                      </p:stCondLst>
                      <p:childTnLst>
                        <p:par>
                          <p:cTn id="89" fill="hold">
                            <p:stCondLst>
                              <p:cond delay="0"/>
                            </p:stCondLst>
                            <p:childTnLst>
                              <p:par>
                                <p:cTn id="90" presetID="17" presetClass="entr" presetSubtype="4" fill="hold" grpId="0" nodeType="clickEffect">
                                  <p:stCondLst>
                                    <p:cond delay="0"/>
                                  </p:stCondLst>
                                  <p:childTnLst>
                                    <p:set>
                                      <p:cBhvr>
                                        <p:cTn id="91" dur="1" fill="hold">
                                          <p:stCondLst>
                                            <p:cond delay="0"/>
                                          </p:stCondLst>
                                        </p:cTn>
                                        <p:tgtEl>
                                          <p:spTgt spid="20492"/>
                                        </p:tgtEl>
                                        <p:attrNameLst>
                                          <p:attrName>style.visibility</p:attrName>
                                        </p:attrNameLst>
                                      </p:cBhvr>
                                      <p:to>
                                        <p:strVal val="visible"/>
                                      </p:to>
                                    </p:set>
                                    <p:anim calcmode="lin" valueType="num">
                                      <p:cBhvr>
                                        <p:cTn id="92" dur="500" fill="hold"/>
                                        <p:tgtEl>
                                          <p:spTgt spid="20492"/>
                                        </p:tgtEl>
                                        <p:attrNameLst>
                                          <p:attrName>ppt_x</p:attrName>
                                        </p:attrNameLst>
                                      </p:cBhvr>
                                      <p:tavLst>
                                        <p:tav tm="0">
                                          <p:val>
                                            <p:strVal val="#ppt_x"/>
                                          </p:val>
                                        </p:tav>
                                        <p:tav tm="100000">
                                          <p:val>
                                            <p:strVal val="#ppt_x"/>
                                          </p:val>
                                        </p:tav>
                                      </p:tavLst>
                                    </p:anim>
                                    <p:anim calcmode="lin" valueType="num">
                                      <p:cBhvr>
                                        <p:cTn id="93" dur="500" fill="hold"/>
                                        <p:tgtEl>
                                          <p:spTgt spid="20492"/>
                                        </p:tgtEl>
                                        <p:attrNameLst>
                                          <p:attrName>ppt_y</p:attrName>
                                        </p:attrNameLst>
                                      </p:cBhvr>
                                      <p:tavLst>
                                        <p:tav tm="0">
                                          <p:val>
                                            <p:strVal val="#ppt_y+#ppt_h/2"/>
                                          </p:val>
                                        </p:tav>
                                        <p:tav tm="100000">
                                          <p:val>
                                            <p:strVal val="#ppt_y"/>
                                          </p:val>
                                        </p:tav>
                                      </p:tavLst>
                                    </p:anim>
                                    <p:anim calcmode="lin" valueType="num">
                                      <p:cBhvr>
                                        <p:cTn id="94" dur="500" fill="hold"/>
                                        <p:tgtEl>
                                          <p:spTgt spid="20492"/>
                                        </p:tgtEl>
                                        <p:attrNameLst>
                                          <p:attrName>ppt_w</p:attrName>
                                        </p:attrNameLst>
                                      </p:cBhvr>
                                      <p:tavLst>
                                        <p:tav tm="0">
                                          <p:val>
                                            <p:strVal val="#ppt_w"/>
                                          </p:val>
                                        </p:tav>
                                        <p:tav tm="100000">
                                          <p:val>
                                            <p:strVal val="#ppt_w"/>
                                          </p:val>
                                        </p:tav>
                                      </p:tavLst>
                                    </p:anim>
                                    <p:anim calcmode="lin" valueType="num">
                                      <p:cBhvr>
                                        <p:cTn id="95" dur="500" fill="hold"/>
                                        <p:tgtEl>
                                          <p:spTgt spid="20492"/>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17" presetClass="entr" presetSubtype="4" fill="hold" grpId="0" nodeType="clickEffect">
                                  <p:stCondLst>
                                    <p:cond delay="0"/>
                                  </p:stCondLst>
                                  <p:childTnLst>
                                    <p:set>
                                      <p:cBhvr>
                                        <p:cTn id="99" dur="1" fill="hold">
                                          <p:stCondLst>
                                            <p:cond delay="0"/>
                                          </p:stCondLst>
                                        </p:cTn>
                                        <p:tgtEl>
                                          <p:spTgt spid="20498"/>
                                        </p:tgtEl>
                                        <p:attrNameLst>
                                          <p:attrName>style.visibility</p:attrName>
                                        </p:attrNameLst>
                                      </p:cBhvr>
                                      <p:to>
                                        <p:strVal val="visible"/>
                                      </p:to>
                                    </p:set>
                                    <p:anim calcmode="lin" valueType="num">
                                      <p:cBhvr>
                                        <p:cTn id="100" dur="500" fill="hold"/>
                                        <p:tgtEl>
                                          <p:spTgt spid="20498"/>
                                        </p:tgtEl>
                                        <p:attrNameLst>
                                          <p:attrName>ppt_x</p:attrName>
                                        </p:attrNameLst>
                                      </p:cBhvr>
                                      <p:tavLst>
                                        <p:tav tm="0">
                                          <p:val>
                                            <p:strVal val="#ppt_x"/>
                                          </p:val>
                                        </p:tav>
                                        <p:tav tm="100000">
                                          <p:val>
                                            <p:strVal val="#ppt_x"/>
                                          </p:val>
                                        </p:tav>
                                      </p:tavLst>
                                    </p:anim>
                                    <p:anim calcmode="lin" valueType="num">
                                      <p:cBhvr>
                                        <p:cTn id="101" dur="500" fill="hold"/>
                                        <p:tgtEl>
                                          <p:spTgt spid="20498"/>
                                        </p:tgtEl>
                                        <p:attrNameLst>
                                          <p:attrName>ppt_y</p:attrName>
                                        </p:attrNameLst>
                                      </p:cBhvr>
                                      <p:tavLst>
                                        <p:tav tm="0">
                                          <p:val>
                                            <p:strVal val="#ppt_y+#ppt_h/2"/>
                                          </p:val>
                                        </p:tav>
                                        <p:tav tm="100000">
                                          <p:val>
                                            <p:strVal val="#ppt_y"/>
                                          </p:val>
                                        </p:tav>
                                      </p:tavLst>
                                    </p:anim>
                                    <p:anim calcmode="lin" valueType="num">
                                      <p:cBhvr>
                                        <p:cTn id="102" dur="500" fill="hold"/>
                                        <p:tgtEl>
                                          <p:spTgt spid="20498"/>
                                        </p:tgtEl>
                                        <p:attrNameLst>
                                          <p:attrName>ppt_w</p:attrName>
                                        </p:attrNameLst>
                                      </p:cBhvr>
                                      <p:tavLst>
                                        <p:tav tm="0">
                                          <p:val>
                                            <p:strVal val="#ppt_w"/>
                                          </p:val>
                                        </p:tav>
                                        <p:tav tm="100000">
                                          <p:val>
                                            <p:strVal val="#ppt_w"/>
                                          </p:val>
                                        </p:tav>
                                      </p:tavLst>
                                    </p:anim>
                                    <p:anim calcmode="lin" valueType="num">
                                      <p:cBhvr>
                                        <p:cTn id="103" dur="500" fill="hold"/>
                                        <p:tgtEl>
                                          <p:spTgt spid="20498"/>
                                        </p:tgtEl>
                                        <p:attrNameLst>
                                          <p:attrName>ppt_h</p:attrName>
                                        </p:attrNameLst>
                                      </p:cBhvr>
                                      <p:tavLst>
                                        <p:tav tm="0">
                                          <p:val>
                                            <p:fltVal val="0"/>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18" presetClass="entr" presetSubtype="6" fill="hold" grpId="0" nodeType="clickEffect">
                                  <p:stCondLst>
                                    <p:cond delay="0"/>
                                  </p:stCondLst>
                                  <p:childTnLst>
                                    <p:set>
                                      <p:cBhvr>
                                        <p:cTn id="107" dur="1" fill="hold">
                                          <p:stCondLst>
                                            <p:cond delay="0"/>
                                          </p:stCondLst>
                                        </p:cTn>
                                        <p:tgtEl>
                                          <p:spTgt spid="20496"/>
                                        </p:tgtEl>
                                        <p:attrNameLst>
                                          <p:attrName>style.visibility</p:attrName>
                                        </p:attrNameLst>
                                      </p:cBhvr>
                                      <p:to>
                                        <p:strVal val="visible"/>
                                      </p:to>
                                    </p:set>
                                    <p:animEffect transition="in" filter="strips(downRight)">
                                      <p:cBhvr>
                                        <p:cTn id="108" dur="500"/>
                                        <p:tgtEl>
                                          <p:spTgt spid="20496"/>
                                        </p:tgtEl>
                                      </p:cBhvr>
                                    </p:animEffect>
                                  </p:childTnLst>
                                </p:cTn>
                              </p:par>
                            </p:childTnLst>
                          </p:cTn>
                        </p:par>
                      </p:childTnLst>
                    </p:cTn>
                  </p:par>
                  <p:par>
                    <p:cTn id="109" fill="hold">
                      <p:stCondLst>
                        <p:cond delay="indefinite"/>
                      </p:stCondLst>
                      <p:childTnLst>
                        <p:par>
                          <p:cTn id="110" fill="hold">
                            <p:stCondLst>
                              <p:cond delay="0"/>
                            </p:stCondLst>
                            <p:childTnLst>
                              <p:par>
                                <p:cTn id="111" presetID="18" presetClass="entr" presetSubtype="12" fill="hold" grpId="0" nodeType="clickEffect">
                                  <p:stCondLst>
                                    <p:cond delay="0"/>
                                  </p:stCondLst>
                                  <p:childTnLst>
                                    <p:set>
                                      <p:cBhvr>
                                        <p:cTn id="112" dur="1" fill="hold">
                                          <p:stCondLst>
                                            <p:cond delay="0"/>
                                          </p:stCondLst>
                                        </p:cTn>
                                        <p:tgtEl>
                                          <p:spTgt spid="20497"/>
                                        </p:tgtEl>
                                        <p:attrNameLst>
                                          <p:attrName>style.visibility</p:attrName>
                                        </p:attrNameLst>
                                      </p:cBhvr>
                                      <p:to>
                                        <p:strVal val="visible"/>
                                      </p:to>
                                    </p:set>
                                    <p:animEffect transition="in" filter="strips(downLeft)">
                                      <p:cBhvr>
                                        <p:cTn id="113" dur="500"/>
                                        <p:tgtEl>
                                          <p:spTgt spid="20497"/>
                                        </p:tgtEl>
                                      </p:cBhvr>
                                    </p:animEffect>
                                  </p:childTnLst>
                                </p:cTn>
                              </p:par>
                            </p:childTnLst>
                          </p:cTn>
                        </p:par>
                      </p:childTnLst>
                    </p:cTn>
                  </p:par>
                  <p:par>
                    <p:cTn id="114" fill="hold">
                      <p:stCondLst>
                        <p:cond delay="indefinite"/>
                      </p:stCondLst>
                      <p:childTnLst>
                        <p:par>
                          <p:cTn id="115" fill="hold">
                            <p:stCondLst>
                              <p:cond delay="0"/>
                            </p:stCondLst>
                            <p:childTnLst>
                              <p:par>
                                <p:cTn id="116" presetID="17" presetClass="entr" presetSubtype="8" fill="hold" grpId="0" nodeType="clickEffect">
                                  <p:stCondLst>
                                    <p:cond delay="0"/>
                                  </p:stCondLst>
                                  <p:childTnLst>
                                    <p:set>
                                      <p:cBhvr>
                                        <p:cTn id="117" dur="1" fill="hold">
                                          <p:stCondLst>
                                            <p:cond delay="0"/>
                                          </p:stCondLst>
                                        </p:cTn>
                                        <p:tgtEl>
                                          <p:spTgt spid="20495"/>
                                        </p:tgtEl>
                                        <p:attrNameLst>
                                          <p:attrName>style.visibility</p:attrName>
                                        </p:attrNameLst>
                                      </p:cBhvr>
                                      <p:to>
                                        <p:strVal val="visible"/>
                                      </p:to>
                                    </p:set>
                                    <p:anim calcmode="lin" valueType="num">
                                      <p:cBhvr>
                                        <p:cTn id="118" dur="500" fill="hold"/>
                                        <p:tgtEl>
                                          <p:spTgt spid="20495"/>
                                        </p:tgtEl>
                                        <p:attrNameLst>
                                          <p:attrName>ppt_x</p:attrName>
                                        </p:attrNameLst>
                                      </p:cBhvr>
                                      <p:tavLst>
                                        <p:tav tm="0">
                                          <p:val>
                                            <p:strVal val="#ppt_x-#ppt_w/2"/>
                                          </p:val>
                                        </p:tav>
                                        <p:tav tm="100000">
                                          <p:val>
                                            <p:strVal val="#ppt_x"/>
                                          </p:val>
                                        </p:tav>
                                      </p:tavLst>
                                    </p:anim>
                                    <p:anim calcmode="lin" valueType="num">
                                      <p:cBhvr>
                                        <p:cTn id="119" dur="500" fill="hold"/>
                                        <p:tgtEl>
                                          <p:spTgt spid="20495"/>
                                        </p:tgtEl>
                                        <p:attrNameLst>
                                          <p:attrName>ppt_y</p:attrName>
                                        </p:attrNameLst>
                                      </p:cBhvr>
                                      <p:tavLst>
                                        <p:tav tm="0">
                                          <p:val>
                                            <p:strVal val="#ppt_y"/>
                                          </p:val>
                                        </p:tav>
                                        <p:tav tm="100000">
                                          <p:val>
                                            <p:strVal val="#ppt_y"/>
                                          </p:val>
                                        </p:tav>
                                      </p:tavLst>
                                    </p:anim>
                                    <p:anim calcmode="lin" valueType="num">
                                      <p:cBhvr>
                                        <p:cTn id="120" dur="500" fill="hold"/>
                                        <p:tgtEl>
                                          <p:spTgt spid="20495"/>
                                        </p:tgtEl>
                                        <p:attrNameLst>
                                          <p:attrName>ppt_w</p:attrName>
                                        </p:attrNameLst>
                                      </p:cBhvr>
                                      <p:tavLst>
                                        <p:tav tm="0">
                                          <p:val>
                                            <p:fltVal val="0"/>
                                          </p:val>
                                        </p:tav>
                                        <p:tav tm="100000">
                                          <p:val>
                                            <p:strVal val="#ppt_w"/>
                                          </p:val>
                                        </p:tav>
                                      </p:tavLst>
                                    </p:anim>
                                    <p:anim calcmode="lin" valueType="num">
                                      <p:cBhvr>
                                        <p:cTn id="121" dur="500" fill="hold"/>
                                        <p:tgtEl>
                                          <p:spTgt spid="20495"/>
                                        </p:tgtEl>
                                        <p:attrNameLst>
                                          <p:attrName>ppt_h</p:attrName>
                                        </p:attrNameLst>
                                      </p:cBhvr>
                                      <p:tavLst>
                                        <p:tav tm="0">
                                          <p:val>
                                            <p:strVal val="#ppt_h"/>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8" fill="hold" grpId="0" nodeType="clickEffect">
                                  <p:stCondLst>
                                    <p:cond delay="0"/>
                                  </p:stCondLst>
                                  <p:childTnLst>
                                    <p:set>
                                      <p:cBhvr>
                                        <p:cTn id="125" dur="1" fill="hold">
                                          <p:stCondLst>
                                            <p:cond delay="0"/>
                                          </p:stCondLst>
                                        </p:cTn>
                                        <p:tgtEl>
                                          <p:spTgt spid="20503"/>
                                        </p:tgtEl>
                                        <p:attrNameLst>
                                          <p:attrName>style.visibility</p:attrName>
                                        </p:attrNameLst>
                                      </p:cBhvr>
                                      <p:to>
                                        <p:strVal val="visible"/>
                                      </p:to>
                                    </p:set>
                                    <p:anim calcmode="lin" valueType="num">
                                      <p:cBhvr additive="base">
                                        <p:cTn id="126" dur="500" fill="hold"/>
                                        <p:tgtEl>
                                          <p:spTgt spid="20503"/>
                                        </p:tgtEl>
                                        <p:attrNameLst>
                                          <p:attrName>ppt_x</p:attrName>
                                        </p:attrNameLst>
                                      </p:cBhvr>
                                      <p:tavLst>
                                        <p:tav tm="0">
                                          <p:val>
                                            <p:strVal val="0-#ppt_w/2"/>
                                          </p:val>
                                        </p:tav>
                                        <p:tav tm="100000">
                                          <p:val>
                                            <p:strVal val="#ppt_x"/>
                                          </p:val>
                                        </p:tav>
                                      </p:tavLst>
                                    </p:anim>
                                    <p:anim calcmode="lin" valueType="num">
                                      <p:cBhvr additive="base">
                                        <p:cTn id="127" dur="500" fill="hold"/>
                                        <p:tgtEl>
                                          <p:spTgt spid="20503"/>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8" fill="hold" grpId="0" nodeType="clickEffect">
                                  <p:stCondLst>
                                    <p:cond delay="0"/>
                                  </p:stCondLst>
                                  <p:childTnLst>
                                    <p:set>
                                      <p:cBhvr>
                                        <p:cTn id="131" dur="1" fill="hold">
                                          <p:stCondLst>
                                            <p:cond delay="0"/>
                                          </p:stCondLst>
                                        </p:cTn>
                                        <p:tgtEl>
                                          <p:spTgt spid="20502"/>
                                        </p:tgtEl>
                                        <p:attrNameLst>
                                          <p:attrName>style.visibility</p:attrName>
                                        </p:attrNameLst>
                                      </p:cBhvr>
                                      <p:to>
                                        <p:strVal val="visible"/>
                                      </p:to>
                                    </p:set>
                                    <p:anim calcmode="lin" valueType="num">
                                      <p:cBhvr additive="base">
                                        <p:cTn id="132" dur="500" fill="hold"/>
                                        <p:tgtEl>
                                          <p:spTgt spid="20502"/>
                                        </p:tgtEl>
                                        <p:attrNameLst>
                                          <p:attrName>ppt_x</p:attrName>
                                        </p:attrNameLst>
                                      </p:cBhvr>
                                      <p:tavLst>
                                        <p:tav tm="0">
                                          <p:val>
                                            <p:strVal val="0-#ppt_w/2"/>
                                          </p:val>
                                        </p:tav>
                                        <p:tav tm="100000">
                                          <p:val>
                                            <p:strVal val="#ppt_x"/>
                                          </p:val>
                                        </p:tav>
                                      </p:tavLst>
                                    </p:anim>
                                    <p:anim calcmode="lin" valueType="num">
                                      <p:cBhvr additive="base">
                                        <p:cTn id="133" dur="500" fill="hold"/>
                                        <p:tgtEl>
                                          <p:spTgt spid="20502"/>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2" fill="hold" grpId="0" nodeType="clickEffect">
                                  <p:stCondLst>
                                    <p:cond delay="0"/>
                                  </p:stCondLst>
                                  <p:childTnLst>
                                    <p:set>
                                      <p:cBhvr>
                                        <p:cTn id="137" dur="1" fill="hold">
                                          <p:stCondLst>
                                            <p:cond delay="0"/>
                                          </p:stCondLst>
                                        </p:cTn>
                                        <p:tgtEl>
                                          <p:spTgt spid="20501"/>
                                        </p:tgtEl>
                                        <p:attrNameLst>
                                          <p:attrName>style.visibility</p:attrName>
                                        </p:attrNameLst>
                                      </p:cBhvr>
                                      <p:to>
                                        <p:strVal val="visible"/>
                                      </p:to>
                                    </p:set>
                                    <p:anim calcmode="lin" valueType="num">
                                      <p:cBhvr additive="base">
                                        <p:cTn id="138" dur="500" fill="hold"/>
                                        <p:tgtEl>
                                          <p:spTgt spid="20501"/>
                                        </p:tgtEl>
                                        <p:attrNameLst>
                                          <p:attrName>ppt_x</p:attrName>
                                        </p:attrNameLst>
                                      </p:cBhvr>
                                      <p:tavLst>
                                        <p:tav tm="0">
                                          <p:val>
                                            <p:strVal val="1+#ppt_w/2"/>
                                          </p:val>
                                        </p:tav>
                                        <p:tav tm="100000">
                                          <p:val>
                                            <p:strVal val="#ppt_x"/>
                                          </p:val>
                                        </p:tav>
                                      </p:tavLst>
                                    </p:anim>
                                    <p:anim calcmode="lin" valueType="num">
                                      <p:cBhvr additive="base">
                                        <p:cTn id="139" dur="500" fill="hold"/>
                                        <p:tgtEl>
                                          <p:spTgt spid="20501"/>
                                        </p:tgtEl>
                                        <p:attrNameLst>
                                          <p:attrName>ppt_y</p:attrName>
                                        </p:attrNameLst>
                                      </p:cBhvr>
                                      <p:tavLst>
                                        <p:tav tm="0">
                                          <p:val>
                                            <p:strVal val="#ppt_y"/>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2" fill="hold" grpId="0" nodeType="clickEffect">
                                  <p:stCondLst>
                                    <p:cond delay="0"/>
                                  </p:stCondLst>
                                  <p:childTnLst>
                                    <p:set>
                                      <p:cBhvr>
                                        <p:cTn id="143" dur="1" fill="hold">
                                          <p:stCondLst>
                                            <p:cond delay="0"/>
                                          </p:stCondLst>
                                        </p:cTn>
                                        <p:tgtEl>
                                          <p:spTgt spid="20500"/>
                                        </p:tgtEl>
                                        <p:attrNameLst>
                                          <p:attrName>style.visibility</p:attrName>
                                        </p:attrNameLst>
                                      </p:cBhvr>
                                      <p:to>
                                        <p:strVal val="visible"/>
                                      </p:to>
                                    </p:set>
                                    <p:anim calcmode="lin" valueType="num">
                                      <p:cBhvr additive="base">
                                        <p:cTn id="144" dur="500" fill="hold"/>
                                        <p:tgtEl>
                                          <p:spTgt spid="20500"/>
                                        </p:tgtEl>
                                        <p:attrNameLst>
                                          <p:attrName>ppt_x</p:attrName>
                                        </p:attrNameLst>
                                      </p:cBhvr>
                                      <p:tavLst>
                                        <p:tav tm="0">
                                          <p:val>
                                            <p:strVal val="1+#ppt_w/2"/>
                                          </p:val>
                                        </p:tav>
                                        <p:tav tm="100000">
                                          <p:val>
                                            <p:strVal val="#ppt_x"/>
                                          </p:val>
                                        </p:tav>
                                      </p:tavLst>
                                    </p:anim>
                                    <p:anim calcmode="lin" valueType="num">
                                      <p:cBhvr additive="base">
                                        <p:cTn id="145" dur="500" fill="hold"/>
                                        <p:tgtEl>
                                          <p:spTgt spid="20500"/>
                                        </p:tgtEl>
                                        <p:attrNameLst>
                                          <p:attrName>ppt_y</p:attrName>
                                        </p:attrNameLst>
                                      </p:cBhvr>
                                      <p:tavLst>
                                        <p:tav tm="0">
                                          <p:val>
                                            <p:strVal val="#ppt_y"/>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17" presetClass="entr" presetSubtype="10" fill="hold" grpId="0" nodeType="clickEffect">
                                  <p:stCondLst>
                                    <p:cond delay="0"/>
                                  </p:stCondLst>
                                  <p:childTnLst>
                                    <p:set>
                                      <p:cBhvr>
                                        <p:cTn id="149" dur="1" fill="hold">
                                          <p:stCondLst>
                                            <p:cond delay="0"/>
                                          </p:stCondLst>
                                        </p:cTn>
                                        <p:tgtEl>
                                          <p:spTgt spid="20504"/>
                                        </p:tgtEl>
                                        <p:attrNameLst>
                                          <p:attrName>style.visibility</p:attrName>
                                        </p:attrNameLst>
                                      </p:cBhvr>
                                      <p:to>
                                        <p:strVal val="visible"/>
                                      </p:to>
                                    </p:set>
                                    <p:anim calcmode="lin" valueType="num">
                                      <p:cBhvr>
                                        <p:cTn id="150" dur="500" fill="hold"/>
                                        <p:tgtEl>
                                          <p:spTgt spid="20504"/>
                                        </p:tgtEl>
                                        <p:attrNameLst>
                                          <p:attrName>ppt_w</p:attrName>
                                        </p:attrNameLst>
                                      </p:cBhvr>
                                      <p:tavLst>
                                        <p:tav tm="0">
                                          <p:val>
                                            <p:fltVal val="0"/>
                                          </p:val>
                                        </p:tav>
                                        <p:tav tm="100000">
                                          <p:val>
                                            <p:strVal val="#ppt_w"/>
                                          </p:val>
                                        </p:tav>
                                      </p:tavLst>
                                    </p:anim>
                                    <p:anim calcmode="lin" valueType="num">
                                      <p:cBhvr>
                                        <p:cTn id="151" dur="500" fill="hold"/>
                                        <p:tgtEl>
                                          <p:spTgt spid="20504"/>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8" presetClass="entr" presetSubtype="3" fill="hold" nodeType="clickEffect">
                                  <p:stCondLst>
                                    <p:cond delay="0"/>
                                  </p:stCondLst>
                                  <p:childTnLst>
                                    <p:set>
                                      <p:cBhvr>
                                        <p:cTn id="155" dur="1" fill="hold">
                                          <p:stCondLst>
                                            <p:cond delay="0"/>
                                          </p:stCondLst>
                                        </p:cTn>
                                        <p:tgtEl>
                                          <p:spTgt spid="20505"/>
                                        </p:tgtEl>
                                        <p:attrNameLst>
                                          <p:attrName>style.visibility</p:attrName>
                                        </p:attrNameLst>
                                      </p:cBhvr>
                                      <p:to>
                                        <p:strVal val="visible"/>
                                      </p:to>
                                    </p:set>
                                    <p:animEffect transition="in" filter="strips(upRight)">
                                      <p:cBhvr>
                                        <p:cTn id="156" dur="500"/>
                                        <p:tgtEl>
                                          <p:spTgt spid="20505"/>
                                        </p:tgtEl>
                                      </p:cBhvr>
                                    </p:animEffect>
                                  </p:childTnLst>
                                </p:cTn>
                              </p:par>
                            </p:childTnLst>
                          </p:cTn>
                        </p:par>
                      </p:childTnLst>
                    </p:cTn>
                  </p:par>
                  <p:par>
                    <p:cTn id="157" fill="hold">
                      <p:stCondLst>
                        <p:cond delay="indefinite"/>
                      </p:stCondLst>
                      <p:childTnLst>
                        <p:par>
                          <p:cTn id="158" fill="hold">
                            <p:stCondLst>
                              <p:cond delay="0"/>
                            </p:stCondLst>
                            <p:childTnLst>
                              <p:par>
                                <p:cTn id="159" presetID="17" presetClass="entr" presetSubtype="1" fill="hold" grpId="0" nodeType="clickEffect">
                                  <p:stCondLst>
                                    <p:cond delay="0"/>
                                  </p:stCondLst>
                                  <p:childTnLst>
                                    <p:set>
                                      <p:cBhvr>
                                        <p:cTn id="160" dur="1" fill="hold">
                                          <p:stCondLst>
                                            <p:cond delay="0"/>
                                          </p:stCondLst>
                                        </p:cTn>
                                        <p:tgtEl>
                                          <p:spTgt spid="20515"/>
                                        </p:tgtEl>
                                        <p:attrNameLst>
                                          <p:attrName>style.visibility</p:attrName>
                                        </p:attrNameLst>
                                      </p:cBhvr>
                                      <p:to>
                                        <p:strVal val="visible"/>
                                      </p:to>
                                    </p:set>
                                    <p:anim calcmode="lin" valueType="num">
                                      <p:cBhvr>
                                        <p:cTn id="161" dur="500" fill="hold"/>
                                        <p:tgtEl>
                                          <p:spTgt spid="20515"/>
                                        </p:tgtEl>
                                        <p:attrNameLst>
                                          <p:attrName>ppt_x</p:attrName>
                                        </p:attrNameLst>
                                      </p:cBhvr>
                                      <p:tavLst>
                                        <p:tav tm="0">
                                          <p:val>
                                            <p:strVal val="#ppt_x"/>
                                          </p:val>
                                        </p:tav>
                                        <p:tav tm="100000">
                                          <p:val>
                                            <p:strVal val="#ppt_x"/>
                                          </p:val>
                                        </p:tav>
                                      </p:tavLst>
                                    </p:anim>
                                    <p:anim calcmode="lin" valueType="num">
                                      <p:cBhvr>
                                        <p:cTn id="162" dur="500" fill="hold"/>
                                        <p:tgtEl>
                                          <p:spTgt spid="20515"/>
                                        </p:tgtEl>
                                        <p:attrNameLst>
                                          <p:attrName>ppt_y</p:attrName>
                                        </p:attrNameLst>
                                      </p:cBhvr>
                                      <p:tavLst>
                                        <p:tav tm="0">
                                          <p:val>
                                            <p:strVal val="#ppt_y-#ppt_h/2"/>
                                          </p:val>
                                        </p:tav>
                                        <p:tav tm="100000">
                                          <p:val>
                                            <p:strVal val="#ppt_y"/>
                                          </p:val>
                                        </p:tav>
                                      </p:tavLst>
                                    </p:anim>
                                    <p:anim calcmode="lin" valueType="num">
                                      <p:cBhvr>
                                        <p:cTn id="163" dur="500" fill="hold"/>
                                        <p:tgtEl>
                                          <p:spTgt spid="20515"/>
                                        </p:tgtEl>
                                        <p:attrNameLst>
                                          <p:attrName>ppt_w</p:attrName>
                                        </p:attrNameLst>
                                      </p:cBhvr>
                                      <p:tavLst>
                                        <p:tav tm="0">
                                          <p:val>
                                            <p:strVal val="#ppt_w"/>
                                          </p:val>
                                        </p:tav>
                                        <p:tav tm="100000">
                                          <p:val>
                                            <p:strVal val="#ppt_w"/>
                                          </p:val>
                                        </p:tav>
                                      </p:tavLst>
                                    </p:anim>
                                    <p:anim calcmode="lin" valueType="num">
                                      <p:cBhvr>
                                        <p:cTn id="164" dur="500" fill="hold"/>
                                        <p:tgtEl>
                                          <p:spTgt spid="20515"/>
                                        </p:tgtEl>
                                        <p:attrNameLst>
                                          <p:attrName>ppt_h</p:attrName>
                                        </p:attrNameLst>
                                      </p:cBhvr>
                                      <p:tavLst>
                                        <p:tav tm="0">
                                          <p:val>
                                            <p:fltVal val="0"/>
                                          </p:val>
                                        </p:tav>
                                        <p:tav tm="100000">
                                          <p:val>
                                            <p:strVal val="#ppt_h"/>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1" fill="hold" grpId="0" nodeType="clickEffect">
                                  <p:stCondLst>
                                    <p:cond delay="0"/>
                                  </p:stCondLst>
                                  <p:childTnLst>
                                    <p:set>
                                      <p:cBhvr>
                                        <p:cTn id="168" dur="1" fill="hold">
                                          <p:stCondLst>
                                            <p:cond delay="0"/>
                                          </p:stCondLst>
                                        </p:cTn>
                                        <p:tgtEl>
                                          <p:spTgt spid="20516"/>
                                        </p:tgtEl>
                                        <p:attrNameLst>
                                          <p:attrName>style.visibility</p:attrName>
                                        </p:attrNameLst>
                                      </p:cBhvr>
                                      <p:to>
                                        <p:strVal val="visible"/>
                                      </p:to>
                                    </p:set>
                                    <p:anim calcmode="lin" valueType="num">
                                      <p:cBhvr>
                                        <p:cTn id="169" dur="500" fill="hold"/>
                                        <p:tgtEl>
                                          <p:spTgt spid="20516"/>
                                        </p:tgtEl>
                                        <p:attrNameLst>
                                          <p:attrName>ppt_x</p:attrName>
                                        </p:attrNameLst>
                                      </p:cBhvr>
                                      <p:tavLst>
                                        <p:tav tm="0">
                                          <p:val>
                                            <p:strVal val="#ppt_x"/>
                                          </p:val>
                                        </p:tav>
                                        <p:tav tm="100000">
                                          <p:val>
                                            <p:strVal val="#ppt_x"/>
                                          </p:val>
                                        </p:tav>
                                      </p:tavLst>
                                    </p:anim>
                                    <p:anim calcmode="lin" valueType="num">
                                      <p:cBhvr>
                                        <p:cTn id="170" dur="500" fill="hold"/>
                                        <p:tgtEl>
                                          <p:spTgt spid="20516"/>
                                        </p:tgtEl>
                                        <p:attrNameLst>
                                          <p:attrName>ppt_y</p:attrName>
                                        </p:attrNameLst>
                                      </p:cBhvr>
                                      <p:tavLst>
                                        <p:tav tm="0">
                                          <p:val>
                                            <p:strVal val="#ppt_y-#ppt_h/2"/>
                                          </p:val>
                                        </p:tav>
                                        <p:tav tm="100000">
                                          <p:val>
                                            <p:strVal val="#ppt_y"/>
                                          </p:val>
                                        </p:tav>
                                      </p:tavLst>
                                    </p:anim>
                                    <p:anim calcmode="lin" valueType="num">
                                      <p:cBhvr>
                                        <p:cTn id="171" dur="500" fill="hold"/>
                                        <p:tgtEl>
                                          <p:spTgt spid="20516"/>
                                        </p:tgtEl>
                                        <p:attrNameLst>
                                          <p:attrName>ppt_w</p:attrName>
                                        </p:attrNameLst>
                                      </p:cBhvr>
                                      <p:tavLst>
                                        <p:tav tm="0">
                                          <p:val>
                                            <p:strVal val="#ppt_w"/>
                                          </p:val>
                                        </p:tav>
                                        <p:tav tm="100000">
                                          <p:val>
                                            <p:strVal val="#ppt_w"/>
                                          </p:val>
                                        </p:tav>
                                      </p:tavLst>
                                    </p:anim>
                                    <p:anim calcmode="lin" valueType="num">
                                      <p:cBhvr>
                                        <p:cTn id="172" dur="500" fill="hold"/>
                                        <p:tgtEl>
                                          <p:spTgt spid="20516"/>
                                        </p:tgtEl>
                                        <p:attrNameLst>
                                          <p:attrName>ppt_h</p:attrName>
                                        </p:attrNameLst>
                                      </p:cBhvr>
                                      <p:tavLst>
                                        <p:tav tm="0">
                                          <p:val>
                                            <p:fltVal val="0"/>
                                          </p:val>
                                        </p:tav>
                                        <p:tav tm="100000">
                                          <p:val>
                                            <p:strVal val="#ppt_h"/>
                                          </p:val>
                                        </p:tav>
                                      </p:tavLst>
                                    </p:anim>
                                  </p:childTnLst>
                                </p:cTn>
                              </p:par>
                            </p:childTnLst>
                          </p:cTn>
                        </p:par>
                      </p:childTnLst>
                    </p:cTn>
                  </p:par>
                  <p:par>
                    <p:cTn id="173" fill="hold">
                      <p:stCondLst>
                        <p:cond delay="indefinite"/>
                      </p:stCondLst>
                      <p:childTnLst>
                        <p:par>
                          <p:cTn id="174" fill="hold">
                            <p:stCondLst>
                              <p:cond delay="0"/>
                            </p:stCondLst>
                            <p:childTnLst>
                              <p:par>
                                <p:cTn id="175" presetID="17" presetClass="entr" presetSubtype="1" fill="hold" grpId="0" nodeType="clickEffect">
                                  <p:stCondLst>
                                    <p:cond delay="0"/>
                                  </p:stCondLst>
                                  <p:childTnLst>
                                    <p:set>
                                      <p:cBhvr>
                                        <p:cTn id="176" dur="1" fill="hold">
                                          <p:stCondLst>
                                            <p:cond delay="0"/>
                                          </p:stCondLst>
                                        </p:cTn>
                                        <p:tgtEl>
                                          <p:spTgt spid="20517"/>
                                        </p:tgtEl>
                                        <p:attrNameLst>
                                          <p:attrName>style.visibility</p:attrName>
                                        </p:attrNameLst>
                                      </p:cBhvr>
                                      <p:to>
                                        <p:strVal val="visible"/>
                                      </p:to>
                                    </p:set>
                                    <p:anim calcmode="lin" valueType="num">
                                      <p:cBhvr>
                                        <p:cTn id="177" dur="500" fill="hold"/>
                                        <p:tgtEl>
                                          <p:spTgt spid="20517"/>
                                        </p:tgtEl>
                                        <p:attrNameLst>
                                          <p:attrName>ppt_x</p:attrName>
                                        </p:attrNameLst>
                                      </p:cBhvr>
                                      <p:tavLst>
                                        <p:tav tm="0">
                                          <p:val>
                                            <p:strVal val="#ppt_x"/>
                                          </p:val>
                                        </p:tav>
                                        <p:tav tm="100000">
                                          <p:val>
                                            <p:strVal val="#ppt_x"/>
                                          </p:val>
                                        </p:tav>
                                      </p:tavLst>
                                    </p:anim>
                                    <p:anim calcmode="lin" valueType="num">
                                      <p:cBhvr>
                                        <p:cTn id="178" dur="500" fill="hold"/>
                                        <p:tgtEl>
                                          <p:spTgt spid="20517"/>
                                        </p:tgtEl>
                                        <p:attrNameLst>
                                          <p:attrName>ppt_y</p:attrName>
                                        </p:attrNameLst>
                                      </p:cBhvr>
                                      <p:tavLst>
                                        <p:tav tm="0">
                                          <p:val>
                                            <p:strVal val="#ppt_y-#ppt_h/2"/>
                                          </p:val>
                                        </p:tav>
                                        <p:tav tm="100000">
                                          <p:val>
                                            <p:strVal val="#ppt_y"/>
                                          </p:val>
                                        </p:tav>
                                      </p:tavLst>
                                    </p:anim>
                                    <p:anim calcmode="lin" valueType="num">
                                      <p:cBhvr>
                                        <p:cTn id="179" dur="500" fill="hold"/>
                                        <p:tgtEl>
                                          <p:spTgt spid="20517"/>
                                        </p:tgtEl>
                                        <p:attrNameLst>
                                          <p:attrName>ppt_w</p:attrName>
                                        </p:attrNameLst>
                                      </p:cBhvr>
                                      <p:tavLst>
                                        <p:tav tm="0">
                                          <p:val>
                                            <p:strVal val="#ppt_w"/>
                                          </p:val>
                                        </p:tav>
                                        <p:tav tm="100000">
                                          <p:val>
                                            <p:strVal val="#ppt_w"/>
                                          </p:val>
                                        </p:tav>
                                      </p:tavLst>
                                    </p:anim>
                                    <p:anim calcmode="lin" valueType="num">
                                      <p:cBhvr>
                                        <p:cTn id="180" dur="500" fill="hold"/>
                                        <p:tgtEl>
                                          <p:spTgt spid="20517"/>
                                        </p:tgtEl>
                                        <p:attrNameLst>
                                          <p:attrName>ppt_h</p:attrName>
                                        </p:attrNameLst>
                                      </p:cBhvr>
                                      <p:tavLst>
                                        <p:tav tm="0">
                                          <p:val>
                                            <p:fltVal val="0"/>
                                          </p:val>
                                        </p:tav>
                                        <p:tav tm="100000">
                                          <p:val>
                                            <p:strVal val="#ppt_h"/>
                                          </p:val>
                                        </p:tav>
                                      </p:tavLst>
                                    </p:anim>
                                  </p:childTnLst>
                                </p:cTn>
                              </p:par>
                            </p:childTnLst>
                          </p:cTn>
                        </p:par>
                      </p:childTnLst>
                    </p:cTn>
                  </p:par>
                  <p:par>
                    <p:cTn id="181" fill="hold">
                      <p:stCondLst>
                        <p:cond delay="indefinite"/>
                      </p:stCondLst>
                      <p:childTnLst>
                        <p:par>
                          <p:cTn id="182" fill="hold">
                            <p:stCondLst>
                              <p:cond delay="0"/>
                            </p:stCondLst>
                            <p:childTnLst>
                              <p:par>
                                <p:cTn id="183" presetID="17" presetClass="entr" presetSubtype="8" fill="hold" grpId="0" nodeType="clickEffect">
                                  <p:stCondLst>
                                    <p:cond delay="0"/>
                                  </p:stCondLst>
                                  <p:childTnLst>
                                    <p:set>
                                      <p:cBhvr>
                                        <p:cTn id="184" dur="1" fill="hold">
                                          <p:stCondLst>
                                            <p:cond delay="0"/>
                                          </p:stCondLst>
                                        </p:cTn>
                                        <p:tgtEl>
                                          <p:spTgt spid="20518"/>
                                        </p:tgtEl>
                                        <p:attrNameLst>
                                          <p:attrName>style.visibility</p:attrName>
                                        </p:attrNameLst>
                                      </p:cBhvr>
                                      <p:to>
                                        <p:strVal val="visible"/>
                                      </p:to>
                                    </p:set>
                                    <p:anim calcmode="lin" valueType="num">
                                      <p:cBhvr>
                                        <p:cTn id="185" dur="500" fill="hold"/>
                                        <p:tgtEl>
                                          <p:spTgt spid="20518"/>
                                        </p:tgtEl>
                                        <p:attrNameLst>
                                          <p:attrName>ppt_x</p:attrName>
                                        </p:attrNameLst>
                                      </p:cBhvr>
                                      <p:tavLst>
                                        <p:tav tm="0">
                                          <p:val>
                                            <p:strVal val="#ppt_x-#ppt_w/2"/>
                                          </p:val>
                                        </p:tav>
                                        <p:tav tm="100000">
                                          <p:val>
                                            <p:strVal val="#ppt_x"/>
                                          </p:val>
                                        </p:tav>
                                      </p:tavLst>
                                    </p:anim>
                                    <p:anim calcmode="lin" valueType="num">
                                      <p:cBhvr>
                                        <p:cTn id="186" dur="500" fill="hold"/>
                                        <p:tgtEl>
                                          <p:spTgt spid="20518"/>
                                        </p:tgtEl>
                                        <p:attrNameLst>
                                          <p:attrName>ppt_y</p:attrName>
                                        </p:attrNameLst>
                                      </p:cBhvr>
                                      <p:tavLst>
                                        <p:tav tm="0">
                                          <p:val>
                                            <p:strVal val="#ppt_y"/>
                                          </p:val>
                                        </p:tav>
                                        <p:tav tm="100000">
                                          <p:val>
                                            <p:strVal val="#ppt_y"/>
                                          </p:val>
                                        </p:tav>
                                      </p:tavLst>
                                    </p:anim>
                                    <p:anim calcmode="lin" valueType="num">
                                      <p:cBhvr>
                                        <p:cTn id="187" dur="500" fill="hold"/>
                                        <p:tgtEl>
                                          <p:spTgt spid="20518"/>
                                        </p:tgtEl>
                                        <p:attrNameLst>
                                          <p:attrName>ppt_w</p:attrName>
                                        </p:attrNameLst>
                                      </p:cBhvr>
                                      <p:tavLst>
                                        <p:tav tm="0">
                                          <p:val>
                                            <p:fltVal val="0"/>
                                          </p:val>
                                        </p:tav>
                                        <p:tav tm="100000">
                                          <p:val>
                                            <p:strVal val="#ppt_w"/>
                                          </p:val>
                                        </p:tav>
                                      </p:tavLst>
                                    </p:anim>
                                    <p:anim calcmode="lin" valueType="num">
                                      <p:cBhvr>
                                        <p:cTn id="188" dur="500" fill="hold"/>
                                        <p:tgtEl>
                                          <p:spTgt spid="20518"/>
                                        </p:tgtEl>
                                        <p:attrNameLst>
                                          <p:attrName>ppt_h</p:attrName>
                                        </p:attrNameLst>
                                      </p:cBhvr>
                                      <p:tavLst>
                                        <p:tav tm="0">
                                          <p:val>
                                            <p:strVal val="#ppt_h"/>
                                          </p:val>
                                        </p:tav>
                                        <p:tav tm="100000">
                                          <p:val>
                                            <p:strVal val="#ppt_h"/>
                                          </p:val>
                                        </p:tav>
                                      </p:tavLst>
                                    </p:anim>
                                  </p:childTnLst>
                                </p:cTn>
                              </p:par>
                            </p:childTnLst>
                          </p:cTn>
                        </p:par>
                      </p:childTnLst>
                    </p:cTn>
                  </p:par>
                  <p:par>
                    <p:cTn id="189" fill="hold">
                      <p:stCondLst>
                        <p:cond delay="indefinite"/>
                      </p:stCondLst>
                      <p:childTnLst>
                        <p:par>
                          <p:cTn id="190" fill="hold">
                            <p:stCondLst>
                              <p:cond delay="0"/>
                            </p:stCondLst>
                            <p:childTnLst>
                              <p:par>
                                <p:cTn id="191" presetID="17" presetClass="entr" presetSubtype="8" fill="hold" grpId="0" nodeType="clickEffect">
                                  <p:stCondLst>
                                    <p:cond delay="0"/>
                                  </p:stCondLst>
                                  <p:childTnLst>
                                    <p:set>
                                      <p:cBhvr>
                                        <p:cTn id="192" dur="1" fill="hold">
                                          <p:stCondLst>
                                            <p:cond delay="0"/>
                                          </p:stCondLst>
                                        </p:cTn>
                                        <p:tgtEl>
                                          <p:spTgt spid="20519"/>
                                        </p:tgtEl>
                                        <p:attrNameLst>
                                          <p:attrName>style.visibility</p:attrName>
                                        </p:attrNameLst>
                                      </p:cBhvr>
                                      <p:to>
                                        <p:strVal val="visible"/>
                                      </p:to>
                                    </p:set>
                                    <p:anim calcmode="lin" valueType="num">
                                      <p:cBhvr>
                                        <p:cTn id="193" dur="500" fill="hold"/>
                                        <p:tgtEl>
                                          <p:spTgt spid="20519"/>
                                        </p:tgtEl>
                                        <p:attrNameLst>
                                          <p:attrName>ppt_x</p:attrName>
                                        </p:attrNameLst>
                                      </p:cBhvr>
                                      <p:tavLst>
                                        <p:tav tm="0">
                                          <p:val>
                                            <p:strVal val="#ppt_x-#ppt_w/2"/>
                                          </p:val>
                                        </p:tav>
                                        <p:tav tm="100000">
                                          <p:val>
                                            <p:strVal val="#ppt_x"/>
                                          </p:val>
                                        </p:tav>
                                      </p:tavLst>
                                    </p:anim>
                                    <p:anim calcmode="lin" valueType="num">
                                      <p:cBhvr>
                                        <p:cTn id="194" dur="500" fill="hold"/>
                                        <p:tgtEl>
                                          <p:spTgt spid="20519"/>
                                        </p:tgtEl>
                                        <p:attrNameLst>
                                          <p:attrName>ppt_y</p:attrName>
                                        </p:attrNameLst>
                                      </p:cBhvr>
                                      <p:tavLst>
                                        <p:tav tm="0">
                                          <p:val>
                                            <p:strVal val="#ppt_y"/>
                                          </p:val>
                                        </p:tav>
                                        <p:tav tm="100000">
                                          <p:val>
                                            <p:strVal val="#ppt_y"/>
                                          </p:val>
                                        </p:tav>
                                      </p:tavLst>
                                    </p:anim>
                                    <p:anim calcmode="lin" valueType="num">
                                      <p:cBhvr>
                                        <p:cTn id="195" dur="500" fill="hold"/>
                                        <p:tgtEl>
                                          <p:spTgt spid="20519"/>
                                        </p:tgtEl>
                                        <p:attrNameLst>
                                          <p:attrName>ppt_w</p:attrName>
                                        </p:attrNameLst>
                                      </p:cBhvr>
                                      <p:tavLst>
                                        <p:tav tm="0">
                                          <p:val>
                                            <p:fltVal val="0"/>
                                          </p:val>
                                        </p:tav>
                                        <p:tav tm="100000">
                                          <p:val>
                                            <p:strVal val="#ppt_w"/>
                                          </p:val>
                                        </p:tav>
                                      </p:tavLst>
                                    </p:anim>
                                    <p:anim calcmode="lin" valueType="num">
                                      <p:cBhvr>
                                        <p:cTn id="196" dur="500" fill="hold"/>
                                        <p:tgtEl>
                                          <p:spTgt spid="20519"/>
                                        </p:tgtEl>
                                        <p:attrNameLst>
                                          <p:attrName>ppt_h</p:attrName>
                                        </p:attrNameLst>
                                      </p:cBhvr>
                                      <p:tavLst>
                                        <p:tav tm="0">
                                          <p:val>
                                            <p:strVal val="#ppt_h"/>
                                          </p:val>
                                        </p:tav>
                                        <p:tav tm="100000">
                                          <p:val>
                                            <p:strVal val="#ppt_h"/>
                                          </p:val>
                                        </p:tav>
                                      </p:tavLst>
                                    </p:anim>
                                  </p:childTnLst>
                                </p:cTn>
                              </p:par>
                            </p:childTnLst>
                          </p:cTn>
                        </p:par>
                      </p:childTnLst>
                    </p:cTn>
                  </p:par>
                  <p:par>
                    <p:cTn id="197" fill="hold">
                      <p:stCondLst>
                        <p:cond delay="indefinite"/>
                      </p:stCondLst>
                      <p:childTnLst>
                        <p:par>
                          <p:cTn id="198" fill="hold">
                            <p:stCondLst>
                              <p:cond delay="0"/>
                            </p:stCondLst>
                            <p:childTnLst>
                              <p:par>
                                <p:cTn id="199" presetID="17" presetClass="entr" presetSubtype="8" fill="hold" grpId="0" nodeType="clickEffect">
                                  <p:stCondLst>
                                    <p:cond delay="0"/>
                                  </p:stCondLst>
                                  <p:childTnLst>
                                    <p:set>
                                      <p:cBhvr>
                                        <p:cTn id="200" dur="1" fill="hold">
                                          <p:stCondLst>
                                            <p:cond delay="0"/>
                                          </p:stCondLst>
                                        </p:cTn>
                                        <p:tgtEl>
                                          <p:spTgt spid="20520"/>
                                        </p:tgtEl>
                                        <p:attrNameLst>
                                          <p:attrName>style.visibility</p:attrName>
                                        </p:attrNameLst>
                                      </p:cBhvr>
                                      <p:to>
                                        <p:strVal val="visible"/>
                                      </p:to>
                                    </p:set>
                                    <p:anim calcmode="lin" valueType="num">
                                      <p:cBhvr>
                                        <p:cTn id="201" dur="500" fill="hold"/>
                                        <p:tgtEl>
                                          <p:spTgt spid="20520"/>
                                        </p:tgtEl>
                                        <p:attrNameLst>
                                          <p:attrName>ppt_x</p:attrName>
                                        </p:attrNameLst>
                                      </p:cBhvr>
                                      <p:tavLst>
                                        <p:tav tm="0">
                                          <p:val>
                                            <p:strVal val="#ppt_x-#ppt_w/2"/>
                                          </p:val>
                                        </p:tav>
                                        <p:tav tm="100000">
                                          <p:val>
                                            <p:strVal val="#ppt_x"/>
                                          </p:val>
                                        </p:tav>
                                      </p:tavLst>
                                    </p:anim>
                                    <p:anim calcmode="lin" valueType="num">
                                      <p:cBhvr>
                                        <p:cTn id="202" dur="500" fill="hold"/>
                                        <p:tgtEl>
                                          <p:spTgt spid="20520"/>
                                        </p:tgtEl>
                                        <p:attrNameLst>
                                          <p:attrName>ppt_y</p:attrName>
                                        </p:attrNameLst>
                                      </p:cBhvr>
                                      <p:tavLst>
                                        <p:tav tm="0">
                                          <p:val>
                                            <p:strVal val="#ppt_y"/>
                                          </p:val>
                                        </p:tav>
                                        <p:tav tm="100000">
                                          <p:val>
                                            <p:strVal val="#ppt_y"/>
                                          </p:val>
                                        </p:tav>
                                      </p:tavLst>
                                    </p:anim>
                                    <p:anim calcmode="lin" valueType="num">
                                      <p:cBhvr>
                                        <p:cTn id="203" dur="500" fill="hold"/>
                                        <p:tgtEl>
                                          <p:spTgt spid="20520"/>
                                        </p:tgtEl>
                                        <p:attrNameLst>
                                          <p:attrName>ppt_w</p:attrName>
                                        </p:attrNameLst>
                                      </p:cBhvr>
                                      <p:tavLst>
                                        <p:tav tm="0">
                                          <p:val>
                                            <p:fltVal val="0"/>
                                          </p:val>
                                        </p:tav>
                                        <p:tav tm="100000">
                                          <p:val>
                                            <p:strVal val="#ppt_w"/>
                                          </p:val>
                                        </p:tav>
                                      </p:tavLst>
                                    </p:anim>
                                    <p:anim calcmode="lin" valueType="num">
                                      <p:cBhvr>
                                        <p:cTn id="204" dur="500" fill="hold"/>
                                        <p:tgtEl>
                                          <p:spTgt spid="20520"/>
                                        </p:tgtEl>
                                        <p:attrNameLst>
                                          <p:attrName>ppt_h</p:attrName>
                                        </p:attrNameLst>
                                      </p:cBhvr>
                                      <p:tavLst>
                                        <p:tav tm="0">
                                          <p:val>
                                            <p:strVal val="#ppt_h"/>
                                          </p:val>
                                        </p:tav>
                                        <p:tav tm="100000">
                                          <p:val>
                                            <p:strVal val="#ppt_h"/>
                                          </p:val>
                                        </p:tav>
                                      </p:tavLst>
                                    </p:anim>
                                  </p:childTnLst>
                                </p:cTn>
                              </p:par>
                            </p:childTnLst>
                          </p:cTn>
                        </p:par>
                      </p:childTnLst>
                    </p:cTn>
                  </p:par>
                  <p:par>
                    <p:cTn id="205" fill="hold">
                      <p:stCondLst>
                        <p:cond delay="indefinite"/>
                      </p:stCondLst>
                      <p:childTnLst>
                        <p:par>
                          <p:cTn id="206" fill="hold">
                            <p:stCondLst>
                              <p:cond delay="0"/>
                            </p:stCondLst>
                            <p:childTnLst>
                              <p:par>
                                <p:cTn id="207" presetID="17" presetClass="entr" presetSubtype="10" fill="hold" grpId="0" nodeType="clickEffect">
                                  <p:stCondLst>
                                    <p:cond delay="0"/>
                                  </p:stCondLst>
                                  <p:childTnLst>
                                    <p:set>
                                      <p:cBhvr>
                                        <p:cTn id="208" dur="1" fill="hold">
                                          <p:stCondLst>
                                            <p:cond delay="0"/>
                                          </p:stCondLst>
                                        </p:cTn>
                                        <p:tgtEl>
                                          <p:spTgt spid="20521"/>
                                        </p:tgtEl>
                                        <p:attrNameLst>
                                          <p:attrName>style.visibility</p:attrName>
                                        </p:attrNameLst>
                                      </p:cBhvr>
                                      <p:to>
                                        <p:strVal val="visible"/>
                                      </p:to>
                                    </p:set>
                                    <p:anim calcmode="lin" valueType="num">
                                      <p:cBhvr>
                                        <p:cTn id="209" dur="500" fill="hold"/>
                                        <p:tgtEl>
                                          <p:spTgt spid="20521"/>
                                        </p:tgtEl>
                                        <p:attrNameLst>
                                          <p:attrName>ppt_w</p:attrName>
                                        </p:attrNameLst>
                                      </p:cBhvr>
                                      <p:tavLst>
                                        <p:tav tm="0">
                                          <p:val>
                                            <p:fltVal val="0"/>
                                          </p:val>
                                        </p:tav>
                                        <p:tav tm="100000">
                                          <p:val>
                                            <p:strVal val="#ppt_w"/>
                                          </p:val>
                                        </p:tav>
                                      </p:tavLst>
                                    </p:anim>
                                    <p:anim calcmode="lin" valueType="num">
                                      <p:cBhvr>
                                        <p:cTn id="210" dur="500" fill="hold"/>
                                        <p:tgtEl>
                                          <p:spTgt spid="20521"/>
                                        </p:tgtEl>
                                        <p:attrNameLst>
                                          <p:attrName>ppt_h</p:attrName>
                                        </p:attrNameLst>
                                      </p:cBhvr>
                                      <p:tavLst>
                                        <p:tav tm="0">
                                          <p:val>
                                            <p:strVal val="#ppt_h"/>
                                          </p:val>
                                        </p:tav>
                                        <p:tav tm="100000">
                                          <p:val>
                                            <p:strVal val="#ppt_h"/>
                                          </p:val>
                                        </p:tav>
                                      </p:tavLst>
                                    </p:anim>
                                  </p:childTnLst>
                                </p:cTn>
                              </p:par>
                            </p:childTnLst>
                          </p:cTn>
                        </p:par>
                      </p:childTnLst>
                    </p:cTn>
                  </p:par>
                  <p:par>
                    <p:cTn id="211" fill="hold">
                      <p:stCondLst>
                        <p:cond delay="indefinite"/>
                      </p:stCondLst>
                      <p:childTnLst>
                        <p:par>
                          <p:cTn id="212" fill="hold">
                            <p:stCondLst>
                              <p:cond delay="0"/>
                            </p:stCondLst>
                            <p:childTnLst>
                              <p:par>
                                <p:cTn id="213" presetID="17" presetClass="entr" presetSubtype="10" fill="hold" grpId="0" nodeType="clickEffect">
                                  <p:stCondLst>
                                    <p:cond delay="0"/>
                                  </p:stCondLst>
                                  <p:childTnLst>
                                    <p:set>
                                      <p:cBhvr>
                                        <p:cTn id="214" dur="1" fill="hold">
                                          <p:stCondLst>
                                            <p:cond delay="0"/>
                                          </p:stCondLst>
                                        </p:cTn>
                                        <p:tgtEl>
                                          <p:spTgt spid="20522"/>
                                        </p:tgtEl>
                                        <p:attrNameLst>
                                          <p:attrName>style.visibility</p:attrName>
                                        </p:attrNameLst>
                                      </p:cBhvr>
                                      <p:to>
                                        <p:strVal val="visible"/>
                                      </p:to>
                                    </p:set>
                                    <p:anim calcmode="lin" valueType="num">
                                      <p:cBhvr>
                                        <p:cTn id="215" dur="500" fill="hold"/>
                                        <p:tgtEl>
                                          <p:spTgt spid="20522"/>
                                        </p:tgtEl>
                                        <p:attrNameLst>
                                          <p:attrName>ppt_w</p:attrName>
                                        </p:attrNameLst>
                                      </p:cBhvr>
                                      <p:tavLst>
                                        <p:tav tm="0">
                                          <p:val>
                                            <p:fltVal val="0"/>
                                          </p:val>
                                        </p:tav>
                                        <p:tav tm="100000">
                                          <p:val>
                                            <p:strVal val="#ppt_w"/>
                                          </p:val>
                                        </p:tav>
                                      </p:tavLst>
                                    </p:anim>
                                    <p:anim calcmode="lin" valueType="num">
                                      <p:cBhvr>
                                        <p:cTn id="216" dur="500" fill="hold"/>
                                        <p:tgtEl>
                                          <p:spTgt spid="20522"/>
                                        </p:tgtEl>
                                        <p:attrNameLst>
                                          <p:attrName>ppt_h</p:attrName>
                                        </p:attrNameLst>
                                      </p:cBhvr>
                                      <p:tavLst>
                                        <p:tav tm="0">
                                          <p:val>
                                            <p:strVal val="#ppt_h"/>
                                          </p:val>
                                        </p:tav>
                                        <p:tav tm="100000">
                                          <p:val>
                                            <p:strVal val="#ppt_h"/>
                                          </p:val>
                                        </p:tav>
                                      </p:tavLst>
                                    </p:anim>
                                  </p:childTnLst>
                                </p:cTn>
                              </p:par>
                            </p:childTnLst>
                          </p:cTn>
                        </p:par>
                      </p:childTnLst>
                    </p:cTn>
                  </p:par>
                  <p:par>
                    <p:cTn id="217" fill="hold">
                      <p:stCondLst>
                        <p:cond delay="indefinite"/>
                      </p:stCondLst>
                      <p:childTnLst>
                        <p:par>
                          <p:cTn id="218" fill="hold">
                            <p:stCondLst>
                              <p:cond delay="0"/>
                            </p:stCondLst>
                            <p:childTnLst>
                              <p:par>
                                <p:cTn id="219" presetID="17" presetClass="entr" presetSubtype="10" fill="hold" grpId="0" nodeType="clickEffect">
                                  <p:stCondLst>
                                    <p:cond delay="0"/>
                                  </p:stCondLst>
                                  <p:childTnLst>
                                    <p:set>
                                      <p:cBhvr>
                                        <p:cTn id="220" dur="1" fill="hold">
                                          <p:stCondLst>
                                            <p:cond delay="0"/>
                                          </p:stCondLst>
                                        </p:cTn>
                                        <p:tgtEl>
                                          <p:spTgt spid="20523"/>
                                        </p:tgtEl>
                                        <p:attrNameLst>
                                          <p:attrName>style.visibility</p:attrName>
                                        </p:attrNameLst>
                                      </p:cBhvr>
                                      <p:to>
                                        <p:strVal val="visible"/>
                                      </p:to>
                                    </p:set>
                                    <p:anim calcmode="lin" valueType="num">
                                      <p:cBhvr>
                                        <p:cTn id="221" dur="500" fill="hold"/>
                                        <p:tgtEl>
                                          <p:spTgt spid="20523"/>
                                        </p:tgtEl>
                                        <p:attrNameLst>
                                          <p:attrName>ppt_w</p:attrName>
                                        </p:attrNameLst>
                                      </p:cBhvr>
                                      <p:tavLst>
                                        <p:tav tm="0">
                                          <p:val>
                                            <p:fltVal val="0"/>
                                          </p:val>
                                        </p:tav>
                                        <p:tav tm="100000">
                                          <p:val>
                                            <p:strVal val="#ppt_w"/>
                                          </p:val>
                                        </p:tav>
                                      </p:tavLst>
                                    </p:anim>
                                    <p:anim calcmode="lin" valueType="num">
                                      <p:cBhvr>
                                        <p:cTn id="222" dur="500" fill="hold"/>
                                        <p:tgtEl>
                                          <p:spTgt spid="20523"/>
                                        </p:tgtEl>
                                        <p:attrNameLst>
                                          <p:attrName>ppt_h</p:attrName>
                                        </p:attrNameLst>
                                      </p:cBhvr>
                                      <p:tavLst>
                                        <p:tav tm="0">
                                          <p:val>
                                            <p:strVal val="#ppt_h"/>
                                          </p:val>
                                        </p:tav>
                                        <p:tav tm="100000">
                                          <p:val>
                                            <p:strVal val="#ppt_h"/>
                                          </p:val>
                                        </p:tav>
                                      </p:tavLst>
                                    </p:anim>
                                  </p:childTnLst>
                                </p:cTn>
                              </p:par>
                            </p:childTnLst>
                          </p:cTn>
                        </p:par>
                      </p:childTnLst>
                    </p:cTn>
                  </p:par>
                  <p:par>
                    <p:cTn id="223" fill="hold">
                      <p:stCondLst>
                        <p:cond delay="indefinite"/>
                      </p:stCondLst>
                      <p:childTnLst>
                        <p:par>
                          <p:cTn id="224" fill="hold">
                            <p:stCondLst>
                              <p:cond delay="0"/>
                            </p:stCondLst>
                            <p:childTnLst>
                              <p:par>
                                <p:cTn id="225" presetID="17" presetClass="entr" presetSubtype="10" fill="hold" grpId="0" nodeType="clickEffect">
                                  <p:stCondLst>
                                    <p:cond delay="0"/>
                                  </p:stCondLst>
                                  <p:childTnLst>
                                    <p:set>
                                      <p:cBhvr>
                                        <p:cTn id="226" dur="1" fill="hold">
                                          <p:stCondLst>
                                            <p:cond delay="0"/>
                                          </p:stCondLst>
                                        </p:cTn>
                                        <p:tgtEl>
                                          <p:spTgt spid="20524"/>
                                        </p:tgtEl>
                                        <p:attrNameLst>
                                          <p:attrName>style.visibility</p:attrName>
                                        </p:attrNameLst>
                                      </p:cBhvr>
                                      <p:to>
                                        <p:strVal val="visible"/>
                                      </p:to>
                                    </p:set>
                                    <p:anim calcmode="lin" valueType="num">
                                      <p:cBhvr>
                                        <p:cTn id="227" dur="500" fill="hold"/>
                                        <p:tgtEl>
                                          <p:spTgt spid="20524"/>
                                        </p:tgtEl>
                                        <p:attrNameLst>
                                          <p:attrName>ppt_w</p:attrName>
                                        </p:attrNameLst>
                                      </p:cBhvr>
                                      <p:tavLst>
                                        <p:tav tm="0">
                                          <p:val>
                                            <p:fltVal val="0"/>
                                          </p:val>
                                        </p:tav>
                                        <p:tav tm="100000">
                                          <p:val>
                                            <p:strVal val="#ppt_w"/>
                                          </p:val>
                                        </p:tav>
                                      </p:tavLst>
                                    </p:anim>
                                    <p:anim calcmode="lin" valueType="num">
                                      <p:cBhvr>
                                        <p:cTn id="228" dur="500" fill="hold"/>
                                        <p:tgtEl>
                                          <p:spTgt spid="20524"/>
                                        </p:tgtEl>
                                        <p:attrNameLst>
                                          <p:attrName>ppt_h</p:attrName>
                                        </p:attrNameLst>
                                      </p:cBhvr>
                                      <p:tavLst>
                                        <p:tav tm="0">
                                          <p:val>
                                            <p:strVal val="#ppt_h"/>
                                          </p:val>
                                        </p:tav>
                                        <p:tav tm="100000">
                                          <p:val>
                                            <p:strVal val="#ppt_h"/>
                                          </p:val>
                                        </p:tav>
                                      </p:tavLst>
                                    </p:anim>
                                  </p:childTnLst>
                                </p:cTn>
                              </p:par>
                            </p:childTnLst>
                          </p:cTn>
                        </p:par>
                      </p:childTnLst>
                    </p:cTn>
                  </p:par>
                  <p:par>
                    <p:cTn id="229" fill="hold">
                      <p:stCondLst>
                        <p:cond delay="indefinite"/>
                      </p:stCondLst>
                      <p:childTnLst>
                        <p:par>
                          <p:cTn id="230" fill="hold">
                            <p:stCondLst>
                              <p:cond delay="0"/>
                            </p:stCondLst>
                            <p:childTnLst>
                              <p:par>
                                <p:cTn id="231" presetID="17" presetClass="entr" presetSubtype="10" fill="hold" grpId="0" nodeType="clickEffect">
                                  <p:stCondLst>
                                    <p:cond delay="0"/>
                                  </p:stCondLst>
                                  <p:childTnLst>
                                    <p:set>
                                      <p:cBhvr>
                                        <p:cTn id="232" dur="1" fill="hold">
                                          <p:stCondLst>
                                            <p:cond delay="0"/>
                                          </p:stCondLst>
                                        </p:cTn>
                                        <p:tgtEl>
                                          <p:spTgt spid="20526"/>
                                        </p:tgtEl>
                                        <p:attrNameLst>
                                          <p:attrName>style.visibility</p:attrName>
                                        </p:attrNameLst>
                                      </p:cBhvr>
                                      <p:to>
                                        <p:strVal val="visible"/>
                                      </p:to>
                                    </p:set>
                                    <p:anim calcmode="lin" valueType="num">
                                      <p:cBhvr>
                                        <p:cTn id="233" dur="500" fill="hold"/>
                                        <p:tgtEl>
                                          <p:spTgt spid="20526"/>
                                        </p:tgtEl>
                                        <p:attrNameLst>
                                          <p:attrName>ppt_w</p:attrName>
                                        </p:attrNameLst>
                                      </p:cBhvr>
                                      <p:tavLst>
                                        <p:tav tm="0">
                                          <p:val>
                                            <p:fltVal val="0"/>
                                          </p:val>
                                        </p:tav>
                                        <p:tav tm="100000">
                                          <p:val>
                                            <p:strVal val="#ppt_w"/>
                                          </p:val>
                                        </p:tav>
                                      </p:tavLst>
                                    </p:anim>
                                    <p:anim calcmode="lin" valueType="num">
                                      <p:cBhvr>
                                        <p:cTn id="234" dur="500" fill="hold"/>
                                        <p:tgtEl>
                                          <p:spTgt spid="20526"/>
                                        </p:tgtEl>
                                        <p:attrNameLst>
                                          <p:attrName>ppt_h</p:attrName>
                                        </p:attrNameLst>
                                      </p:cBhvr>
                                      <p:tavLst>
                                        <p:tav tm="0">
                                          <p:val>
                                            <p:strVal val="#ppt_h"/>
                                          </p:val>
                                        </p:tav>
                                        <p:tav tm="100000">
                                          <p:val>
                                            <p:strVal val="#ppt_h"/>
                                          </p:val>
                                        </p:tav>
                                      </p:tavLst>
                                    </p:anim>
                                  </p:childTnLst>
                                </p:cTn>
                              </p:par>
                            </p:childTnLst>
                          </p:cTn>
                        </p:par>
                      </p:childTnLst>
                    </p:cTn>
                  </p:par>
                  <p:par>
                    <p:cTn id="235" fill="hold">
                      <p:stCondLst>
                        <p:cond delay="indefinite"/>
                      </p:stCondLst>
                      <p:childTnLst>
                        <p:par>
                          <p:cTn id="236" fill="hold">
                            <p:stCondLst>
                              <p:cond delay="0"/>
                            </p:stCondLst>
                            <p:childTnLst>
                              <p:par>
                                <p:cTn id="237" presetID="17" presetClass="entr" presetSubtype="10" fill="hold" grpId="0" nodeType="clickEffect">
                                  <p:stCondLst>
                                    <p:cond delay="0"/>
                                  </p:stCondLst>
                                  <p:childTnLst>
                                    <p:set>
                                      <p:cBhvr>
                                        <p:cTn id="238" dur="1" fill="hold">
                                          <p:stCondLst>
                                            <p:cond delay="0"/>
                                          </p:stCondLst>
                                        </p:cTn>
                                        <p:tgtEl>
                                          <p:spTgt spid="20528"/>
                                        </p:tgtEl>
                                        <p:attrNameLst>
                                          <p:attrName>style.visibility</p:attrName>
                                        </p:attrNameLst>
                                      </p:cBhvr>
                                      <p:to>
                                        <p:strVal val="visible"/>
                                      </p:to>
                                    </p:set>
                                    <p:anim calcmode="lin" valueType="num">
                                      <p:cBhvr>
                                        <p:cTn id="239" dur="500" fill="hold"/>
                                        <p:tgtEl>
                                          <p:spTgt spid="20528"/>
                                        </p:tgtEl>
                                        <p:attrNameLst>
                                          <p:attrName>ppt_w</p:attrName>
                                        </p:attrNameLst>
                                      </p:cBhvr>
                                      <p:tavLst>
                                        <p:tav tm="0">
                                          <p:val>
                                            <p:fltVal val="0"/>
                                          </p:val>
                                        </p:tav>
                                        <p:tav tm="100000">
                                          <p:val>
                                            <p:strVal val="#ppt_w"/>
                                          </p:val>
                                        </p:tav>
                                      </p:tavLst>
                                    </p:anim>
                                    <p:anim calcmode="lin" valueType="num">
                                      <p:cBhvr>
                                        <p:cTn id="240" dur="500" fill="hold"/>
                                        <p:tgtEl>
                                          <p:spTgt spid="20528"/>
                                        </p:tgtEl>
                                        <p:attrNameLst>
                                          <p:attrName>ppt_h</p:attrName>
                                        </p:attrNameLst>
                                      </p:cBhvr>
                                      <p:tavLst>
                                        <p:tav tm="0">
                                          <p:val>
                                            <p:strVal val="#ppt_h"/>
                                          </p:val>
                                        </p:tav>
                                        <p:tav tm="100000">
                                          <p:val>
                                            <p:strVal val="#ppt_h"/>
                                          </p:val>
                                        </p:tav>
                                      </p:tavLst>
                                    </p:anim>
                                  </p:childTnLst>
                                </p:cTn>
                              </p:par>
                            </p:childTnLst>
                          </p:cTn>
                        </p:par>
                      </p:childTnLst>
                    </p:cTn>
                  </p:par>
                  <p:par>
                    <p:cTn id="241" fill="hold">
                      <p:stCondLst>
                        <p:cond delay="indefinite"/>
                      </p:stCondLst>
                      <p:childTnLst>
                        <p:par>
                          <p:cTn id="242" fill="hold">
                            <p:stCondLst>
                              <p:cond delay="0"/>
                            </p:stCondLst>
                            <p:childTnLst>
                              <p:par>
                                <p:cTn id="243" presetID="17" presetClass="entr" presetSubtype="10" fill="hold" grpId="0" nodeType="clickEffect">
                                  <p:stCondLst>
                                    <p:cond delay="0"/>
                                  </p:stCondLst>
                                  <p:childTnLst>
                                    <p:set>
                                      <p:cBhvr>
                                        <p:cTn id="244" dur="1" fill="hold">
                                          <p:stCondLst>
                                            <p:cond delay="0"/>
                                          </p:stCondLst>
                                        </p:cTn>
                                        <p:tgtEl>
                                          <p:spTgt spid="20483"/>
                                        </p:tgtEl>
                                        <p:attrNameLst>
                                          <p:attrName>style.visibility</p:attrName>
                                        </p:attrNameLst>
                                      </p:cBhvr>
                                      <p:to>
                                        <p:strVal val="visible"/>
                                      </p:to>
                                    </p:set>
                                    <p:anim calcmode="lin" valueType="num">
                                      <p:cBhvr>
                                        <p:cTn id="245" dur="500" fill="hold"/>
                                        <p:tgtEl>
                                          <p:spTgt spid="20483"/>
                                        </p:tgtEl>
                                        <p:attrNameLst>
                                          <p:attrName>ppt_w</p:attrName>
                                        </p:attrNameLst>
                                      </p:cBhvr>
                                      <p:tavLst>
                                        <p:tav tm="0">
                                          <p:val>
                                            <p:fltVal val="0"/>
                                          </p:val>
                                        </p:tav>
                                        <p:tav tm="100000">
                                          <p:val>
                                            <p:strVal val="#ppt_w"/>
                                          </p:val>
                                        </p:tav>
                                      </p:tavLst>
                                    </p:anim>
                                    <p:anim calcmode="lin" valueType="num">
                                      <p:cBhvr>
                                        <p:cTn id="246" dur="500" fill="hold"/>
                                        <p:tgtEl>
                                          <p:spTgt spid="20483"/>
                                        </p:tgtEl>
                                        <p:attrNameLst>
                                          <p:attrName>ppt_h</p:attrName>
                                        </p:attrNameLst>
                                      </p:cBhvr>
                                      <p:tavLst>
                                        <p:tav tm="0">
                                          <p:val>
                                            <p:strVal val="#ppt_h"/>
                                          </p:val>
                                        </p:tav>
                                        <p:tav tm="100000">
                                          <p:val>
                                            <p:strVal val="#ppt_h"/>
                                          </p:val>
                                        </p:tav>
                                      </p:tavLst>
                                    </p:anim>
                                  </p:childTnLst>
                                </p:cTn>
                              </p:par>
                            </p:childTnLst>
                          </p:cTn>
                        </p:par>
                      </p:childTnLst>
                    </p:cTn>
                  </p:par>
                  <p:par>
                    <p:cTn id="247" fill="hold">
                      <p:stCondLst>
                        <p:cond delay="indefinite"/>
                      </p:stCondLst>
                      <p:childTnLst>
                        <p:par>
                          <p:cTn id="248" fill="hold">
                            <p:stCondLst>
                              <p:cond delay="0"/>
                            </p:stCondLst>
                            <p:childTnLst>
                              <p:par>
                                <p:cTn id="249" presetID="17" presetClass="entr" presetSubtype="10" fill="hold" grpId="0" nodeType="clickEffect">
                                  <p:stCondLst>
                                    <p:cond delay="0"/>
                                  </p:stCondLst>
                                  <p:childTnLst>
                                    <p:set>
                                      <p:cBhvr>
                                        <p:cTn id="250" dur="1" fill="hold">
                                          <p:stCondLst>
                                            <p:cond delay="0"/>
                                          </p:stCondLst>
                                        </p:cTn>
                                        <p:tgtEl>
                                          <p:spTgt spid="20525"/>
                                        </p:tgtEl>
                                        <p:attrNameLst>
                                          <p:attrName>style.visibility</p:attrName>
                                        </p:attrNameLst>
                                      </p:cBhvr>
                                      <p:to>
                                        <p:strVal val="visible"/>
                                      </p:to>
                                    </p:set>
                                    <p:anim calcmode="lin" valueType="num">
                                      <p:cBhvr>
                                        <p:cTn id="251" dur="500" fill="hold"/>
                                        <p:tgtEl>
                                          <p:spTgt spid="20525"/>
                                        </p:tgtEl>
                                        <p:attrNameLst>
                                          <p:attrName>ppt_w</p:attrName>
                                        </p:attrNameLst>
                                      </p:cBhvr>
                                      <p:tavLst>
                                        <p:tav tm="0">
                                          <p:val>
                                            <p:fltVal val="0"/>
                                          </p:val>
                                        </p:tav>
                                        <p:tav tm="100000">
                                          <p:val>
                                            <p:strVal val="#ppt_w"/>
                                          </p:val>
                                        </p:tav>
                                      </p:tavLst>
                                    </p:anim>
                                    <p:anim calcmode="lin" valueType="num">
                                      <p:cBhvr>
                                        <p:cTn id="252" dur="500" fill="hold"/>
                                        <p:tgtEl>
                                          <p:spTgt spid="20525"/>
                                        </p:tgtEl>
                                        <p:attrNameLst>
                                          <p:attrName>ppt_h</p:attrName>
                                        </p:attrNameLst>
                                      </p:cBhvr>
                                      <p:tavLst>
                                        <p:tav tm="0">
                                          <p:val>
                                            <p:strVal val="#ppt_h"/>
                                          </p:val>
                                        </p:tav>
                                        <p:tav tm="100000">
                                          <p:val>
                                            <p:strVal val="#ppt_h"/>
                                          </p:val>
                                        </p:tav>
                                      </p:tavLst>
                                    </p:anim>
                                  </p:childTnLst>
                                </p:cTn>
                              </p:par>
                            </p:childTnLst>
                          </p:cTn>
                        </p:par>
                      </p:childTnLst>
                    </p:cTn>
                  </p:par>
                  <p:par>
                    <p:cTn id="253" fill="hold">
                      <p:stCondLst>
                        <p:cond delay="indefinite"/>
                      </p:stCondLst>
                      <p:childTnLst>
                        <p:par>
                          <p:cTn id="254" fill="hold">
                            <p:stCondLst>
                              <p:cond delay="0"/>
                            </p:stCondLst>
                            <p:childTnLst>
                              <p:par>
                                <p:cTn id="255" presetID="17" presetClass="entr" presetSubtype="10" fill="hold" grpId="0" nodeType="clickEffect">
                                  <p:stCondLst>
                                    <p:cond delay="0"/>
                                  </p:stCondLst>
                                  <p:childTnLst>
                                    <p:set>
                                      <p:cBhvr>
                                        <p:cTn id="256" dur="1" fill="hold">
                                          <p:stCondLst>
                                            <p:cond delay="0"/>
                                          </p:stCondLst>
                                        </p:cTn>
                                        <p:tgtEl>
                                          <p:spTgt spid="20527"/>
                                        </p:tgtEl>
                                        <p:attrNameLst>
                                          <p:attrName>style.visibility</p:attrName>
                                        </p:attrNameLst>
                                      </p:cBhvr>
                                      <p:to>
                                        <p:strVal val="visible"/>
                                      </p:to>
                                    </p:set>
                                    <p:anim calcmode="lin" valueType="num">
                                      <p:cBhvr>
                                        <p:cTn id="257" dur="500" fill="hold"/>
                                        <p:tgtEl>
                                          <p:spTgt spid="20527"/>
                                        </p:tgtEl>
                                        <p:attrNameLst>
                                          <p:attrName>ppt_w</p:attrName>
                                        </p:attrNameLst>
                                      </p:cBhvr>
                                      <p:tavLst>
                                        <p:tav tm="0">
                                          <p:val>
                                            <p:fltVal val="0"/>
                                          </p:val>
                                        </p:tav>
                                        <p:tav tm="100000">
                                          <p:val>
                                            <p:strVal val="#ppt_w"/>
                                          </p:val>
                                        </p:tav>
                                      </p:tavLst>
                                    </p:anim>
                                    <p:anim calcmode="lin" valueType="num">
                                      <p:cBhvr>
                                        <p:cTn id="258" dur="500" fill="hold"/>
                                        <p:tgtEl>
                                          <p:spTgt spid="20527"/>
                                        </p:tgtEl>
                                        <p:attrNameLst>
                                          <p:attrName>ppt_h</p:attrName>
                                        </p:attrNameLst>
                                      </p:cBhvr>
                                      <p:tavLst>
                                        <p:tav tm="0">
                                          <p:val>
                                            <p:strVal val="#ppt_h"/>
                                          </p:val>
                                        </p:tav>
                                        <p:tav tm="100000">
                                          <p:val>
                                            <p:strVal val="#ppt_h"/>
                                          </p:val>
                                        </p:tav>
                                      </p:tavLst>
                                    </p:anim>
                                  </p:childTnLst>
                                </p:cTn>
                              </p:par>
                            </p:childTnLst>
                          </p:cTn>
                        </p:par>
                      </p:childTnLst>
                    </p:cTn>
                  </p:par>
                  <p:par>
                    <p:cTn id="259" fill="hold">
                      <p:stCondLst>
                        <p:cond delay="indefinite"/>
                      </p:stCondLst>
                      <p:childTnLst>
                        <p:par>
                          <p:cTn id="260" fill="hold">
                            <p:stCondLst>
                              <p:cond delay="0"/>
                            </p:stCondLst>
                            <p:childTnLst>
                              <p:par>
                                <p:cTn id="261" presetID="18" presetClass="entr" presetSubtype="12" fill="hold" grpId="0" nodeType="clickEffect">
                                  <p:stCondLst>
                                    <p:cond delay="0"/>
                                  </p:stCondLst>
                                  <p:childTnLst>
                                    <p:set>
                                      <p:cBhvr>
                                        <p:cTn id="262" dur="1" fill="hold">
                                          <p:stCondLst>
                                            <p:cond delay="0"/>
                                          </p:stCondLst>
                                        </p:cTn>
                                        <p:tgtEl>
                                          <p:spTgt spid="20529"/>
                                        </p:tgtEl>
                                        <p:attrNameLst>
                                          <p:attrName>style.visibility</p:attrName>
                                        </p:attrNameLst>
                                      </p:cBhvr>
                                      <p:to>
                                        <p:strVal val="visible"/>
                                      </p:to>
                                    </p:set>
                                    <p:animEffect transition="in" filter="strips(downLeft)">
                                      <p:cBhvr>
                                        <p:cTn id="263" dur="500"/>
                                        <p:tgtEl>
                                          <p:spTgt spid="20529"/>
                                        </p:tgtEl>
                                      </p:cBhvr>
                                    </p:animEffect>
                                  </p:childTnLst>
                                </p:cTn>
                              </p:par>
                            </p:childTnLst>
                          </p:cTn>
                        </p:par>
                      </p:childTnLst>
                    </p:cTn>
                  </p:par>
                  <p:par>
                    <p:cTn id="264" fill="hold">
                      <p:stCondLst>
                        <p:cond delay="indefinite"/>
                      </p:stCondLst>
                      <p:childTnLst>
                        <p:par>
                          <p:cTn id="265" fill="hold">
                            <p:stCondLst>
                              <p:cond delay="0"/>
                            </p:stCondLst>
                            <p:childTnLst>
                              <p:par>
                                <p:cTn id="266" presetID="18" presetClass="entr" presetSubtype="6" fill="hold" grpId="0" nodeType="clickEffect">
                                  <p:stCondLst>
                                    <p:cond delay="0"/>
                                  </p:stCondLst>
                                  <p:childTnLst>
                                    <p:set>
                                      <p:cBhvr>
                                        <p:cTn id="267" dur="1" fill="hold">
                                          <p:stCondLst>
                                            <p:cond delay="0"/>
                                          </p:stCondLst>
                                        </p:cTn>
                                        <p:tgtEl>
                                          <p:spTgt spid="20530"/>
                                        </p:tgtEl>
                                        <p:attrNameLst>
                                          <p:attrName>style.visibility</p:attrName>
                                        </p:attrNameLst>
                                      </p:cBhvr>
                                      <p:to>
                                        <p:strVal val="visible"/>
                                      </p:to>
                                    </p:set>
                                    <p:animEffect transition="in" filter="strips(downRight)">
                                      <p:cBhvr>
                                        <p:cTn id="268" dur="500"/>
                                        <p:tgtEl>
                                          <p:spTgt spid="20530"/>
                                        </p:tgtEl>
                                      </p:cBhvr>
                                    </p:animEffect>
                                  </p:childTnLst>
                                </p:cTn>
                              </p:par>
                            </p:childTnLst>
                          </p:cTn>
                        </p:par>
                      </p:childTnLst>
                    </p:cTn>
                  </p:par>
                  <p:par>
                    <p:cTn id="269" fill="hold">
                      <p:stCondLst>
                        <p:cond delay="indefinite"/>
                      </p:stCondLst>
                      <p:childTnLst>
                        <p:par>
                          <p:cTn id="270" fill="hold">
                            <p:stCondLst>
                              <p:cond delay="0"/>
                            </p:stCondLst>
                            <p:childTnLst>
                              <p:par>
                                <p:cTn id="271" presetID="18" presetClass="entr" presetSubtype="3" fill="hold" grpId="0" nodeType="clickEffect">
                                  <p:stCondLst>
                                    <p:cond delay="0"/>
                                  </p:stCondLst>
                                  <p:childTnLst>
                                    <p:set>
                                      <p:cBhvr>
                                        <p:cTn id="272" dur="1" fill="hold">
                                          <p:stCondLst>
                                            <p:cond delay="0"/>
                                          </p:stCondLst>
                                        </p:cTn>
                                        <p:tgtEl>
                                          <p:spTgt spid="20531"/>
                                        </p:tgtEl>
                                        <p:attrNameLst>
                                          <p:attrName>style.visibility</p:attrName>
                                        </p:attrNameLst>
                                      </p:cBhvr>
                                      <p:to>
                                        <p:strVal val="visible"/>
                                      </p:to>
                                    </p:set>
                                    <p:animEffect transition="in" filter="strips(upRight)">
                                      <p:cBhvr>
                                        <p:cTn id="273" dur="500"/>
                                        <p:tgtEl>
                                          <p:spTgt spid="20531"/>
                                        </p:tgtEl>
                                      </p:cBhvr>
                                    </p:animEffect>
                                  </p:childTnLst>
                                </p:cTn>
                              </p:par>
                            </p:childTnLst>
                          </p:cTn>
                        </p:par>
                      </p:childTnLst>
                    </p:cTn>
                  </p:par>
                  <p:par>
                    <p:cTn id="274" fill="hold">
                      <p:stCondLst>
                        <p:cond delay="indefinite"/>
                      </p:stCondLst>
                      <p:childTnLst>
                        <p:par>
                          <p:cTn id="275" fill="hold">
                            <p:stCondLst>
                              <p:cond delay="0"/>
                            </p:stCondLst>
                            <p:childTnLst>
                              <p:par>
                                <p:cTn id="276" presetID="18" presetClass="entr" presetSubtype="9" fill="hold" grpId="0" nodeType="clickEffect">
                                  <p:stCondLst>
                                    <p:cond delay="0"/>
                                  </p:stCondLst>
                                  <p:childTnLst>
                                    <p:set>
                                      <p:cBhvr>
                                        <p:cTn id="277" dur="1" fill="hold">
                                          <p:stCondLst>
                                            <p:cond delay="0"/>
                                          </p:stCondLst>
                                        </p:cTn>
                                        <p:tgtEl>
                                          <p:spTgt spid="20532"/>
                                        </p:tgtEl>
                                        <p:attrNameLst>
                                          <p:attrName>style.visibility</p:attrName>
                                        </p:attrNameLst>
                                      </p:cBhvr>
                                      <p:to>
                                        <p:strVal val="visible"/>
                                      </p:to>
                                    </p:set>
                                    <p:animEffect transition="in" filter="strips(upLeft)">
                                      <p:cBhvr>
                                        <p:cTn id="278" dur="500"/>
                                        <p:tgtEl>
                                          <p:spTgt spid="20532"/>
                                        </p:tgtEl>
                                      </p:cBhvr>
                                    </p:animEffect>
                                  </p:childTnLst>
                                </p:cTn>
                              </p:par>
                            </p:childTnLst>
                          </p:cTn>
                        </p:par>
                      </p:childTnLst>
                    </p:cTn>
                  </p:par>
                  <p:par>
                    <p:cTn id="279" fill="hold">
                      <p:stCondLst>
                        <p:cond delay="indefinite"/>
                      </p:stCondLst>
                      <p:childTnLst>
                        <p:par>
                          <p:cTn id="280" fill="hold">
                            <p:stCondLst>
                              <p:cond delay="0"/>
                            </p:stCondLst>
                            <p:childTnLst>
                              <p:par>
                                <p:cTn id="281" presetID="17" presetClass="entr" presetSubtype="10" fill="hold" grpId="0" nodeType="clickEffect">
                                  <p:stCondLst>
                                    <p:cond delay="0"/>
                                  </p:stCondLst>
                                  <p:childTnLst>
                                    <p:set>
                                      <p:cBhvr>
                                        <p:cTn id="282" dur="1" fill="hold">
                                          <p:stCondLst>
                                            <p:cond delay="0"/>
                                          </p:stCondLst>
                                        </p:cTn>
                                        <p:tgtEl>
                                          <p:spTgt spid="20533"/>
                                        </p:tgtEl>
                                        <p:attrNameLst>
                                          <p:attrName>style.visibility</p:attrName>
                                        </p:attrNameLst>
                                      </p:cBhvr>
                                      <p:to>
                                        <p:strVal val="visible"/>
                                      </p:to>
                                    </p:set>
                                    <p:anim calcmode="lin" valueType="num">
                                      <p:cBhvr>
                                        <p:cTn id="283" dur="500" fill="hold"/>
                                        <p:tgtEl>
                                          <p:spTgt spid="20533"/>
                                        </p:tgtEl>
                                        <p:attrNameLst>
                                          <p:attrName>ppt_w</p:attrName>
                                        </p:attrNameLst>
                                      </p:cBhvr>
                                      <p:tavLst>
                                        <p:tav tm="0">
                                          <p:val>
                                            <p:fltVal val="0"/>
                                          </p:val>
                                        </p:tav>
                                        <p:tav tm="100000">
                                          <p:val>
                                            <p:strVal val="#ppt_w"/>
                                          </p:val>
                                        </p:tav>
                                      </p:tavLst>
                                    </p:anim>
                                    <p:anim calcmode="lin" valueType="num">
                                      <p:cBhvr>
                                        <p:cTn id="284" dur="500" fill="hold"/>
                                        <p:tgtEl>
                                          <p:spTgt spid="20533"/>
                                        </p:tgtEl>
                                        <p:attrNameLst>
                                          <p:attrName>ppt_h</p:attrName>
                                        </p:attrNameLst>
                                      </p:cBhvr>
                                      <p:tavLst>
                                        <p:tav tm="0">
                                          <p:val>
                                            <p:strVal val="#ppt_h"/>
                                          </p:val>
                                        </p:tav>
                                        <p:tav tm="100000">
                                          <p:val>
                                            <p:strVal val="#ppt_h"/>
                                          </p:val>
                                        </p:tav>
                                      </p:tavLst>
                                    </p:anim>
                                  </p:childTnLst>
                                </p:cTn>
                              </p:par>
                            </p:childTnLst>
                          </p:cTn>
                        </p:par>
                      </p:childTnLst>
                    </p:cTn>
                  </p:par>
                  <p:par>
                    <p:cTn id="285" fill="hold">
                      <p:stCondLst>
                        <p:cond delay="indefinite"/>
                      </p:stCondLst>
                      <p:childTnLst>
                        <p:par>
                          <p:cTn id="286" fill="hold">
                            <p:stCondLst>
                              <p:cond delay="0"/>
                            </p:stCondLst>
                            <p:childTnLst>
                              <p:par>
                                <p:cTn id="287" presetID="18" presetClass="entr" presetSubtype="6" fill="hold" nodeType="clickEffect">
                                  <p:stCondLst>
                                    <p:cond delay="0"/>
                                  </p:stCondLst>
                                  <p:childTnLst>
                                    <p:set>
                                      <p:cBhvr>
                                        <p:cTn id="288" dur="1" fill="hold">
                                          <p:stCondLst>
                                            <p:cond delay="0"/>
                                          </p:stCondLst>
                                        </p:cTn>
                                        <p:tgtEl>
                                          <p:spTgt spid="20534"/>
                                        </p:tgtEl>
                                        <p:attrNameLst>
                                          <p:attrName>style.visibility</p:attrName>
                                        </p:attrNameLst>
                                      </p:cBhvr>
                                      <p:to>
                                        <p:strVal val="visible"/>
                                      </p:to>
                                    </p:set>
                                    <p:animEffect transition="in" filter="strips(downRight)">
                                      <p:cBhvr>
                                        <p:cTn id="289" dur="500"/>
                                        <p:tgtEl>
                                          <p:spTgt spid="20534"/>
                                        </p:tgtEl>
                                      </p:cBhvr>
                                    </p:animEffect>
                                  </p:childTnLst>
                                </p:cTn>
                              </p:par>
                            </p:childTnLst>
                          </p:cTn>
                        </p:par>
                      </p:childTnLst>
                    </p:cTn>
                  </p:par>
                  <p:par>
                    <p:cTn id="290" fill="hold">
                      <p:stCondLst>
                        <p:cond delay="indefinite"/>
                      </p:stCondLst>
                      <p:childTnLst>
                        <p:par>
                          <p:cTn id="291" fill="hold">
                            <p:stCondLst>
                              <p:cond delay="0"/>
                            </p:stCondLst>
                            <p:childTnLst>
                              <p:par>
                                <p:cTn id="292" presetID="17" presetClass="entr" presetSubtype="4" fill="hold" grpId="0" nodeType="clickEffect">
                                  <p:stCondLst>
                                    <p:cond delay="0"/>
                                  </p:stCondLst>
                                  <p:childTnLst>
                                    <p:set>
                                      <p:cBhvr>
                                        <p:cTn id="293" dur="1" fill="hold">
                                          <p:stCondLst>
                                            <p:cond delay="0"/>
                                          </p:stCondLst>
                                        </p:cTn>
                                        <p:tgtEl>
                                          <p:spTgt spid="20549"/>
                                        </p:tgtEl>
                                        <p:attrNameLst>
                                          <p:attrName>style.visibility</p:attrName>
                                        </p:attrNameLst>
                                      </p:cBhvr>
                                      <p:to>
                                        <p:strVal val="visible"/>
                                      </p:to>
                                    </p:set>
                                    <p:anim calcmode="lin" valueType="num">
                                      <p:cBhvr>
                                        <p:cTn id="294" dur="500" fill="hold"/>
                                        <p:tgtEl>
                                          <p:spTgt spid="20549"/>
                                        </p:tgtEl>
                                        <p:attrNameLst>
                                          <p:attrName>ppt_x</p:attrName>
                                        </p:attrNameLst>
                                      </p:cBhvr>
                                      <p:tavLst>
                                        <p:tav tm="0">
                                          <p:val>
                                            <p:strVal val="#ppt_x"/>
                                          </p:val>
                                        </p:tav>
                                        <p:tav tm="100000">
                                          <p:val>
                                            <p:strVal val="#ppt_x"/>
                                          </p:val>
                                        </p:tav>
                                      </p:tavLst>
                                    </p:anim>
                                    <p:anim calcmode="lin" valueType="num">
                                      <p:cBhvr>
                                        <p:cTn id="295" dur="500" fill="hold"/>
                                        <p:tgtEl>
                                          <p:spTgt spid="20549"/>
                                        </p:tgtEl>
                                        <p:attrNameLst>
                                          <p:attrName>ppt_y</p:attrName>
                                        </p:attrNameLst>
                                      </p:cBhvr>
                                      <p:tavLst>
                                        <p:tav tm="0">
                                          <p:val>
                                            <p:strVal val="#ppt_y+#ppt_h/2"/>
                                          </p:val>
                                        </p:tav>
                                        <p:tav tm="100000">
                                          <p:val>
                                            <p:strVal val="#ppt_y"/>
                                          </p:val>
                                        </p:tav>
                                      </p:tavLst>
                                    </p:anim>
                                    <p:anim calcmode="lin" valueType="num">
                                      <p:cBhvr>
                                        <p:cTn id="296" dur="500" fill="hold"/>
                                        <p:tgtEl>
                                          <p:spTgt spid="20549"/>
                                        </p:tgtEl>
                                        <p:attrNameLst>
                                          <p:attrName>ppt_w</p:attrName>
                                        </p:attrNameLst>
                                      </p:cBhvr>
                                      <p:tavLst>
                                        <p:tav tm="0">
                                          <p:val>
                                            <p:strVal val="#ppt_w"/>
                                          </p:val>
                                        </p:tav>
                                        <p:tav tm="100000">
                                          <p:val>
                                            <p:strVal val="#ppt_w"/>
                                          </p:val>
                                        </p:tav>
                                      </p:tavLst>
                                    </p:anim>
                                    <p:anim calcmode="lin" valueType="num">
                                      <p:cBhvr>
                                        <p:cTn id="297" dur="500" fill="hold"/>
                                        <p:tgtEl>
                                          <p:spTgt spid="20549"/>
                                        </p:tgtEl>
                                        <p:attrNameLst>
                                          <p:attrName>ppt_h</p:attrName>
                                        </p:attrNameLst>
                                      </p:cBhvr>
                                      <p:tavLst>
                                        <p:tav tm="0">
                                          <p:val>
                                            <p:fltVal val="0"/>
                                          </p:val>
                                        </p:tav>
                                        <p:tav tm="100000">
                                          <p:val>
                                            <p:strVal val="#ppt_h"/>
                                          </p:val>
                                        </p:tav>
                                      </p:tavLst>
                                    </p:anim>
                                  </p:childTnLst>
                                </p:cTn>
                              </p:par>
                            </p:childTnLst>
                          </p:cTn>
                        </p:par>
                      </p:childTnLst>
                    </p:cTn>
                  </p:par>
                  <p:par>
                    <p:cTn id="298" fill="hold">
                      <p:stCondLst>
                        <p:cond delay="indefinite"/>
                      </p:stCondLst>
                      <p:childTnLst>
                        <p:par>
                          <p:cTn id="299" fill="hold">
                            <p:stCondLst>
                              <p:cond delay="0"/>
                            </p:stCondLst>
                            <p:childTnLst>
                              <p:par>
                                <p:cTn id="300" presetID="17" presetClass="entr" presetSubtype="4" fill="hold" grpId="0" nodeType="clickEffect">
                                  <p:stCondLst>
                                    <p:cond delay="0"/>
                                  </p:stCondLst>
                                  <p:childTnLst>
                                    <p:set>
                                      <p:cBhvr>
                                        <p:cTn id="301" dur="1" fill="hold">
                                          <p:stCondLst>
                                            <p:cond delay="0"/>
                                          </p:stCondLst>
                                        </p:cTn>
                                        <p:tgtEl>
                                          <p:spTgt spid="20550"/>
                                        </p:tgtEl>
                                        <p:attrNameLst>
                                          <p:attrName>style.visibility</p:attrName>
                                        </p:attrNameLst>
                                      </p:cBhvr>
                                      <p:to>
                                        <p:strVal val="visible"/>
                                      </p:to>
                                    </p:set>
                                    <p:anim calcmode="lin" valueType="num">
                                      <p:cBhvr>
                                        <p:cTn id="302" dur="500" fill="hold"/>
                                        <p:tgtEl>
                                          <p:spTgt spid="20550"/>
                                        </p:tgtEl>
                                        <p:attrNameLst>
                                          <p:attrName>ppt_x</p:attrName>
                                        </p:attrNameLst>
                                      </p:cBhvr>
                                      <p:tavLst>
                                        <p:tav tm="0">
                                          <p:val>
                                            <p:strVal val="#ppt_x"/>
                                          </p:val>
                                        </p:tav>
                                        <p:tav tm="100000">
                                          <p:val>
                                            <p:strVal val="#ppt_x"/>
                                          </p:val>
                                        </p:tav>
                                      </p:tavLst>
                                    </p:anim>
                                    <p:anim calcmode="lin" valueType="num">
                                      <p:cBhvr>
                                        <p:cTn id="303" dur="500" fill="hold"/>
                                        <p:tgtEl>
                                          <p:spTgt spid="20550"/>
                                        </p:tgtEl>
                                        <p:attrNameLst>
                                          <p:attrName>ppt_y</p:attrName>
                                        </p:attrNameLst>
                                      </p:cBhvr>
                                      <p:tavLst>
                                        <p:tav tm="0">
                                          <p:val>
                                            <p:strVal val="#ppt_y+#ppt_h/2"/>
                                          </p:val>
                                        </p:tav>
                                        <p:tav tm="100000">
                                          <p:val>
                                            <p:strVal val="#ppt_y"/>
                                          </p:val>
                                        </p:tav>
                                      </p:tavLst>
                                    </p:anim>
                                    <p:anim calcmode="lin" valueType="num">
                                      <p:cBhvr>
                                        <p:cTn id="304" dur="500" fill="hold"/>
                                        <p:tgtEl>
                                          <p:spTgt spid="20550"/>
                                        </p:tgtEl>
                                        <p:attrNameLst>
                                          <p:attrName>ppt_w</p:attrName>
                                        </p:attrNameLst>
                                      </p:cBhvr>
                                      <p:tavLst>
                                        <p:tav tm="0">
                                          <p:val>
                                            <p:strVal val="#ppt_w"/>
                                          </p:val>
                                        </p:tav>
                                        <p:tav tm="100000">
                                          <p:val>
                                            <p:strVal val="#ppt_w"/>
                                          </p:val>
                                        </p:tav>
                                      </p:tavLst>
                                    </p:anim>
                                    <p:anim calcmode="lin" valueType="num">
                                      <p:cBhvr>
                                        <p:cTn id="305" dur="500" fill="hold"/>
                                        <p:tgtEl>
                                          <p:spTgt spid="20550"/>
                                        </p:tgtEl>
                                        <p:attrNameLst>
                                          <p:attrName>ppt_h</p:attrName>
                                        </p:attrNameLst>
                                      </p:cBhvr>
                                      <p:tavLst>
                                        <p:tav tm="0">
                                          <p:val>
                                            <p:fltVal val="0"/>
                                          </p:val>
                                        </p:tav>
                                        <p:tav tm="100000">
                                          <p:val>
                                            <p:strVal val="#ppt_h"/>
                                          </p:val>
                                        </p:tav>
                                      </p:tavLst>
                                    </p:anim>
                                  </p:childTnLst>
                                </p:cTn>
                              </p:par>
                            </p:childTnLst>
                          </p:cTn>
                        </p:par>
                      </p:childTnLst>
                    </p:cTn>
                  </p:par>
                  <p:par>
                    <p:cTn id="306" fill="hold">
                      <p:stCondLst>
                        <p:cond delay="indefinite"/>
                      </p:stCondLst>
                      <p:childTnLst>
                        <p:par>
                          <p:cTn id="307" fill="hold">
                            <p:stCondLst>
                              <p:cond delay="0"/>
                            </p:stCondLst>
                            <p:childTnLst>
                              <p:par>
                                <p:cTn id="308" presetID="17" presetClass="entr" presetSubtype="4" fill="hold" grpId="0" nodeType="clickEffect">
                                  <p:stCondLst>
                                    <p:cond delay="0"/>
                                  </p:stCondLst>
                                  <p:childTnLst>
                                    <p:set>
                                      <p:cBhvr>
                                        <p:cTn id="309" dur="1" fill="hold">
                                          <p:stCondLst>
                                            <p:cond delay="0"/>
                                          </p:stCondLst>
                                        </p:cTn>
                                        <p:tgtEl>
                                          <p:spTgt spid="20551"/>
                                        </p:tgtEl>
                                        <p:attrNameLst>
                                          <p:attrName>style.visibility</p:attrName>
                                        </p:attrNameLst>
                                      </p:cBhvr>
                                      <p:to>
                                        <p:strVal val="visible"/>
                                      </p:to>
                                    </p:set>
                                    <p:anim calcmode="lin" valueType="num">
                                      <p:cBhvr>
                                        <p:cTn id="310" dur="500" fill="hold"/>
                                        <p:tgtEl>
                                          <p:spTgt spid="20551"/>
                                        </p:tgtEl>
                                        <p:attrNameLst>
                                          <p:attrName>ppt_x</p:attrName>
                                        </p:attrNameLst>
                                      </p:cBhvr>
                                      <p:tavLst>
                                        <p:tav tm="0">
                                          <p:val>
                                            <p:strVal val="#ppt_x"/>
                                          </p:val>
                                        </p:tav>
                                        <p:tav tm="100000">
                                          <p:val>
                                            <p:strVal val="#ppt_x"/>
                                          </p:val>
                                        </p:tav>
                                      </p:tavLst>
                                    </p:anim>
                                    <p:anim calcmode="lin" valueType="num">
                                      <p:cBhvr>
                                        <p:cTn id="311" dur="500" fill="hold"/>
                                        <p:tgtEl>
                                          <p:spTgt spid="20551"/>
                                        </p:tgtEl>
                                        <p:attrNameLst>
                                          <p:attrName>ppt_y</p:attrName>
                                        </p:attrNameLst>
                                      </p:cBhvr>
                                      <p:tavLst>
                                        <p:tav tm="0">
                                          <p:val>
                                            <p:strVal val="#ppt_y+#ppt_h/2"/>
                                          </p:val>
                                        </p:tav>
                                        <p:tav tm="100000">
                                          <p:val>
                                            <p:strVal val="#ppt_y"/>
                                          </p:val>
                                        </p:tav>
                                      </p:tavLst>
                                    </p:anim>
                                    <p:anim calcmode="lin" valueType="num">
                                      <p:cBhvr>
                                        <p:cTn id="312" dur="500" fill="hold"/>
                                        <p:tgtEl>
                                          <p:spTgt spid="20551"/>
                                        </p:tgtEl>
                                        <p:attrNameLst>
                                          <p:attrName>ppt_w</p:attrName>
                                        </p:attrNameLst>
                                      </p:cBhvr>
                                      <p:tavLst>
                                        <p:tav tm="0">
                                          <p:val>
                                            <p:strVal val="#ppt_w"/>
                                          </p:val>
                                        </p:tav>
                                        <p:tav tm="100000">
                                          <p:val>
                                            <p:strVal val="#ppt_w"/>
                                          </p:val>
                                        </p:tav>
                                      </p:tavLst>
                                    </p:anim>
                                    <p:anim calcmode="lin" valueType="num">
                                      <p:cBhvr>
                                        <p:cTn id="313" dur="500" fill="hold"/>
                                        <p:tgtEl>
                                          <p:spTgt spid="20551"/>
                                        </p:tgtEl>
                                        <p:attrNameLst>
                                          <p:attrName>ppt_h</p:attrName>
                                        </p:attrNameLst>
                                      </p:cBhvr>
                                      <p:tavLst>
                                        <p:tav tm="0">
                                          <p:val>
                                            <p:fltVal val="0"/>
                                          </p:val>
                                        </p:tav>
                                        <p:tav tm="100000">
                                          <p:val>
                                            <p:strVal val="#ppt_h"/>
                                          </p:val>
                                        </p:tav>
                                      </p:tavLst>
                                    </p:anim>
                                  </p:childTnLst>
                                </p:cTn>
                              </p:par>
                            </p:childTnLst>
                          </p:cTn>
                        </p:par>
                      </p:childTnLst>
                    </p:cTn>
                  </p:par>
                  <p:par>
                    <p:cTn id="314" fill="hold">
                      <p:stCondLst>
                        <p:cond delay="indefinite"/>
                      </p:stCondLst>
                      <p:childTnLst>
                        <p:par>
                          <p:cTn id="315" fill="hold">
                            <p:stCondLst>
                              <p:cond delay="0"/>
                            </p:stCondLst>
                            <p:childTnLst>
                              <p:par>
                                <p:cTn id="316" presetID="17" presetClass="entr" presetSubtype="8" fill="hold" grpId="0" nodeType="clickEffect">
                                  <p:stCondLst>
                                    <p:cond delay="0"/>
                                  </p:stCondLst>
                                  <p:childTnLst>
                                    <p:set>
                                      <p:cBhvr>
                                        <p:cTn id="317" dur="1" fill="hold">
                                          <p:stCondLst>
                                            <p:cond delay="0"/>
                                          </p:stCondLst>
                                        </p:cTn>
                                        <p:tgtEl>
                                          <p:spTgt spid="20557"/>
                                        </p:tgtEl>
                                        <p:attrNameLst>
                                          <p:attrName>style.visibility</p:attrName>
                                        </p:attrNameLst>
                                      </p:cBhvr>
                                      <p:to>
                                        <p:strVal val="visible"/>
                                      </p:to>
                                    </p:set>
                                    <p:anim calcmode="lin" valueType="num">
                                      <p:cBhvr>
                                        <p:cTn id="318" dur="500" fill="hold"/>
                                        <p:tgtEl>
                                          <p:spTgt spid="20557"/>
                                        </p:tgtEl>
                                        <p:attrNameLst>
                                          <p:attrName>ppt_x</p:attrName>
                                        </p:attrNameLst>
                                      </p:cBhvr>
                                      <p:tavLst>
                                        <p:tav tm="0">
                                          <p:val>
                                            <p:strVal val="#ppt_x-#ppt_w/2"/>
                                          </p:val>
                                        </p:tav>
                                        <p:tav tm="100000">
                                          <p:val>
                                            <p:strVal val="#ppt_x"/>
                                          </p:val>
                                        </p:tav>
                                      </p:tavLst>
                                    </p:anim>
                                    <p:anim calcmode="lin" valueType="num">
                                      <p:cBhvr>
                                        <p:cTn id="319" dur="500" fill="hold"/>
                                        <p:tgtEl>
                                          <p:spTgt spid="20557"/>
                                        </p:tgtEl>
                                        <p:attrNameLst>
                                          <p:attrName>ppt_y</p:attrName>
                                        </p:attrNameLst>
                                      </p:cBhvr>
                                      <p:tavLst>
                                        <p:tav tm="0">
                                          <p:val>
                                            <p:strVal val="#ppt_y"/>
                                          </p:val>
                                        </p:tav>
                                        <p:tav tm="100000">
                                          <p:val>
                                            <p:strVal val="#ppt_y"/>
                                          </p:val>
                                        </p:tav>
                                      </p:tavLst>
                                    </p:anim>
                                    <p:anim calcmode="lin" valueType="num">
                                      <p:cBhvr>
                                        <p:cTn id="320" dur="500" fill="hold"/>
                                        <p:tgtEl>
                                          <p:spTgt spid="20557"/>
                                        </p:tgtEl>
                                        <p:attrNameLst>
                                          <p:attrName>ppt_w</p:attrName>
                                        </p:attrNameLst>
                                      </p:cBhvr>
                                      <p:tavLst>
                                        <p:tav tm="0">
                                          <p:val>
                                            <p:fltVal val="0"/>
                                          </p:val>
                                        </p:tav>
                                        <p:tav tm="100000">
                                          <p:val>
                                            <p:strVal val="#ppt_w"/>
                                          </p:val>
                                        </p:tav>
                                      </p:tavLst>
                                    </p:anim>
                                    <p:anim calcmode="lin" valueType="num">
                                      <p:cBhvr>
                                        <p:cTn id="321" dur="500" fill="hold"/>
                                        <p:tgtEl>
                                          <p:spTgt spid="20557"/>
                                        </p:tgtEl>
                                        <p:attrNameLst>
                                          <p:attrName>ppt_h</p:attrName>
                                        </p:attrNameLst>
                                      </p:cBhvr>
                                      <p:tavLst>
                                        <p:tav tm="0">
                                          <p:val>
                                            <p:strVal val="#ppt_h"/>
                                          </p:val>
                                        </p:tav>
                                        <p:tav tm="100000">
                                          <p:val>
                                            <p:strVal val="#ppt_h"/>
                                          </p:val>
                                        </p:tav>
                                      </p:tavLst>
                                    </p:anim>
                                  </p:childTnLst>
                                </p:cTn>
                              </p:par>
                            </p:childTnLst>
                          </p:cTn>
                        </p:par>
                      </p:childTnLst>
                    </p:cTn>
                  </p:par>
                  <p:par>
                    <p:cTn id="322" fill="hold">
                      <p:stCondLst>
                        <p:cond delay="indefinite"/>
                      </p:stCondLst>
                      <p:childTnLst>
                        <p:par>
                          <p:cTn id="323" fill="hold">
                            <p:stCondLst>
                              <p:cond delay="0"/>
                            </p:stCondLst>
                            <p:childTnLst>
                              <p:par>
                                <p:cTn id="324" presetID="17" presetClass="entr" presetSubtype="8" fill="hold" grpId="0" nodeType="clickEffect">
                                  <p:stCondLst>
                                    <p:cond delay="0"/>
                                  </p:stCondLst>
                                  <p:childTnLst>
                                    <p:set>
                                      <p:cBhvr>
                                        <p:cTn id="325" dur="1" fill="hold">
                                          <p:stCondLst>
                                            <p:cond delay="0"/>
                                          </p:stCondLst>
                                        </p:cTn>
                                        <p:tgtEl>
                                          <p:spTgt spid="20558"/>
                                        </p:tgtEl>
                                        <p:attrNameLst>
                                          <p:attrName>style.visibility</p:attrName>
                                        </p:attrNameLst>
                                      </p:cBhvr>
                                      <p:to>
                                        <p:strVal val="visible"/>
                                      </p:to>
                                    </p:set>
                                    <p:anim calcmode="lin" valueType="num">
                                      <p:cBhvr>
                                        <p:cTn id="326" dur="500" fill="hold"/>
                                        <p:tgtEl>
                                          <p:spTgt spid="20558"/>
                                        </p:tgtEl>
                                        <p:attrNameLst>
                                          <p:attrName>ppt_x</p:attrName>
                                        </p:attrNameLst>
                                      </p:cBhvr>
                                      <p:tavLst>
                                        <p:tav tm="0">
                                          <p:val>
                                            <p:strVal val="#ppt_x-#ppt_w/2"/>
                                          </p:val>
                                        </p:tav>
                                        <p:tav tm="100000">
                                          <p:val>
                                            <p:strVal val="#ppt_x"/>
                                          </p:val>
                                        </p:tav>
                                      </p:tavLst>
                                    </p:anim>
                                    <p:anim calcmode="lin" valueType="num">
                                      <p:cBhvr>
                                        <p:cTn id="327" dur="500" fill="hold"/>
                                        <p:tgtEl>
                                          <p:spTgt spid="20558"/>
                                        </p:tgtEl>
                                        <p:attrNameLst>
                                          <p:attrName>ppt_y</p:attrName>
                                        </p:attrNameLst>
                                      </p:cBhvr>
                                      <p:tavLst>
                                        <p:tav tm="0">
                                          <p:val>
                                            <p:strVal val="#ppt_y"/>
                                          </p:val>
                                        </p:tav>
                                        <p:tav tm="100000">
                                          <p:val>
                                            <p:strVal val="#ppt_y"/>
                                          </p:val>
                                        </p:tav>
                                      </p:tavLst>
                                    </p:anim>
                                    <p:anim calcmode="lin" valueType="num">
                                      <p:cBhvr>
                                        <p:cTn id="328" dur="500" fill="hold"/>
                                        <p:tgtEl>
                                          <p:spTgt spid="20558"/>
                                        </p:tgtEl>
                                        <p:attrNameLst>
                                          <p:attrName>ppt_w</p:attrName>
                                        </p:attrNameLst>
                                      </p:cBhvr>
                                      <p:tavLst>
                                        <p:tav tm="0">
                                          <p:val>
                                            <p:fltVal val="0"/>
                                          </p:val>
                                        </p:tav>
                                        <p:tav tm="100000">
                                          <p:val>
                                            <p:strVal val="#ppt_w"/>
                                          </p:val>
                                        </p:tav>
                                      </p:tavLst>
                                    </p:anim>
                                    <p:anim calcmode="lin" valueType="num">
                                      <p:cBhvr>
                                        <p:cTn id="329" dur="500" fill="hold"/>
                                        <p:tgtEl>
                                          <p:spTgt spid="20558"/>
                                        </p:tgtEl>
                                        <p:attrNameLst>
                                          <p:attrName>ppt_h</p:attrName>
                                        </p:attrNameLst>
                                      </p:cBhvr>
                                      <p:tavLst>
                                        <p:tav tm="0">
                                          <p:val>
                                            <p:strVal val="#ppt_h"/>
                                          </p:val>
                                        </p:tav>
                                        <p:tav tm="100000">
                                          <p:val>
                                            <p:strVal val="#ppt_h"/>
                                          </p:val>
                                        </p:tav>
                                      </p:tavLst>
                                    </p:anim>
                                  </p:childTnLst>
                                </p:cTn>
                              </p:par>
                            </p:childTnLst>
                          </p:cTn>
                        </p:par>
                      </p:childTnLst>
                    </p:cTn>
                  </p:par>
                  <p:par>
                    <p:cTn id="330" fill="hold">
                      <p:stCondLst>
                        <p:cond delay="indefinite"/>
                      </p:stCondLst>
                      <p:childTnLst>
                        <p:par>
                          <p:cTn id="331" fill="hold">
                            <p:stCondLst>
                              <p:cond delay="0"/>
                            </p:stCondLst>
                            <p:childTnLst>
                              <p:par>
                                <p:cTn id="332" presetID="17" presetClass="entr" presetSubtype="8" fill="hold" grpId="0" nodeType="clickEffect">
                                  <p:stCondLst>
                                    <p:cond delay="0"/>
                                  </p:stCondLst>
                                  <p:childTnLst>
                                    <p:set>
                                      <p:cBhvr>
                                        <p:cTn id="333" dur="1" fill="hold">
                                          <p:stCondLst>
                                            <p:cond delay="0"/>
                                          </p:stCondLst>
                                        </p:cTn>
                                        <p:tgtEl>
                                          <p:spTgt spid="20559"/>
                                        </p:tgtEl>
                                        <p:attrNameLst>
                                          <p:attrName>style.visibility</p:attrName>
                                        </p:attrNameLst>
                                      </p:cBhvr>
                                      <p:to>
                                        <p:strVal val="visible"/>
                                      </p:to>
                                    </p:set>
                                    <p:anim calcmode="lin" valueType="num">
                                      <p:cBhvr>
                                        <p:cTn id="334" dur="500" fill="hold"/>
                                        <p:tgtEl>
                                          <p:spTgt spid="20559"/>
                                        </p:tgtEl>
                                        <p:attrNameLst>
                                          <p:attrName>ppt_x</p:attrName>
                                        </p:attrNameLst>
                                      </p:cBhvr>
                                      <p:tavLst>
                                        <p:tav tm="0">
                                          <p:val>
                                            <p:strVal val="#ppt_x-#ppt_w/2"/>
                                          </p:val>
                                        </p:tav>
                                        <p:tav tm="100000">
                                          <p:val>
                                            <p:strVal val="#ppt_x"/>
                                          </p:val>
                                        </p:tav>
                                      </p:tavLst>
                                    </p:anim>
                                    <p:anim calcmode="lin" valueType="num">
                                      <p:cBhvr>
                                        <p:cTn id="335" dur="500" fill="hold"/>
                                        <p:tgtEl>
                                          <p:spTgt spid="20559"/>
                                        </p:tgtEl>
                                        <p:attrNameLst>
                                          <p:attrName>ppt_y</p:attrName>
                                        </p:attrNameLst>
                                      </p:cBhvr>
                                      <p:tavLst>
                                        <p:tav tm="0">
                                          <p:val>
                                            <p:strVal val="#ppt_y"/>
                                          </p:val>
                                        </p:tav>
                                        <p:tav tm="100000">
                                          <p:val>
                                            <p:strVal val="#ppt_y"/>
                                          </p:val>
                                        </p:tav>
                                      </p:tavLst>
                                    </p:anim>
                                    <p:anim calcmode="lin" valueType="num">
                                      <p:cBhvr>
                                        <p:cTn id="336" dur="500" fill="hold"/>
                                        <p:tgtEl>
                                          <p:spTgt spid="20559"/>
                                        </p:tgtEl>
                                        <p:attrNameLst>
                                          <p:attrName>ppt_w</p:attrName>
                                        </p:attrNameLst>
                                      </p:cBhvr>
                                      <p:tavLst>
                                        <p:tav tm="0">
                                          <p:val>
                                            <p:fltVal val="0"/>
                                          </p:val>
                                        </p:tav>
                                        <p:tav tm="100000">
                                          <p:val>
                                            <p:strVal val="#ppt_w"/>
                                          </p:val>
                                        </p:tav>
                                      </p:tavLst>
                                    </p:anim>
                                    <p:anim calcmode="lin" valueType="num">
                                      <p:cBhvr>
                                        <p:cTn id="337" dur="500" fill="hold"/>
                                        <p:tgtEl>
                                          <p:spTgt spid="20559"/>
                                        </p:tgtEl>
                                        <p:attrNameLst>
                                          <p:attrName>ppt_h</p:attrName>
                                        </p:attrNameLst>
                                      </p:cBhvr>
                                      <p:tavLst>
                                        <p:tav tm="0">
                                          <p:val>
                                            <p:strVal val="#ppt_h"/>
                                          </p:val>
                                        </p:tav>
                                        <p:tav tm="100000">
                                          <p:val>
                                            <p:strVal val="#ppt_h"/>
                                          </p:val>
                                        </p:tav>
                                      </p:tavLst>
                                    </p:anim>
                                  </p:childTnLst>
                                </p:cTn>
                              </p:par>
                            </p:childTnLst>
                          </p:cTn>
                        </p:par>
                      </p:childTnLst>
                    </p:cTn>
                  </p:par>
                  <p:par>
                    <p:cTn id="338" fill="hold">
                      <p:stCondLst>
                        <p:cond delay="indefinite"/>
                      </p:stCondLst>
                      <p:childTnLst>
                        <p:par>
                          <p:cTn id="339" fill="hold">
                            <p:stCondLst>
                              <p:cond delay="0"/>
                            </p:stCondLst>
                            <p:childTnLst>
                              <p:par>
                                <p:cTn id="340" presetID="2" presetClass="entr" presetSubtype="1" fill="hold" grpId="0" nodeType="clickEffect">
                                  <p:stCondLst>
                                    <p:cond delay="0"/>
                                  </p:stCondLst>
                                  <p:childTnLst>
                                    <p:set>
                                      <p:cBhvr>
                                        <p:cTn id="341" dur="1" fill="hold">
                                          <p:stCondLst>
                                            <p:cond delay="0"/>
                                          </p:stCondLst>
                                        </p:cTn>
                                        <p:tgtEl>
                                          <p:spTgt spid="20552"/>
                                        </p:tgtEl>
                                        <p:attrNameLst>
                                          <p:attrName>style.visibility</p:attrName>
                                        </p:attrNameLst>
                                      </p:cBhvr>
                                      <p:to>
                                        <p:strVal val="visible"/>
                                      </p:to>
                                    </p:set>
                                    <p:anim calcmode="lin" valueType="num">
                                      <p:cBhvr additive="base">
                                        <p:cTn id="342" dur="500" fill="hold"/>
                                        <p:tgtEl>
                                          <p:spTgt spid="20552"/>
                                        </p:tgtEl>
                                        <p:attrNameLst>
                                          <p:attrName>ppt_x</p:attrName>
                                        </p:attrNameLst>
                                      </p:cBhvr>
                                      <p:tavLst>
                                        <p:tav tm="0">
                                          <p:val>
                                            <p:strVal val="#ppt_x"/>
                                          </p:val>
                                        </p:tav>
                                        <p:tav tm="100000">
                                          <p:val>
                                            <p:strVal val="#ppt_x"/>
                                          </p:val>
                                        </p:tav>
                                      </p:tavLst>
                                    </p:anim>
                                    <p:anim calcmode="lin" valueType="num">
                                      <p:cBhvr additive="base">
                                        <p:cTn id="343" dur="500" fill="hold"/>
                                        <p:tgtEl>
                                          <p:spTgt spid="20552"/>
                                        </p:tgtEl>
                                        <p:attrNameLst>
                                          <p:attrName>ppt_y</p:attrName>
                                        </p:attrNameLst>
                                      </p:cBhvr>
                                      <p:tavLst>
                                        <p:tav tm="0">
                                          <p:val>
                                            <p:strVal val="0-#ppt_h/2"/>
                                          </p:val>
                                        </p:tav>
                                        <p:tav tm="100000">
                                          <p:val>
                                            <p:strVal val="#ppt_y"/>
                                          </p:val>
                                        </p:tav>
                                      </p:tavLst>
                                    </p:anim>
                                  </p:childTnLst>
                                </p:cTn>
                              </p:par>
                            </p:childTnLst>
                          </p:cTn>
                        </p:par>
                      </p:childTnLst>
                    </p:cTn>
                  </p:par>
                  <p:par>
                    <p:cTn id="344" fill="hold">
                      <p:stCondLst>
                        <p:cond delay="indefinite"/>
                      </p:stCondLst>
                      <p:childTnLst>
                        <p:par>
                          <p:cTn id="345" fill="hold">
                            <p:stCondLst>
                              <p:cond delay="0"/>
                            </p:stCondLst>
                            <p:childTnLst>
                              <p:par>
                                <p:cTn id="346" presetID="2" presetClass="entr" presetSubtype="1" fill="hold" grpId="0" nodeType="clickEffect">
                                  <p:stCondLst>
                                    <p:cond delay="0"/>
                                  </p:stCondLst>
                                  <p:childTnLst>
                                    <p:set>
                                      <p:cBhvr>
                                        <p:cTn id="347" dur="1" fill="hold">
                                          <p:stCondLst>
                                            <p:cond delay="0"/>
                                          </p:stCondLst>
                                        </p:cTn>
                                        <p:tgtEl>
                                          <p:spTgt spid="20553"/>
                                        </p:tgtEl>
                                        <p:attrNameLst>
                                          <p:attrName>style.visibility</p:attrName>
                                        </p:attrNameLst>
                                      </p:cBhvr>
                                      <p:to>
                                        <p:strVal val="visible"/>
                                      </p:to>
                                    </p:set>
                                    <p:anim calcmode="lin" valueType="num">
                                      <p:cBhvr additive="base">
                                        <p:cTn id="348" dur="500" fill="hold"/>
                                        <p:tgtEl>
                                          <p:spTgt spid="20553"/>
                                        </p:tgtEl>
                                        <p:attrNameLst>
                                          <p:attrName>ppt_x</p:attrName>
                                        </p:attrNameLst>
                                      </p:cBhvr>
                                      <p:tavLst>
                                        <p:tav tm="0">
                                          <p:val>
                                            <p:strVal val="#ppt_x"/>
                                          </p:val>
                                        </p:tav>
                                        <p:tav tm="100000">
                                          <p:val>
                                            <p:strVal val="#ppt_x"/>
                                          </p:val>
                                        </p:tav>
                                      </p:tavLst>
                                    </p:anim>
                                    <p:anim calcmode="lin" valueType="num">
                                      <p:cBhvr additive="base">
                                        <p:cTn id="349" dur="500" fill="hold"/>
                                        <p:tgtEl>
                                          <p:spTgt spid="20553"/>
                                        </p:tgtEl>
                                        <p:attrNameLst>
                                          <p:attrName>ppt_y</p:attrName>
                                        </p:attrNameLst>
                                      </p:cBhvr>
                                      <p:tavLst>
                                        <p:tav tm="0">
                                          <p:val>
                                            <p:strVal val="0-#ppt_h/2"/>
                                          </p:val>
                                        </p:tav>
                                        <p:tav tm="100000">
                                          <p:val>
                                            <p:strVal val="#ppt_y"/>
                                          </p:val>
                                        </p:tav>
                                      </p:tavLst>
                                    </p:anim>
                                  </p:childTnLst>
                                </p:cTn>
                              </p:par>
                            </p:childTnLst>
                          </p:cTn>
                        </p:par>
                      </p:childTnLst>
                    </p:cTn>
                  </p:par>
                  <p:par>
                    <p:cTn id="350" fill="hold">
                      <p:stCondLst>
                        <p:cond delay="indefinite"/>
                      </p:stCondLst>
                      <p:childTnLst>
                        <p:par>
                          <p:cTn id="351" fill="hold">
                            <p:stCondLst>
                              <p:cond delay="0"/>
                            </p:stCondLst>
                            <p:childTnLst>
                              <p:par>
                                <p:cTn id="352" presetID="2" presetClass="entr" presetSubtype="1" fill="hold" grpId="0" nodeType="clickEffect">
                                  <p:stCondLst>
                                    <p:cond delay="0"/>
                                  </p:stCondLst>
                                  <p:childTnLst>
                                    <p:set>
                                      <p:cBhvr>
                                        <p:cTn id="353" dur="1" fill="hold">
                                          <p:stCondLst>
                                            <p:cond delay="0"/>
                                          </p:stCondLst>
                                        </p:cTn>
                                        <p:tgtEl>
                                          <p:spTgt spid="20554"/>
                                        </p:tgtEl>
                                        <p:attrNameLst>
                                          <p:attrName>style.visibility</p:attrName>
                                        </p:attrNameLst>
                                      </p:cBhvr>
                                      <p:to>
                                        <p:strVal val="visible"/>
                                      </p:to>
                                    </p:set>
                                    <p:anim calcmode="lin" valueType="num">
                                      <p:cBhvr additive="base">
                                        <p:cTn id="354" dur="500" fill="hold"/>
                                        <p:tgtEl>
                                          <p:spTgt spid="20554"/>
                                        </p:tgtEl>
                                        <p:attrNameLst>
                                          <p:attrName>ppt_x</p:attrName>
                                        </p:attrNameLst>
                                      </p:cBhvr>
                                      <p:tavLst>
                                        <p:tav tm="0">
                                          <p:val>
                                            <p:strVal val="#ppt_x"/>
                                          </p:val>
                                        </p:tav>
                                        <p:tav tm="100000">
                                          <p:val>
                                            <p:strVal val="#ppt_x"/>
                                          </p:val>
                                        </p:tav>
                                      </p:tavLst>
                                    </p:anim>
                                    <p:anim calcmode="lin" valueType="num">
                                      <p:cBhvr additive="base">
                                        <p:cTn id="355" dur="500" fill="hold"/>
                                        <p:tgtEl>
                                          <p:spTgt spid="20554"/>
                                        </p:tgtEl>
                                        <p:attrNameLst>
                                          <p:attrName>ppt_y</p:attrName>
                                        </p:attrNameLst>
                                      </p:cBhvr>
                                      <p:tavLst>
                                        <p:tav tm="0">
                                          <p:val>
                                            <p:strVal val="0-#ppt_h/2"/>
                                          </p:val>
                                        </p:tav>
                                        <p:tav tm="100000">
                                          <p:val>
                                            <p:strVal val="#ppt_y"/>
                                          </p:val>
                                        </p:tav>
                                      </p:tavLst>
                                    </p:anim>
                                  </p:childTnLst>
                                </p:cTn>
                              </p:par>
                            </p:childTnLst>
                          </p:cTn>
                        </p:par>
                      </p:childTnLst>
                    </p:cTn>
                  </p:par>
                  <p:par>
                    <p:cTn id="356" fill="hold">
                      <p:stCondLst>
                        <p:cond delay="indefinite"/>
                      </p:stCondLst>
                      <p:childTnLst>
                        <p:par>
                          <p:cTn id="357" fill="hold">
                            <p:stCondLst>
                              <p:cond delay="0"/>
                            </p:stCondLst>
                            <p:childTnLst>
                              <p:par>
                                <p:cTn id="358" presetID="2" presetClass="entr" presetSubtype="1" fill="hold" grpId="0" nodeType="clickEffect">
                                  <p:stCondLst>
                                    <p:cond delay="0"/>
                                  </p:stCondLst>
                                  <p:childTnLst>
                                    <p:set>
                                      <p:cBhvr>
                                        <p:cTn id="359" dur="1" fill="hold">
                                          <p:stCondLst>
                                            <p:cond delay="0"/>
                                          </p:stCondLst>
                                        </p:cTn>
                                        <p:tgtEl>
                                          <p:spTgt spid="20555"/>
                                        </p:tgtEl>
                                        <p:attrNameLst>
                                          <p:attrName>style.visibility</p:attrName>
                                        </p:attrNameLst>
                                      </p:cBhvr>
                                      <p:to>
                                        <p:strVal val="visible"/>
                                      </p:to>
                                    </p:set>
                                    <p:anim calcmode="lin" valueType="num">
                                      <p:cBhvr additive="base">
                                        <p:cTn id="360" dur="500" fill="hold"/>
                                        <p:tgtEl>
                                          <p:spTgt spid="20555"/>
                                        </p:tgtEl>
                                        <p:attrNameLst>
                                          <p:attrName>ppt_x</p:attrName>
                                        </p:attrNameLst>
                                      </p:cBhvr>
                                      <p:tavLst>
                                        <p:tav tm="0">
                                          <p:val>
                                            <p:strVal val="#ppt_x"/>
                                          </p:val>
                                        </p:tav>
                                        <p:tav tm="100000">
                                          <p:val>
                                            <p:strVal val="#ppt_x"/>
                                          </p:val>
                                        </p:tav>
                                      </p:tavLst>
                                    </p:anim>
                                    <p:anim calcmode="lin" valueType="num">
                                      <p:cBhvr additive="base">
                                        <p:cTn id="361" dur="500" fill="hold"/>
                                        <p:tgtEl>
                                          <p:spTgt spid="20555"/>
                                        </p:tgtEl>
                                        <p:attrNameLst>
                                          <p:attrName>ppt_y</p:attrName>
                                        </p:attrNameLst>
                                      </p:cBhvr>
                                      <p:tavLst>
                                        <p:tav tm="0">
                                          <p:val>
                                            <p:strVal val="0-#ppt_h/2"/>
                                          </p:val>
                                        </p:tav>
                                        <p:tav tm="100000">
                                          <p:val>
                                            <p:strVal val="#ppt_y"/>
                                          </p:val>
                                        </p:tav>
                                      </p:tavLst>
                                    </p:anim>
                                  </p:childTnLst>
                                </p:cTn>
                              </p:par>
                            </p:childTnLst>
                          </p:cTn>
                        </p:par>
                      </p:childTnLst>
                    </p:cTn>
                  </p:par>
                  <p:par>
                    <p:cTn id="362" fill="hold">
                      <p:stCondLst>
                        <p:cond delay="indefinite"/>
                      </p:stCondLst>
                      <p:childTnLst>
                        <p:par>
                          <p:cTn id="363" fill="hold">
                            <p:stCondLst>
                              <p:cond delay="0"/>
                            </p:stCondLst>
                            <p:childTnLst>
                              <p:par>
                                <p:cTn id="364" presetID="2" presetClass="entr" presetSubtype="1" fill="hold" grpId="0" nodeType="clickEffect">
                                  <p:stCondLst>
                                    <p:cond delay="0"/>
                                  </p:stCondLst>
                                  <p:childTnLst>
                                    <p:set>
                                      <p:cBhvr>
                                        <p:cTn id="365" dur="1" fill="hold">
                                          <p:stCondLst>
                                            <p:cond delay="0"/>
                                          </p:stCondLst>
                                        </p:cTn>
                                        <p:tgtEl>
                                          <p:spTgt spid="20556"/>
                                        </p:tgtEl>
                                        <p:attrNameLst>
                                          <p:attrName>style.visibility</p:attrName>
                                        </p:attrNameLst>
                                      </p:cBhvr>
                                      <p:to>
                                        <p:strVal val="visible"/>
                                      </p:to>
                                    </p:set>
                                    <p:anim calcmode="lin" valueType="num">
                                      <p:cBhvr additive="base">
                                        <p:cTn id="366" dur="500" fill="hold"/>
                                        <p:tgtEl>
                                          <p:spTgt spid="20556"/>
                                        </p:tgtEl>
                                        <p:attrNameLst>
                                          <p:attrName>ppt_x</p:attrName>
                                        </p:attrNameLst>
                                      </p:cBhvr>
                                      <p:tavLst>
                                        <p:tav tm="0">
                                          <p:val>
                                            <p:strVal val="#ppt_x"/>
                                          </p:val>
                                        </p:tav>
                                        <p:tav tm="100000">
                                          <p:val>
                                            <p:strVal val="#ppt_x"/>
                                          </p:val>
                                        </p:tav>
                                      </p:tavLst>
                                    </p:anim>
                                    <p:anim calcmode="lin" valueType="num">
                                      <p:cBhvr additive="base">
                                        <p:cTn id="367" dur="500" fill="hold"/>
                                        <p:tgtEl>
                                          <p:spTgt spid="20556"/>
                                        </p:tgtEl>
                                        <p:attrNameLst>
                                          <p:attrName>ppt_y</p:attrName>
                                        </p:attrNameLst>
                                      </p:cBhvr>
                                      <p:tavLst>
                                        <p:tav tm="0">
                                          <p:val>
                                            <p:strVal val="0-#ppt_h/2"/>
                                          </p:val>
                                        </p:tav>
                                        <p:tav tm="100000">
                                          <p:val>
                                            <p:strVal val="#ppt_y"/>
                                          </p:val>
                                        </p:tav>
                                      </p:tavLst>
                                    </p:anim>
                                  </p:childTnLst>
                                </p:cTn>
                              </p:par>
                            </p:childTnLst>
                          </p:cTn>
                        </p:par>
                      </p:childTnLst>
                    </p:cTn>
                  </p:par>
                  <p:par>
                    <p:cTn id="368" fill="hold">
                      <p:stCondLst>
                        <p:cond delay="indefinite"/>
                      </p:stCondLst>
                      <p:childTnLst>
                        <p:par>
                          <p:cTn id="369" fill="hold">
                            <p:stCondLst>
                              <p:cond delay="0"/>
                            </p:stCondLst>
                            <p:childTnLst>
                              <p:par>
                                <p:cTn id="370" presetID="2" presetClass="entr" presetSubtype="1" fill="hold" grpId="0" nodeType="clickEffect">
                                  <p:stCondLst>
                                    <p:cond delay="0"/>
                                  </p:stCondLst>
                                  <p:childTnLst>
                                    <p:set>
                                      <p:cBhvr>
                                        <p:cTn id="371" dur="1" fill="hold">
                                          <p:stCondLst>
                                            <p:cond delay="0"/>
                                          </p:stCondLst>
                                        </p:cTn>
                                        <p:tgtEl>
                                          <p:spTgt spid="20561"/>
                                        </p:tgtEl>
                                        <p:attrNameLst>
                                          <p:attrName>style.visibility</p:attrName>
                                        </p:attrNameLst>
                                      </p:cBhvr>
                                      <p:to>
                                        <p:strVal val="visible"/>
                                      </p:to>
                                    </p:set>
                                    <p:anim calcmode="lin" valueType="num">
                                      <p:cBhvr additive="base">
                                        <p:cTn id="372" dur="500" fill="hold"/>
                                        <p:tgtEl>
                                          <p:spTgt spid="20561"/>
                                        </p:tgtEl>
                                        <p:attrNameLst>
                                          <p:attrName>ppt_x</p:attrName>
                                        </p:attrNameLst>
                                      </p:cBhvr>
                                      <p:tavLst>
                                        <p:tav tm="0">
                                          <p:val>
                                            <p:strVal val="#ppt_x"/>
                                          </p:val>
                                        </p:tav>
                                        <p:tav tm="100000">
                                          <p:val>
                                            <p:strVal val="#ppt_x"/>
                                          </p:val>
                                        </p:tav>
                                      </p:tavLst>
                                    </p:anim>
                                    <p:anim calcmode="lin" valueType="num">
                                      <p:cBhvr additive="base">
                                        <p:cTn id="373" dur="500" fill="hold"/>
                                        <p:tgtEl>
                                          <p:spTgt spid="20561"/>
                                        </p:tgtEl>
                                        <p:attrNameLst>
                                          <p:attrName>ppt_y</p:attrName>
                                        </p:attrNameLst>
                                      </p:cBhvr>
                                      <p:tavLst>
                                        <p:tav tm="0">
                                          <p:val>
                                            <p:strVal val="0-#ppt_h/2"/>
                                          </p:val>
                                        </p:tav>
                                        <p:tav tm="100000">
                                          <p:val>
                                            <p:strVal val="#ppt_y"/>
                                          </p:val>
                                        </p:tav>
                                      </p:tavLst>
                                    </p:anim>
                                  </p:childTnLst>
                                </p:cTn>
                              </p:par>
                            </p:childTnLst>
                          </p:cTn>
                        </p:par>
                      </p:childTnLst>
                    </p:cTn>
                  </p:par>
                  <p:par>
                    <p:cTn id="374" fill="hold">
                      <p:stCondLst>
                        <p:cond delay="indefinite"/>
                      </p:stCondLst>
                      <p:childTnLst>
                        <p:par>
                          <p:cTn id="375" fill="hold">
                            <p:stCondLst>
                              <p:cond delay="0"/>
                            </p:stCondLst>
                            <p:childTnLst>
                              <p:par>
                                <p:cTn id="376" presetID="2" presetClass="entr" presetSubtype="1" fill="hold" grpId="0" nodeType="clickEffect">
                                  <p:stCondLst>
                                    <p:cond delay="0"/>
                                  </p:stCondLst>
                                  <p:childTnLst>
                                    <p:set>
                                      <p:cBhvr>
                                        <p:cTn id="377" dur="1" fill="hold">
                                          <p:stCondLst>
                                            <p:cond delay="0"/>
                                          </p:stCondLst>
                                        </p:cTn>
                                        <p:tgtEl>
                                          <p:spTgt spid="20562"/>
                                        </p:tgtEl>
                                        <p:attrNameLst>
                                          <p:attrName>style.visibility</p:attrName>
                                        </p:attrNameLst>
                                      </p:cBhvr>
                                      <p:to>
                                        <p:strVal val="visible"/>
                                      </p:to>
                                    </p:set>
                                    <p:anim calcmode="lin" valueType="num">
                                      <p:cBhvr additive="base">
                                        <p:cTn id="378" dur="500" fill="hold"/>
                                        <p:tgtEl>
                                          <p:spTgt spid="20562"/>
                                        </p:tgtEl>
                                        <p:attrNameLst>
                                          <p:attrName>ppt_x</p:attrName>
                                        </p:attrNameLst>
                                      </p:cBhvr>
                                      <p:tavLst>
                                        <p:tav tm="0">
                                          <p:val>
                                            <p:strVal val="#ppt_x"/>
                                          </p:val>
                                        </p:tav>
                                        <p:tav tm="100000">
                                          <p:val>
                                            <p:strVal val="#ppt_x"/>
                                          </p:val>
                                        </p:tav>
                                      </p:tavLst>
                                    </p:anim>
                                    <p:anim calcmode="lin" valueType="num">
                                      <p:cBhvr additive="base">
                                        <p:cTn id="379" dur="500" fill="hold"/>
                                        <p:tgtEl>
                                          <p:spTgt spid="20562"/>
                                        </p:tgtEl>
                                        <p:attrNameLst>
                                          <p:attrName>ppt_y</p:attrName>
                                        </p:attrNameLst>
                                      </p:cBhvr>
                                      <p:tavLst>
                                        <p:tav tm="0">
                                          <p:val>
                                            <p:strVal val="0-#ppt_h/2"/>
                                          </p:val>
                                        </p:tav>
                                        <p:tav tm="100000">
                                          <p:val>
                                            <p:strVal val="#ppt_y"/>
                                          </p:val>
                                        </p:tav>
                                      </p:tavLst>
                                    </p:anim>
                                  </p:childTnLst>
                                </p:cTn>
                              </p:par>
                            </p:childTnLst>
                          </p:cTn>
                        </p:par>
                      </p:childTnLst>
                    </p:cTn>
                  </p:par>
                  <p:par>
                    <p:cTn id="380" fill="hold">
                      <p:stCondLst>
                        <p:cond delay="indefinite"/>
                      </p:stCondLst>
                      <p:childTnLst>
                        <p:par>
                          <p:cTn id="381" fill="hold">
                            <p:stCondLst>
                              <p:cond delay="0"/>
                            </p:stCondLst>
                            <p:childTnLst>
                              <p:par>
                                <p:cTn id="382" presetID="2" presetClass="entr" presetSubtype="1" fill="hold" grpId="0" nodeType="clickEffect">
                                  <p:stCondLst>
                                    <p:cond delay="0"/>
                                  </p:stCondLst>
                                  <p:childTnLst>
                                    <p:set>
                                      <p:cBhvr>
                                        <p:cTn id="383" dur="1" fill="hold">
                                          <p:stCondLst>
                                            <p:cond delay="0"/>
                                          </p:stCondLst>
                                        </p:cTn>
                                        <p:tgtEl>
                                          <p:spTgt spid="20563"/>
                                        </p:tgtEl>
                                        <p:attrNameLst>
                                          <p:attrName>style.visibility</p:attrName>
                                        </p:attrNameLst>
                                      </p:cBhvr>
                                      <p:to>
                                        <p:strVal val="visible"/>
                                      </p:to>
                                    </p:set>
                                    <p:anim calcmode="lin" valueType="num">
                                      <p:cBhvr additive="base">
                                        <p:cTn id="384" dur="500" fill="hold"/>
                                        <p:tgtEl>
                                          <p:spTgt spid="20563"/>
                                        </p:tgtEl>
                                        <p:attrNameLst>
                                          <p:attrName>ppt_x</p:attrName>
                                        </p:attrNameLst>
                                      </p:cBhvr>
                                      <p:tavLst>
                                        <p:tav tm="0">
                                          <p:val>
                                            <p:strVal val="#ppt_x"/>
                                          </p:val>
                                        </p:tav>
                                        <p:tav tm="100000">
                                          <p:val>
                                            <p:strVal val="#ppt_x"/>
                                          </p:val>
                                        </p:tav>
                                      </p:tavLst>
                                    </p:anim>
                                    <p:anim calcmode="lin" valueType="num">
                                      <p:cBhvr additive="base">
                                        <p:cTn id="385" dur="500" fill="hold"/>
                                        <p:tgtEl>
                                          <p:spTgt spid="20563"/>
                                        </p:tgtEl>
                                        <p:attrNameLst>
                                          <p:attrName>ppt_y</p:attrName>
                                        </p:attrNameLst>
                                      </p:cBhvr>
                                      <p:tavLst>
                                        <p:tav tm="0">
                                          <p:val>
                                            <p:strVal val="0-#ppt_h/2"/>
                                          </p:val>
                                        </p:tav>
                                        <p:tav tm="100000">
                                          <p:val>
                                            <p:strVal val="#ppt_y"/>
                                          </p:val>
                                        </p:tav>
                                      </p:tavLst>
                                    </p:anim>
                                  </p:childTnLst>
                                </p:cTn>
                              </p:par>
                            </p:childTnLst>
                          </p:cTn>
                        </p:par>
                      </p:childTnLst>
                    </p:cTn>
                  </p:par>
                  <p:par>
                    <p:cTn id="386" fill="hold">
                      <p:stCondLst>
                        <p:cond delay="indefinite"/>
                      </p:stCondLst>
                      <p:childTnLst>
                        <p:par>
                          <p:cTn id="387" fill="hold">
                            <p:stCondLst>
                              <p:cond delay="0"/>
                            </p:stCondLst>
                            <p:childTnLst>
                              <p:par>
                                <p:cTn id="388" presetID="2" presetClass="entr" presetSubtype="1" fill="hold" grpId="0" nodeType="clickEffect">
                                  <p:stCondLst>
                                    <p:cond delay="0"/>
                                  </p:stCondLst>
                                  <p:childTnLst>
                                    <p:set>
                                      <p:cBhvr>
                                        <p:cTn id="389" dur="1" fill="hold">
                                          <p:stCondLst>
                                            <p:cond delay="0"/>
                                          </p:stCondLst>
                                        </p:cTn>
                                        <p:tgtEl>
                                          <p:spTgt spid="20564"/>
                                        </p:tgtEl>
                                        <p:attrNameLst>
                                          <p:attrName>style.visibility</p:attrName>
                                        </p:attrNameLst>
                                      </p:cBhvr>
                                      <p:to>
                                        <p:strVal val="visible"/>
                                      </p:to>
                                    </p:set>
                                    <p:anim calcmode="lin" valueType="num">
                                      <p:cBhvr additive="base">
                                        <p:cTn id="390" dur="500" fill="hold"/>
                                        <p:tgtEl>
                                          <p:spTgt spid="20564"/>
                                        </p:tgtEl>
                                        <p:attrNameLst>
                                          <p:attrName>ppt_x</p:attrName>
                                        </p:attrNameLst>
                                      </p:cBhvr>
                                      <p:tavLst>
                                        <p:tav tm="0">
                                          <p:val>
                                            <p:strVal val="#ppt_x"/>
                                          </p:val>
                                        </p:tav>
                                        <p:tav tm="100000">
                                          <p:val>
                                            <p:strVal val="#ppt_x"/>
                                          </p:val>
                                        </p:tav>
                                      </p:tavLst>
                                    </p:anim>
                                    <p:anim calcmode="lin" valueType="num">
                                      <p:cBhvr additive="base">
                                        <p:cTn id="391" dur="500" fill="hold"/>
                                        <p:tgtEl>
                                          <p:spTgt spid="20564"/>
                                        </p:tgtEl>
                                        <p:attrNameLst>
                                          <p:attrName>ppt_y</p:attrName>
                                        </p:attrNameLst>
                                      </p:cBhvr>
                                      <p:tavLst>
                                        <p:tav tm="0">
                                          <p:val>
                                            <p:strVal val="0-#ppt_h/2"/>
                                          </p:val>
                                        </p:tav>
                                        <p:tav tm="100000">
                                          <p:val>
                                            <p:strVal val="#ppt_y"/>
                                          </p:val>
                                        </p:tav>
                                      </p:tavLst>
                                    </p:anim>
                                  </p:childTnLst>
                                </p:cTn>
                              </p:par>
                            </p:childTnLst>
                          </p:cTn>
                        </p:par>
                      </p:childTnLst>
                    </p:cTn>
                  </p:par>
                  <p:par>
                    <p:cTn id="392" fill="hold">
                      <p:stCondLst>
                        <p:cond delay="indefinite"/>
                      </p:stCondLst>
                      <p:childTnLst>
                        <p:par>
                          <p:cTn id="393" fill="hold">
                            <p:stCondLst>
                              <p:cond delay="0"/>
                            </p:stCondLst>
                            <p:childTnLst>
                              <p:par>
                                <p:cTn id="394" presetID="2" presetClass="entr" presetSubtype="1" fill="hold" grpId="0" nodeType="clickEffect">
                                  <p:stCondLst>
                                    <p:cond delay="0"/>
                                  </p:stCondLst>
                                  <p:childTnLst>
                                    <p:set>
                                      <p:cBhvr>
                                        <p:cTn id="395" dur="1" fill="hold">
                                          <p:stCondLst>
                                            <p:cond delay="0"/>
                                          </p:stCondLst>
                                        </p:cTn>
                                        <p:tgtEl>
                                          <p:spTgt spid="20560"/>
                                        </p:tgtEl>
                                        <p:attrNameLst>
                                          <p:attrName>style.visibility</p:attrName>
                                        </p:attrNameLst>
                                      </p:cBhvr>
                                      <p:to>
                                        <p:strVal val="visible"/>
                                      </p:to>
                                    </p:set>
                                    <p:anim calcmode="lin" valueType="num">
                                      <p:cBhvr additive="base">
                                        <p:cTn id="396" dur="500" fill="hold"/>
                                        <p:tgtEl>
                                          <p:spTgt spid="20560"/>
                                        </p:tgtEl>
                                        <p:attrNameLst>
                                          <p:attrName>ppt_x</p:attrName>
                                        </p:attrNameLst>
                                      </p:cBhvr>
                                      <p:tavLst>
                                        <p:tav tm="0">
                                          <p:val>
                                            <p:strVal val="#ppt_x"/>
                                          </p:val>
                                        </p:tav>
                                        <p:tav tm="100000">
                                          <p:val>
                                            <p:strVal val="#ppt_x"/>
                                          </p:val>
                                        </p:tav>
                                      </p:tavLst>
                                    </p:anim>
                                    <p:anim calcmode="lin" valueType="num">
                                      <p:cBhvr additive="base">
                                        <p:cTn id="397" dur="500" fill="hold"/>
                                        <p:tgtEl>
                                          <p:spTgt spid="20560"/>
                                        </p:tgtEl>
                                        <p:attrNameLst>
                                          <p:attrName>ppt_y</p:attrName>
                                        </p:attrNameLst>
                                      </p:cBhvr>
                                      <p:tavLst>
                                        <p:tav tm="0">
                                          <p:val>
                                            <p:strVal val="0-#ppt_h/2"/>
                                          </p:val>
                                        </p:tav>
                                        <p:tav tm="100000">
                                          <p:val>
                                            <p:strVal val="#ppt_y"/>
                                          </p:val>
                                        </p:tav>
                                      </p:tavLst>
                                    </p:anim>
                                  </p:childTnLst>
                                </p:cTn>
                              </p:par>
                            </p:childTnLst>
                          </p:cTn>
                        </p:par>
                      </p:childTnLst>
                    </p:cTn>
                  </p:par>
                  <p:par>
                    <p:cTn id="398" fill="hold">
                      <p:stCondLst>
                        <p:cond delay="indefinite"/>
                      </p:stCondLst>
                      <p:childTnLst>
                        <p:par>
                          <p:cTn id="399" fill="hold">
                            <p:stCondLst>
                              <p:cond delay="0"/>
                            </p:stCondLst>
                            <p:childTnLst>
                              <p:par>
                                <p:cTn id="400" presetID="17" presetClass="entr" presetSubtype="1" fill="hold" grpId="0" nodeType="clickEffect">
                                  <p:stCondLst>
                                    <p:cond delay="0"/>
                                  </p:stCondLst>
                                  <p:childTnLst>
                                    <p:set>
                                      <p:cBhvr>
                                        <p:cTn id="401" dur="1" fill="hold">
                                          <p:stCondLst>
                                            <p:cond delay="0"/>
                                          </p:stCondLst>
                                        </p:cTn>
                                        <p:tgtEl>
                                          <p:spTgt spid="20565"/>
                                        </p:tgtEl>
                                        <p:attrNameLst>
                                          <p:attrName>style.visibility</p:attrName>
                                        </p:attrNameLst>
                                      </p:cBhvr>
                                      <p:to>
                                        <p:strVal val="visible"/>
                                      </p:to>
                                    </p:set>
                                    <p:anim calcmode="lin" valueType="num">
                                      <p:cBhvr>
                                        <p:cTn id="402" dur="500" fill="hold"/>
                                        <p:tgtEl>
                                          <p:spTgt spid="20565"/>
                                        </p:tgtEl>
                                        <p:attrNameLst>
                                          <p:attrName>ppt_x</p:attrName>
                                        </p:attrNameLst>
                                      </p:cBhvr>
                                      <p:tavLst>
                                        <p:tav tm="0">
                                          <p:val>
                                            <p:strVal val="#ppt_x"/>
                                          </p:val>
                                        </p:tav>
                                        <p:tav tm="100000">
                                          <p:val>
                                            <p:strVal val="#ppt_x"/>
                                          </p:val>
                                        </p:tav>
                                      </p:tavLst>
                                    </p:anim>
                                    <p:anim calcmode="lin" valueType="num">
                                      <p:cBhvr>
                                        <p:cTn id="403" dur="500" fill="hold"/>
                                        <p:tgtEl>
                                          <p:spTgt spid="20565"/>
                                        </p:tgtEl>
                                        <p:attrNameLst>
                                          <p:attrName>ppt_y</p:attrName>
                                        </p:attrNameLst>
                                      </p:cBhvr>
                                      <p:tavLst>
                                        <p:tav tm="0">
                                          <p:val>
                                            <p:strVal val="#ppt_y-#ppt_h/2"/>
                                          </p:val>
                                        </p:tav>
                                        <p:tav tm="100000">
                                          <p:val>
                                            <p:strVal val="#ppt_y"/>
                                          </p:val>
                                        </p:tav>
                                      </p:tavLst>
                                    </p:anim>
                                    <p:anim calcmode="lin" valueType="num">
                                      <p:cBhvr>
                                        <p:cTn id="404" dur="500" fill="hold"/>
                                        <p:tgtEl>
                                          <p:spTgt spid="20565"/>
                                        </p:tgtEl>
                                        <p:attrNameLst>
                                          <p:attrName>ppt_w</p:attrName>
                                        </p:attrNameLst>
                                      </p:cBhvr>
                                      <p:tavLst>
                                        <p:tav tm="0">
                                          <p:val>
                                            <p:strVal val="#ppt_w"/>
                                          </p:val>
                                        </p:tav>
                                        <p:tav tm="100000">
                                          <p:val>
                                            <p:strVal val="#ppt_w"/>
                                          </p:val>
                                        </p:tav>
                                      </p:tavLst>
                                    </p:anim>
                                    <p:anim calcmode="lin" valueType="num">
                                      <p:cBhvr>
                                        <p:cTn id="405" dur="500" fill="hold"/>
                                        <p:tgtEl>
                                          <p:spTgt spid="20565"/>
                                        </p:tgtEl>
                                        <p:attrNameLst>
                                          <p:attrName>ppt_h</p:attrName>
                                        </p:attrNameLst>
                                      </p:cBhvr>
                                      <p:tavLst>
                                        <p:tav tm="0">
                                          <p:val>
                                            <p:fltVal val="0"/>
                                          </p:val>
                                        </p:tav>
                                        <p:tav tm="100000">
                                          <p:val>
                                            <p:strVal val="#ppt_h"/>
                                          </p:val>
                                        </p:tav>
                                      </p:tavLst>
                                    </p:anim>
                                  </p:childTnLst>
                                </p:cTn>
                              </p:par>
                            </p:childTnLst>
                          </p:cTn>
                        </p:par>
                      </p:childTnLst>
                    </p:cTn>
                  </p:par>
                  <p:par>
                    <p:cTn id="406" fill="hold">
                      <p:stCondLst>
                        <p:cond delay="indefinite"/>
                      </p:stCondLst>
                      <p:childTnLst>
                        <p:par>
                          <p:cTn id="407" fill="hold">
                            <p:stCondLst>
                              <p:cond delay="0"/>
                            </p:stCondLst>
                            <p:childTnLst>
                              <p:par>
                                <p:cTn id="408" presetID="18" presetClass="entr" presetSubtype="3" fill="hold" grpId="0" nodeType="clickEffect">
                                  <p:stCondLst>
                                    <p:cond delay="0"/>
                                  </p:stCondLst>
                                  <p:childTnLst>
                                    <p:set>
                                      <p:cBhvr>
                                        <p:cTn id="409" dur="1" fill="hold">
                                          <p:stCondLst>
                                            <p:cond delay="0"/>
                                          </p:stCondLst>
                                        </p:cTn>
                                        <p:tgtEl>
                                          <p:spTgt spid="20566"/>
                                        </p:tgtEl>
                                        <p:attrNameLst>
                                          <p:attrName>style.visibility</p:attrName>
                                        </p:attrNameLst>
                                      </p:cBhvr>
                                      <p:to>
                                        <p:strVal val="visible"/>
                                      </p:to>
                                    </p:set>
                                    <p:animEffect transition="in" filter="strips(upRight)">
                                      <p:cBhvr>
                                        <p:cTn id="410" dur="500"/>
                                        <p:tgtEl>
                                          <p:spTgt spid="20566"/>
                                        </p:tgtEl>
                                      </p:cBhvr>
                                    </p:animEffect>
                                  </p:childTnLst>
                                </p:cTn>
                              </p:par>
                            </p:childTnLst>
                          </p:cTn>
                        </p:par>
                      </p:childTnLst>
                    </p:cTn>
                  </p:par>
                  <p:par>
                    <p:cTn id="411" fill="hold">
                      <p:stCondLst>
                        <p:cond delay="indefinite"/>
                      </p:stCondLst>
                      <p:childTnLst>
                        <p:par>
                          <p:cTn id="412" fill="hold">
                            <p:stCondLst>
                              <p:cond delay="0"/>
                            </p:stCondLst>
                            <p:childTnLst>
                              <p:par>
                                <p:cTn id="413" presetID="18" presetClass="entr" presetSubtype="3" fill="hold" grpId="0" nodeType="clickEffect">
                                  <p:stCondLst>
                                    <p:cond delay="0"/>
                                  </p:stCondLst>
                                  <p:childTnLst>
                                    <p:set>
                                      <p:cBhvr>
                                        <p:cTn id="414" dur="1" fill="hold">
                                          <p:stCondLst>
                                            <p:cond delay="0"/>
                                          </p:stCondLst>
                                        </p:cTn>
                                        <p:tgtEl>
                                          <p:spTgt spid="20567"/>
                                        </p:tgtEl>
                                        <p:attrNameLst>
                                          <p:attrName>style.visibility</p:attrName>
                                        </p:attrNameLst>
                                      </p:cBhvr>
                                      <p:to>
                                        <p:strVal val="visible"/>
                                      </p:to>
                                    </p:set>
                                    <p:animEffect transition="in" filter="strips(upRight)">
                                      <p:cBhvr>
                                        <p:cTn id="415" dur="500"/>
                                        <p:tgtEl>
                                          <p:spTgt spid="20567"/>
                                        </p:tgtEl>
                                      </p:cBhvr>
                                    </p:animEffect>
                                  </p:childTnLst>
                                </p:cTn>
                              </p:par>
                            </p:childTnLst>
                          </p:cTn>
                        </p:par>
                      </p:childTnLst>
                    </p:cTn>
                  </p:par>
                  <p:par>
                    <p:cTn id="416" fill="hold">
                      <p:stCondLst>
                        <p:cond delay="indefinite"/>
                      </p:stCondLst>
                      <p:childTnLst>
                        <p:par>
                          <p:cTn id="417" fill="hold">
                            <p:stCondLst>
                              <p:cond delay="0"/>
                            </p:stCondLst>
                            <p:childTnLst>
                              <p:par>
                                <p:cTn id="418" presetID="18" presetClass="entr" presetSubtype="9" fill="hold" grpId="0" nodeType="clickEffect">
                                  <p:stCondLst>
                                    <p:cond delay="0"/>
                                  </p:stCondLst>
                                  <p:childTnLst>
                                    <p:set>
                                      <p:cBhvr>
                                        <p:cTn id="419" dur="1" fill="hold">
                                          <p:stCondLst>
                                            <p:cond delay="0"/>
                                          </p:stCondLst>
                                        </p:cTn>
                                        <p:tgtEl>
                                          <p:spTgt spid="20568"/>
                                        </p:tgtEl>
                                        <p:attrNameLst>
                                          <p:attrName>style.visibility</p:attrName>
                                        </p:attrNameLst>
                                      </p:cBhvr>
                                      <p:to>
                                        <p:strVal val="visible"/>
                                      </p:to>
                                    </p:set>
                                    <p:animEffect transition="in" filter="strips(upLeft)">
                                      <p:cBhvr>
                                        <p:cTn id="420" dur="500"/>
                                        <p:tgtEl>
                                          <p:spTgt spid="20568"/>
                                        </p:tgtEl>
                                      </p:cBhvr>
                                    </p:animEffect>
                                  </p:childTnLst>
                                </p:cTn>
                              </p:par>
                            </p:childTnLst>
                          </p:cTn>
                        </p:par>
                      </p:childTnLst>
                    </p:cTn>
                  </p:par>
                  <p:par>
                    <p:cTn id="421" fill="hold">
                      <p:stCondLst>
                        <p:cond delay="indefinite"/>
                      </p:stCondLst>
                      <p:childTnLst>
                        <p:par>
                          <p:cTn id="422" fill="hold">
                            <p:stCondLst>
                              <p:cond delay="0"/>
                            </p:stCondLst>
                            <p:childTnLst>
                              <p:par>
                                <p:cTn id="423" presetID="18" presetClass="entr" presetSubtype="6" fill="hold" grpId="0" nodeType="clickEffect">
                                  <p:stCondLst>
                                    <p:cond delay="0"/>
                                  </p:stCondLst>
                                  <p:childTnLst>
                                    <p:set>
                                      <p:cBhvr>
                                        <p:cTn id="424" dur="1" fill="hold">
                                          <p:stCondLst>
                                            <p:cond delay="0"/>
                                          </p:stCondLst>
                                        </p:cTn>
                                        <p:tgtEl>
                                          <p:spTgt spid="20569"/>
                                        </p:tgtEl>
                                        <p:attrNameLst>
                                          <p:attrName>style.visibility</p:attrName>
                                        </p:attrNameLst>
                                      </p:cBhvr>
                                      <p:to>
                                        <p:strVal val="visible"/>
                                      </p:to>
                                    </p:set>
                                    <p:animEffect transition="in" filter="strips(downRight)">
                                      <p:cBhvr>
                                        <p:cTn id="425" dur="500"/>
                                        <p:tgtEl>
                                          <p:spTgt spid="20569"/>
                                        </p:tgtEl>
                                      </p:cBhvr>
                                    </p:animEffect>
                                  </p:childTnLst>
                                </p:cTn>
                              </p:par>
                            </p:childTnLst>
                          </p:cTn>
                        </p:par>
                      </p:childTnLst>
                    </p:cTn>
                  </p:par>
                  <p:par>
                    <p:cTn id="426" fill="hold">
                      <p:stCondLst>
                        <p:cond delay="indefinite"/>
                      </p:stCondLst>
                      <p:childTnLst>
                        <p:par>
                          <p:cTn id="427" fill="hold">
                            <p:stCondLst>
                              <p:cond delay="0"/>
                            </p:stCondLst>
                            <p:childTnLst>
                              <p:par>
                                <p:cTn id="428" presetID="2" presetClass="entr" presetSubtype="8" fill="hold" grpId="0" nodeType="clickEffect">
                                  <p:stCondLst>
                                    <p:cond delay="0"/>
                                  </p:stCondLst>
                                  <p:childTnLst>
                                    <p:set>
                                      <p:cBhvr>
                                        <p:cTn id="429" dur="1" fill="hold">
                                          <p:stCondLst>
                                            <p:cond delay="0"/>
                                          </p:stCondLst>
                                        </p:cTn>
                                        <p:tgtEl>
                                          <p:spTgt spid="20570"/>
                                        </p:tgtEl>
                                        <p:attrNameLst>
                                          <p:attrName>style.visibility</p:attrName>
                                        </p:attrNameLst>
                                      </p:cBhvr>
                                      <p:to>
                                        <p:strVal val="visible"/>
                                      </p:to>
                                    </p:set>
                                    <p:anim calcmode="lin" valueType="num">
                                      <p:cBhvr additive="base">
                                        <p:cTn id="430" dur="500" fill="hold"/>
                                        <p:tgtEl>
                                          <p:spTgt spid="20570"/>
                                        </p:tgtEl>
                                        <p:attrNameLst>
                                          <p:attrName>ppt_x</p:attrName>
                                        </p:attrNameLst>
                                      </p:cBhvr>
                                      <p:tavLst>
                                        <p:tav tm="0">
                                          <p:val>
                                            <p:strVal val="0-#ppt_w/2"/>
                                          </p:val>
                                        </p:tav>
                                        <p:tav tm="100000">
                                          <p:val>
                                            <p:strVal val="#ppt_x"/>
                                          </p:val>
                                        </p:tav>
                                      </p:tavLst>
                                    </p:anim>
                                    <p:anim calcmode="lin" valueType="num">
                                      <p:cBhvr additive="base">
                                        <p:cTn id="431" dur="500" fill="hold"/>
                                        <p:tgtEl>
                                          <p:spTgt spid="205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utoUpdateAnimBg="0"/>
      <p:bldP spid="20484" grpId="0" autoUpdateAnimBg="0"/>
      <p:bldP spid="20485" grpId="0" animBg="1"/>
      <p:bldP spid="20486" grpId="0" autoUpdateAnimBg="0"/>
      <p:bldP spid="20487" grpId="0" animBg="1"/>
      <p:bldP spid="20488" grpId="0" autoUpdateAnimBg="0"/>
      <p:bldP spid="20489" grpId="0" autoUpdateAnimBg="0"/>
      <p:bldP spid="20490" grpId="0" autoUpdateAnimBg="0"/>
      <p:bldP spid="20491" grpId="0" animBg="1"/>
      <p:bldP spid="20492" grpId="0" animBg="1"/>
      <p:bldP spid="20493" grpId="0" animBg="1"/>
      <p:bldP spid="20494" grpId="0" animBg="1"/>
      <p:bldP spid="20495" grpId="0" animBg="1"/>
      <p:bldP spid="20496" grpId="0" animBg="1"/>
      <p:bldP spid="20497" grpId="0" animBg="1"/>
      <p:bldP spid="20498" grpId="0" animBg="1"/>
      <p:bldP spid="20499" grpId="0" autoUpdateAnimBg="0"/>
      <p:bldP spid="20500" grpId="0" autoUpdateAnimBg="0"/>
      <p:bldP spid="20501" grpId="0" autoUpdateAnimBg="0"/>
      <p:bldP spid="20502" grpId="0" autoUpdateAnimBg="0"/>
      <p:bldP spid="20503" grpId="0" autoUpdateAnimBg="0"/>
      <p:bldP spid="20504" grpId="0" autoUpdateAnimBg="0"/>
      <p:bldP spid="20515" grpId="0" animBg="1"/>
      <p:bldP spid="20516" grpId="0" animBg="1"/>
      <p:bldP spid="20517" grpId="0" animBg="1"/>
      <p:bldP spid="20518" grpId="0" animBg="1"/>
      <p:bldP spid="20519" grpId="0" animBg="1"/>
      <p:bldP spid="20520" grpId="0" animBg="1"/>
      <p:bldP spid="20521" grpId="0" animBg="1"/>
      <p:bldP spid="20522" grpId="0" animBg="1"/>
      <p:bldP spid="20523" grpId="0" animBg="1"/>
      <p:bldP spid="20524" grpId="0" animBg="1"/>
      <p:bldP spid="20525" grpId="0" autoUpdateAnimBg="0"/>
      <p:bldP spid="20526" grpId="0" autoUpdateAnimBg="0"/>
      <p:bldP spid="20527" grpId="0" autoUpdateAnimBg="0"/>
      <p:bldP spid="20528" grpId="0" autoUpdateAnimBg="0"/>
      <p:bldP spid="20529" grpId="0" animBg="1"/>
      <p:bldP spid="20530" grpId="0" animBg="1"/>
      <p:bldP spid="20531" grpId="0" animBg="1"/>
      <p:bldP spid="20532" grpId="0" animBg="1"/>
      <p:bldP spid="20533" grpId="0" animBg="1"/>
      <p:bldP spid="20549" grpId="0" animBg="1"/>
      <p:bldP spid="20550" grpId="0" animBg="1"/>
      <p:bldP spid="20551" grpId="0" animBg="1"/>
      <p:bldP spid="20552" grpId="0" animBg="1"/>
      <p:bldP spid="20553" grpId="0" animBg="1"/>
      <p:bldP spid="20554" grpId="0" animBg="1"/>
      <p:bldP spid="20555" grpId="0" animBg="1"/>
      <p:bldP spid="20556" grpId="0" animBg="1"/>
      <p:bldP spid="20557" grpId="0" animBg="1"/>
      <p:bldP spid="20558" grpId="0" animBg="1"/>
      <p:bldP spid="20559" grpId="0" animBg="1"/>
      <p:bldP spid="20560" grpId="0" autoUpdateAnimBg="0"/>
      <p:bldP spid="20561" grpId="0" autoUpdateAnimBg="0"/>
      <p:bldP spid="20562" grpId="0" autoUpdateAnimBg="0"/>
      <p:bldP spid="20563" grpId="0" autoUpdateAnimBg="0"/>
      <p:bldP spid="20564" grpId="0" autoUpdateAnimBg="0"/>
      <p:bldP spid="20565" grpId="0" animBg="1"/>
      <p:bldP spid="20566" grpId="0" animBg="1"/>
      <p:bldP spid="20567" grpId="0" animBg="1"/>
      <p:bldP spid="20568" grpId="0" animBg="1"/>
      <p:bldP spid="20569" grpId="0" animBg="1"/>
      <p:bldP spid="205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3200400" cy="1524000"/>
            <a:chOff x="0" y="0"/>
            <a:chExt cx="2016" cy="960"/>
          </a:xfrm>
        </p:grpSpPr>
        <p:sp>
          <p:nvSpPr>
            <p:cNvPr id="22531" name="AutoShape 3"/>
            <p:cNvSpPr>
              <a:spLocks noChangeArrowheads="1"/>
            </p:cNvSpPr>
            <p:nvPr/>
          </p:nvSpPr>
          <p:spPr bwMode="auto">
            <a:xfrm>
              <a:off x="0" y="0"/>
              <a:ext cx="1920" cy="960"/>
            </a:xfrm>
            <a:prstGeom prst="wedgeRoundRectCallout">
              <a:avLst>
                <a:gd name="adj1" fmla="val 55625"/>
                <a:gd name="adj2" fmla="val 67190"/>
                <a:gd name="adj3" fmla="val 16667"/>
              </a:avLst>
            </a:prstGeom>
            <a:solidFill>
              <a:srgbClr val="FFCCFF"/>
            </a:solidFill>
            <a:ln w="9525">
              <a:solidFill>
                <a:schemeClr val="tx1"/>
              </a:solidFill>
              <a:miter lim="800000"/>
              <a:headEnd/>
              <a:tailEnd/>
            </a:ln>
            <a:effectLst/>
          </p:spPr>
          <p:txBody>
            <a:bodyPr/>
            <a:lstStyle/>
            <a:p>
              <a:pPr algn="ctr"/>
              <a:endParaRPr lang="en-US" sz="1400">
                <a:latin typeface="Times New Roman" pitchFamily="18" charset="0"/>
              </a:endParaRPr>
            </a:p>
          </p:txBody>
        </p:sp>
        <p:sp>
          <p:nvSpPr>
            <p:cNvPr id="22532" name="Text Box 4"/>
            <p:cNvSpPr txBox="1">
              <a:spLocks noChangeArrowheads="1"/>
            </p:cNvSpPr>
            <p:nvPr/>
          </p:nvSpPr>
          <p:spPr bwMode="auto">
            <a:xfrm>
              <a:off x="69" y="95"/>
              <a:ext cx="1947" cy="778"/>
            </a:xfrm>
            <a:prstGeom prst="rect">
              <a:avLst/>
            </a:prstGeom>
            <a:noFill/>
            <a:ln w="9525">
              <a:noFill/>
              <a:miter lim="800000"/>
              <a:headEnd/>
              <a:tailEnd/>
            </a:ln>
            <a:effectLst/>
          </p:spPr>
          <p:txBody>
            <a:bodyPr>
              <a:spAutoFit/>
            </a:bodyPr>
            <a:lstStyle/>
            <a:p>
              <a:r>
                <a:rPr lang="en-US" sz="1500" b="1">
                  <a:solidFill>
                    <a:srgbClr val="FF0000"/>
                  </a:solidFill>
                  <a:latin typeface="Times New Roman" pitchFamily="18" charset="0"/>
                </a:rPr>
                <a:t>Problem 5: </a:t>
              </a:r>
              <a:r>
                <a:rPr lang="en-US" sz="1500">
                  <a:latin typeface="Times New Roman" pitchFamily="18" charset="0"/>
                </a:rPr>
                <a:t>A cube of 50 mm long edges is so placed on Hp on one corner that a body diagonal is</a:t>
              </a:r>
            </a:p>
            <a:p>
              <a:r>
                <a:rPr lang="en-US" sz="1500">
                  <a:latin typeface="Times New Roman" pitchFamily="18" charset="0"/>
                </a:rPr>
                <a:t> parallel to Hp and perpendicular to    </a:t>
              </a:r>
            </a:p>
            <a:p>
              <a:r>
                <a:rPr lang="en-US" sz="1500">
                  <a:latin typeface="Times New Roman" pitchFamily="18" charset="0"/>
                </a:rPr>
                <a:t>Vp  Draw it’s projections.</a:t>
              </a:r>
            </a:p>
          </p:txBody>
        </p:sp>
      </p:grpSp>
      <p:sp>
        <p:nvSpPr>
          <p:cNvPr id="22533" name="Line 5"/>
          <p:cNvSpPr>
            <a:spLocks noChangeShapeType="1"/>
          </p:cNvSpPr>
          <p:nvPr/>
        </p:nvSpPr>
        <p:spPr bwMode="auto">
          <a:xfrm>
            <a:off x="687388" y="4208463"/>
            <a:ext cx="7172325" cy="0"/>
          </a:xfrm>
          <a:prstGeom prst="line">
            <a:avLst/>
          </a:prstGeom>
          <a:noFill/>
          <a:ln w="9525">
            <a:solidFill>
              <a:schemeClr val="tx1"/>
            </a:solidFill>
            <a:round/>
            <a:headEnd/>
            <a:tailEnd/>
          </a:ln>
          <a:effectLst/>
        </p:spPr>
        <p:txBody>
          <a:bodyPr/>
          <a:lstStyle/>
          <a:p>
            <a:endParaRPr lang="en-US"/>
          </a:p>
        </p:txBody>
      </p:sp>
      <p:sp>
        <p:nvSpPr>
          <p:cNvPr id="22534" name="Rectangle 6"/>
          <p:cNvSpPr>
            <a:spLocks noChangeArrowheads="1"/>
          </p:cNvSpPr>
          <p:nvPr/>
        </p:nvSpPr>
        <p:spPr bwMode="auto">
          <a:xfrm rot="13483386" flipH="1">
            <a:off x="1204913" y="4660900"/>
            <a:ext cx="1357312" cy="1357313"/>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2535" name="Line 7"/>
          <p:cNvSpPr>
            <a:spLocks noChangeShapeType="1"/>
          </p:cNvSpPr>
          <p:nvPr/>
        </p:nvSpPr>
        <p:spPr bwMode="auto">
          <a:xfrm flipV="1">
            <a:off x="946150" y="2916238"/>
            <a:ext cx="0" cy="2390775"/>
          </a:xfrm>
          <a:prstGeom prst="line">
            <a:avLst/>
          </a:prstGeom>
          <a:noFill/>
          <a:ln w="9525">
            <a:solidFill>
              <a:schemeClr val="folHlink"/>
            </a:solidFill>
            <a:round/>
            <a:headEnd/>
            <a:tailEnd/>
          </a:ln>
          <a:effectLst/>
        </p:spPr>
        <p:txBody>
          <a:bodyPr/>
          <a:lstStyle/>
          <a:p>
            <a:endParaRPr lang="en-US"/>
          </a:p>
        </p:txBody>
      </p:sp>
      <p:sp>
        <p:nvSpPr>
          <p:cNvPr id="22536" name="Line 8"/>
          <p:cNvSpPr>
            <a:spLocks noChangeShapeType="1"/>
          </p:cNvSpPr>
          <p:nvPr/>
        </p:nvSpPr>
        <p:spPr bwMode="auto">
          <a:xfrm flipV="1">
            <a:off x="2819400" y="2916238"/>
            <a:ext cx="0" cy="2390775"/>
          </a:xfrm>
          <a:prstGeom prst="line">
            <a:avLst/>
          </a:prstGeom>
          <a:noFill/>
          <a:ln w="9525">
            <a:solidFill>
              <a:schemeClr val="folHlink"/>
            </a:solidFill>
            <a:round/>
            <a:headEnd/>
            <a:tailEnd/>
          </a:ln>
          <a:effectLst/>
        </p:spPr>
        <p:txBody>
          <a:bodyPr/>
          <a:lstStyle/>
          <a:p>
            <a:endParaRPr lang="en-US"/>
          </a:p>
        </p:txBody>
      </p:sp>
      <p:sp>
        <p:nvSpPr>
          <p:cNvPr id="22537" name="Line 9"/>
          <p:cNvSpPr>
            <a:spLocks noChangeShapeType="1"/>
          </p:cNvSpPr>
          <p:nvPr/>
        </p:nvSpPr>
        <p:spPr bwMode="auto">
          <a:xfrm flipV="1">
            <a:off x="946150" y="3044825"/>
            <a:ext cx="0" cy="1163638"/>
          </a:xfrm>
          <a:prstGeom prst="line">
            <a:avLst/>
          </a:prstGeom>
          <a:noFill/>
          <a:ln w="19050">
            <a:solidFill>
              <a:schemeClr val="tx1"/>
            </a:solidFill>
            <a:round/>
            <a:headEnd/>
            <a:tailEnd/>
          </a:ln>
          <a:effectLst/>
        </p:spPr>
        <p:txBody>
          <a:bodyPr/>
          <a:lstStyle/>
          <a:p>
            <a:endParaRPr lang="en-US"/>
          </a:p>
        </p:txBody>
      </p:sp>
      <p:sp>
        <p:nvSpPr>
          <p:cNvPr id="22538" name="Line 10"/>
          <p:cNvSpPr>
            <a:spLocks noChangeShapeType="1"/>
          </p:cNvSpPr>
          <p:nvPr/>
        </p:nvSpPr>
        <p:spPr bwMode="auto">
          <a:xfrm>
            <a:off x="2819400" y="3078163"/>
            <a:ext cx="0" cy="1098550"/>
          </a:xfrm>
          <a:prstGeom prst="line">
            <a:avLst/>
          </a:prstGeom>
          <a:noFill/>
          <a:ln w="19050">
            <a:solidFill>
              <a:schemeClr val="tx1"/>
            </a:solidFill>
            <a:round/>
            <a:headEnd/>
            <a:tailEnd/>
          </a:ln>
          <a:effectLst/>
        </p:spPr>
        <p:txBody>
          <a:bodyPr/>
          <a:lstStyle/>
          <a:p>
            <a:endParaRPr lang="en-US"/>
          </a:p>
        </p:txBody>
      </p:sp>
      <p:sp>
        <p:nvSpPr>
          <p:cNvPr id="22539" name="Line 11"/>
          <p:cNvSpPr>
            <a:spLocks noChangeShapeType="1"/>
          </p:cNvSpPr>
          <p:nvPr/>
        </p:nvSpPr>
        <p:spPr bwMode="auto">
          <a:xfrm>
            <a:off x="946150" y="4208463"/>
            <a:ext cx="1873250" cy="0"/>
          </a:xfrm>
          <a:prstGeom prst="line">
            <a:avLst/>
          </a:prstGeom>
          <a:noFill/>
          <a:ln w="19050">
            <a:solidFill>
              <a:schemeClr val="tx1"/>
            </a:solidFill>
            <a:round/>
            <a:headEnd/>
            <a:tailEnd/>
          </a:ln>
          <a:effectLst/>
        </p:spPr>
        <p:txBody>
          <a:bodyPr/>
          <a:lstStyle/>
          <a:p>
            <a:endParaRPr lang="en-US"/>
          </a:p>
        </p:txBody>
      </p:sp>
      <p:sp>
        <p:nvSpPr>
          <p:cNvPr id="22540" name="Line 12"/>
          <p:cNvSpPr>
            <a:spLocks noChangeShapeType="1"/>
          </p:cNvSpPr>
          <p:nvPr/>
        </p:nvSpPr>
        <p:spPr bwMode="auto">
          <a:xfrm>
            <a:off x="1882775" y="3044825"/>
            <a:ext cx="0" cy="1422400"/>
          </a:xfrm>
          <a:prstGeom prst="line">
            <a:avLst/>
          </a:prstGeom>
          <a:noFill/>
          <a:ln w="9525">
            <a:solidFill>
              <a:schemeClr val="folHlink"/>
            </a:solidFill>
            <a:round/>
            <a:headEnd/>
            <a:tailEnd/>
          </a:ln>
          <a:effectLst/>
        </p:spPr>
        <p:txBody>
          <a:bodyPr/>
          <a:lstStyle/>
          <a:p>
            <a:endParaRPr lang="en-US"/>
          </a:p>
        </p:txBody>
      </p:sp>
      <p:sp>
        <p:nvSpPr>
          <p:cNvPr id="22541" name="Line 13"/>
          <p:cNvSpPr>
            <a:spLocks noChangeShapeType="1"/>
          </p:cNvSpPr>
          <p:nvPr/>
        </p:nvSpPr>
        <p:spPr bwMode="auto">
          <a:xfrm>
            <a:off x="1882775" y="3044825"/>
            <a:ext cx="0" cy="1163638"/>
          </a:xfrm>
          <a:prstGeom prst="line">
            <a:avLst/>
          </a:prstGeom>
          <a:noFill/>
          <a:ln w="19050">
            <a:solidFill>
              <a:schemeClr val="tx1"/>
            </a:solidFill>
            <a:round/>
            <a:headEnd/>
            <a:tailEnd/>
          </a:ln>
          <a:effectLst/>
        </p:spPr>
        <p:txBody>
          <a:bodyPr/>
          <a:lstStyle/>
          <a:p>
            <a:endParaRPr lang="en-US"/>
          </a:p>
        </p:txBody>
      </p:sp>
      <p:sp>
        <p:nvSpPr>
          <p:cNvPr id="22542" name="Line 14"/>
          <p:cNvSpPr>
            <a:spLocks noChangeShapeType="1"/>
          </p:cNvSpPr>
          <p:nvPr/>
        </p:nvSpPr>
        <p:spPr bwMode="auto">
          <a:xfrm flipV="1">
            <a:off x="946150" y="3044825"/>
            <a:ext cx="1873250" cy="1163638"/>
          </a:xfrm>
          <a:prstGeom prst="line">
            <a:avLst/>
          </a:prstGeom>
          <a:noFill/>
          <a:ln w="9525">
            <a:solidFill>
              <a:schemeClr val="folHlink"/>
            </a:solidFill>
            <a:round/>
            <a:headEnd/>
            <a:tailEnd/>
          </a:ln>
          <a:effectLst/>
        </p:spPr>
        <p:txBody>
          <a:bodyPr/>
          <a:lstStyle/>
          <a:p>
            <a:endParaRPr lang="en-US"/>
          </a:p>
        </p:txBody>
      </p:sp>
      <p:grpSp>
        <p:nvGrpSpPr>
          <p:cNvPr id="22543" name="Group 15"/>
          <p:cNvGrpSpPr>
            <a:grpSpLocks/>
          </p:cNvGrpSpPr>
          <p:nvPr/>
        </p:nvGrpSpPr>
        <p:grpSpPr bwMode="auto">
          <a:xfrm rot="1861729">
            <a:off x="3402013" y="2652713"/>
            <a:ext cx="1873250" cy="1162050"/>
            <a:chOff x="2304" y="1248"/>
            <a:chExt cx="1392" cy="864"/>
          </a:xfrm>
        </p:grpSpPr>
        <p:sp>
          <p:nvSpPr>
            <p:cNvPr id="22544" name="Line 16"/>
            <p:cNvSpPr>
              <a:spLocks noChangeShapeType="1"/>
            </p:cNvSpPr>
            <p:nvPr/>
          </p:nvSpPr>
          <p:spPr bwMode="auto">
            <a:xfrm flipV="1">
              <a:off x="2304" y="1248"/>
              <a:ext cx="0" cy="864"/>
            </a:xfrm>
            <a:prstGeom prst="line">
              <a:avLst/>
            </a:prstGeom>
            <a:noFill/>
            <a:ln w="19050">
              <a:solidFill>
                <a:schemeClr val="tx1"/>
              </a:solidFill>
              <a:round/>
              <a:headEnd/>
              <a:tailEnd/>
            </a:ln>
            <a:effectLst/>
          </p:spPr>
          <p:txBody>
            <a:bodyPr/>
            <a:lstStyle/>
            <a:p>
              <a:endParaRPr lang="en-US"/>
            </a:p>
          </p:txBody>
        </p:sp>
        <p:sp>
          <p:nvSpPr>
            <p:cNvPr id="22545" name="Line 17"/>
            <p:cNvSpPr>
              <a:spLocks noChangeShapeType="1"/>
            </p:cNvSpPr>
            <p:nvPr/>
          </p:nvSpPr>
          <p:spPr bwMode="auto">
            <a:xfrm>
              <a:off x="2304" y="1248"/>
              <a:ext cx="1392" cy="0"/>
            </a:xfrm>
            <a:prstGeom prst="line">
              <a:avLst/>
            </a:prstGeom>
            <a:noFill/>
            <a:ln w="19050">
              <a:solidFill>
                <a:schemeClr val="tx1"/>
              </a:solidFill>
              <a:round/>
              <a:headEnd/>
              <a:tailEnd/>
            </a:ln>
            <a:effectLst/>
          </p:spPr>
          <p:txBody>
            <a:bodyPr/>
            <a:lstStyle/>
            <a:p>
              <a:endParaRPr lang="en-US"/>
            </a:p>
          </p:txBody>
        </p:sp>
        <p:sp>
          <p:nvSpPr>
            <p:cNvPr id="22546" name="Line 18"/>
            <p:cNvSpPr>
              <a:spLocks noChangeShapeType="1"/>
            </p:cNvSpPr>
            <p:nvPr/>
          </p:nvSpPr>
          <p:spPr bwMode="auto">
            <a:xfrm>
              <a:off x="3696" y="1272"/>
              <a:ext cx="0" cy="816"/>
            </a:xfrm>
            <a:prstGeom prst="line">
              <a:avLst/>
            </a:prstGeom>
            <a:noFill/>
            <a:ln w="19050">
              <a:solidFill>
                <a:schemeClr val="tx1"/>
              </a:solidFill>
              <a:round/>
              <a:headEnd/>
              <a:tailEnd/>
            </a:ln>
            <a:effectLst/>
          </p:spPr>
          <p:txBody>
            <a:bodyPr/>
            <a:lstStyle/>
            <a:p>
              <a:endParaRPr lang="en-US"/>
            </a:p>
          </p:txBody>
        </p:sp>
        <p:sp>
          <p:nvSpPr>
            <p:cNvPr id="22547" name="Line 19"/>
            <p:cNvSpPr>
              <a:spLocks noChangeShapeType="1"/>
            </p:cNvSpPr>
            <p:nvPr/>
          </p:nvSpPr>
          <p:spPr bwMode="auto">
            <a:xfrm>
              <a:off x="2304" y="2112"/>
              <a:ext cx="1392" cy="0"/>
            </a:xfrm>
            <a:prstGeom prst="line">
              <a:avLst/>
            </a:prstGeom>
            <a:noFill/>
            <a:ln w="19050">
              <a:solidFill>
                <a:schemeClr val="tx1"/>
              </a:solidFill>
              <a:round/>
              <a:headEnd/>
              <a:tailEnd/>
            </a:ln>
            <a:effectLst/>
          </p:spPr>
          <p:txBody>
            <a:bodyPr/>
            <a:lstStyle/>
            <a:p>
              <a:endParaRPr lang="en-US"/>
            </a:p>
          </p:txBody>
        </p:sp>
        <p:sp>
          <p:nvSpPr>
            <p:cNvPr id="22548" name="Line 20"/>
            <p:cNvSpPr>
              <a:spLocks noChangeShapeType="1"/>
            </p:cNvSpPr>
            <p:nvPr/>
          </p:nvSpPr>
          <p:spPr bwMode="auto">
            <a:xfrm>
              <a:off x="3000" y="1248"/>
              <a:ext cx="0" cy="864"/>
            </a:xfrm>
            <a:prstGeom prst="line">
              <a:avLst/>
            </a:prstGeom>
            <a:noFill/>
            <a:ln w="19050">
              <a:solidFill>
                <a:schemeClr val="tx1"/>
              </a:solidFill>
              <a:round/>
              <a:headEnd/>
              <a:tailEnd/>
            </a:ln>
            <a:effectLst/>
          </p:spPr>
          <p:txBody>
            <a:bodyPr/>
            <a:lstStyle/>
            <a:p>
              <a:endParaRPr lang="en-US"/>
            </a:p>
          </p:txBody>
        </p:sp>
      </p:grpSp>
      <p:sp>
        <p:nvSpPr>
          <p:cNvPr id="22549" name="Line 21"/>
          <p:cNvSpPr>
            <a:spLocks noChangeShapeType="1"/>
          </p:cNvSpPr>
          <p:nvPr/>
        </p:nvSpPr>
        <p:spPr bwMode="auto">
          <a:xfrm>
            <a:off x="3240088" y="3238500"/>
            <a:ext cx="0" cy="3167063"/>
          </a:xfrm>
          <a:prstGeom prst="line">
            <a:avLst/>
          </a:prstGeom>
          <a:noFill/>
          <a:ln w="9525">
            <a:solidFill>
              <a:schemeClr val="folHlink"/>
            </a:solidFill>
            <a:round/>
            <a:headEnd/>
            <a:tailEnd/>
          </a:ln>
          <a:effectLst/>
        </p:spPr>
        <p:txBody>
          <a:bodyPr/>
          <a:lstStyle/>
          <a:p>
            <a:endParaRPr lang="en-US"/>
          </a:p>
        </p:txBody>
      </p:sp>
      <p:sp>
        <p:nvSpPr>
          <p:cNvPr id="22550" name="Line 22"/>
          <p:cNvSpPr>
            <a:spLocks noChangeShapeType="1"/>
          </p:cNvSpPr>
          <p:nvPr/>
        </p:nvSpPr>
        <p:spPr bwMode="auto">
          <a:xfrm>
            <a:off x="3854450" y="2270125"/>
            <a:ext cx="0" cy="4135438"/>
          </a:xfrm>
          <a:prstGeom prst="line">
            <a:avLst/>
          </a:prstGeom>
          <a:noFill/>
          <a:ln w="9525">
            <a:solidFill>
              <a:schemeClr val="folHlink"/>
            </a:solidFill>
            <a:round/>
            <a:headEnd/>
            <a:tailEnd/>
          </a:ln>
          <a:effectLst/>
        </p:spPr>
        <p:txBody>
          <a:bodyPr/>
          <a:lstStyle/>
          <a:p>
            <a:endParaRPr lang="en-US"/>
          </a:p>
        </p:txBody>
      </p:sp>
      <p:sp>
        <p:nvSpPr>
          <p:cNvPr id="22551" name="Line 23"/>
          <p:cNvSpPr>
            <a:spLocks noChangeShapeType="1"/>
          </p:cNvSpPr>
          <p:nvPr/>
        </p:nvSpPr>
        <p:spPr bwMode="auto">
          <a:xfrm>
            <a:off x="4645025" y="2706688"/>
            <a:ext cx="0" cy="3748087"/>
          </a:xfrm>
          <a:prstGeom prst="line">
            <a:avLst/>
          </a:prstGeom>
          <a:noFill/>
          <a:ln w="9525">
            <a:solidFill>
              <a:schemeClr val="folHlink"/>
            </a:solidFill>
            <a:round/>
            <a:headEnd/>
            <a:tailEnd/>
          </a:ln>
          <a:effectLst/>
        </p:spPr>
        <p:txBody>
          <a:bodyPr/>
          <a:lstStyle/>
          <a:p>
            <a:endParaRPr lang="en-US"/>
          </a:p>
        </p:txBody>
      </p:sp>
      <p:sp>
        <p:nvSpPr>
          <p:cNvPr id="22552" name="Line 24"/>
          <p:cNvSpPr>
            <a:spLocks noChangeShapeType="1"/>
          </p:cNvSpPr>
          <p:nvPr/>
        </p:nvSpPr>
        <p:spPr bwMode="auto">
          <a:xfrm>
            <a:off x="5437188" y="3175000"/>
            <a:ext cx="0" cy="3230563"/>
          </a:xfrm>
          <a:prstGeom prst="line">
            <a:avLst/>
          </a:prstGeom>
          <a:noFill/>
          <a:ln w="9525">
            <a:solidFill>
              <a:schemeClr val="folHlink"/>
            </a:solidFill>
            <a:round/>
            <a:headEnd/>
            <a:tailEnd/>
          </a:ln>
          <a:effectLst/>
        </p:spPr>
        <p:txBody>
          <a:bodyPr/>
          <a:lstStyle/>
          <a:p>
            <a:endParaRPr lang="en-US"/>
          </a:p>
        </p:txBody>
      </p:sp>
      <p:sp>
        <p:nvSpPr>
          <p:cNvPr id="22553" name="Line 25"/>
          <p:cNvSpPr>
            <a:spLocks noChangeShapeType="1"/>
          </p:cNvSpPr>
          <p:nvPr/>
        </p:nvSpPr>
        <p:spPr bwMode="auto">
          <a:xfrm>
            <a:off x="4048125" y="3756025"/>
            <a:ext cx="0" cy="2649538"/>
          </a:xfrm>
          <a:prstGeom prst="line">
            <a:avLst/>
          </a:prstGeom>
          <a:noFill/>
          <a:ln w="9525">
            <a:solidFill>
              <a:schemeClr val="folHlink"/>
            </a:solidFill>
            <a:round/>
            <a:headEnd/>
            <a:tailEnd/>
          </a:ln>
          <a:effectLst/>
        </p:spPr>
        <p:txBody>
          <a:bodyPr/>
          <a:lstStyle/>
          <a:p>
            <a:endParaRPr lang="en-US"/>
          </a:p>
        </p:txBody>
      </p:sp>
      <p:sp>
        <p:nvSpPr>
          <p:cNvPr id="22554" name="Line 26"/>
          <p:cNvSpPr>
            <a:spLocks noChangeShapeType="1"/>
          </p:cNvSpPr>
          <p:nvPr/>
        </p:nvSpPr>
        <p:spPr bwMode="auto">
          <a:xfrm>
            <a:off x="4822825" y="4208463"/>
            <a:ext cx="0" cy="2262187"/>
          </a:xfrm>
          <a:prstGeom prst="line">
            <a:avLst/>
          </a:prstGeom>
          <a:noFill/>
          <a:ln w="9525">
            <a:solidFill>
              <a:schemeClr val="folHlink"/>
            </a:solidFill>
            <a:round/>
            <a:headEnd/>
            <a:tailEnd/>
          </a:ln>
          <a:effectLst/>
        </p:spPr>
        <p:txBody>
          <a:bodyPr/>
          <a:lstStyle/>
          <a:p>
            <a:endParaRPr lang="en-US"/>
          </a:p>
        </p:txBody>
      </p:sp>
      <p:sp>
        <p:nvSpPr>
          <p:cNvPr id="22555" name="Line 27"/>
          <p:cNvSpPr>
            <a:spLocks noChangeShapeType="1"/>
          </p:cNvSpPr>
          <p:nvPr/>
        </p:nvSpPr>
        <p:spPr bwMode="auto">
          <a:xfrm>
            <a:off x="1851025" y="4386263"/>
            <a:ext cx="3748088" cy="0"/>
          </a:xfrm>
          <a:prstGeom prst="line">
            <a:avLst/>
          </a:prstGeom>
          <a:noFill/>
          <a:ln w="9525">
            <a:solidFill>
              <a:schemeClr val="folHlink"/>
            </a:solidFill>
            <a:round/>
            <a:headEnd/>
            <a:tailEnd/>
          </a:ln>
          <a:effectLst/>
        </p:spPr>
        <p:txBody>
          <a:bodyPr/>
          <a:lstStyle/>
          <a:p>
            <a:endParaRPr lang="en-US"/>
          </a:p>
        </p:txBody>
      </p:sp>
      <p:sp>
        <p:nvSpPr>
          <p:cNvPr id="22556" name="Line 28"/>
          <p:cNvSpPr>
            <a:spLocks noChangeShapeType="1"/>
          </p:cNvSpPr>
          <p:nvPr/>
        </p:nvSpPr>
        <p:spPr bwMode="auto">
          <a:xfrm>
            <a:off x="2819400" y="5338763"/>
            <a:ext cx="2779713" cy="0"/>
          </a:xfrm>
          <a:prstGeom prst="line">
            <a:avLst/>
          </a:prstGeom>
          <a:noFill/>
          <a:ln w="9525">
            <a:solidFill>
              <a:schemeClr val="folHlink"/>
            </a:solidFill>
            <a:round/>
            <a:headEnd/>
            <a:tailEnd/>
          </a:ln>
          <a:effectLst/>
        </p:spPr>
        <p:txBody>
          <a:bodyPr/>
          <a:lstStyle/>
          <a:p>
            <a:endParaRPr lang="en-US"/>
          </a:p>
        </p:txBody>
      </p:sp>
      <p:sp>
        <p:nvSpPr>
          <p:cNvPr id="22557" name="Line 29"/>
          <p:cNvSpPr>
            <a:spLocks noChangeShapeType="1"/>
          </p:cNvSpPr>
          <p:nvPr/>
        </p:nvSpPr>
        <p:spPr bwMode="auto">
          <a:xfrm>
            <a:off x="1851025" y="6292850"/>
            <a:ext cx="3748088" cy="0"/>
          </a:xfrm>
          <a:prstGeom prst="line">
            <a:avLst/>
          </a:prstGeom>
          <a:noFill/>
          <a:ln w="9525">
            <a:solidFill>
              <a:schemeClr val="folHlink"/>
            </a:solidFill>
            <a:round/>
            <a:headEnd/>
            <a:tailEnd/>
          </a:ln>
          <a:effectLst/>
        </p:spPr>
        <p:txBody>
          <a:bodyPr/>
          <a:lstStyle/>
          <a:p>
            <a:endParaRPr lang="en-US"/>
          </a:p>
        </p:txBody>
      </p:sp>
      <p:grpSp>
        <p:nvGrpSpPr>
          <p:cNvPr id="22558" name="Group 30"/>
          <p:cNvGrpSpPr>
            <a:grpSpLocks/>
          </p:cNvGrpSpPr>
          <p:nvPr/>
        </p:nvGrpSpPr>
        <p:grpSpPr bwMode="auto">
          <a:xfrm>
            <a:off x="3263900" y="4402138"/>
            <a:ext cx="2205038" cy="1890712"/>
            <a:chOff x="2202" y="2160"/>
            <a:chExt cx="1638" cy="1404"/>
          </a:xfrm>
        </p:grpSpPr>
        <p:sp>
          <p:nvSpPr>
            <p:cNvPr id="22559" name="Line 31"/>
            <p:cNvSpPr>
              <a:spLocks noChangeShapeType="1"/>
            </p:cNvSpPr>
            <p:nvPr/>
          </p:nvSpPr>
          <p:spPr bwMode="auto">
            <a:xfrm flipH="1">
              <a:off x="2640" y="2160"/>
              <a:ext cx="576" cy="672"/>
            </a:xfrm>
            <a:prstGeom prst="line">
              <a:avLst/>
            </a:prstGeom>
            <a:noFill/>
            <a:ln w="19050">
              <a:solidFill>
                <a:schemeClr val="tx1"/>
              </a:solidFill>
              <a:round/>
              <a:headEnd/>
              <a:tailEnd/>
            </a:ln>
            <a:effectLst/>
          </p:spPr>
          <p:txBody>
            <a:bodyPr/>
            <a:lstStyle/>
            <a:p>
              <a:endParaRPr lang="en-US"/>
            </a:p>
          </p:txBody>
        </p:sp>
        <p:sp>
          <p:nvSpPr>
            <p:cNvPr id="22560" name="Line 32"/>
            <p:cNvSpPr>
              <a:spLocks noChangeShapeType="1"/>
            </p:cNvSpPr>
            <p:nvPr/>
          </p:nvSpPr>
          <p:spPr bwMode="auto">
            <a:xfrm>
              <a:off x="2640" y="2832"/>
              <a:ext cx="576" cy="720"/>
            </a:xfrm>
            <a:prstGeom prst="line">
              <a:avLst/>
            </a:prstGeom>
            <a:noFill/>
            <a:ln w="19050">
              <a:solidFill>
                <a:schemeClr val="tx1"/>
              </a:solidFill>
              <a:round/>
              <a:headEnd/>
              <a:tailEnd/>
            </a:ln>
            <a:effectLst/>
          </p:spPr>
          <p:txBody>
            <a:bodyPr/>
            <a:lstStyle/>
            <a:p>
              <a:endParaRPr lang="en-US"/>
            </a:p>
          </p:txBody>
        </p:sp>
        <p:sp>
          <p:nvSpPr>
            <p:cNvPr id="22561" name="Line 33"/>
            <p:cNvSpPr>
              <a:spLocks noChangeShapeType="1"/>
            </p:cNvSpPr>
            <p:nvPr/>
          </p:nvSpPr>
          <p:spPr bwMode="auto">
            <a:xfrm flipV="1">
              <a:off x="3216" y="2832"/>
              <a:ext cx="624" cy="720"/>
            </a:xfrm>
            <a:prstGeom prst="line">
              <a:avLst/>
            </a:prstGeom>
            <a:noFill/>
            <a:ln w="19050">
              <a:solidFill>
                <a:schemeClr val="tx1"/>
              </a:solidFill>
              <a:round/>
              <a:headEnd/>
              <a:tailEnd/>
            </a:ln>
            <a:effectLst/>
          </p:spPr>
          <p:txBody>
            <a:bodyPr/>
            <a:lstStyle/>
            <a:p>
              <a:endParaRPr lang="en-US"/>
            </a:p>
          </p:txBody>
        </p:sp>
        <p:sp>
          <p:nvSpPr>
            <p:cNvPr id="22562" name="Line 34"/>
            <p:cNvSpPr>
              <a:spLocks noChangeShapeType="1"/>
            </p:cNvSpPr>
            <p:nvPr/>
          </p:nvSpPr>
          <p:spPr bwMode="auto">
            <a:xfrm>
              <a:off x="3216" y="2160"/>
              <a:ext cx="624" cy="720"/>
            </a:xfrm>
            <a:prstGeom prst="line">
              <a:avLst/>
            </a:prstGeom>
            <a:noFill/>
            <a:ln w="19050">
              <a:solidFill>
                <a:schemeClr val="tx1"/>
              </a:solidFill>
              <a:round/>
              <a:headEnd/>
              <a:tailEnd/>
            </a:ln>
            <a:effectLst/>
          </p:spPr>
          <p:txBody>
            <a:bodyPr/>
            <a:lstStyle/>
            <a:p>
              <a:endParaRPr lang="en-US"/>
            </a:p>
          </p:txBody>
        </p:sp>
        <p:sp>
          <p:nvSpPr>
            <p:cNvPr id="22563" name="Line 35"/>
            <p:cNvSpPr>
              <a:spLocks noChangeShapeType="1"/>
            </p:cNvSpPr>
            <p:nvPr/>
          </p:nvSpPr>
          <p:spPr bwMode="auto">
            <a:xfrm flipH="1">
              <a:off x="2202" y="2172"/>
              <a:ext cx="576" cy="672"/>
            </a:xfrm>
            <a:prstGeom prst="line">
              <a:avLst/>
            </a:prstGeom>
            <a:noFill/>
            <a:ln w="19050">
              <a:solidFill>
                <a:schemeClr val="tx1"/>
              </a:solidFill>
              <a:round/>
              <a:headEnd/>
              <a:tailEnd/>
            </a:ln>
            <a:effectLst/>
          </p:spPr>
          <p:txBody>
            <a:bodyPr/>
            <a:lstStyle/>
            <a:p>
              <a:endParaRPr lang="en-US"/>
            </a:p>
          </p:txBody>
        </p:sp>
        <p:sp>
          <p:nvSpPr>
            <p:cNvPr id="22564" name="Line 36"/>
            <p:cNvSpPr>
              <a:spLocks noChangeShapeType="1"/>
            </p:cNvSpPr>
            <p:nvPr/>
          </p:nvSpPr>
          <p:spPr bwMode="auto">
            <a:xfrm>
              <a:off x="2202" y="2844"/>
              <a:ext cx="576" cy="720"/>
            </a:xfrm>
            <a:prstGeom prst="line">
              <a:avLst/>
            </a:prstGeom>
            <a:noFill/>
            <a:ln w="19050">
              <a:solidFill>
                <a:schemeClr val="tx1"/>
              </a:solidFill>
              <a:round/>
              <a:headEnd/>
              <a:tailEnd/>
            </a:ln>
            <a:effectLst/>
          </p:spPr>
          <p:txBody>
            <a:bodyPr/>
            <a:lstStyle/>
            <a:p>
              <a:endParaRPr lang="en-US"/>
            </a:p>
          </p:txBody>
        </p:sp>
        <p:sp>
          <p:nvSpPr>
            <p:cNvPr id="22565" name="Line 37"/>
            <p:cNvSpPr>
              <a:spLocks noChangeShapeType="1"/>
            </p:cNvSpPr>
            <p:nvPr/>
          </p:nvSpPr>
          <p:spPr bwMode="auto">
            <a:xfrm flipV="1">
              <a:off x="2778" y="2820"/>
              <a:ext cx="588" cy="744"/>
            </a:xfrm>
            <a:prstGeom prst="line">
              <a:avLst/>
            </a:prstGeom>
            <a:noFill/>
            <a:ln w="19050">
              <a:solidFill>
                <a:schemeClr val="tx1"/>
              </a:solidFill>
              <a:prstDash val="lgDashDot"/>
              <a:round/>
              <a:headEnd/>
              <a:tailEnd/>
            </a:ln>
            <a:effectLst/>
          </p:spPr>
          <p:txBody>
            <a:bodyPr/>
            <a:lstStyle/>
            <a:p>
              <a:endParaRPr lang="en-US"/>
            </a:p>
          </p:txBody>
        </p:sp>
        <p:sp>
          <p:nvSpPr>
            <p:cNvPr id="22566" name="Line 38"/>
            <p:cNvSpPr>
              <a:spLocks noChangeShapeType="1"/>
            </p:cNvSpPr>
            <p:nvPr/>
          </p:nvSpPr>
          <p:spPr bwMode="auto">
            <a:xfrm>
              <a:off x="2778" y="2172"/>
              <a:ext cx="588" cy="648"/>
            </a:xfrm>
            <a:prstGeom prst="line">
              <a:avLst/>
            </a:prstGeom>
            <a:noFill/>
            <a:ln w="19050">
              <a:solidFill>
                <a:schemeClr val="tx1"/>
              </a:solidFill>
              <a:prstDash val="lgDashDot"/>
              <a:round/>
              <a:headEnd/>
              <a:tailEnd/>
            </a:ln>
            <a:effectLst/>
          </p:spPr>
          <p:txBody>
            <a:bodyPr/>
            <a:lstStyle/>
            <a:p>
              <a:endParaRPr lang="en-US"/>
            </a:p>
          </p:txBody>
        </p:sp>
        <p:sp>
          <p:nvSpPr>
            <p:cNvPr id="22567" name="Line 39"/>
            <p:cNvSpPr>
              <a:spLocks noChangeShapeType="1"/>
            </p:cNvSpPr>
            <p:nvPr/>
          </p:nvSpPr>
          <p:spPr bwMode="auto">
            <a:xfrm>
              <a:off x="3360" y="2850"/>
              <a:ext cx="480" cy="0"/>
            </a:xfrm>
            <a:prstGeom prst="line">
              <a:avLst/>
            </a:prstGeom>
            <a:noFill/>
            <a:ln w="19050">
              <a:solidFill>
                <a:schemeClr val="tx1"/>
              </a:solidFill>
              <a:prstDash val="lgDashDot"/>
              <a:round/>
              <a:headEnd/>
              <a:tailEnd/>
            </a:ln>
            <a:effectLst/>
          </p:spPr>
          <p:txBody>
            <a:bodyPr/>
            <a:lstStyle/>
            <a:p>
              <a:endParaRPr lang="en-US"/>
            </a:p>
          </p:txBody>
        </p:sp>
        <p:sp>
          <p:nvSpPr>
            <p:cNvPr id="22568" name="Line 40"/>
            <p:cNvSpPr>
              <a:spLocks noChangeShapeType="1"/>
            </p:cNvSpPr>
            <p:nvPr/>
          </p:nvSpPr>
          <p:spPr bwMode="auto">
            <a:xfrm>
              <a:off x="2208" y="2850"/>
              <a:ext cx="432" cy="0"/>
            </a:xfrm>
            <a:prstGeom prst="line">
              <a:avLst/>
            </a:prstGeom>
            <a:noFill/>
            <a:ln w="19050">
              <a:solidFill>
                <a:schemeClr val="tx1"/>
              </a:solidFill>
              <a:round/>
              <a:headEnd/>
              <a:tailEnd/>
            </a:ln>
            <a:effectLst/>
          </p:spPr>
          <p:txBody>
            <a:bodyPr/>
            <a:lstStyle/>
            <a:p>
              <a:endParaRPr lang="en-US"/>
            </a:p>
          </p:txBody>
        </p:sp>
        <p:sp>
          <p:nvSpPr>
            <p:cNvPr id="22569" name="Line 41"/>
            <p:cNvSpPr>
              <a:spLocks noChangeShapeType="1"/>
            </p:cNvSpPr>
            <p:nvPr/>
          </p:nvSpPr>
          <p:spPr bwMode="auto">
            <a:xfrm>
              <a:off x="2784" y="2160"/>
              <a:ext cx="432" cy="0"/>
            </a:xfrm>
            <a:prstGeom prst="line">
              <a:avLst/>
            </a:prstGeom>
            <a:noFill/>
            <a:ln w="19050">
              <a:solidFill>
                <a:schemeClr val="tx1"/>
              </a:solidFill>
              <a:round/>
              <a:headEnd/>
              <a:tailEnd/>
            </a:ln>
            <a:effectLst/>
          </p:spPr>
          <p:txBody>
            <a:bodyPr/>
            <a:lstStyle/>
            <a:p>
              <a:endParaRPr lang="en-US"/>
            </a:p>
          </p:txBody>
        </p:sp>
        <p:sp>
          <p:nvSpPr>
            <p:cNvPr id="22570" name="Line 42"/>
            <p:cNvSpPr>
              <a:spLocks noChangeShapeType="1"/>
            </p:cNvSpPr>
            <p:nvPr/>
          </p:nvSpPr>
          <p:spPr bwMode="auto">
            <a:xfrm>
              <a:off x="2784" y="3552"/>
              <a:ext cx="432" cy="0"/>
            </a:xfrm>
            <a:prstGeom prst="line">
              <a:avLst/>
            </a:prstGeom>
            <a:noFill/>
            <a:ln w="19050">
              <a:solidFill>
                <a:schemeClr val="tx1"/>
              </a:solidFill>
              <a:round/>
              <a:headEnd/>
              <a:tailEnd/>
            </a:ln>
            <a:effectLst/>
          </p:spPr>
          <p:txBody>
            <a:bodyPr/>
            <a:lstStyle/>
            <a:p>
              <a:endParaRPr lang="en-US"/>
            </a:p>
          </p:txBody>
        </p:sp>
      </p:grpSp>
      <p:sp>
        <p:nvSpPr>
          <p:cNvPr id="22571" name="Line 43"/>
          <p:cNvSpPr>
            <a:spLocks noChangeShapeType="1"/>
          </p:cNvSpPr>
          <p:nvPr/>
        </p:nvSpPr>
        <p:spPr bwMode="auto">
          <a:xfrm rot="-5400000">
            <a:off x="6428581" y="6234907"/>
            <a:ext cx="582613" cy="0"/>
          </a:xfrm>
          <a:prstGeom prst="line">
            <a:avLst/>
          </a:prstGeom>
          <a:noFill/>
          <a:ln w="28575">
            <a:solidFill>
              <a:schemeClr val="tx1"/>
            </a:solidFill>
            <a:round/>
            <a:headEnd/>
            <a:tailEnd/>
          </a:ln>
          <a:effectLst/>
        </p:spPr>
        <p:txBody>
          <a:bodyPr/>
          <a:lstStyle/>
          <a:p>
            <a:endParaRPr lang="en-US"/>
          </a:p>
        </p:txBody>
      </p:sp>
      <p:grpSp>
        <p:nvGrpSpPr>
          <p:cNvPr id="22572" name="Group 44"/>
          <p:cNvGrpSpPr>
            <a:grpSpLocks/>
          </p:cNvGrpSpPr>
          <p:nvPr/>
        </p:nvGrpSpPr>
        <p:grpSpPr bwMode="auto">
          <a:xfrm>
            <a:off x="5791200" y="4329113"/>
            <a:ext cx="1892300" cy="2214562"/>
            <a:chOff x="4079" y="2105"/>
            <a:chExt cx="1405" cy="1646"/>
          </a:xfrm>
        </p:grpSpPr>
        <p:sp>
          <p:nvSpPr>
            <p:cNvPr id="22573" name="Line 45"/>
            <p:cNvSpPr>
              <a:spLocks noChangeShapeType="1"/>
            </p:cNvSpPr>
            <p:nvPr/>
          </p:nvSpPr>
          <p:spPr bwMode="auto">
            <a:xfrm rot="-5400000">
              <a:off x="4529" y="2345"/>
              <a:ext cx="480" cy="0"/>
            </a:xfrm>
            <a:prstGeom prst="line">
              <a:avLst/>
            </a:prstGeom>
            <a:noFill/>
            <a:ln w="28575">
              <a:solidFill>
                <a:schemeClr val="tx1"/>
              </a:solidFill>
              <a:prstDash val="lgDashDot"/>
              <a:round/>
              <a:headEnd/>
              <a:tailEnd/>
            </a:ln>
            <a:effectLst/>
          </p:spPr>
          <p:txBody>
            <a:bodyPr/>
            <a:lstStyle/>
            <a:p>
              <a:endParaRPr lang="en-US"/>
            </a:p>
          </p:txBody>
        </p:sp>
        <p:sp>
          <p:nvSpPr>
            <p:cNvPr id="22574" name="Line 46"/>
            <p:cNvSpPr>
              <a:spLocks noChangeShapeType="1"/>
            </p:cNvSpPr>
            <p:nvPr/>
          </p:nvSpPr>
          <p:spPr bwMode="auto">
            <a:xfrm rot="-5400000">
              <a:off x="3863" y="2945"/>
              <a:ext cx="432" cy="0"/>
            </a:xfrm>
            <a:prstGeom prst="line">
              <a:avLst/>
            </a:prstGeom>
            <a:noFill/>
            <a:ln w="28575">
              <a:solidFill>
                <a:schemeClr val="tx1"/>
              </a:solidFill>
              <a:round/>
              <a:headEnd/>
              <a:tailEnd/>
            </a:ln>
            <a:effectLst/>
          </p:spPr>
          <p:txBody>
            <a:bodyPr/>
            <a:lstStyle/>
            <a:p>
              <a:endParaRPr lang="en-US"/>
            </a:p>
          </p:txBody>
        </p:sp>
        <p:sp>
          <p:nvSpPr>
            <p:cNvPr id="22575" name="Line 47"/>
            <p:cNvSpPr>
              <a:spLocks noChangeShapeType="1"/>
            </p:cNvSpPr>
            <p:nvPr/>
          </p:nvSpPr>
          <p:spPr bwMode="auto">
            <a:xfrm rot="-5400000">
              <a:off x="5255" y="2945"/>
              <a:ext cx="432" cy="0"/>
            </a:xfrm>
            <a:prstGeom prst="line">
              <a:avLst/>
            </a:prstGeom>
            <a:noFill/>
            <a:ln w="28575">
              <a:solidFill>
                <a:schemeClr val="tx1"/>
              </a:solidFill>
              <a:round/>
              <a:headEnd/>
              <a:tailEnd/>
            </a:ln>
            <a:effectLst/>
          </p:spPr>
          <p:txBody>
            <a:bodyPr/>
            <a:lstStyle/>
            <a:p>
              <a:endParaRPr lang="en-US"/>
            </a:p>
          </p:txBody>
        </p:sp>
        <p:grpSp>
          <p:nvGrpSpPr>
            <p:cNvPr id="22576" name="Group 48"/>
            <p:cNvGrpSpPr>
              <a:grpSpLocks/>
            </p:cNvGrpSpPr>
            <p:nvPr/>
          </p:nvGrpSpPr>
          <p:grpSpPr bwMode="auto">
            <a:xfrm>
              <a:off x="4080" y="2112"/>
              <a:ext cx="1404" cy="1639"/>
              <a:chOff x="4079" y="2105"/>
              <a:chExt cx="1404" cy="1639"/>
            </a:xfrm>
          </p:grpSpPr>
          <p:sp>
            <p:nvSpPr>
              <p:cNvPr id="22577" name="Line 49"/>
              <p:cNvSpPr>
                <a:spLocks noChangeShapeType="1"/>
              </p:cNvSpPr>
              <p:nvPr/>
            </p:nvSpPr>
            <p:spPr bwMode="auto">
              <a:xfrm rot="16200000" flipH="1">
                <a:off x="4127" y="2681"/>
                <a:ext cx="576" cy="672"/>
              </a:xfrm>
              <a:prstGeom prst="line">
                <a:avLst/>
              </a:prstGeom>
              <a:noFill/>
              <a:ln w="28575">
                <a:solidFill>
                  <a:schemeClr val="tx1"/>
                </a:solidFill>
                <a:round/>
                <a:headEnd/>
                <a:tailEnd/>
              </a:ln>
              <a:effectLst/>
            </p:spPr>
            <p:txBody>
              <a:bodyPr/>
              <a:lstStyle/>
              <a:p>
                <a:endParaRPr lang="en-US"/>
              </a:p>
            </p:txBody>
          </p:sp>
          <p:sp>
            <p:nvSpPr>
              <p:cNvPr id="22578" name="Line 50"/>
              <p:cNvSpPr>
                <a:spLocks noChangeShapeType="1"/>
              </p:cNvSpPr>
              <p:nvPr/>
            </p:nvSpPr>
            <p:spPr bwMode="auto">
              <a:xfrm rot="-5400000">
                <a:off x="4823" y="2657"/>
                <a:ext cx="576" cy="720"/>
              </a:xfrm>
              <a:prstGeom prst="line">
                <a:avLst/>
              </a:prstGeom>
              <a:noFill/>
              <a:ln w="28575">
                <a:solidFill>
                  <a:schemeClr val="tx1"/>
                </a:solidFill>
                <a:round/>
                <a:headEnd/>
                <a:tailEnd/>
              </a:ln>
              <a:effectLst/>
            </p:spPr>
            <p:txBody>
              <a:bodyPr/>
              <a:lstStyle/>
              <a:p>
                <a:endParaRPr lang="en-US"/>
              </a:p>
            </p:txBody>
          </p:sp>
          <p:sp>
            <p:nvSpPr>
              <p:cNvPr id="22579" name="Line 51"/>
              <p:cNvSpPr>
                <a:spLocks noChangeShapeType="1"/>
              </p:cNvSpPr>
              <p:nvPr/>
            </p:nvSpPr>
            <p:spPr bwMode="auto">
              <a:xfrm rot="16200000" flipV="1">
                <a:off x="4799" y="2057"/>
                <a:ext cx="624" cy="720"/>
              </a:xfrm>
              <a:prstGeom prst="line">
                <a:avLst/>
              </a:prstGeom>
              <a:noFill/>
              <a:ln w="28575">
                <a:solidFill>
                  <a:schemeClr val="tx1"/>
                </a:solidFill>
                <a:round/>
                <a:headEnd/>
                <a:tailEnd/>
              </a:ln>
              <a:effectLst/>
            </p:spPr>
            <p:txBody>
              <a:bodyPr/>
              <a:lstStyle/>
              <a:p>
                <a:endParaRPr lang="en-US"/>
              </a:p>
            </p:txBody>
          </p:sp>
          <p:sp>
            <p:nvSpPr>
              <p:cNvPr id="22580" name="Line 52"/>
              <p:cNvSpPr>
                <a:spLocks noChangeShapeType="1"/>
              </p:cNvSpPr>
              <p:nvPr/>
            </p:nvSpPr>
            <p:spPr bwMode="auto">
              <a:xfrm rot="-5400000">
                <a:off x="4128" y="2064"/>
                <a:ext cx="624" cy="720"/>
              </a:xfrm>
              <a:prstGeom prst="line">
                <a:avLst/>
              </a:prstGeom>
              <a:noFill/>
              <a:ln w="28575">
                <a:solidFill>
                  <a:schemeClr val="tx1"/>
                </a:solidFill>
                <a:round/>
                <a:headEnd/>
                <a:tailEnd/>
              </a:ln>
              <a:effectLst/>
            </p:spPr>
            <p:txBody>
              <a:bodyPr/>
              <a:lstStyle/>
              <a:p>
                <a:endParaRPr lang="en-US"/>
              </a:p>
            </p:txBody>
          </p:sp>
          <p:sp>
            <p:nvSpPr>
              <p:cNvPr id="22581" name="Line 53"/>
              <p:cNvSpPr>
                <a:spLocks noChangeShapeType="1"/>
              </p:cNvSpPr>
              <p:nvPr/>
            </p:nvSpPr>
            <p:spPr bwMode="auto">
              <a:xfrm rot="16200000" flipH="1">
                <a:off x="4139" y="3119"/>
                <a:ext cx="576" cy="672"/>
              </a:xfrm>
              <a:prstGeom prst="line">
                <a:avLst/>
              </a:prstGeom>
              <a:noFill/>
              <a:ln w="28575">
                <a:solidFill>
                  <a:schemeClr val="tx1"/>
                </a:solidFill>
                <a:round/>
                <a:headEnd/>
                <a:tailEnd/>
              </a:ln>
              <a:effectLst/>
            </p:spPr>
            <p:txBody>
              <a:bodyPr/>
              <a:lstStyle/>
              <a:p>
                <a:endParaRPr lang="en-US"/>
              </a:p>
            </p:txBody>
          </p:sp>
          <p:sp>
            <p:nvSpPr>
              <p:cNvPr id="22582" name="Line 54"/>
              <p:cNvSpPr>
                <a:spLocks noChangeShapeType="1"/>
              </p:cNvSpPr>
              <p:nvPr/>
            </p:nvSpPr>
            <p:spPr bwMode="auto">
              <a:xfrm rot="-5400000">
                <a:off x="4835" y="3095"/>
                <a:ext cx="576" cy="720"/>
              </a:xfrm>
              <a:prstGeom prst="line">
                <a:avLst/>
              </a:prstGeom>
              <a:noFill/>
              <a:ln w="28575">
                <a:solidFill>
                  <a:schemeClr val="tx1"/>
                </a:solidFill>
                <a:round/>
                <a:headEnd/>
                <a:tailEnd/>
              </a:ln>
              <a:effectLst/>
            </p:spPr>
            <p:txBody>
              <a:bodyPr/>
              <a:lstStyle/>
              <a:p>
                <a:endParaRPr lang="en-US"/>
              </a:p>
            </p:txBody>
          </p:sp>
          <p:sp>
            <p:nvSpPr>
              <p:cNvPr id="22583" name="Line 55"/>
              <p:cNvSpPr>
                <a:spLocks noChangeShapeType="1"/>
              </p:cNvSpPr>
              <p:nvPr/>
            </p:nvSpPr>
            <p:spPr bwMode="auto">
              <a:xfrm rot="16200000" flipV="1">
                <a:off x="4806" y="2490"/>
                <a:ext cx="623" cy="731"/>
              </a:xfrm>
              <a:prstGeom prst="line">
                <a:avLst/>
              </a:prstGeom>
              <a:noFill/>
              <a:ln w="28575">
                <a:solidFill>
                  <a:schemeClr val="tx1"/>
                </a:solidFill>
                <a:prstDash val="lgDashDot"/>
                <a:round/>
                <a:headEnd/>
                <a:tailEnd/>
              </a:ln>
              <a:effectLst/>
            </p:spPr>
            <p:txBody>
              <a:bodyPr/>
              <a:lstStyle/>
              <a:p>
                <a:endParaRPr lang="en-US"/>
              </a:p>
            </p:txBody>
          </p:sp>
          <p:sp>
            <p:nvSpPr>
              <p:cNvPr id="22584" name="Line 56"/>
              <p:cNvSpPr>
                <a:spLocks noChangeShapeType="1"/>
              </p:cNvSpPr>
              <p:nvPr/>
            </p:nvSpPr>
            <p:spPr bwMode="auto">
              <a:xfrm rot="-5400000">
                <a:off x="4121" y="2549"/>
                <a:ext cx="588" cy="648"/>
              </a:xfrm>
              <a:prstGeom prst="line">
                <a:avLst/>
              </a:prstGeom>
              <a:noFill/>
              <a:ln w="28575">
                <a:solidFill>
                  <a:schemeClr val="tx1"/>
                </a:solidFill>
                <a:prstDash val="lgDashDot"/>
                <a:round/>
                <a:headEnd/>
                <a:tailEnd/>
              </a:ln>
              <a:effectLst/>
            </p:spPr>
            <p:txBody>
              <a:bodyPr/>
              <a:lstStyle/>
              <a:p>
                <a:endParaRPr lang="en-US"/>
              </a:p>
            </p:txBody>
          </p:sp>
          <p:sp>
            <p:nvSpPr>
              <p:cNvPr id="22585" name="Line 57"/>
              <p:cNvSpPr>
                <a:spLocks noChangeShapeType="1"/>
              </p:cNvSpPr>
              <p:nvPr/>
            </p:nvSpPr>
            <p:spPr bwMode="auto">
              <a:xfrm>
                <a:off x="4764" y="2112"/>
                <a:ext cx="0" cy="1632"/>
              </a:xfrm>
              <a:prstGeom prst="line">
                <a:avLst/>
              </a:prstGeom>
              <a:noFill/>
              <a:ln w="9525">
                <a:solidFill>
                  <a:schemeClr val="folHlink"/>
                </a:solidFill>
                <a:round/>
                <a:headEnd/>
                <a:tailEnd/>
              </a:ln>
              <a:effectLst/>
            </p:spPr>
            <p:txBody>
              <a:bodyPr/>
              <a:lstStyle/>
              <a:p>
                <a:endParaRPr lang="en-US"/>
              </a:p>
            </p:txBody>
          </p:sp>
        </p:grpSp>
      </p:grpSp>
      <p:sp>
        <p:nvSpPr>
          <p:cNvPr id="22586" name="Line 58"/>
          <p:cNvSpPr>
            <a:spLocks noChangeShapeType="1"/>
          </p:cNvSpPr>
          <p:nvPr/>
        </p:nvSpPr>
        <p:spPr bwMode="auto">
          <a:xfrm flipV="1">
            <a:off x="5792788" y="2139950"/>
            <a:ext cx="0" cy="3101975"/>
          </a:xfrm>
          <a:prstGeom prst="line">
            <a:avLst/>
          </a:prstGeom>
          <a:noFill/>
          <a:ln w="9525">
            <a:solidFill>
              <a:schemeClr val="folHlink"/>
            </a:solidFill>
            <a:round/>
            <a:headEnd/>
            <a:tailEnd/>
          </a:ln>
          <a:effectLst/>
        </p:spPr>
        <p:txBody>
          <a:bodyPr/>
          <a:lstStyle/>
          <a:p>
            <a:endParaRPr lang="en-US"/>
          </a:p>
        </p:txBody>
      </p:sp>
      <p:sp>
        <p:nvSpPr>
          <p:cNvPr id="22587" name="Line 59"/>
          <p:cNvSpPr>
            <a:spLocks noChangeShapeType="1"/>
          </p:cNvSpPr>
          <p:nvPr/>
        </p:nvSpPr>
        <p:spPr bwMode="auto">
          <a:xfrm flipV="1">
            <a:off x="6726238" y="2139950"/>
            <a:ext cx="0" cy="2262188"/>
          </a:xfrm>
          <a:prstGeom prst="line">
            <a:avLst/>
          </a:prstGeom>
          <a:noFill/>
          <a:ln w="9525">
            <a:solidFill>
              <a:schemeClr val="folHlink"/>
            </a:solidFill>
            <a:round/>
            <a:headEnd/>
            <a:tailEnd/>
          </a:ln>
          <a:effectLst/>
        </p:spPr>
        <p:txBody>
          <a:bodyPr/>
          <a:lstStyle/>
          <a:p>
            <a:endParaRPr lang="en-US"/>
          </a:p>
        </p:txBody>
      </p:sp>
      <p:sp>
        <p:nvSpPr>
          <p:cNvPr id="22588" name="Line 60"/>
          <p:cNvSpPr>
            <a:spLocks noChangeShapeType="1"/>
          </p:cNvSpPr>
          <p:nvPr/>
        </p:nvSpPr>
        <p:spPr bwMode="auto">
          <a:xfrm flipV="1">
            <a:off x="7666038" y="2139950"/>
            <a:ext cx="0" cy="3038475"/>
          </a:xfrm>
          <a:prstGeom prst="line">
            <a:avLst/>
          </a:prstGeom>
          <a:noFill/>
          <a:ln w="9525">
            <a:solidFill>
              <a:schemeClr val="folHlink"/>
            </a:solidFill>
            <a:round/>
            <a:headEnd/>
            <a:tailEnd/>
          </a:ln>
          <a:effectLst/>
        </p:spPr>
        <p:txBody>
          <a:bodyPr/>
          <a:lstStyle/>
          <a:p>
            <a:endParaRPr lang="en-US"/>
          </a:p>
        </p:txBody>
      </p:sp>
      <p:sp>
        <p:nvSpPr>
          <p:cNvPr id="22589" name="Line 61"/>
          <p:cNvSpPr>
            <a:spLocks noChangeShapeType="1"/>
          </p:cNvSpPr>
          <p:nvPr/>
        </p:nvSpPr>
        <p:spPr bwMode="auto">
          <a:xfrm>
            <a:off x="4629150" y="2722563"/>
            <a:ext cx="3167063" cy="0"/>
          </a:xfrm>
          <a:prstGeom prst="line">
            <a:avLst/>
          </a:prstGeom>
          <a:noFill/>
          <a:ln w="9525">
            <a:solidFill>
              <a:schemeClr val="folHlink"/>
            </a:solidFill>
            <a:round/>
            <a:headEnd/>
            <a:tailEnd/>
          </a:ln>
          <a:effectLst/>
        </p:spPr>
        <p:txBody>
          <a:bodyPr/>
          <a:lstStyle/>
          <a:p>
            <a:endParaRPr lang="en-US"/>
          </a:p>
        </p:txBody>
      </p:sp>
      <p:sp>
        <p:nvSpPr>
          <p:cNvPr id="22590" name="Line 62"/>
          <p:cNvSpPr>
            <a:spLocks noChangeShapeType="1"/>
          </p:cNvSpPr>
          <p:nvPr/>
        </p:nvSpPr>
        <p:spPr bwMode="auto">
          <a:xfrm>
            <a:off x="5405438" y="3238500"/>
            <a:ext cx="2325687" cy="0"/>
          </a:xfrm>
          <a:prstGeom prst="line">
            <a:avLst/>
          </a:prstGeom>
          <a:noFill/>
          <a:ln w="9525">
            <a:solidFill>
              <a:schemeClr val="folHlink"/>
            </a:solidFill>
            <a:round/>
            <a:headEnd/>
            <a:tailEnd/>
          </a:ln>
          <a:effectLst/>
        </p:spPr>
        <p:txBody>
          <a:bodyPr/>
          <a:lstStyle/>
          <a:p>
            <a:endParaRPr lang="en-US"/>
          </a:p>
        </p:txBody>
      </p:sp>
      <p:sp>
        <p:nvSpPr>
          <p:cNvPr id="22591" name="Line 63"/>
          <p:cNvSpPr>
            <a:spLocks noChangeShapeType="1"/>
          </p:cNvSpPr>
          <p:nvPr/>
        </p:nvSpPr>
        <p:spPr bwMode="auto">
          <a:xfrm>
            <a:off x="4048125" y="3732213"/>
            <a:ext cx="3748088" cy="0"/>
          </a:xfrm>
          <a:prstGeom prst="line">
            <a:avLst/>
          </a:prstGeom>
          <a:noFill/>
          <a:ln w="9525">
            <a:solidFill>
              <a:schemeClr val="folHlink"/>
            </a:solidFill>
            <a:round/>
            <a:headEnd/>
            <a:tailEnd/>
          </a:ln>
          <a:effectLst/>
        </p:spPr>
        <p:txBody>
          <a:bodyPr/>
          <a:lstStyle/>
          <a:p>
            <a:endParaRPr lang="en-US"/>
          </a:p>
        </p:txBody>
      </p:sp>
      <p:sp>
        <p:nvSpPr>
          <p:cNvPr id="22592" name="Line 64"/>
          <p:cNvSpPr>
            <a:spLocks noChangeShapeType="1"/>
          </p:cNvSpPr>
          <p:nvPr/>
        </p:nvSpPr>
        <p:spPr bwMode="auto">
          <a:xfrm>
            <a:off x="5792788" y="3756025"/>
            <a:ext cx="968375" cy="452438"/>
          </a:xfrm>
          <a:prstGeom prst="line">
            <a:avLst/>
          </a:prstGeom>
          <a:noFill/>
          <a:ln w="28575">
            <a:solidFill>
              <a:schemeClr val="tx1"/>
            </a:solidFill>
            <a:round/>
            <a:headEnd/>
            <a:tailEnd/>
          </a:ln>
          <a:effectLst/>
        </p:spPr>
        <p:txBody>
          <a:bodyPr/>
          <a:lstStyle/>
          <a:p>
            <a:endParaRPr lang="en-US"/>
          </a:p>
        </p:txBody>
      </p:sp>
      <p:sp>
        <p:nvSpPr>
          <p:cNvPr id="22593" name="Line 65"/>
          <p:cNvSpPr>
            <a:spLocks noChangeShapeType="1"/>
          </p:cNvSpPr>
          <p:nvPr/>
        </p:nvSpPr>
        <p:spPr bwMode="auto">
          <a:xfrm flipV="1">
            <a:off x="6761163" y="3756025"/>
            <a:ext cx="904875" cy="452438"/>
          </a:xfrm>
          <a:prstGeom prst="line">
            <a:avLst/>
          </a:prstGeom>
          <a:noFill/>
          <a:ln w="28575">
            <a:solidFill>
              <a:schemeClr val="tx1"/>
            </a:solidFill>
            <a:round/>
            <a:headEnd/>
            <a:tailEnd/>
          </a:ln>
          <a:effectLst/>
        </p:spPr>
        <p:txBody>
          <a:bodyPr/>
          <a:lstStyle/>
          <a:p>
            <a:endParaRPr lang="en-US"/>
          </a:p>
        </p:txBody>
      </p:sp>
      <p:sp>
        <p:nvSpPr>
          <p:cNvPr id="22594" name="Line 66"/>
          <p:cNvSpPr>
            <a:spLocks noChangeShapeType="1"/>
          </p:cNvSpPr>
          <p:nvPr/>
        </p:nvSpPr>
        <p:spPr bwMode="auto">
          <a:xfrm flipV="1">
            <a:off x="5792788" y="2270125"/>
            <a:ext cx="968375" cy="452438"/>
          </a:xfrm>
          <a:prstGeom prst="line">
            <a:avLst/>
          </a:prstGeom>
          <a:noFill/>
          <a:ln w="28575">
            <a:solidFill>
              <a:schemeClr val="tx1"/>
            </a:solidFill>
            <a:round/>
            <a:headEnd/>
            <a:tailEnd/>
          </a:ln>
          <a:effectLst/>
        </p:spPr>
        <p:txBody>
          <a:bodyPr/>
          <a:lstStyle/>
          <a:p>
            <a:endParaRPr lang="en-US"/>
          </a:p>
        </p:txBody>
      </p:sp>
      <p:sp>
        <p:nvSpPr>
          <p:cNvPr id="22595" name="Line 67"/>
          <p:cNvSpPr>
            <a:spLocks noChangeShapeType="1"/>
          </p:cNvSpPr>
          <p:nvPr/>
        </p:nvSpPr>
        <p:spPr bwMode="auto">
          <a:xfrm>
            <a:off x="6761163" y="2270125"/>
            <a:ext cx="904875" cy="452438"/>
          </a:xfrm>
          <a:prstGeom prst="line">
            <a:avLst/>
          </a:prstGeom>
          <a:noFill/>
          <a:ln w="28575">
            <a:solidFill>
              <a:schemeClr val="tx1"/>
            </a:solidFill>
            <a:round/>
            <a:headEnd/>
            <a:tailEnd/>
          </a:ln>
          <a:effectLst/>
        </p:spPr>
        <p:txBody>
          <a:bodyPr/>
          <a:lstStyle/>
          <a:p>
            <a:endParaRPr lang="en-US"/>
          </a:p>
        </p:txBody>
      </p:sp>
      <p:sp>
        <p:nvSpPr>
          <p:cNvPr id="22596" name="Line 68"/>
          <p:cNvSpPr>
            <a:spLocks noChangeShapeType="1"/>
          </p:cNvSpPr>
          <p:nvPr/>
        </p:nvSpPr>
        <p:spPr bwMode="auto">
          <a:xfrm>
            <a:off x="5792788" y="2722563"/>
            <a:ext cx="0" cy="1033462"/>
          </a:xfrm>
          <a:prstGeom prst="line">
            <a:avLst/>
          </a:prstGeom>
          <a:noFill/>
          <a:ln w="28575">
            <a:solidFill>
              <a:schemeClr val="tx1"/>
            </a:solidFill>
            <a:round/>
            <a:headEnd/>
            <a:tailEnd/>
          </a:ln>
          <a:effectLst/>
        </p:spPr>
        <p:txBody>
          <a:bodyPr/>
          <a:lstStyle/>
          <a:p>
            <a:endParaRPr lang="en-US"/>
          </a:p>
        </p:txBody>
      </p:sp>
      <p:sp>
        <p:nvSpPr>
          <p:cNvPr id="22597" name="Line 69"/>
          <p:cNvSpPr>
            <a:spLocks noChangeShapeType="1"/>
          </p:cNvSpPr>
          <p:nvPr/>
        </p:nvSpPr>
        <p:spPr bwMode="auto">
          <a:xfrm>
            <a:off x="7666038" y="2722563"/>
            <a:ext cx="0" cy="1033462"/>
          </a:xfrm>
          <a:prstGeom prst="line">
            <a:avLst/>
          </a:prstGeom>
          <a:noFill/>
          <a:ln w="28575">
            <a:solidFill>
              <a:schemeClr val="tx1"/>
            </a:solidFill>
            <a:round/>
            <a:headEnd/>
            <a:tailEnd/>
          </a:ln>
          <a:effectLst/>
        </p:spPr>
        <p:txBody>
          <a:bodyPr/>
          <a:lstStyle/>
          <a:p>
            <a:endParaRPr lang="en-US"/>
          </a:p>
        </p:txBody>
      </p:sp>
      <p:grpSp>
        <p:nvGrpSpPr>
          <p:cNvPr id="22598" name="Group 70"/>
          <p:cNvGrpSpPr>
            <a:grpSpLocks/>
          </p:cNvGrpSpPr>
          <p:nvPr/>
        </p:nvGrpSpPr>
        <p:grpSpPr bwMode="auto">
          <a:xfrm>
            <a:off x="5792788" y="2270125"/>
            <a:ext cx="1938337" cy="1485900"/>
            <a:chOff x="4080" y="576"/>
            <a:chExt cx="1440" cy="1104"/>
          </a:xfrm>
        </p:grpSpPr>
        <p:sp>
          <p:nvSpPr>
            <p:cNvPr id="22599" name="Line 71"/>
            <p:cNvSpPr>
              <a:spLocks noChangeShapeType="1"/>
            </p:cNvSpPr>
            <p:nvPr/>
          </p:nvSpPr>
          <p:spPr bwMode="auto">
            <a:xfrm flipV="1">
              <a:off x="4080" y="1296"/>
              <a:ext cx="720" cy="384"/>
            </a:xfrm>
            <a:prstGeom prst="line">
              <a:avLst/>
            </a:prstGeom>
            <a:noFill/>
            <a:ln w="28575">
              <a:solidFill>
                <a:schemeClr val="tx1"/>
              </a:solidFill>
              <a:round/>
              <a:headEnd/>
              <a:tailEnd/>
            </a:ln>
            <a:effectLst/>
          </p:spPr>
          <p:txBody>
            <a:bodyPr/>
            <a:lstStyle/>
            <a:p>
              <a:endParaRPr lang="en-US"/>
            </a:p>
          </p:txBody>
        </p:sp>
        <p:sp>
          <p:nvSpPr>
            <p:cNvPr id="22600" name="Line 72"/>
            <p:cNvSpPr>
              <a:spLocks noChangeShapeType="1"/>
            </p:cNvSpPr>
            <p:nvPr/>
          </p:nvSpPr>
          <p:spPr bwMode="auto">
            <a:xfrm flipH="1" flipV="1">
              <a:off x="4752" y="1296"/>
              <a:ext cx="768" cy="384"/>
            </a:xfrm>
            <a:prstGeom prst="line">
              <a:avLst/>
            </a:prstGeom>
            <a:noFill/>
            <a:ln w="28575">
              <a:solidFill>
                <a:schemeClr val="tx1"/>
              </a:solidFill>
              <a:round/>
              <a:headEnd/>
              <a:tailEnd/>
            </a:ln>
            <a:effectLst/>
          </p:spPr>
          <p:txBody>
            <a:bodyPr/>
            <a:lstStyle/>
            <a:p>
              <a:endParaRPr lang="en-US"/>
            </a:p>
          </p:txBody>
        </p:sp>
        <p:sp>
          <p:nvSpPr>
            <p:cNvPr id="22601" name="Line 73"/>
            <p:cNvSpPr>
              <a:spLocks noChangeShapeType="1"/>
            </p:cNvSpPr>
            <p:nvPr/>
          </p:nvSpPr>
          <p:spPr bwMode="auto">
            <a:xfrm>
              <a:off x="4770" y="576"/>
              <a:ext cx="0" cy="768"/>
            </a:xfrm>
            <a:prstGeom prst="line">
              <a:avLst/>
            </a:prstGeom>
            <a:noFill/>
            <a:ln w="28575">
              <a:solidFill>
                <a:schemeClr val="tx1"/>
              </a:solidFill>
              <a:round/>
              <a:headEnd/>
              <a:tailEnd/>
            </a:ln>
            <a:effectLst/>
          </p:spPr>
          <p:txBody>
            <a:bodyPr/>
            <a:lstStyle/>
            <a:p>
              <a:endParaRPr lang="en-US"/>
            </a:p>
          </p:txBody>
        </p:sp>
      </p:grpSp>
      <p:grpSp>
        <p:nvGrpSpPr>
          <p:cNvPr id="22602" name="Group 74"/>
          <p:cNvGrpSpPr>
            <a:grpSpLocks/>
          </p:cNvGrpSpPr>
          <p:nvPr/>
        </p:nvGrpSpPr>
        <p:grpSpPr bwMode="auto">
          <a:xfrm>
            <a:off x="5792788" y="2722563"/>
            <a:ext cx="1873250" cy="1420812"/>
            <a:chOff x="4080" y="912"/>
            <a:chExt cx="1392" cy="1056"/>
          </a:xfrm>
        </p:grpSpPr>
        <p:sp>
          <p:nvSpPr>
            <p:cNvPr id="22603" name="Line 75"/>
            <p:cNvSpPr>
              <a:spLocks noChangeShapeType="1"/>
            </p:cNvSpPr>
            <p:nvPr/>
          </p:nvSpPr>
          <p:spPr bwMode="auto">
            <a:xfrm>
              <a:off x="4080" y="912"/>
              <a:ext cx="720" cy="432"/>
            </a:xfrm>
            <a:prstGeom prst="line">
              <a:avLst/>
            </a:prstGeom>
            <a:noFill/>
            <a:ln w="9525">
              <a:solidFill>
                <a:schemeClr val="tx1"/>
              </a:solidFill>
              <a:prstDash val="lgDashDot"/>
              <a:round/>
              <a:headEnd/>
              <a:tailEnd/>
            </a:ln>
            <a:effectLst/>
          </p:spPr>
          <p:txBody>
            <a:bodyPr/>
            <a:lstStyle/>
            <a:p>
              <a:endParaRPr lang="en-US"/>
            </a:p>
          </p:txBody>
        </p:sp>
        <p:sp>
          <p:nvSpPr>
            <p:cNvPr id="22604" name="Line 76"/>
            <p:cNvSpPr>
              <a:spLocks noChangeShapeType="1"/>
            </p:cNvSpPr>
            <p:nvPr/>
          </p:nvSpPr>
          <p:spPr bwMode="auto">
            <a:xfrm flipH="1">
              <a:off x="4800" y="912"/>
              <a:ext cx="672" cy="384"/>
            </a:xfrm>
            <a:prstGeom prst="line">
              <a:avLst/>
            </a:prstGeom>
            <a:noFill/>
            <a:ln w="9525">
              <a:solidFill>
                <a:schemeClr val="tx1"/>
              </a:solidFill>
              <a:prstDash val="lgDashDot"/>
              <a:round/>
              <a:headEnd/>
              <a:tailEnd/>
            </a:ln>
            <a:effectLst/>
          </p:spPr>
          <p:txBody>
            <a:bodyPr/>
            <a:lstStyle/>
            <a:p>
              <a:endParaRPr lang="en-US"/>
            </a:p>
          </p:txBody>
        </p:sp>
        <p:sp>
          <p:nvSpPr>
            <p:cNvPr id="22605" name="Line 77"/>
            <p:cNvSpPr>
              <a:spLocks noChangeShapeType="1"/>
            </p:cNvSpPr>
            <p:nvPr/>
          </p:nvSpPr>
          <p:spPr bwMode="auto">
            <a:xfrm>
              <a:off x="4773" y="1344"/>
              <a:ext cx="0" cy="624"/>
            </a:xfrm>
            <a:prstGeom prst="line">
              <a:avLst/>
            </a:prstGeom>
            <a:noFill/>
            <a:ln w="9525">
              <a:solidFill>
                <a:schemeClr val="tx1"/>
              </a:solidFill>
              <a:prstDash val="lgDashDot"/>
              <a:round/>
              <a:headEnd/>
              <a:tailEnd/>
            </a:ln>
            <a:effectLst/>
          </p:spPr>
          <p:txBody>
            <a:bodyPr/>
            <a:lstStyle/>
            <a:p>
              <a:endParaRPr lang="en-US"/>
            </a:p>
          </p:txBody>
        </p:sp>
      </p:grpSp>
      <p:sp>
        <p:nvSpPr>
          <p:cNvPr id="22606" name="Text Box 78"/>
          <p:cNvSpPr txBox="1">
            <a:spLocks noChangeArrowheads="1"/>
          </p:cNvSpPr>
          <p:nvPr/>
        </p:nvSpPr>
        <p:spPr bwMode="auto">
          <a:xfrm>
            <a:off x="333375" y="3962400"/>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22607" name="Text Box 79"/>
          <p:cNvSpPr txBox="1">
            <a:spLocks noChangeArrowheads="1"/>
          </p:cNvSpPr>
          <p:nvPr/>
        </p:nvSpPr>
        <p:spPr bwMode="auto">
          <a:xfrm>
            <a:off x="7735888" y="3984625"/>
            <a:ext cx="403225"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grpSp>
        <p:nvGrpSpPr>
          <p:cNvPr id="22608" name="Group 80"/>
          <p:cNvGrpSpPr>
            <a:grpSpLocks/>
          </p:cNvGrpSpPr>
          <p:nvPr/>
        </p:nvGrpSpPr>
        <p:grpSpPr bwMode="auto">
          <a:xfrm>
            <a:off x="752475" y="4208463"/>
            <a:ext cx="2341563" cy="2357437"/>
            <a:chOff x="336" y="2016"/>
            <a:chExt cx="1740" cy="1751"/>
          </a:xfrm>
        </p:grpSpPr>
        <p:sp>
          <p:nvSpPr>
            <p:cNvPr id="22609" name="Text Box 81"/>
            <p:cNvSpPr txBox="1">
              <a:spLocks noChangeArrowheads="1"/>
            </p:cNvSpPr>
            <p:nvPr/>
          </p:nvSpPr>
          <p:spPr bwMode="auto">
            <a:xfrm>
              <a:off x="1008" y="3517"/>
              <a:ext cx="213" cy="250"/>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sp>
          <p:nvSpPr>
            <p:cNvPr id="22610" name="Text Box 82"/>
            <p:cNvSpPr txBox="1">
              <a:spLocks noChangeArrowheads="1"/>
            </p:cNvSpPr>
            <p:nvPr/>
          </p:nvSpPr>
          <p:spPr bwMode="auto">
            <a:xfrm>
              <a:off x="1872" y="2736"/>
              <a:ext cx="204"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22611" name="Text Box 83"/>
            <p:cNvSpPr txBox="1">
              <a:spLocks noChangeArrowheads="1"/>
            </p:cNvSpPr>
            <p:nvPr/>
          </p:nvSpPr>
          <p:spPr bwMode="auto">
            <a:xfrm>
              <a:off x="1008" y="2016"/>
              <a:ext cx="213"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22612" name="Text Box 84"/>
            <p:cNvSpPr txBox="1">
              <a:spLocks noChangeArrowheads="1"/>
            </p:cNvSpPr>
            <p:nvPr/>
          </p:nvSpPr>
          <p:spPr bwMode="auto">
            <a:xfrm>
              <a:off x="336" y="2736"/>
              <a:ext cx="204"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grpSp>
      <p:sp>
        <p:nvSpPr>
          <p:cNvPr id="22613" name="Line 85"/>
          <p:cNvSpPr>
            <a:spLocks noChangeShapeType="1"/>
          </p:cNvSpPr>
          <p:nvPr/>
        </p:nvSpPr>
        <p:spPr bwMode="auto">
          <a:xfrm>
            <a:off x="946150" y="3044825"/>
            <a:ext cx="1873250" cy="0"/>
          </a:xfrm>
          <a:prstGeom prst="line">
            <a:avLst/>
          </a:prstGeom>
          <a:noFill/>
          <a:ln w="19050">
            <a:solidFill>
              <a:schemeClr val="tx1"/>
            </a:solidFill>
            <a:round/>
            <a:headEnd/>
            <a:tailEnd/>
          </a:ln>
          <a:effectLst/>
        </p:spPr>
        <p:txBody>
          <a:bodyPr/>
          <a:lstStyle/>
          <a:p>
            <a:endParaRPr lang="en-US"/>
          </a:p>
        </p:txBody>
      </p:sp>
      <p:grpSp>
        <p:nvGrpSpPr>
          <p:cNvPr id="22614" name="Group 86"/>
          <p:cNvGrpSpPr>
            <a:grpSpLocks/>
          </p:cNvGrpSpPr>
          <p:nvPr/>
        </p:nvGrpSpPr>
        <p:grpSpPr bwMode="auto">
          <a:xfrm>
            <a:off x="881063" y="2786063"/>
            <a:ext cx="2152650" cy="338137"/>
            <a:chOff x="432" y="959"/>
            <a:chExt cx="1599" cy="252"/>
          </a:xfrm>
        </p:grpSpPr>
        <p:sp>
          <p:nvSpPr>
            <p:cNvPr id="22615" name="Text Box 87"/>
            <p:cNvSpPr txBox="1">
              <a:spLocks noChangeArrowheads="1"/>
            </p:cNvSpPr>
            <p:nvPr/>
          </p:nvSpPr>
          <p:spPr bwMode="auto">
            <a:xfrm>
              <a:off x="432" y="961"/>
              <a:ext cx="254"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22616" name="Text Box 88"/>
            <p:cNvSpPr txBox="1">
              <a:spLocks noChangeArrowheads="1"/>
            </p:cNvSpPr>
            <p:nvPr/>
          </p:nvSpPr>
          <p:spPr bwMode="auto">
            <a:xfrm>
              <a:off x="1104" y="961"/>
              <a:ext cx="263"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22617" name="Text Box 89"/>
            <p:cNvSpPr txBox="1">
              <a:spLocks noChangeArrowheads="1"/>
            </p:cNvSpPr>
            <p:nvPr/>
          </p:nvSpPr>
          <p:spPr bwMode="auto">
            <a:xfrm>
              <a:off x="1776" y="961"/>
              <a:ext cx="255"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22618" name="Text Box 90"/>
            <p:cNvSpPr txBox="1">
              <a:spLocks noChangeArrowheads="1"/>
            </p:cNvSpPr>
            <p:nvPr/>
          </p:nvSpPr>
          <p:spPr bwMode="auto">
            <a:xfrm>
              <a:off x="1007" y="959"/>
              <a:ext cx="263" cy="250"/>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grpSp>
      <p:grpSp>
        <p:nvGrpSpPr>
          <p:cNvPr id="22619" name="Group 91"/>
          <p:cNvGrpSpPr>
            <a:grpSpLocks/>
          </p:cNvGrpSpPr>
          <p:nvPr/>
        </p:nvGrpSpPr>
        <p:grpSpPr bwMode="auto">
          <a:xfrm>
            <a:off x="3833813" y="2044700"/>
            <a:ext cx="1909762" cy="1243013"/>
            <a:chOff x="2625" y="409"/>
            <a:chExt cx="1418" cy="923"/>
          </a:xfrm>
        </p:grpSpPr>
        <p:sp>
          <p:nvSpPr>
            <p:cNvPr id="22620" name="Text Box 92"/>
            <p:cNvSpPr txBox="1">
              <a:spLocks noChangeArrowheads="1"/>
            </p:cNvSpPr>
            <p:nvPr/>
          </p:nvSpPr>
          <p:spPr bwMode="auto">
            <a:xfrm rot="1804588">
              <a:off x="2625" y="409"/>
              <a:ext cx="255"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22621" name="Text Box 93"/>
            <p:cNvSpPr txBox="1">
              <a:spLocks noChangeArrowheads="1"/>
            </p:cNvSpPr>
            <p:nvPr/>
          </p:nvSpPr>
          <p:spPr bwMode="auto">
            <a:xfrm rot="1804588">
              <a:off x="3206" y="748"/>
              <a:ext cx="263"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22622" name="Text Box 94"/>
            <p:cNvSpPr txBox="1">
              <a:spLocks noChangeArrowheads="1"/>
            </p:cNvSpPr>
            <p:nvPr/>
          </p:nvSpPr>
          <p:spPr bwMode="auto">
            <a:xfrm rot="1804588">
              <a:off x="3788" y="1082"/>
              <a:ext cx="255"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22623" name="Text Box 95"/>
            <p:cNvSpPr txBox="1">
              <a:spLocks noChangeArrowheads="1"/>
            </p:cNvSpPr>
            <p:nvPr/>
          </p:nvSpPr>
          <p:spPr bwMode="auto">
            <a:xfrm rot="1804588">
              <a:off x="3123" y="699"/>
              <a:ext cx="263" cy="250"/>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grpSp>
      <p:grpSp>
        <p:nvGrpSpPr>
          <p:cNvPr id="22624" name="Group 96"/>
          <p:cNvGrpSpPr>
            <a:grpSpLocks/>
          </p:cNvGrpSpPr>
          <p:nvPr/>
        </p:nvGrpSpPr>
        <p:grpSpPr bwMode="auto">
          <a:xfrm>
            <a:off x="3660775" y="4237038"/>
            <a:ext cx="2092325" cy="2311400"/>
            <a:chOff x="2497" y="2037"/>
            <a:chExt cx="1554" cy="1717"/>
          </a:xfrm>
        </p:grpSpPr>
        <p:sp>
          <p:nvSpPr>
            <p:cNvPr id="22625" name="Text Box 97"/>
            <p:cNvSpPr txBox="1">
              <a:spLocks noChangeArrowheads="1"/>
            </p:cNvSpPr>
            <p:nvPr/>
          </p:nvSpPr>
          <p:spPr bwMode="auto">
            <a:xfrm>
              <a:off x="2497" y="2688"/>
              <a:ext cx="255"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sp>
          <p:nvSpPr>
            <p:cNvPr id="22626" name="Text Box 98"/>
            <p:cNvSpPr txBox="1">
              <a:spLocks noChangeArrowheads="1"/>
            </p:cNvSpPr>
            <p:nvPr/>
          </p:nvSpPr>
          <p:spPr bwMode="auto">
            <a:xfrm>
              <a:off x="3169" y="3504"/>
              <a:ext cx="264" cy="250"/>
            </a:xfrm>
            <a:prstGeom prst="rect">
              <a:avLst/>
            </a:prstGeom>
            <a:noFill/>
            <a:ln w="9525">
              <a:noFill/>
              <a:miter lim="800000"/>
              <a:headEnd/>
              <a:tailEnd/>
            </a:ln>
            <a:effectLst/>
          </p:spPr>
          <p:txBody>
            <a:bodyPr wrap="none">
              <a:spAutoFit/>
            </a:bodyPr>
            <a:lstStyle/>
            <a:p>
              <a:r>
                <a:rPr lang="en-US" sz="1600">
                  <a:latin typeface="Times New Roman" pitchFamily="18" charset="0"/>
                </a:rPr>
                <a:t>b</a:t>
              </a:r>
              <a:r>
                <a:rPr lang="en-US" sz="1600" baseline="-25000">
                  <a:latin typeface="Times New Roman" pitchFamily="18" charset="0"/>
                </a:rPr>
                <a:t>1</a:t>
              </a:r>
            </a:p>
          </p:txBody>
        </p:sp>
        <p:sp>
          <p:nvSpPr>
            <p:cNvPr id="22627" name="Text Box 99"/>
            <p:cNvSpPr txBox="1">
              <a:spLocks noChangeArrowheads="1"/>
            </p:cNvSpPr>
            <p:nvPr/>
          </p:nvSpPr>
          <p:spPr bwMode="auto">
            <a:xfrm>
              <a:off x="3216" y="2037"/>
              <a:ext cx="264"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r>
                <a:rPr lang="en-US" sz="1600" baseline="-25000">
                  <a:latin typeface="Times New Roman" pitchFamily="18" charset="0"/>
                </a:rPr>
                <a:t>1</a:t>
              </a:r>
            </a:p>
          </p:txBody>
        </p:sp>
        <p:sp>
          <p:nvSpPr>
            <p:cNvPr id="22628" name="Text Box 100"/>
            <p:cNvSpPr txBox="1">
              <a:spLocks noChangeArrowheads="1"/>
            </p:cNvSpPr>
            <p:nvPr/>
          </p:nvSpPr>
          <p:spPr bwMode="auto">
            <a:xfrm>
              <a:off x="3795" y="2721"/>
              <a:ext cx="256"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grpSp>
      <p:grpSp>
        <p:nvGrpSpPr>
          <p:cNvPr id="22629" name="Group 101"/>
          <p:cNvGrpSpPr>
            <a:grpSpLocks/>
          </p:cNvGrpSpPr>
          <p:nvPr/>
        </p:nvGrpSpPr>
        <p:grpSpPr bwMode="auto">
          <a:xfrm rot="-5514464">
            <a:off x="5642770" y="3955256"/>
            <a:ext cx="2093912" cy="2308225"/>
            <a:chOff x="2492" y="1997"/>
            <a:chExt cx="1555" cy="1715"/>
          </a:xfrm>
        </p:grpSpPr>
        <p:sp>
          <p:nvSpPr>
            <p:cNvPr id="22630" name="Text Box 102"/>
            <p:cNvSpPr txBox="1">
              <a:spLocks noChangeArrowheads="1"/>
            </p:cNvSpPr>
            <p:nvPr/>
          </p:nvSpPr>
          <p:spPr bwMode="auto">
            <a:xfrm>
              <a:off x="2492" y="2646"/>
              <a:ext cx="256"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sp>
          <p:nvSpPr>
            <p:cNvPr id="22631" name="Text Box 103"/>
            <p:cNvSpPr txBox="1">
              <a:spLocks noChangeArrowheads="1"/>
            </p:cNvSpPr>
            <p:nvPr/>
          </p:nvSpPr>
          <p:spPr bwMode="auto">
            <a:xfrm>
              <a:off x="3164" y="3462"/>
              <a:ext cx="264" cy="250"/>
            </a:xfrm>
            <a:prstGeom prst="rect">
              <a:avLst/>
            </a:prstGeom>
            <a:noFill/>
            <a:ln w="9525">
              <a:noFill/>
              <a:miter lim="800000"/>
              <a:headEnd/>
              <a:tailEnd/>
            </a:ln>
            <a:effectLst/>
          </p:spPr>
          <p:txBody>
            <a:bodyPr wrap="none">
              <a:spAutoFit/>
            </a:bodyPr>
            <a:lstStyle/>
            <a:p>
              <a:r>
                <a:rPr lang="en-US" sz="1600">
                  <a:latin typeface="Times New Roman" pitchFamily="18" charset="0"/>
                </a:rPr>
                <a:t>b</a:t>
              </a:r>
              <a:r>
                <a:rPr lang="en-US" sz="1600" baseline="-25000">
                  <a:latin typeface="Times New Roman" pitchFamily="18" charset="0"/>
                </a:rPr>
                <a:t>1</a:t>
              </a:r>
            </a:p>
          </p:txBody>
        </p:sp>
        <p:sp>
          <p:nvSpPr>
            <p:cNvPr id="22632" name="Text Box 104"/>
            <p:cNvSpPr txBox="1">
              <a:spLocks noChangeArrowheads="1"/>
            </p:cNvSpPr>
            <p:nvPr/>
          </p:nvSpPr>
          <p:spPr bwMode="auto">
            <a:xfrm>
              <a:off x="3213" y="1997"/>
              <a:ext cx="264"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r>
                <a:rPr lang="en-US" sz="1600" baseline="-25000">
                  <a:latin typeface="Times New Roman" pitchFamily="18" charset="0"/>
                </a:rPr>
                <a:t>1</a:t>
              </a:r>
            </a:p>
          </p:txBody>
        </p:sp>
        <p:sp>
          <p:nvSpPr>
            <p:cNvPr id="22633" name="Text Box 105"/>
            <p:cNvSpPr txBox="1">
              <a:spLocks noChangeArrowheads="1"/>
            </p:cNvSpPr>
            <p:nvPr/>
          </p:nvSpPr>
          <p:spPr bwMode="auto">
            <a:xfrm>
              <a:off x="3791" y="2680"/>
              <a:ext cx="256"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grpSp>
      <p:sp>
        <p:nvSpPr>
          <p:cNvPr id="22634" name="Text Box 106"/>
          <p:cNvSpPr txBox="1">
            <a:spLocks noChangeArrowheads="1"/>
          </p:cNvSpPr>
          <p:nvPr/>
        </p:nvSpPr>
        <p:spPr bwMode="auto">
          <a:xfrm>
            <a:off x="6697663" y="3910013"/>
            <a:ext cx="354012" cy="336550"/>
          </a:xfrm>
          <a:prstGeom prst="rect">
            <a:avLst/>
          </a:prstGeom>
          <a:noFill/>
          <a:ln w="9525">
            <a:noFill/>
            <a:miter lim="800000"/>
            <a:headEnd/>
            <a:tailEnd/>
          </a:ln>
          <a:effectLst/>
        </p:spPr>
        <p:txBody>
          <a:bodyPr wrap="none">
            <a:spAutoFit/>
          </a:bodyPr>
          <a:lstStyle/>
          <a:p>
            <a:r>
              <a:rPr lang="en-US" sz="1600" b="1">
                <a:latin typeface="Times New Roman" pitchFamily="18" charset="0"/>
              </a:rPr>
              <a:t>1’</a:t>
            </a:r>
          </a:p>
        </p:txBody>
      </p:sp>
      <p:sp>
        <p:nvSpPr>
          <p:cNvPr id="22635" name="Line 107"/>
          <p:cNvSpPr>
            <a:spLocks noChangeShapeType="1"/>
          </p:cNvSpPr>
          <p:nvPr/>
        </p:nvSpPr>
        <p:spPr bwMode="auto">
          <a:xfrm flipH="1" flipV="1">
            <a:off x="2303463" y="3368675"/>
            <a:ext cx="515937" cy="839788"/>
          </a:xfrm>
          <a:prstGeom prst="line">
            <a:avLst/>
          </a:prstGeom>
          <a:noFill/>
          <a:ln w="9525">
            <a:solidFill>
              <a:schemeClr val="tx1"/>
            </a:solidFill>
            <a:round/>
            <a:headEnd/>
            <a:tailEnd/>
          </a:ln>
          <a:effectLst/>
        </p:spPr>
        <p:txBody>
          <a:bodyPr/>
          <a:lstStyle/>
          <a:p>
            <a:endParaRPr lang="en-US"/>
          </a:p>
        </p:txBody>
      </p:sp>
      <p:sp>
        <p:nvSpPr>
          <p:cNvPr id="22636" name="Rectangle 108"/>
          <p:cNvSpPr>
            <a:spLocks noChangeArrowheads="1"/>
          </p:cNvSpPr>
          <p:nvPr/>
        </p:nvSpPr>
        <p:spPr bwMode="auto">
          <a:xfrm rot="8905940">
            <a:off x="2320925" y="3303588"/>
            <a:ext cx="165100" cy="1492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2637" name="Text Box 109"/>
          <p:cNvSpPr txBox="1">
            <a:spLocks noChangeArrowheads="1"/>
          </p:cNvSpPr>
          <p:nvPr/>
        </p:nvSpPr>
        <p:spPr bwMode="auto">
          <a:xfrm rot="-1521823">
            <a:off x="2117725" y="3103563"/>
            <a:ext cx="354013" cy="336550"/>
          </a:xfrm>
          <a:prstGeom prst="rect">
            <a:avLst/>
          </a:prstGeom>
          <a:noFill/>
          <a:ln w="9525">
            <a:noFill/>
            <a:miter lim="800000"/>
            <a:headEnd/>
            <a:tailEnd/>
          </a:ln>
          <a:effectLst/>
        </p:spPr>
        <p:txBody>
          <a:bodyPr wrap="none">
            <a:spAutoFit/>
          </a:bodyPr>
          <a:lstStyle/>
          <a:p>
            <a:r>
              <a:rPr lang="en-US" sz="1600">
                <a:latin typeface="Times New Roman" pitchFamily="18" charset="0"/>
              </a:rPr>
              <a:t>p’</a:t>
            </a:r>
          </a:p>
        </p:txBody>
      </p:sp>
      <p:sp>
        <p:nvSpPr>
          <p:cNvPr id="22638" name="Text Box 110"/>
          <p:cNvSpPr txBox="1">
            <a:spLocks noChangeArrowheads="1"/>
          </p:cNvSpPr>
          <p:nvPr/>
        </p:nvSpPr>
        <p:spPr bwMode="auto">
          <a:xfrm rot="-105009">
            <a:off x="4694238" y="2981325"/>
            <a:ext cx="354012" cy="336550"/>
          </a:xfrm>
          <a:prstGeom prst="rect">
            <a:avLst/>
          </a:prstGeom>
          <a:noFill/>
          <a:ln w="9525">
            <a:noFill/>
            <a:miter lim="800000"/>
            <a:headEnd/>
            <a:tailEnd/>
          </a:ln>
          <a:effectLst/>
        </p:spPr>
        <p:txBody>
          <a:bodyPr wrap="none">
            <a:spAutoFit/>
          </a:bodyPr>
          <a:lstStyle/>
          <a:p>
            <a:r>
              <a:rPr lang="en-US" sz="1600">
                <a:latin typeface="Times New Roman" pitchFamily="18" charset="0"/>
              </a:rPr>
              <a:t>p’</a:t>
            </a:r>
          </a:p>
        </p:txBody>
      </p:sp>
      <p:grpSp>
        <p:nvGrpSpPr>
          <p:cNvPr id="22639" name="Group 111"/>
          <p:cNvGrpSpPr>
            <a:grpSpLocks/>
          </p:cNvGrpSpPr>
          <p:nvPr/>
        </p:nvGrpSpPr>
        <p:grpSpPr bwMode="auto">
          <a:xfrm>
            <a:off x="5534025" y="2011363"/>
            <a:ext cx="2593975" cy="1612900"/>
            <a:chOff x="3888" y="384"/>
            <a:chExt cx="1927" cy="1198"/>
          </a:xfrm>
        </p:grpSpPr>
        <p:grpSp>
          <p:nvGrpSpPr>
            <p:cNvPr id="22640" name="Group 112"/>
            <p:cNvGrpSpPr>
              <a:grpSpLocks/>
            </p:cNvGrpSpPr>
            <p:nvPr/>
          </p:nvGrpSpPr>
          <p:grpSpPr bwMode="auto">
            <a:xfrm>
              <a:off x="3888" y="384"/>
              <a:ext cx="1927" cy="1198"/>
              <a:chOff x="3888" y="384"/>
              <a:chExt cx="1927" cy="1198"/>
            </a:xfrm>
          </p:grpSpPr>
          <p:sp>
            <p:nvSpPr>
              <p:cNvPr id="22641" name="Text Box 113"/>
              <p:cNvSpPr txBox="1">
                <a:spLocks noChangeArrowheads="1"/>
              </p:cNvSpPr>
              <p:nvPr/>
            </p:nvSpPr>
            <p:spPr bwMode="auto">
              <a:xfrm>
                <a:off x="4609" y="384"/>
                <a:ext cx="306" cy="250"/>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sp>
            <p:nvSpPr>
              <p:cNvPr id="22642" name="Text Box 114"/>
              <p:cNvSpPr txBox="1">
                <a:spLocks noChangeArrowheads="1"/>
              </p:cNvSpPr>
              <p:nvPr/>
            </p:nvSpPr>
            <p:spPr bwMode="auto">
              <a:xfrm>
                <a:off x="3888" y="720"/>
                <a:ext cx="315"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r>
                  <a:rPr lang="en-US" sz="1600" baseline="-25000">
                    <a:latin typeface="Times New Roman" pitchFamily="18" charset="0"/>
                  </a:rPr>
                  <a:t>1</a:t>
                </a:r>
              </a:p>
            </p:txBody>
          </p:sp>
          <p:sp>
            <p:nvSpPr>
              <p:cNvPr id="22643" name="Text Box 115"/>
              <p:cNvSpPr txBox="1">
                <a:spLocks noChangeArrowheads="1"/>
              </p:cNvSpPr>
              <p:nvPr/>
            </p:nvSpPr>
            <p:spPr bwMode="auto">
              <a:xfrm>
                <a:off x="4755" y="1332"/>
                <a:ext cx="306" cy="250"/>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sp>
            <p:nvSpPr>
              <p:cNvPr id="22644" name="Text Box 116"/>
              <p:cNvSpPr txBox="1">
                <a:spLocks noChangeArrowheads="1"/>
              </p:cNvSpPr>
              <p:nvPr/>
            </p:nvSpPr>
            <p:spPr bwMode="auto">
              <a:xfrm>
                <a:off x="5500" y="816"/>
                <a:ext cx="315" cy="250"/>
              </a:xfrm>
              <a:prstGeom prst="rect">
                <a:avLst/>
              </a:prstGeom>
              <a:noFill/>
              <a:ln w="9525">
                <a:noFill/>
                <a:miter lim="800000"/>
                <a:headEnd/>
                <a:tailEnd/>
              </a:ln>
              <a:effectLst/>
            </p:spPr>
            <p:txBody>
              <a:bodyPr wrap="none">
                <a:spAutoFit/>
              </a:bodyPr>
              <a:lstStyle/>
              <a:p>
                <a:r>
                  <a:rPr lang="en-US" sz="1600">
                    <a:latin typeface="Times New Roman" pitchFamily="18" charset="0"/>
                  </a:rPr>
                  <a:t>d’</a:t>
                </a:r>
                <a:r>
                  <a:rPr lang="en-US" sz="1600" baseline="-25000">
                    <a:latin typeface="Times New Roman" pitchFamily="18" charset="0"/>
                  </a:rPr>
                  <a:t>1</a:t>
                </a:r>
              </a:p>
            </p:txBody>
          </p:sp>
        </p:grpSp>
        <p:sp>
          <p:nvSpPr>
            <p:cNvPr id="22645" name="Oval 117"/>
            <p:cNvSpPr>
              <a:spLocks noChangeArrowheads="1"/>
            </p:cNvSpPr>
            <p:nvPr/>
          </p:nvSpPr>
          <p:spPr bwMode="auto">
            <a:xfrm>
              <a:off x="4752" y="129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22646" name="Line 118"/>
          <p:cNvSpPr>
            <a:spLocks noChangeShapeType="1"/>
          </p:cNvSpPr>
          <p:nvPr/>
        </p:nvSpPr>
        <p:spPr bwMode="auto">
          <a:xfrm flipV="1">
            <a:off x="6697663" y="6599238"/>
            <a:ext cx="0" cy="258762"/>
          </a:xfrm>
          <a:prstGeom prst="line">
            <a:avLst/>
          </a:prstGeom>
          <a:noFill/>
          <a:ln w="19050">
            <a:solidFill>
              <a:schemeClr val="tx1"/>
            </a:solidFill>
            <a:round/>
            <a:headEnd/>
            <a:tailEnd type="triangle" w="med" len="med"/>
          </a:ln>
          <a:effectLst/>
        </p:spPr>
        <p:txBody>
          <a:bodyPr/>
          <a:lstStyle/>
          <a:p>
            <a:endParaRPr lang="en-US"/>
          </a:p>
        </p:txBody>
      </p:sp>
      <p:sp>
        <p:nvSpPr>
          <p:cNvPr id="22647" name="Oval 119"/>
          <p:cNvSpPr>
            <a:spLocks noChangeArrowheads="1"/>
          </p:cNvSpPr>
          <p:nvPr/>
        </p:nvSpPr>
        <p:spPr bwMode="auto">
          <a:xfrm>
            <a:off x="6697663" y="4168775"/>
            <a:ext cx="63500" cy="63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648" name="Line 120"/>
          <p:cNvSpPr>
            <a:spLocks noChangeShapeType="1"/>
          </p:cNvSpPr>
          <p:nvPr/>
        </p:nvSpPr>
        <p:spPr bwMode="auto">
          <a:xfrm>
            <a:off x="3854450" y="2270125"/>
            <a:ext cx="3941763" cy="0"/>
          </a:xfrm>
          <a:prstGeom prst="line">
            <a:avLst/>
          </a:prstGeom>
          <a:noFill/>
          <a:ln w="9525">
            <a:solidFill>
              <a:schemeClr val="folHlink"/>
            </a:solidFill>
            <a:round/>
            <a:headEnd/>
            <a:tailEnd/>
          </a:ln>
          <a:effectLst/>
        </p:spPr>
        <p:txBody>
          <a:bodyPr/>
          <a:lstStyle/>
          <a:p>
            <a:endParaRPr lang="en-US"/>
          </a:p>
        </p:txBody>
      </p:sp>
      <p:grpSp>
        <p:nvGrpSpPr>
          <p:cNvPr id="22649" name="Group 121"/>
          <p:cNvGrpSpPr>
            <a:grpSpLocks/>
          </p:cNvGrpSpPr>
          <p:nvPr/>
        </p:nvGrpSpPr>
        <p:grpSpPr bwMode="auto">
          <a:xfrm>
            <a:off x="3209925" y="0"/>
            <a:ext cx="6048375" cy="2133600"/>
            <a:chOff x="2022" y="0"/>
            <a:chExt cx="3810" cy="1344"/>
          </a:xfrm>
        </p:grpSpPr>
        <p:sp>
          <p:nvSpPr>
            <p:cNvPr id="22650" name="Rectangle 122"/>
            <p:cNvSpPr>
              <a:spLocks noChangeArrowheads="1"/>
            </p:cNvSpPr>
            <p:nvPr/>
          </p:nvSpPr>
          <p:spPr bwMode="auto">
            <a:xfrm>
              <a:off x="2022" y="0"/>
              <a:ext cx="3738" cy="1344"/>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22651" name="Text Box 123"/>
            <p:cNvSpPr txBox="1">
              <a:spLocks noChangeArrowheads="1"/>
            </p:cNvSpPr>
            <p:nvPr/>
          </p:nvSpPr>
          <p:spPr bwMode="auto">
            <a:xfrm>
              <a:off x="2039" y="0"/>
              <a:ext cx="3793" cy="1344"/>
            </a:xfrm>
            <a:prstGeom prst="rect">
              <a:avLst/>
            </a:prstGeom>
            <a:noFill/>
            <a:ln w="9525">
              <a:noFill/>
              <a:miter lim="800000"/>
              <a:headEnd/>
              <a:tailEnd/>
            </a:ln>
            <a:effectLst/>
          </p:spPr>
          <p:txBody>
            <a:bodyPr>
              <a:spAutoFit/>
            </a:bodyPr>
            <a:lstStyle/>
            <a:p>
              <a:r>
                <a:rPr lang="en-US" sz="1400" b="1">
                  <a:solidFill>
                    <a:srgbClr val="FF0000"/>
                  </a:solidFill>
                  <a:latin typeface="Times New Roman" pitchFamily="18" charset="0"/>
                </a:rPr>
                <a:t>Solution Steps:</a:t>
              </a:r>
            </a:p>
            <a:p>
              <a:r>
                <a:rPr lang="en-US" sz="1500">
                  <a:latin typeface="Times New Roman" pitchFamily="18" charset="0"/>
                </a:rPr>
                <a:t>1.Assuming standing on Hp, begin with Tv,a square with all sides</a:t>
              </a:r>
            </a:p>
            <a:p>
              <a:r>
                <a:rPr lang="en-US" sz="1500">
                  <a:latin typeface="Times New Roman" pitchFamily="18" charset="0"/>
                </a:rPr>
                <a:t>equally inclined to xy.Project Fv and name all points of FV &amp; TV.</a:t>
              </a:r>
            </a:p>
            <a:p>
              <a:r>
                <a:rPr lang="en-US" sz="1500">
                  <a:latin typeface="Times New Roman" pitchFamily="18" charset="0"/>
                </a:rPr>
                <a:t>2.Draw a body-diagonal joining c’ with 3’( This can become // to xy)</a:t>
              </a:r>
            </a:p>
            <a:p>
              <a:r>
                <a:rPr lang="en-US" sz="1500">
                  <a:latin typeface="Times New Roman" pitchFamily="18" charset="0"/>
                </a:rPr>
                <a:t>3.From 1’ drop a perpendicular on this and name it p’</a:t>
              </a:r>
            </a:p>
            <a:p>
              <a:r>
                <a:rPr lang="en-US" sz="1500">
                  <a:latin typeface="Times New Roman" pitchFamily="18" charset="0"/>
                </a:rPr>
                <a:t>4.Draw 2</a:t>
              </a:r>
              <a:r>
                <a:rPr lang="en-US" sz="1500" baseline="30000">
                  <a:latin typeface="Times New Roman" pitchFamily="18" charset="0"/>
                </a:rPr>
                <a:t>nd</a:t>
              </a:r>
              <a:r>
                <a:rPr lang="en-US" sz="1500">
                  <a:latin typeface="Times New Roman" pitchFamily="18" charset="0"/>
                </a:rPr>
                <a:t> Fv in which 1’-p’ line is vertical  </a:t>
              </a:r>
              <a:r>
                <a:rPr lang="en-US" sz="1500" b="1" i="1">
                  <a:latin typeface="Times New Roman" pitchFamily="18" charset="0"/>
                </a:rPr>
                <a:t>means </a:t>
              </a:r>
              <a:r>
                <a:rPr lang="en-US" sz="1500">
                  <a:latin typeface="Times New Roman" pitchFamily="18" charset="0"/>
                </a:rPr>
                <a:t>c’-3’ diagonal </a:t>
              </a:r>
            </a:p>
            <a:p>
              <a:r>
                <a:rPr lang="en-US" sz="1500">
                  <a:latin typeface="Times New Roman" pitchFamily="18" charset="0"/>
                </a:rPr>
                <a:t>   must be horizontal. .Now as usual project Tv.. </a:t>
              </a:r>
            </a:p>
            <a:p>
              <a:r>
                <a:rPr lang="en-US" sz="1500">
                  <a:latin typeface="Times New Roman" pitchFamily="18" charset="0"/>
                </a:rPr>
                <a:t>6.In final Tv draw same diagonal is perpendicular to Vp as said in problem.</a:t>
              </a:r>
            </a:p>
            <a:p>
              <a:r>
                <a:rPr lang="en-US" sz="1500">
                  <a:latin typeface="Times New Roman" pitchFamily="18" charset="0"/>
                </a:rPr>
                <a:t>Then as usual project final FV.</a:t>
              </a:r>
            </a:p>
          </p:txBody>
        </p:sp>
      </p:grpSp>
      <p:grpSp>
        <p:nvGrpSpPr>
          <p:cNvPr id="22652" name="Group 124"/>
          <p:cNvGrpSpPr>
            <a:grpSpLocks/>
          </p:cNvGrpSpPr>
          <p:nvPr/>
        </p:nvGrpSpPr>
        <p:grpSpPr bwMode="auto">
          <a:xfrm>
            <a:off x="685800" y="3949700"/>
            <a:ext cx="2487613" cy="336550"/>
            <a:chOff x="432" y="2488"/>
            <a:chExt cx="1567" cy="212"/>
          </a:xfrm>
        </p:grpSpPr>
        <p:sp>
          <p:nvSpPr>
            <p:cNvPr id="22653" name="Text Box 125"/>
            <p:cNvSpPr txBox="1">
              <a:spLocks noChangeArrowheads="1"/>
            </p:cNvSpPr>
            <p:nvPr/>
          </p:nvSpPr>
          <p:spPr bwMode="auto">
            <a:xfrm>
              <a:off x="1776" y="2488"/>
              <a:ext cx="223" cy="212"/>
            </a:xfrm>
            <a:prstGeom prst="rect">
              <a:avLst/>
            </a:prstGeom>
            <a:noFill/>
            <a:ln w="9525">
              <a:noFill/>
              <a:miter lim="800000"/>
              <a:headEnd/>
              <a:tailEnd/>
            </a:ln>
            <a:effectLst/>
          </p:spPr>
          <p:txBody>
            <a:bodyPr wrap="none">
              <a:spAutoFit/>
            </a:bodyPr>
            <a:lstStyle/>
            <a:p>
              <a:r>
                <a:rPr lang="en-US" sz="1600" b="1">
                  <a:latin typeface="Times New Roman" pitchFamily="18" charset="0"/>
                </a:rPr>
                <a:t>1’</a:t>
              </a:r>
            </a:p>
          </p:txBody>
        </p:sp>
        <p:sp>
          <p:nvSpPr>
            <p:cNvPr id="22654" name="Text Box 126"/>
            <p:cNvSpPr txBox="1">
              <a:spLocks noChangeArrowheads="1"/>
            </p:cNvSpPr>
            <p:nvPr/>
          </p:nvSpPr>
          <p:spPr bwMode="auto">
            <a:xfrm>
              <a:off x="432" y="2493"/>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grpSp>
      <p:sp>
        <p:nvSpPr>
          <p:cNvPr id="22657" name="Line 129"/>
          <p:cNvSpPr>
            <a:spLocks noChangeShapeType="1"/>
          </p:cNvSpPr>
          <p:nvPr/>
        </p:nvSpPr>
        <p:spPr bwMode="auto">
          <a:xfrm>
            <a:off x="3276600" y="3249613"/>
            <a:ext cx="2133600" cy="0"/>
          </a:xfrm>
          <a:prstGeom prst="line">
            <a:avLst/>
          </a:prstGeom>
          <a:noFill/>
          <a:ln w="9525">
            <a:solidFill>
              <a:schemeClr val="folHlink"/>
            </a:solidFill>
            <a:round/>
            <a:headEnd/>
            <a:tailEnd/>
          </a:ln>
          <a:effectLst/>
        </p:spPr>
        <p:txBody>
          <a:bodyPr/>
          <a:lstStyle/>
          <a:p>
            <a:endParaRPr lang="en-US"/>
          </a:p>
        </p:txBody>
      </p:sp>
      <p:sp>
        <p:nvSpPr>
          <p:cNvPr id="22658" name="Text Box 130"/>
          <p:cNvSpPr txBox="1">
            <a:spLocks noChangeArrowheads="1"/>
          </p:cNvSpPr>
          <p:nvPr/>
        </p:nvSpPr>
        <p:spPr bwMode="auto">
          <a:xfrm>
            <a:off x="4892675" y="3983038"/>
            <a:ext cx="354013" cy="336550"/>
          </a:xfrm>
          <a:prstGeom prst="rect">
            <a:avLst/>
          </a:prstGeom>
          <a:noFill/>
          <a:ln w="9525">
            <a:noFill/>
            <a:miter lim="800000"/>
            <a:headEnd/>
            <a:tailEnd/>
          </a:ln>
          <a:effectLst/>
        </p:spPr>
        <p:txBody>
          <a:bodyPr wrap="none">
            <a:spAutoFit/>
          </a:bodyPr>
          <a:lstStyle/>
          <a:p>
            <a:r>
              <a:rPr lang="en-US" sz="1600" b="1">
                <a:latin typeface="Times New Roman" pitchFamily="18" charset="0"/>
              </a:rPr>
              <a:t>1’</a:t>
            </a:r>
          </a:p>
        </p:txBody>
      </p:sp>
      <p:sp>
        <p:nvSpPr>
          <p:cNvPr id="22660" name="Line 132"/>
          <p:cNvSpPr>
            <a:spLocks noChangeShapeType="1"/>
          </p:cNvSpPr>
          <p:nvPr/>
        </p:nvSpPr>
        <p:spPr bwMode="auto">
          <a:xfrm rot="1884463" flipV="1">
            <a:off x="3402013" y="2667000"/>
            <a:ext cx="1874837" cy="1163638"/>
          </a:xfrm>
          <a:prstGeom prst="line">
            <a:avLst/>
          </a:prstGeom>
          <a:noFill/>
          <a:ln w="9525">
            <a:solidFill>
              <a:srgbClr val="99CC00"/>
            </a:solidFill>
            <a:round/>
            <a:headEnd/>
            <a:tailEnd/>
          </a:ln>
          <a:effectLst/>
        </p:spPr>
        <p:txBody>
          <a:bodyPr/>
          <a:lstStyle/>
          <a:p>
            <a:endParaRPr lang="en-US"/>
          </a:p>
        </p:txBody>
      </p:sp>
      <p:sp>
        <p:nvSpPr>
          <p:cNvPr id="22661" name="Line 133"/>
          <p:cNvSpPr>
            <a:spLocks noChangeShapeType="1"/>
          </p:cNvSpPr>
          <p:nvPr/>
        </p:nvSpPr>
        <p:spPr bwMode="auto">
          <a:xfrm rot="1884463" flipH="1" flipV="1">
            <a:off x="4575175" y="3319463"/>
            <a:ext cx="517525" cy="839787"/>
          </a:xfrm>
          <a:prstGeom prst="line">
            <a:avLst/>
          </a:prstGeom>
          <a:noFill/>
          <a:ln w="9525">
            <a:solidFill>
              <a:schemeClr val="tx1"/>
            </a:solidFill>
            <a:round/>
            <a:headEnd/>
            <a:tailEnd/>
          </a:ln>
          <a:effectLst/>
        </p:spPr>
        <p:txBody>
          <a:bodyPr/>
          <a:lstStyle/>
          <a:p>
            <a:endParaRPr lang="en-US"/>
          </a:p>
        </p:txBody>
      </p:sp>
      <p:sp>
        <p:nvSpPr>
          <p:cNvPr id="22662" name="Rectangle 134"/>
          <p:cNvSpPr>
            <a:spLocks noChangeArrowheads="1"/>
          </p:cNvSpPr>
          <p:nvPr/>
        </p:nvSpPr>
        <p:spPr bwMode="auto">
          <a:xfrm rot="10790403">
            <a:off x="4829175" y="3232150"/>
            <a:ext cx="166688" cy="1492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2663" name="Text Box 135"/>
          <p:cNvSpPr txBox="1">
            <a:spLocks noChangeArrowheads="1"/>
          </p:cNvSpPr>
          <p:nvPr/>
        </p:nvSpPr>
        <p:spPr bwMode="auto">
          <a:xfrm>
            <a:off x="3048000" y="3024188"/>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grpSp>
        <p:nvGrpSpPr>
          <p:cNvPr id="22664" name="Group 136"/>
          <p:cNvGrpSpPr>
            <a:grpSpLocks/>
          </p:cNvGrpSpPr>
          <p:nvPr/>
        </p:nvGrpSpPr>
        <p:grpSpPr bwMode="auto">
          <a:xfrm>
            <a:off x="8016875" y="46038"/>
            <a:ext cx="1096963" cy="182562"/>
            <a:chOff x="5050" y="29"/>
            <a:chExt cx="691" cy="115"/>
          </a:xfrm>
        </p:grpSpPr>
        <p:sp>
          <p:nvSpPr>
            <p:cNvPr id="22665" name="AutoShape 13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22666" name="AutoShape 13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22667" name="AutoShape 13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22668" name="AutoShape 14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22669" name="AutoShape 14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22670" name="AutoShape 14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2649"/>
                                        </p:tgtEl>
                                        <p:attrNameLst>
                                          <p:attrName>style.visibility</p:attrName>
                                        </p:attrNameLst>
                                      </p:cBhvr>
                                      <p:to>
                                        <p:strVal val="visible"/>
                                      </p:to>
                                    </p:set>
                                    <p:anim calcmode="lin" valueType="num">
                                      <p:cBhvr additive="base">
                                        <p:cTn id="13" dur="500" fill="hold"/>
                                        <p:tgtEl>
                                          <p:spTgt spid="22649"/>
                                        </p:tgtEl>
                                        <p:attrNameLst>
                                          <p:attrName>ppt_x</p:attrName>
                                        </p:attrNameLst>
                                      </p:cBhvr>
                                      <p:tavLst>
                                        <p:tav tm="0">
                                          <p:val>
                                            <p:strVal val="1+#ppt_w/2"/>
                                          </p:val>
                                        </p:tav>
                                        <p:tav tm="100000">
                                          <p:val>
                                            <p:strVal val="#ppt_x"/>
                                          </p:val>
                                        </p:tav>
                                      </p:tavLst>
                                    </p:anim>
                                    <p:anim calcmode="lin" valueType="num">
                                      <p:cBhvr additive="base">
                                        <p:cTn id="14" dur="500" fill="hold"/>
                                        <p:tgtEl>
                                          <p:spTgt spid="226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500" fill="hold"/>
                                        <p:tgtEl>
                                          <p:spTgt spid="22533"/>
                                        </p:tgtEl>
                                        <p:attrNameLst>
                                          <p:attrName>ppt_x</p:attrName>
                                        </p:attrNameLst>
                                      </p:cBhvr>
                                      <p:tavLst>
                                        <p:tav tm="0">
                                          <p:val>
                                            <p:strVal val="0-#ppt_w/2"/>
                                          </p:val>
                                        </p:tav>
                                        <p:tav tm="100000">
                                          <p:val>
                                            <p:strVal val="#ppt_x"/>
                                          </p:val>
                                        </p:tav>
                                      </p:tavLst>
                                    </p:anim>
                                    <p:anim calcmode="lin" valueType="num">
                                      <p:cBhvr additive="base">
                                        <p:cTn id="2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606"/>
                                        </p:tgtEl>
                                        <p:attrNameLst>
                                          <p:attrName>style.visibility</p:attrName>
                                        </p:attrNameLst>
                                      </p:cBhvr>
                                      <p:to>
                                        <p:strVal val="visible"/>
                                      </p:to>
                                    </p:set>
                                    <p:anim calcmode="lin" valueType="num">
                                      <p:cBhvr additive="base">
                                        <p:cTn id="25" dur="500" fill="hold"/>
                                        <p:tgtEl>
                                          <p:spTgt spid="22606"/>
                                        </p:tgtEl>
                                        <p:attrNameLst>
                                          <p:attrName>ppt_x</p:attrName>
                                        </p:attrNameLst>
                                      </p:cBhvr>
                                      <p:tavLst>
                                        <p:tav tm="0">
                                          <p:val>
                                            <p:strVal val="0-#ppt_w/2"/>
                                          </p:val>
                                        </p:tav>
                                        <p:tav tm="100000">
                                          <p:val>
                                            <p:strVal val="#ppt_x"/>
                                          </p:val>
                                        </p:tav>
                                      </p:tavLst>
                                    </p:anim>
                                    <p:anim calcmode="lin" valueType="num">
                                      <p:cBhvr additive="base">
                                        <p:cTn id="26" dur="500" fill="hold"/>
                                        <p:tgtEl>
                                          <p:spTgt spid="2260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607"/>
                                        </p:tgtEl>
                                        <p:attrNameLst>
                                          <p:attrName>style.visibility</p:attrName>
                                        </p:attrNameLst>
                                      </p:cBhvr>
                                      <p:to>
                                        <p:strVal val="visible"/>
                                      </p:to>
                                    </p:set>
                                    <p:anim calcmode="lin" valueType="num">
                                      <p:cBhvr additive="base">
                                        <p:cTn id="31" dur="500" fill="hold"/>
                                        <p:tgtEl>
                                          <p:spTgt spid="22607"/>
                                        </p:tgtEl>
                                        <p:attrNameLst>
                                          <p:attrName>ppt_x</p:attrName>
                                        </p:attrNameLst>
                                      </p:cBhvr>
                                      <p:tavLst>
                                        <p:tav tm="0">
                                          <p:val>
                                            <p:strVal val="1+#ppt_w/2"/>
                                          </p:val>
                                        </p:tav>
                                        <p:tav tm="100000">
                                          <p:val>
                                            <p:strVal val="#ppt_x"/>
                                          </p:val>
                                        </p:tav>
                                      </p:tavLst>
                                    </p:anim>
                                    <p:anim calcmode="lin" valueType="num">
                                      <p:cBhvr additive="base">
                                        <p:cTn id="32" dur="500" fill="hold"/>
                                        <p:tgtEl>
                                          <p:spTgt spid="2260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2534"/>
                                        </p:tgtEl>
                                        <p:attrNameLst>
                                          <p:attrName>style.visibility</p:attrName>
                                        </p:attrNameLst>
                                      </p:cBhvr>
                                      <p:to>
                                        <p:strVal val="visible"/>
                                      </p:to>
                                    </p:set>
                                    <p:anim calcmode="lin" valueType="num">
                                      <p:cBhvr>
                                        <p:cTn id="37" dur="500" fill="hold"/>
                                        <p:tgtEl>
                                          <p:spTgt spid="22534"/>
                                        </p:tgtEl>
                                        <p:attrNameLst>
                                          <p:attrName>ppt_w</p:attrName>
                                        </p:attrNameLst>
                                      </p:cBhvr>
                                      <p:tavLst>
                                        <p:tav tm="0">
                                          <p:val>
                                            <p:fltVal val="0"/>
                                          </p:val>
                                        </p:tav>
                                        <p:tav tm="100000">
                                          <p:val>
                                            <p:strVal val="#ppt_w"/>
                                          </p:val>
                                        </p:tav>
                                      </p:tavLst>
                                    </p:anim>
                                    <p:anim calcmode="lin" valueType="num">
                                      <p:cBhvr>
                                        <p:cTn id="38" dur="500" fill="hold"/>
                                        <p:tgtEl>
                                          <p:spTgt spid="22534"/>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22608"/>
                                        </p:tgtEl>
                                        <p:attrNameLst>
                                          <p:attrName>style.visibility</p:attrName>
                                        </p:attrNameLst>
                                      </p:cBhvr>
                                      <p:to>
                                        <p:strVal val="visible"/>
                                      </p:to>
                                    </p:set>
                                    <p:anim calcmode="lin" valueType="num">
                                      <p:cBhvr>
                                        <p:cTn id="43" dur="500" fill="hold"/>
                                        <p:tgtEl>
                                          <p:spTgt spid="22608"/>
                                        </p:tgtEl>
                                        <p:attrNameLst>
                                          <p:attrName>ppt_w</p:attrName>
                                        </p:attrNameLst>
                                      </p:cBhvr>
                                      <p:tavLst>
                                        <p:tav tm="0">
                                          <p:val>
                                            <p:fltVal val="0"/>
                                          </p:val>
                                        </p:tav>
                                        <p:tav tm="100000">
                                          <p:val>
                                            <p:strVal val="#ppt_w"/>
                                          </p:val>
                                        </p:tav>
                                      </p:tavLst>
                                    </p:anim>
                                    <p:anim calcmode="lin" valueType="num">
                                      <p:cBhvr>
                                        <p:cTn id="44" dur="500" fill="hold"/>
                                        <p:tgtEl>
                                          <p:spTgt spid="22608"/>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4" fill="hold" grpId="0" nodeType="clickEffect">
                                  <p:stCondLst>
                                    <p:cond delay="0"/>
                                  </p:stCondLst>
                                  <p:childTnLst>
                                    <p:set>
                                      <p:cBhvr>
                                        <p:cTn id="48" dur="1" fill="hold">
                                          <p:stCondLst>
                                            <p:cond delay="0"/>
                                          </p:stCondLst>
                                        </p:cTn>
                                        <p:tgtEl>
                                          <p:spTgt spid="22535"/>
                                        </p:tgtEl>
                                        <p:attrNameLst>
                                          <p:attrName>style.visibility</p:attrName>
                                        </p:attrNameLst>
                                      </p:cBhvr>
                                      <p:to>
                                        <p:strVal val="visible"/>
                                      </p:to>
                                    </p:set>
                                    <p:anim calcmode="lin" valueType="num">
                                      <p:cBhvr>
                                        <p:cTn id="49" dur="500" fill="hold"/>
                                        <p:tgtEl>
                                          <p:spTgt spid="22535"/>
                                        </p:tgtEl>
                                        <p:attrNameLst>
                                          <p:attrName>ppt_x</p:attrName>
                                        </p:attrNameLst>
                                      </p:cBhvr>
                                      <p:tavLst>
                                        <p:tav tm="0">
                                          <p:val>
                                            <p:strVal val="#ppt_x"/>
                                          </p:val>
                                        </p:tav>
                                        <p:tav tm="100000">
                                          <p:val>
                                            <p:strVal val="#ppt_x"/>
                                          </p:val>
                                        </p:tav>
                                      </p:tavLst>
                                    </p:anim>
                                    <p:anim calcmode="lin" valueType="num">
                                      <p:cBhvr>
                                        <p:cTn id="50" dur="500" fill="hold"/>
                                        <p:tgtEl>
                                          <p:spTgt spid="22535"/>
                                        </p:tgtEl>
                                        <p:attrNameLst>
                                          <p:attrName>ppt_y</p:attrName>
                                        </p:attrNameLst>
                                      </p:cBhvr>
                                      <p:tavLst>
                                        <p:tav tm="0">
                                          <p:val>
                                            <p:strVal val="#ppt_y+#ppt_h/2"/>
                                          </p:val>
                                        </p:tav>
                                        <p:tav tm="100000">
                                          <p:val>
                                            <p:strVal val="#ppt_y"/>
                                          </p:val>
                                        </p:tav>
                                      </p:tavLst>
                                    </p:anim>
                                    <p:anim calcmode="lin" valueType="num">
                                      <p:cBhvr>
                                        <p:cTn id="51" dur="500" fill="hold"/>
                                        <p:tgtEl>
                                          <p:spTgt spid="22535"/>
                                        </p:tgtEl>
                                        <p:attrNameLst>
                                          <p:attrName>ppt_w</p:attrName>
                                        </p:attrNameLst>
                                      </p:cBhvr>
                                      <p:tavLst>
                                        <p:tav tm="0">
                                          <p:val>
                                            <p:strVal val="#ppt_w"/>
                                          </p:val>
                                        </p:tav>
                                        <p:tav tm="100000">
                                          <p:val>
                                            <p:strVal val="#ppt_w"/>
                                          </p:val>
                                        </p:tav>
                                      </p:tavLst>
                                    </p:anim>
                                    <p:anim calcmode="lin" valueType="num">
                                      <p:cBhvr>
                                        <p:cTn id="52" dur="500" fill="hold"/>
                                        <p:tgtEl>
                                          <p:spTgt spid="22535"/>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4" fill="hold" grpId="0" nodeType="clickEffect">
                                  <p:stCondLst>
                                    <p:cond delay="0"/>
                                  </p:stCondLst>
                                  <p:childTnLst>
                                    <p:set>
                                      <p:cBhvr>
                                        <p:cTn id="56" dur="1" fill="hold">
                                          <p:stCondLst>
                                            <p:cond delay="0"/>
                                          </p:stCondLst>
                                        </p:cTn>
                                        <p:tgtEl>
                                          <p:spTgt spid="22540"/>
                                        </p:tgtEl>
                                        <p:attrNameLst>
                                          <p:attrName>style.visibility</p:attrName>
                                        </p:attrNameLst>
                                      </p:cBhvr>
                                      <p:to>
                                        <p:strVal val="visible"/>
                                      </p:to>
                                    </p:set>
                                    <p:anim calcmode="lin" valueType="num">
                                      <p:cBhvr>
                                        <p:cTn id="57" dur="500" fill="hold"/>
                                        <p:tgtEl>
                                          <p:spTgt spid="22540"/>
                                        </p:tgtEl>
                                        <p:attrNameLst>
                                          <p:attrName>ppt_x</p:attrName>
                                        </p:attrNameLst>
                                      </p:cBhvr>
                                      <p:tavLst>
                                        <p:tav tm="0">
                                          <p:val>
                                            <p:strVal val="#ppt_x"/>
                                          </p:val>
                                        </p:tav>
                                        <p:tav tm="100000">
                                          <p:val>
                                            <p:strVal val="#ppt_x"/>
                                          </p:val>
                                        </p:tav>
                                      </p:tavLst>
                                    </p:anim>
                                    <p:anim calcmode="lin" valueType="num">
                                      <p:cBhvr>
                                        <p:cTn id="58" dur="500" fill="hold"/>
                                        <p:tgtEl>
                                          <p:spTgt spid="22540"/>
                                        </p:tgtEl>
                                        <p:attrNameLst>
                                          <p:attrName>ppt_y</p:attrName>
                                        </p:attrNameLst>
                                      </p:cBhvr>
                                      <p:tavLst>
                                        <p:tav tm="0">
                                          <p:val>
                                            <p:strVal val="#ppt_y+#ppt_h/2"/>
                                          </p:val>
                                        </p:tav>
                                        <p:tav tm="100000">
                                          <p:val>
                                            <p:strVal val="#ppt_y"/>
                                          </p:val>
                                        </p:tav>
                                      </p:tavLst>
                                    </p:anim>
                                    <p:anim calcmode="lin" valueType="num">
                                      <p:cBhvr>
                                        <p:cTn id="59" dur="500" fill="hold"/>
                                        <p:tgtEl>
                                          <p:spTgt spid="22540"/>
                                        </p:tgtEl>
                                        <p:attrNameLst>
                                          <p:attrName>ppt_w</p:attrName>
                                        </p:attrNameLst>
                                      </p:cBhvr>
                                      <p:tavLst>
                                        <p:tav tm="0">
                                          <p:val>
                                            <p:strVal val="#ppt_w"/>
                                          </p:val>
                                        </p:tav>
                                        <p:tav tm="100000">
                                          <p:val>
                                            <p:strVal val="#ppt_w"/>
                                          </p:val>
                                        </p:tav>
                                      </p:tavLst>
                                    </p:anim>
                                    <p:anim calcmode="lin" valueType="num">
                                      <p:cBhvr>
                                        <p:cTn id="60" dur="500" fill="hold"/>
                                        <p:tgtEl>
                                          <p:spTgt spid="22540"/>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4" fill="hold" grpId="0" nodeType="clickEffect">
                                  <p:stCondLst>
                                    <p:cond delay="0"/>
                                  </p:stCondLst>
                                  <p:childTnLst>
                                    <p:set>
                                      <p:cBhvr>
                                        <p:cTn id="64" dur="1" fill="hold">
                                          <p:stCondLst>
                                            <p:cond delay="0"/>
                                          </p:stCondLst>
                                        </p:cTn>
                                        <p:tgtEl>
                                          <p:spTgt spid="22536"/>
                                        </p:tgtEl>
                                        <p:attrNameLst>
                                          <p:attrName>style.visibility</p:attrName>
                                        </p:attrNameLst>
                                      </p:cBhvr>
                                      <p:to>
                                        <p:strVal val="visible"/>
                                      </p:to>
                                    </p:set>
                                    <p:anim calcmode="lin" valueType="num">
                                      <p:cBhvr>
                                        <p:cTn id="65" dur="500" fill="hold"/>
                                        <p:tgtEl>
                                          <p:spTgt spid="22536"/>
                                        </p:tgtEl>
                                        <p:attrNameLst>
                                          <p:attrName>ppt_x</p:attrName>
                                        </p:attrNameLst>
                                      </p:cBhvr>
                                      <p:tavLst>
                                        <p:tav tm="0">
                                          <p:val>
                                            <p:strVal val="#ppt_x"/>
                                          </p:val>
                                        </p:tav>
                                        <p:tav tm="100000">
                                          <p:val>
                                            <p:strVal val="#ppt_x"/>
                                          </p:val>
                                        </p:tav>
                                      </p:tavLst>
                                    </p:anim>
                                    <p:anim calcmode="lin" valueType="num">
                                      <p:cBhvr>
                                        <p:cTn id="66" dur="500" fill="hold"/>
                                        <p:tgtEl>
                                          <p:spTgt spid="22536"/>
                                        </p:tgtEl>
                                        <p:attrNameLst>
                                          <p:attrName>ppt_y</p:attrName>
                                        </p:attrNameLst>
                                      </p:cBhvr>
                                      <p:tavLst>
                                        <p:tav tm="0">
                                          <p:val>
                                            <p:strVal val="#ppt_y+#ppt_h/2"/>
                                          </p:val>
                                        </p:tav>
                                        <p:tav tm="100000">
                                          <p:val>
                                            <p:strVal val="#ppt_y"/>
                                          </p:val>
                                        </p:tav>
                                      </p:tavLst>
                                    </p:anim>
                                    <p:anim calcmode="lin" valueType="num">
                                      <p:cBhvr>
                                        <p:cTn id="67" dur="500" fill="hold"/>
                                        <p:tgtEl>
                                          <p:spTgt spid="22536"/>
                                        </p:tgtEl>
                                        <p:attrNameLst>
                                          <p:attrName>ppt_w</p:attrName>
                                        </p:attrNameLst>
                                      </p:cBhvr>
                                      <p:tavLst>
                                        <p:tav tm="0">
                                          <p:val>
                                            <p:strVal val="#ppt_w"/>
                                          </p:val>
                                        </p:tav>
                                        <p:tav tm="100000">
                                          <p:val>
                                            <p:strVal val="#ppt_w"/>
                                          </p:val>
                                        </p:tav>
                                      </p:tavLst>
                                    </p:anim>
                                    <p:anim calcmode="lin" valueType="num">
                                      <p:cBhvr>
                                        <p:cTn id="68" dur="500" fill="hold"/>
                                        <p:tgtEl>
                                          <p:spTgt spid="22536"/>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4" fill="hold" grpId="0" nodeType="clickEffect">
                                  <p:stCondLst>
                                    <p:cond delay="0"/>
                                  </p:stCondLst>
                                  <p:childTnLst>
                                    <p:set>
                                      <p:cBhvr>
                                        <p:cTn id="72" dur="1" fill="hold">
                                          <p:stCondLst>
                                            <p:cond delay="0"/>
                                          </p:stCondLst>
                                        </p:cTn>
                                        <p:tgtEl>
                                          <p:spTgt spid="22537"/>
                                        </p:tgtEl>
                                        <p:attrNameLst>
                                          <p:attrName>style.visibility</p:attrName>
                                        </p:attrNameLst>
                                      </p:cBhvr>
                                      <p:to>
                                        <p:strVal val="visible"/>
                                      </p:to>
                                    </p:set>
                                    <p:anim calcmode="lin" valueType="num">
                                      <p:cBhvr>
                                        <p:cTn id="73" dur="500" fill="hold"/>
                                        <p:tgtEl>
                                          <p:spTgt spid="22537"/>
                                        </p:tgtEl>
                                        <p:attrNameLst>
                                          <p:attrName>ppt_x</p:attrName>
                                        </p:attrNameLst>
                                      </p:cBhvr>
                                      <p:tavLst>
                                        <p:tav tm="0">
                                          <p:val>
                                            <p:strVal val="#ppt_x"/>
                                          </p:val>
                                        </p:tav>
                                        <p:tav tm="100000">
                                          <p:val>
                                            <p:strVal val="#ppt_x"/>
                                          </p:val>
                                        </p:tav>
                                      </p:tavLst>
                                    </p:anim>
                                    <p:anim calcmode="lin" valueType="num">
                                      <p:cBhvr>
                                        <p:cTn id="74" dur="500" fill="hold"/>
                                        <p:tgtEl>
                                          <p:spTgt spid="22537"/>
                                        </p:tgtEl>
                                        <p:attrNameLst>
                                          <p:attrName>ppt_y</p:attrName>
                                        </p:attrNameLst>
                                      </p:cBhvr>
                                      <p:tavLst>
                                        <p:tav tm="0">
                                          <p:val>
                                            <p:strVal val="#ppt_y+#ppt_h/2"/>
                                          </p:val>
                                        </p:tav>
                                        <p:tav tm="100000">
                                          <p:val>
                                            <p:strVal val="#ppt_y"/>
                                          </p:val>
                                        </p:tav>
                                      </p:tavLst>
                                    </p:anim>
                                    <p:anim calcmode="lin" valueType="num">
                                      <p:cBhvr>
                                        <p:cTn id="75" dur="500" fill="hold"/>
                                        <p:tgtEl>
                                          <p:spTgt spid="22537"/>
                                        </p:tgtEl>
                                        <p:attrNameLst>
                                          <p:attrName>ppt_w</p:attrName>
                                        </p:attrNameLst>
                                      </p:cBhvr>
                                      <p:tavLst>
                                        <p:tav tm="0">
                                          <p:val>
                                            <p:strVal val="#ppt_w"/>
                                          </p:val>
                                        </p:tav>
                                        <p:tav tm="100000">
                                          <p:val>
                                            <p:strVal val="#ppt_w"/>
                                          </p:val>
                                        </p:tav>
                                      </p:tavLst>
                                    </p:anim>
                                    <p:anim calcmode="lin" valueType="num">
                                      <p:cBhvr>
                                        <p:cTn id="76" dur="500" fill="hold"/>
                                        <p:tgtEl>
                                          <p:spTgt spid="22537"/>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8" fill="hold" grpId="0" nodeType="clickEffect">
                                  <p:stCondLst>
                                    <p:cond delay="0"/>
                                  </p:stCondLst>
                                  <p:childTnLst>
                                    <p:set>
                                      <p:cBhvr>
                                        <p:cTn id="80" dur="1" fill="hold">
                                          <p:stCondLst>
                                            <p:cond delay="0"/>
                                          </p:stCondLst>
                                        </p:cTn>
                                        <p:tgtEl>
                                          <p:spTgt spid="22613"/>
                                        </p:tgtEl>
                                        <p:attrNameLst>
                                          <p:attrName>style.visibility</p:attrName>
                                        </p:attrNameLst>
                                      </p:cBhvr>
                                      <p:to>
                                        <p:strVal val="visible"/>
                                      </p:to>
                                    </p:set>
                                    <p:anim calcmode="lin" valueType="num">
                                      <p:cBhvr>
                                        <p:cTn id="81" dur="500" fill="hold"/>
                                        <p:tgtEl>
                                          <p:spTgt spid="22613"/>
                                        </p:tgtEl>
                                        <p:attrNameLst>
                                          <p:attrName>ppt_x</p:attrName>
                                        </p:attrNameLst>
                                      </p:cBhvr>
                                      <p:tavLst>
                                        <p:tav tm="0">
                                          <p:val>
                                            <p:strVal val="#ppt_x-#ppt_w/2"/>
                                          </p:val>
                                        </p:tav>
                                        <p:tav tm="100000">
                                          <p:val>
                                            <p:strVal val="#ppt_x"/>
                                          </p:val>
                                        </p:tav>
                                      </p:tavLst>
                                    </p:anim>
                                    <p:anim calcmode="lin" valueType="num">
                                      <p:cBhvr>
                                        <p:cTn id="82" dur="500" fill="hold"/>
                                        <p:tgtEl>
                                          <p:spTgt spid="22613"/>
                                        </p:tgtEl>
                                        <p:attrNameLst>
                                          <p:attrName>ppt_y</p:attrName>
                                        </p:attrNameLst>
                                      </p:cBhvr>
                                      <p:tavLst>
                                        <p:tav tm="0">
                                          <p:val>
                                            <p:strVal val="#ppt_y"/>
                                          </p:val>
                                        </p:tav>
                                        <p:tav tm="100000">
                                          <p:val>
                                            <p:strVal val="#ppt_y"/>
                                          </p:val>
                                        </p:tav>
                                      </p:tavLst>
                                    </p:anim>
                                    <p:anim calcmode="lin" valueType="num">
                                      <p:cBhvr>
                                        <p:cTn id="83" dur="500" fill="hold"/>
                                        <p:tgtEl>
                                          <p:spTgt spid="22613"/>
                                        </p:tgtEl>
                                        <p:attrNameLst>
                                          <p:attrName>ppt_w</p:attrName>
                                        </p:attrNameLst>
                                      </p:cBhvr>
                                      <p:tavLst>
                                        <p:tav tm="0">
                                          <p:val>
                                            <p:fltVal val="0"/>
                                          </p:val>
                                        </p:tav>
                                        <p:tav tm="100000">
                                          <p:val>
                                            <p:strVal val="#ppt_w"/>
                                          </p:val>
                                        </p:tav>
                                      </p:tavLst>
                                    </p:anim>
                                    <p:anim calcmode="lin" valueType="num">
                                      <p:cBhvr>
                                        <p:cTn id="84" dur="500" fill="hold"/>
                                        <p:tgtEl>
                                          <p:spTgt spid="22613"/>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1" fill="hold" grpId="0" nodeType="clickEffect">
                                  <p:stCondLst>
                                    <p:cond delay="0"/>
                                  </p:stCondLst>
                                  <p:childTnLst>
                                    <p:set>
                                      <p:cBhvr>
                                        <p:cTn id="88" dur="1" fill="hold">
                                          <p:stCondLst>
                                            <p:cond delay="0"/>
                                          </p:stCondLst>
                                        </p:cTn>
                                        <p:tgtEl>
                                          <p:spTgt spid="22538"/>
                                        </p:tgtEl>
                                        <p:attrNameLst>
                                          <p:attrName>style.visibility</p:attrName>
                                        </p:attrNameLst>
                                      </p:cBhvr>
                                      <p:to>
                                        <p:strVal val="visible"/>
                                      </p:to>
                                    </p:set>
                                    <p:anim calcmode="lin" valueType="num">
                                      <p:cBhvr>
                                        <p:cTn id="89" dur="500" fill="hold"/>
                                        <p:tgtEl>
                                          <p:spTgt spid="22538"/>
                                        </p:tgtEl>
                                        <p:attrNameLst>
                                          <p:attrName>ppt_x</p:attrName>
                                        </p:attrNameLst>
                                      </p:cBhvr>
                                      <p:tavLst>
                                        <p:tav tm="0">
                                          <p:val>
                                            <p:strVal val="#ppt_x"/>
                                          </p:val>
                                        </p:tav>
                                        <p:tav tm="100000">
                                          <p:val>
                                            <p:strVal val="#ppt_x"/>
                                          </p:val>
                                        </p:tav>
                                      </p:tavLst>
                                    </p:anim>
                                    <p:anim calcmode="lin" valueType="num">
                                      <p:cBhvr>
                                        <p:cTn id="90" dur="500" fill="hold"/>
                                        <p:tgtEl>
                                          <p:spTgt spid="22538"/>
                                        </p:tgtEl>
                                        <p:attrNameLst>
                                          <p:attrName>ppt_y</p:attrName>
                                        </p:attrNameLst>
                                      </p:cBhvr>
                                      <p:tavLst>
                                        <p:tav tm="0">
                                          <p:val>
                                            <p:strVal val="#ppt_y-#ppt_h/2"/>
                                          </p:val>
                                        </p:tav>
                                        <p:tav tm="100000">
                                          <p:val>
                                            <p:strVal val="#ppt_y"/>
                                          </p:val>
                                        </p:tav>
                                      </p:tavLst>
                                    </p:anim>
                                    <p:anim calcmode="lin" valueType="num">
                                      <p:cBhvr>
                                        <p:cTn id="91" dur="500" fill="hold"/>
                                        <p:tgtEl>
                                          <p:spTgt spid="22538"/>
                                        </p:tgtEl>
                                        <p:attrNameLst>
                                          <p:attrName>ppt_w</p:attrName>
                                        </p:attrNameLst>
                                      </p:cBhvr>
                                      <p:tavLst>
                                        <p:tav tm="0">
                                          <p:val>
                                            <p:strVal val="#ppt_w"/>
                                          </p:val>
                                        </p:tav>
                                        <p:tav tm="100000">
                                          <p:val>
                                            <p:strVal val="#ppt_w"/>
                                          </p:val>
                                        </p:tav>
                                      </p:tavLst>
                                    </p:anim>
                                    <p:anim calcmode="lin" valueType="num">
                                      <p:cBhvr>
                                        <p:cTn id="92" dur="500" fill="hold"/>
                                        <p:tgtEl>
                                          <p:spTgt spid="22538"/>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7" presetClass="entr" presetSubtype="2" fill="hold" grpId="0" nodeType="clickEffect">
                                  <p:stCondLst>
                                    <p:cond delay="0"/>
                                  </p:stCondLst>
                                  <p:childTnLst>
                                    <p:set>
                                      <p:cBhvr>
                                        <p:cTn id="96" dur="1" fill="hold">
                                          <p:stCondLst>
                                            <p:cond delay="0"/>
                                          </p:stCondLst>
                                        </p:cTn>
                                        <p:tgtEl>
                                          <p:spTgt spid="22539"/>
                                        </p:tgtEl>
                                        <p:attrNameLst>
                                          <p:attrName>style.visibility</p:attrName>
                                        </p:attrNameLst>
                                      </p:cBhvr>
                                      <p:to>
                                        <p:strVal val="visible"/>
                                      </p:to>
                                    </p:set>
                                    <p:anim calcmode="lin" valueType="num">
                                      <p:cBhvr>
                                        <p:cTn id="97" dur="500" fill="hold"/>
                                        <p:tgtEl>
                                          <p:spTgt spid="22539"/>
                                        </p:tgtEl>
                                        <p:attrNameLst>
                                          <p:attrName>ppt_x</p:attrName>
                                        </p:attrNameLst>
                                      </p:cBhvr>
                                      <p:tavLst>
                                        <p:tav tm="0">
                                          <p:val>
                                            <p:strVal val="#ppt_x+#ppt_w/2"/>
                                          </p:val>
                                        </p:tav>
                                        <p:tav tm="100000">
                                          <p:val>
                                            <p:strVal val="#ppt_x"/>
                                          </p:val>
                                        </p:tav>
                                      </p:tavLst>
                                    </p:anim>
                                    <p:anim calcmode="lin" valueType="num">
                                      <p:cBhvr>
                                        <p:cTn id="98" dur="500" fill="hold"/>
                                        <p:tgtEl>
                                          <p:spTgt spid="22539"/>
                                        </p:tgtEl>
                                        <p:attrNameLst>
                                          <p:attrName>ppt_y</p:attrName>
                                        </p:attrNameLst>
                                      </p:cBhvr>
                                      <p:tavLst>
                                        <p:tav tm="0">
                                          <p:val>
                                            <p:strVal val="#ppt_y"/>
                                          </p:val>
                                        </p:tav>
                                        <p:tav tm="100000">
                                          <p:val>
                                            <p:strVal val="#ppt_y"/>
                                          </p:val>
                                        </p:tav>
                                      </p:tavLst>
                                    </p:anim>
                                    <p:anim calcmode="lin" valueType="num">
                                      <p:cBhvr>
                                        <p:cTn id="99" dur="500" fill="hold"/>
                                        <p:tgtEl>
                                          <p:spTgt spid="22539"/>
                                        </p:tgtEl>
                                        <p:attrNameLst>
                                          <p:attrName>ppt_w</p:attrName>
                                        </p:attrNameLst>
                                      </p:cBhvr>
                                      <p:tavLst>
                                        <p:tav tm="0">
                                          <p:val>
                                            <p:fltVal val="0"/>
                                          </p:val>
                                        </p:tav>
                                        <p:tav tm="100000">
                                          <p:val>
                                            <p:strVal val="#ppt_w"/>
                                          </p:val>
                                        </p:tav>
                                      </p:tavLst>
                                    </p:anim>
                                    <p:anim calcmode="lin" valueType="num">
                                      <p:cBhvr>
                                        <p:cTn id="100" dur="500" fill="hold"/>
                                        <p:tgtEl>
                                          <p:spTgt spid="22539"/>
                                        </p:tgtEl>
                                        <p:attrNameLst>
                                          <p:attrName>ppt_h</p:attrName>
                                        </p:attrNameLst>
                                      </p:cBhvr>
                                      <p:tavLst>
                                        <p:tav tm="0">
                                          <p:val>
                                            <p:strVal val="#ppt_h"/>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17" presetClass="entr" presetSubtype="4" fill="hold" grpId="0" nodeType="clickEffect">
                                  <p:stCondLst>
                                    <p:cond delay="0"/>
                                  </p:stCondLst>
                                  <p:childTnLst>
                                    <p:set>
                                      <p:cBhvr>
                                        <p:cTn id="104" dur="1" fill="hold">
                                          <p:stCondLst>
                                            <p:cond delay="0"/>
                                          </p:stCondLst>
                                        </p:cTn>
                                        <p:tgtEl>
                                          <p:spTgt spid="22541"/>
                                        </p:tgtEl>
                                        <p:attrNameLst>
                                          <p:attrName>style.visibility</p:attrName>
                                        </p:attrNameLst>
                                      </p:cBhvr>
                                      <p:to>
                                        <p:strVal val="visible"/>
                                      </p:to>
                                    </p:set>
                                    <p:anim calcmode="lin" valueType="num">
                                      <p:cBhvr>
                                        <p:cTn id="105" dur="500" fill="hold"/>
                                        <p:tgtEl>
                                          <p:spTgt spid="22541"/>
                                        </p:tgtEl>
                                        <p:attrNameLst>
                                          <p:attrName>ppt_x</p:attrName>
                                        </p:attrNameLst>
                                      </p:cBhvr>
                                      <p:tavLst>
                                        <p:tav tm="0">
                                          <p:val>
                                            <p:strVal val="#ppt_x"/>
                                          </p:val>
                                        </p:tav>
                                        <p:tav tm="100000">
                                          <p:val>
                                            <p:strVal val="#ppt_x"/>
                                          </p:val>
                                        </p:tav>
                                      </p:tavLst>
                                    </p:anim>
                                    <p:anim calcmode="lin" valueType="num">
                                      <p:cBhvr>
                                        <p:cTn id="106" dur="500" fill="hold"/>
                                        <p:tgtEl>
                                          <p:spTgt spid="22541"/>
                                        </p:tgtEl>
                                        <p:attrNameLst>
                                          <p:attrName>ppt_y</p:attrName>
                                        </p:attrNameLst>
                                      </p:cBhvr>
                                      <p:tavLst>
                                        <p:tav tm="0">
                                          <p:val>
                                            <p:strVal val="#ppt_y+#ppt_h/2"/>
                                          </p:val>
                                        </p:tav>
                                        <p:tav tm="100000">
                                          <p:val>
                                            <p:strVal val="#ppt_y"/>
                                          </p:val>
                                        </p:tav>
                                      </p:tavLst>
                                    </p:anim>
                                    <p:anim calcmode="lin" valueType="num">
                                      <p:cBhvr>
                                        <p:cTn id="107" dur="500" fill="hold"/>
                                        <p:tgtEl>
                                          <p:spTgt spid="22541"/>
                                        </p:tgtEl>
                                        <p:attrNameLst>
                                          <p:attrName>ppt_w</p:attrName>
                                        </p:attrNameLst>
                                      </p:cBhvr>
                                      <p:tavLst>
                                        <p:tav tm="0">
                                          <p:val>
                                            <p:strVal val="#ppt_w"/>
                                          </p:val>
                                        </p:tav>
                                        <p:tav tm="100000">
                                          <p:val>
                                            <p:strVal val="#ppt_w"/>
                                          </p:val>
                                        </p:tav>
                                      </p:tavLst>
                                    </p:anim>
                                    <p:anim calcmode="lin" valueType="num">
                                      <p:cBhvr>
                                        <p:cTn id="108" dur="500" fill="hold"/>
                                        <p:tgtEl>
                                          <p:spTgt spid="22541"/>
                                        </p:tgtEl>
                                        <p:attrNameLst>
                                          <p:attrName>ppt_h</p:attrName>
                                        </p:attrNameLst>
                                      </p:cBhvr>
                                      <p:tavLst>
                                        <p:tav tm="0">
                                          <p:val>
                                            <p:fltVal val="0"/>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18" presetClass="entr" presetSubtype="3" fill="hold" grpId="0" nodeType="clickEffect">
                                  <p:stCondLst>
                                    <p:cond delay="0"/>
                                  </p:stCondLst>
                                  <p:childTnLst>
                                    <p:set>
                                      <p:cBhvr>
                                        <p:cTn id="112" dur="1" fill="hold">
                                          <p:stCondLst>
                                            <p:cond delay="0"/>
                                          </p:stCondLst>
                                        </p:cTn>
                                        <p:tgtEl>
                                          <p:spTgt spid="22542"/>
                                        </p:tgtEl>
                                        <p:attrNameLst>
                                          <p:attrName>style.visibility</p:attrName>
                                        </p:attrNameLst>
                                      </p:cBhvr>
                                      <p:to>
                                        <p:strVal val="visible"/>
                                      </p:to>
                                    </p:set>
                                    <p:animEffect transition="in" filter="strips(upRight)">
                                      <p:cBhvr>
                                        <p:cTn id="113" dur="500"/>
                                        <p:tgtEl>
                                          <p:spTgt spid="22542"/>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8" fill="hold" nodeType="clickEffect">
                                  <p:stCondLst>
                                    <p:cond delay="0"/>
                                  </p:stCondLst>
                                  <p:childTnLst>
                                    <p:set>
                                      <p:cBhvr>
                                        <p:cTn id="117" dur="1" fill="hold">
                                          <p:stCondLst>
                                            <p:cond delay="0"/>
                                          </p:stCondLst>
                                        </p:cTn>
                                        <p:tgtEl>
                                          <p:spTgt spid="22614"/>
                                        </p:tgtEl>
                                        <p:attrNameLst>
                                          <p:attrName>style.visibility</p:attrName>
                                        </p:attrNameLst>
                                      </p:cBhvr>
                                      <p:to>
                                        <p:strVal val="visible"/>
                                      </p:to>
                                    </p:set>
                                    <p:anim calcmode="lin" valueType="num">
                                      <p:cBhvr additive="base">
                                        <p:cTn id="118" dur="500" fill="hold"/>
                                        <p:tgtEl>
                                          <p:spTgt spid="22614"/>
                                        </p:tgtEl>
                                        <p:attrNameLst>
                                          <p:attrName>ppt_x</p:attrName>
                                        </p:attrNameLst>
                                      </p:cBhvr>
                                      <p:tavLst>
                                        <p:tav tm="0">
                                          <p:val>
                                            <p:strVal val="0-#ppt_w/2"/>
                                          </p:val>
                                        </p:tav>
                                        <p:tav tm="100000">
                                          <p:val>
                                            <p:strVal val="#ppt_x"/>
                                          </p:val>
                                        </p:tav>
                                      </p:tavLst>
                                    </p:anim>
                                    <p:anim calcmode="lin" valueType="num">
                                      <p:cBhvr additive="base">
                                        <p:cTn id="119" dur="500" fill="hold"/>
                                        <p:tgtEl>
                                          <p:spTgt spid="22614"/>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7" presetClass="entr" presetSubtype="10" fill="hold" nodeType="clickEffect">
                                  <p:stCondLst>
                                    <p:cond delay="0"/>
                                  </p:stCondLst>
                                  <p:childTnLst>
                                    <p:set>
                                      <p:cBhvr>
                                        <p:cTn id="123" dur="1" fill="hold">
                                          <p:stCondLst>
                                            <p:cond delay="0"/>
                                          </p:stCondLst>
                                        </p:cTn>
                                        <p:tgtEl>
                                          <p:spTgt spid="22652"/>
                                        </p:tgtEl>
                                        <p:attrNameLst>
                                          <p:attrName>style.visibility</p:attrName>
                                        </p:attrNameLst>
                                      </p:cBhvr>
                                      <p:to>
                                        <p:strVal val="visible"/>
                                      </p:to>
                                    </p:set>
                                    <p:anim calcmode="lin" valueType="num">
                                      <p:cBhvr>
                                        <p:cTn id="124" dur="500" fill="hold"/>
                                        <p:tgtEl>
                                          <p:spTgt spid="22652"/>
                                        </p:tgtEl>
                                        <p:attrNameLst>
                                          <p:attrName>ppt_w</p:attrName>
                                        </p:attrNameLst>
                                      </p:cBhvr>
                                      <p:tavLst>
                                        <p:tav tm="0">
                                          <p:val>
                                            <p:fltVal val="0"/>
                                          </p:val>
                                        </p:tav>
                                        <p:tav tm="100000">
                                          <p:val>
                                            <p:strVal val="#ppt_w"/>
                                          </p:val>
                                        </p:tav>
                                      </p:tavLst>
                                    </p:anim>
                                    <p:anim calcmode="lin" valueType="num">
                                      <p:cBhvr>
                                        <p:cTn id="125" dur="500" fill="hold"/>
                                        <p:tgtEl>
                                          <p:spTgt spid="22652"/>
                                        </p:tgtEl>
                                        <p:attrNameLst>
                                          <p:attrName>ppt_h</p:attrName>
                                        </p:attrNameLst>
                                      </p:cBhvr>
                                      <p:tavLst>
                                        <p:tav tm="0">
                                          <p:val>
                                            <p:strVal val="#ppt_h"/>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18" presetClass="entr" presetSubtype="9" fill="hold" grpId="0" nodeType="clickEffect">
                                  <p:stCondLst>
                                    <p:cond delay="0"/>
                                  </p:stCondLst>
                                  <p:childTnLst>
                                    <p:set>
                                      <p:cBhvr>
                                        <p:cTn id="129" dur="1" fill="hold">
                                          <p:stCondLst>
                                            <p:cond delay="0"/>
                                          </p:stCondLst>
                                        </p:cTn>
                                        <p:tgtEl>
                                          <p:spTgt spid="22635"/>
                                        </p:tgtEl>
                                        <p:attrNameLst>
                                          <p:attrName>style.visibility</p:attrName>
                                        </p:attrNameLst>
                                      </p:cBhvr>
                                      <p:to>
                                        <p:strVal val="visible"/>
                                      </p:to>
                                    </p:set>
                                    <p:animEffect transition="in" filter="strips(upLeft)">
                                      <p:cBhvr>
                                        <p:cTn id="130" dur="500"/>
                                        <p:tgtEl>
                                          <p:spTgt spid="22635"/>
                                        </p:tgtEl>
                                      </p:cBhvr>
                                    </p:animEffect>
                                  </p:childTnLst>
                                </p:cTn>
                              </p:par>
                            </p:childTnLst>
                          </p:cTn>
                        </p:par>
                      </p:childTnLst>
                    </p:cTn>
                  </p:par>
                  <p:par>
                    <p:cTn id="131" fill="hold">
                      <p:stCondLst>
                        <p:cond delay="indefinite"/>
                      </p:stCondLst>
                      <p:childTnLst>
                        <p:par>
                          <p:cTn id="132" fill="hold">
                            <p:stCondLst>
                              <p:cond delay="0"/>
                            </p:stCondLst>
                            <p:childTnLst>
                              <p:par>
                                <p:cTn id="133" presetID="17" presetClass="entr" presetSubtype="10" fill="hold" grpId="0" nodeType="clickEffect">
                                  <p:stCondLst>
                                    <p:cond delay="0"/>
                                  </p:stCondLst>
                                  <p:childTnLst>
                                    <p:set>
                                      <p:cBhvr>
                                        <p:cTn id="134" dur="1" fill="hold">
                                          <p:stCondLst>
                                            <p:cond delay="0"/>
                                          </p:stCondLst>
                                        </p:cTn>
                                        <p:tgtEl>
                                          <p:spTgt spid="22636"/>
                                        </p:tgtEl>
                                        <p:attrNameLst>
                                          <p:attrName>style.visibility</p:attrName>
                                        </p:attrNameLst>
                                      </p:cBhvr>
                                      <p:to>
                                        <p:strVal val="visible"/>
                                      </p:to>
                                    </p:set>
                                    <p:anim calcmode="lin" valueType="num">
                                      <p:cBhvr>
                                        <p:cTn id="135" dur="500" fill="hold"/>
                                        <p:tgtEl>
                                          <p:spTgt spid="22636"/>
                                        </p:tgtEl>
                                        <p:attrNameLst>
                                          <p:attrName>ppt_w</p:attrName>
                                        </p:attrNameLst>
                                      </p:cBhvr>
                                      <p:tavLst>
                                        <p:tav tm="0">
                                          <p:val>
                                            <p:fltVal val="0"/>
                                          </p:val>
                                        </p:tav>
                                        <p:tav tm="100000">
                                          <p:val>
                                            <p:strVal val="#ppt_w"/>
                                          </p:val>
                                        </p:tav>
                                      </p:tavLst>
                                    </p:anim>
                                    <p:anim calcmode="lin" valueType="num">
                                      <p:cBhvr>
                                        <p:cTn id="136" dur="500" fill="hold"/>
                                        <p:tgtEl>
                                          <p:spTgt spid="22636"/>
                                        </p:tgtEl>
                                        <p:attrNameLst>
                                          <p:attrName>ppt_h</p:attrName>
                                        </p:attrNameLst>
                                      </p:cBhvr>
                                      <p:tavLst>
                                        <p:tav tm="0">
                                          <p:val>
                                            <p:strVal val="#ppt_h"/>
                                          </p:val>
                                        </p:tav>
                                        <p:tav tm="100000">
                                          <p:val>
                                            <p:strVal val="#ppt_h"/>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1" fill="hold" grpId="0" nodeType="clickEffect">
                                  <p:stCondLst>
                                    <p:cond delay="0"/>
                                  </p:stCondLst>
                                  <p:childTnLst>
                                    <p:set>
                                      <p:cBhvr>
                                        <p:cTn id="140" dur="1" fill="hold">
                                          <p:stCondLst>
                                            <p:cond delay="0"/>
                                          </p:stCondLst>
                                        </p:cTn>
                                        <p:tgtEl>
                                          <p:spTgt spid="22637"/>
                                        </p:tgtEl>
                                        <p:attrNameLst>
                                          <p:attrName>style.visibility</p:attrName>
                                        </p:attrNameLst>
                                      </p:cBhvr>
                                      <p:to>
                                        <p:strVal val="visible"/>
                                      </p:to>
                                    </p:set>
                                    <p:anim calcmode="lin" valueType="num">
                                      <p:cBhvr additive="base">
                                        <p:cTn id="141" dur="500" fill="hold"/>
                                        <p:tgtEl>
                                          <p:spTgt spid="22637"/>
                                        </p:tgtEl>
                                        <p:attrNameLst>
                                          <p:attrName>ppt_x</p:attrName>
                                        </p:attrNameLst>
                                      </p:cBhvr>
                                      <p:tavLst>
                                        <p:tav tm="0">
                                          <p:val>
                                            <p:strVal val="#ppt_x"/>
                                          </p:val>
                                        </p:tav>
                                        <p:tav tm="100000">
                                          <p:val>
                                            <p:strVal val="#ppt_x"/>
                                          </p:val>
                                        </p:tav>
                                      </p:tavLst>
                                    </p:anim>
                                    <p:anim calcmode="lin" valueType="num">
                                      <p:cBhvr additive="base">
                                        <p:cTn id="142" dur="500" fill="hold"/>
                                        <p:tgtEl>
                                          <p:spTgt spid="22637"/>
                                        </p:tgtEl>
                                        <p:attrNameLst>
                                          <p:attrName>ppt_y</p:attrName>
                                        </p:attrNameLst>
                                      </p:cBhvr>
                                      <p:tavLst>
                                        <p:tav tm="0">
                                          <p:val>
                                            <p:strVal val="0-#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8" fill="hold" grpId="0" nodeType="clickEffect">
                                  <p:stCondLst>
                                    <p:cond delay="0"/>
                                  </p:stCondLst>
                                  <p:childTnLst>
                                    <p:set>
                                      <p:cBhvr>
                                        <p:cTn id="146" dur="1" fill="hold">
                                          <p:stCondLst>
                                            <p:cond delay="0"/>
                                          </p:stCondLst>
                                        </p:cTn>
                                        <p:tgtEl>
                                          <p:spTgt spid="22638"/>
                                        </p:tgtEl>
                                        <p:attrNameLst>
                                          <p:attrName>style.visibility</p:attrName>
                                        </p:attrNameLst>
                                      </p:cBhvr>
                                      <p:to>
                                        <p:strVal val="visible"/>
                                      </p:to>
                                    </p:set>
                                    <p:anim calcmode="lin" valueType="num">
                                      <p:cBhvr additive="base">
                                        <p:cTn id="147" dur="500" fill="hold"/>
                                        <p:tgtEl>
                                          <p:spTgt spid="22638"/>
                                        </p:tgtEl>
                                        <p:attrNameLst>
                                          <p:attrName>ppt_x</p:attrName>
                                        </p:attrNameLst>
                                      </p:cBhvr>
                                      <p:tavLst>
                                        <p:tav tm="0">
                                          <p:val>
                                            <p:strVal val="0-#ppt_w/2"/>
                                          </p:val>
                                        </p:tav>
                                        <p:tav tm="100000">
                                          <p:val>
                                            <p:strVal val="#ppt_x"/>
                                          </p:val>
                                        </p:tav>
                                      </p:tavLst>
                                    </p:anim>
                                    <p:anim calcmode="lin" valueType="num">
                                      <p:cBhvr additive="base">
                                        <p:cTn id="148" dur="500" fill="hold"/>
                                        <p:tgtEl>
                                          <p:spTgt spid="22638"/>
                                        </p:tgtEl>
                                        <p:attrNameLst>
                                          <p:attrName>ppt_y</p:attrName>
                                        </p:attrNameLst>
                                      </p:cBhvr>
                                      <p:tavLst>
                                        <p:tav tm="0">
                                          <p:val>
                                            <p:strVal val="#ppt_y"/>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18" presetClass="entr" presetSubtype="6" fill="hold" nodeType="clickEffect">
                                  <p:stCondLst>
                                    <p:cond delay="0"/>
                                  </p:stCondLst>
                                  <p:childTnLst>
                                    <p:set>
                                      <p:cBhvr>
                                        <p:cTn id="152" dur="1" fill="hold">
                                          <p:stCondLst>
                                            <p:cond delay="0"/>
                                          </p:stCondLst>
                                        </p:cTn>
                                        <p:tgtEl>
                                          <p:spTgt spid="22543"/>
                                        </p:tgtEl>
                                        <p:attrNameLst>
                                          <p:attrName>style.visibility</p:attrName>
                                        </p:attrNameLst>
                                      </p:cBhvr>
                                      <p:to>
                                        <p:strVal val="visible"/>
                                      </p:to>
                                    </p:set>
                                    <p:animEffect transition="in" filter="strips(downRight)">
                                      <p:cBhvr>
                                        <p:cTn id="153" dur="500"/>
                                        <p:tgtEl>
                                          <p:spTgt spid="22543"/>
                                        </p:tgtEl>
                                      </p:cBhvr>
                                    </p:animEffect>
                                  </p:childTnLst>
                                </p:cTn>
                              </p:par>
                            </p:childTnLst>
                          </p:cTn>
                        </p:par>
                      </p:childTnLst>
                    </p:cTn>
                  </p:par>
                  <p:par>
                    <p:cTn id="154" fill="hold">
                      <p:stCondLst>
                        <p:cond delay="indefinite"/>
                      </p:stCondLst>
                      <p:childTnLst>
                        <p:par>
                          <p:cTn id="155" fill="hold">
                            <p:stCondLst>
                              <p:cond delay="0"/>
                            </p:stCondLst>
                            <p:childTnLst>
                              <p:par>
                                <p:cTn id="156" presetID="2" presetClass="entr" presetSubtype="8" fill="hold" nodeType="clickEffect">
                                  <p:stCondLst>
                                    <p:cond delay="0"/>
                                  </p:stCondLst>
                                  <p:childTnLst>
                                    <p:set>
                                      <p:cBhvr>
                                        <p:cTn id="157" dur="1" fill="hold">
                                          <p:stCondLst>
                                            <p:cond delay="0"/>
                                          </p:stCondLst>
                                        </p:cTn>
                                        <p:tgtEl>
                                          <p:spTgt spid="22619"/>
                                        </p:tgtEl>
                                        <p:attrNameLst>
                                          <p:attrName>style.visibility</p:attrName>
                                        </p:attrNameLst>
                                      </p:cBhvr>
                                      <p:to>
                                        <p:strVal val="visible"/>
                                      </p:to>
                                    </p:set>
                                    <p:anim calcmode="lin" valueType="num">
                                      <p:cBhvr additive="base">
                                        <p:cTn id="158" dur="500" fill="hold"/>
                                        <p:tgtEl>
                                          <p:spTgt spid="22619"/>
                                        </p:tgtEl>
                                        <p:attrNameLst>
                                          <p:attrName>ppt_x</p:attrName>
                                        </p:attrNameLst>
                                      </p:cBhvr>
                                      <p:tavLst>
                                        <p:tav tm="0">
                                          <p:val>
                                            <p:strVal val="0-#ppt_w/2"/>
                                          </p:val>
                                        </p:tav>
                                        <p:tav tm="100000">
                                          <p:val>
                                            <p:strVal val="#ppt_x"/>
                                          </p:val>
                                        </p:tav>
                                      </p:tavLst>
                                    </p:anim>
                                    <p:anim calcmode="lin" valueType="num">
                                      <p:cBhvr additive="base">
                                        <p:cTn id="159" dur="500" fill="hold"/>
                                        <p:tgtEl>
                                          <p:spTgt spid="22619"/>
                                        </p:tgtEl>
                                        <p:attrNameLst>
                                          <p:attrName>ppt_y</p:attrName>
                                        </p:attrNameLst>
                                      </p:cBhvr>
                                      <p:tavLst>
                                        <p:tav tm="0">
                                          <p:val>
                                            <p:strVal val="#ppt_y"/>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1" fill="hold" grpId="0" nodeType="clickEffect">
                                  <p:stCondLst>
                                    <p:cond delay="0"/>
                                  </p:stCondLst>
                                  <p:childTnLst>
                                    <p:set>
                                      <p:cBhvr>
                                        <p:cTn id="163" dur="1" fill="hold">
                                          <p:stCondLst>
                                            <p:cond delay="0"/>
                                          </p:stCondLst>
                                        </p:cTn>
                                        <p:tgtEl>
                                          <p:spTgt spid="22549"/>
                                        </p:tgtEl>
                                        <p:attrNameLst>
                                          <p:attrName>style.visibility</p:attrName>
                                        </p:attrNameLst>
                                      </p:cBhvr>
                                      <p:to>
                                        <p:strVal val="visible"/>
                                      </p:to>
                                    </p:set>
                                    <p:anim calcmode="lin" valueType="num">
                                      <p:cBhvr additive="base">
                                        <p:cTn id="164" dur="500" fill="hold"/>
                                        <p:tgtEl>
                                          <p:spTgt spid="22549"/>
                                        </p:tgtEl>
                                        <p:attrNameLst>
                                          <p:attrName>ppt_x</p:attrName>
                                        </p:attrNameLst>
                                      </p:cBhvr>
                                      <p:tavLst>
                                        <p:tav tm="0">
                                          <p:val>
                                            <p:strVal val="#ppt_x"/>
                                          </p:val>
                                        </p:tav>
                                        <p:tav tm="100000">
                                          <p:val>
                                            <p:strVal val="#ppt_x"/>
                                          </p:val>
                                        </p:tav>
                                      </p:tavLst>
                                    </p:anim>
                                    <p:anim calcmode="lin" valueType="num">
                                      <p:cBhvr additive="base">
                                        <p:cTn id="165" dur="500" fill="hold"/>
                                        <p:tgtEl>
                                          <p:spTgt spid="22549"/>
                                        </p:tgtEl>
                                        <p:attrNameLst>
                                          <p:attrName>ppt_y</p:attrName>
                                        </p:attrNameLst>
                                      </p:cBhvr>
                                      <p:tavLst>
                                        <p:tav tm="0">
                                          <p:val>
                                            <p:strVal val="0-#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1" fill="hold" grpId="0" nodeType="clickEffect">
                                  <p:stCondLst>
                                    <p:cond delay="0"/>
                                  </p:stCondLst>
                                  <p:childTnLst>
                                    <p:set>
                                      <p:cBhvr>
                                        <p:cTn id="169" dur="1" fill="hold">
                                          <p:stCondLst>
                                            <p:cond delay="0"/>
                                          </p:stCondLst>
                                        </p:cTn>
                                        <p:tgtEl>
                                          <p:spTgt spid="22550"/>
                                        </p:tgtEl>
                                        <p:attrNameLst>
                                          <p:attrName>style.visibility</p:attrName>
                                        </p:attrNameLst>
                                      </p:cBhvr>
                                      <p:to>
                                        <p:strVal val="visible"/>
                                      </p:to>
                                    </p:set>
                                    <p:anim calcmode="lin" valueType="num">
                                      <p:cBhvr additive="base">
                                        <p:cTn id="170" dur="500" fill="hold"/>
                                        <p:tgtEl>
                                          <p:spTgt spid="22550"/>
                                        </p:tgtEl>
                                        <p:attrNameLst>
                                          <p:attrName>ppt_x</p:attrName>
                                        </p:attrNameLst>
                                      </p:cBhvr>
                                      <p:tavLst>
                                        <p:tav tm="0">
                                          <p:val>
                                            <p:strVal val="#ppt_x"/>
                                          </p:val>
                                        </p:tav>
                                        <p:tav tm="100000">
                                          <p:val>
                                            <p:strVal val="#ppt_x"/>
                                          </p:val>
                                        </p:tav>
                                      </p:tavLst>
                                    </p:anim>
                                    <p:anim calcmode="lin" valueType="num">
                                      <p:cBhvr additive="base">
                                        <p:cTn id="171" dur="500" fill="hold"/>
                                        <p:tgtEl>
                                          <p:spTgt spid="22550"/>
                                        </p:tgtEl>
                                        <p:attrNameLst>
                                          <p:attrName>ppt_y</p:attrName>
                                        </p:attrNameLst>
                                      </p:cBhvr>
                                      <p:tavLst>
                                        <p:tav tm="0">
                                          <p:val>
                                            <p:strVal val="0-#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1" fill="hold" grpId="0" nodeType="clickEffect">
                                  <p:stCondLst>
                                    <p:cond delay="0"/>
                                  </p:stCondLst>
                                  <p:childTnLst>
                                    <p:set>
                                      <p:cBhvr>
                                        <p:cTn id="175" dur="1" fill="hold">
                                          <p:stCondLst>
                                            <p:cond delay="0"/>
                                          </p:stCondLst>
                                        </p:cTn>
                                        <p:tgtEl>
                                          <p:spTgt spid="22551"/>
                                        </p:tgtEl>
                                        <p:attrNameLst>
                                          <p:attrName>style.visibility</p:attrName>
                                        </p:attrNameLst>
                                      </p:cBhvr>
                                      <p:to>
                                        <p:strVal val="visible"/>
                                      </p:to>
                                    </p:set>
                                    <p:anim calcmode="lin" valueType="num">
                                      <p:cBhvr additive="base">
                                        <p:cTn id="176" dur="500" fill="hold"/>
                                        <p:tgtEl>
                                          <p:spTgt spid="22551"/>
                                        </p:tgtEl>
                                        <p:attrNameLst>
                                          <p:attrName>ppt_x</p:attrName>
                                        </p:attrNameLst>
                                      </p:cBhvr>
                                      <p:tavLst>
                                        <p:tav tm="0">
                                          <p:val>
                                            <p:strVal val="#ppt_x"/>
                                          </p:val>
                                        </p:tav>
                                        <p:tav tm="100000">
                                          <p:val>
                                            <p:strVal val="#ppt_x"/>
                                          </p:val>
                                        </p:tav>
                                      </p:tavLst>
                                    </p:anim>
                                    <p:anim calcmode="lin" valueType="num">
                                      <p:cBhvr additive="base">
                                        <p:cTn id="177" dur="500" fill="hold"/>
                                        <p:tgtEl>
                                          <p:spTgt spid="22551"/>
                                        </p:tgtEl>
                                        <p:attrNameLst>
                                          <p:attrName>ppt_y</p:attrName>
                                        </p:attrNameLst>
                                      </p:cBhvr>
                                      <p:tavLst>
                                        <p:tav tm="0">
                                          <p:val>
                                            <p:strVal val="0-#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1" fill="hold" grpId="0" nodeType="clickEffect">
                                  <p:stCondLst>
                                    <p:cond delay="0"/>
                                  </p:stCondLst>
                                  <p:childTnLst>
                                    <p:set>
                                      <p:cBhvr>
                                        <p:cTn id="181" dur="1" fill="hold">
                                          <p:stCondLst>
                                            <p:cond delay="0"/>
                                          </p:stCondLst>
                                        </p:cTn>
                                        <p:tgtEl>
                                          <p:spTgt spid="22552"/>
                                        </p:tgtEl>
                                        <p:attrNameLst>
                                          <p:attrName>style.visibility</p:attrName>
                                        </p:attrNameLst>
                                      </p:cBhvr>
                                      <p:to>
                                        <p:strVal val="visible"/>
                                      </p:to>
                                    </p:set>
                                    <p:anim calcmode="lin" valueType="num">
                                      <p:cBhvr additive="base">
                                        <p:cTn id="182" dur="500" fill="hold"/>
                                        <p:tgtEl>
                                          <p:spTgt spid="22552"/>
                                        </p:tgtEl>
                                        <p:attrNameLst>
                                          <p:attrName>ppt_x</p:attrName>
                                        </p:attrNameLst>
                                      </p:cBhvr>
                                      <p:tavLst>
                                        <p:tav tm="0">
                                          <p:val>
                                            <p:strVal val="#ppt_x"/>
                                          </p:val>
                                        </p:tav>
                                        <p:tav tm="100000">
                                          <p:val>
                                            <p:strVal val="#ppt_x"/>
                                          </p:val>
                                        </p:tav>
                                      </p:tavLst>
                                    </p:anim>
                                    <p:anim calcmode="lin" valueType="num">
                                      <p:cBhvr additive="base">
                                        <p:cTn id="183" dur="500" fill="hold"/>
                                        <p:tgtEl>
                                          <p:spTgt spid="22552"/>
                                        </p:tgtEl>
                                        <p:attrNameLst>
                                          <p:attrName>ppt_y</p:attrName>
                                        </p:attrNameLst>
                                      </p:cBhvr>
                                      <p:tavLst>
                                        <p:tav tm="0">
                                          <p:val>
                                            <p:strVal val="0-#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1" fill="hold" grpId="0" nodeType="clickEffect">
                                  <p:stCondLst>
                                    <p:cond delay="0"/>
                                  </p:stCondLst>
                                  <p:childTnLst>
                                    <p:set>
                                      <p:cBhvr>
                                        <p:cTn id="187" dur="1" fill="hold">
                                          <p:stCondLst>
                                            <p:cond delay="0"/>
                                          </p:stCondLst>
                                        </p:cTn>
                                        <p:tgtEl>
                                          <p:spTgt spid="22553"/>
                                        </p:tgtEl>
                                        <p:attrNameLst>
                                          <p:attrName>style.visibility</p:attrName>
                                        </p:attrNameLst>
                                      </p:cBhvr>
                                      <p:to>
                                        <p:strVal val="visible"/>
                                      </p:to>
                                    </p:set>
                                    <p:anim calcmode="lin" valueType="num">
                                      <p:cBhvr additive="base">
                                        <p:cTn id="188" dur="500" fill="hold"/>
                                        <p:tgtEl>
                                          <p:spTgt spid="22553"/>
                                        </p:tgtEl>
                                        <p:attrNameLst>
                                          <p:attrName>ppt_x</p:attrName>
                                        </p:attrNameLst>
                                      </p:cBhvr>
                                      <p:tavLst>
                                        <p:tav tm="0">
                                          <p:val>
                                            <p:strVal val="#ppt_x"/>
                                          </p:val>
                                        </p:tav>
                                        <p:tav tm="100000">
                                          <p:val>
                                            <p:strVal val="#ppt_x"/>
                                          </p:val>
                                        </p:tav>
                                      </p:tavLst>
                                    </p:anim>
                                    <p:anim calcmode="lin" valueType="num">
                                      <p:cBhvr additive="base">
                                        <p:cTn id="189" dur="500" fill="hold"/>
                                        <p:tgtEl>
                                          <p:spTgt spid="22553"/>
                                        </p:tgtEl>
                                        <p:attrNameLst>
                                          <p:attrName>ppt_y</p:attrName>
                                        </p:attrNameLst>
                                      </p:cBhvr>
                                      <p:tavLst>
                                        <p:tav tm="0">
                                          <p:val>
                                            <p:strVal val="0-#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 presetClass="entr" presetSubtype="1" fill="hold" grpId="0" nodeType="clickEffect">
                                  <p:stCondLst>
                                    <p:cond delay="0"/>
                                  </p:stCondLst>
                                  <p:childTnLst>
                                    <p:set>
                                      <p:cBhvr>
                                        <p:cTn id="193" dur="1" fill="hold">
                                          <p:stCondLst>
                                            <p:cond delay="0"/>
                                          </p:stCondLst>
                                        </p:cTn>
                                        <p:tgtEl>
                                          <p:spTgt spid="22554"/>
                                        </p:tgtEl>
                                        <p:attrNameLst>
                                          <p:attrName>style.visibility</p:attrName>
                                        </p:attrNameLst>
                                      </p:cBhvr>
                                      <p:to>
                                        <p:strVal val="visible"/>
                                      </p:to>
                                    </p:set>
                                    <p:anim calcmode="lin" valueType="num">
                                      <p:cBhvr additive="base">
                                        <p:cTn id="194" dur="500" fill="hold"/>
                                        <p:tgtEl>
                                          <p:spTgt spid="22554"/>
                                        </p:tgtEl>
                                        <p:attrNameLst>
                                          <p:attrName>ppt_x</p:attrName>
                                        </p:attrNameLst>
                                      </p:cBhvr>
                                      <p:tavLst>
                                        <p:tav tm="0">
                                          <p:val>
                                            <p:strVal val="#ppt_x"/>
                                          </p:val>
                                        </p:tav>
                                        <p:tav tm="100000">
                                          <p:val>
                                            <p:strVal val="#ppt_x"/>
                                          </p:val>
                                        </p:tav>
                                      </p:tavLst>
                                    </p:anim>
                                    <p:anim calcmode="lin" valueType="num">
                                      <p:cBhvr additive="base">
                                        <p:cTn id="195" dur="500" fill="hold"/>
                                        <p:tgtEl>
                                          <p:spTgt spid="22554"/>
                                        </p:tgtEl>
                                        <p:attrNameLst>
                                          <p:attrName>ppt_y</p:attrName>
                                        </p:attrNameLst>
                                      </p:cBhvr>
                                      <p:tavLst>
                                        <p:tav tm="0">
                                          <p:val>
                                            <p:strVal val="0-#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8" fill="hold" grpId="0" nodeType="clickEffect">
                                  <p:stCondLst>
                                    <p:cond delay="0"/>
                                  </p:stCondLst>
                                  <p:childTnLst>
                                    <p:set>
                                      <p:cBhvr>
                                        <p:cTn id="199" dur="1" fill="hold">
                                          <p:stCondLst>
                                            <p:cond delay="0"/>
                                          </p:stCondLst>
                                        </p:cTn>
                                        <p:tgtEl>
                                          <p:spTgt spid="22555"/>
                                        </p:tgtEl>
                                        <p:attrNameLst>
                                          <p:attrName>style.visibility</p:attrName>
                                        </p:attrNameLst>
                                      </p:cBhvr>
                                      <p:to>
                                        <p:strVal val="visible"/>
                                      </p:to>
                                    </p:set>
                                    <p:anim calcmode="lin" valueType="num">
                                      <p:cBhvr additive="base">
                                        <p:cTn id="200" dur="500" fill="hold"/>
                                        <p:tgtEl>
                                          <p:spTgt spid="22555"/>
                                        </p:tgtEl>
                                        <p:attrNameLst>
                                          <p:attrName>ppt_x</p:attrName>
                                        </p:attrNameLst>
                                      </p:cBhvr>
                                      <p:tavLst>
                                        <p:tav tm="0">
                                          <p:val>
                                            <p:strVal val="0-#ppt_w/2"/>
                                          </p:val>
                                        </p:tav>
                                        <p:tav tm="100000">
                                          <p:val>
                                            <p:strVal val="#ppt_x"/>
                                          </p:val>
                                        </p:tav>
                                      </p:tavLst>
                                    </p:anim>
                                    <p:anim calcmode="lin" valueType="num">
                                      <p:cBhvr additive="base">
                                        <p:cTn id="201" dur="500" fill="hold"/>
                                        <p:tgtEl>
                                          <p:spTgt spid="22555"/>
                                        </p:tgtEl>
                                        <p:attrNameLst>
                                          <p:attrName>ppt_y</p:attrName>
                                        </p:attrNameLst>
                                      </p:cBhvr>
                                      <p:tavLst>
                                        <p:tav tm="0">
                                          <p:val>
                                            <p:strVal val="#ppt_y"/>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8" fill="hold" grpId="0" nodeType="clickEffect">
                                  <p:stCondLst>
                                    <p:cond delay="0"/>
                                  </p:stCondLst>
                                  <p:childTnLst>
                                    <p:set>
                                      <p:cBhvr>
                                        <p:cTn id="205" dur="1" fill="hold">
                                          <p:stCondLst>
                                            <p:cond delay="0"/>
                                          </p:stCondLst>
                                        </p:cTn>
                                        <p:tgtEl>
                                          <p:spTgt spid="22556"/>
                                        </p:tgtEl>
                                        <p:attrNameLst>
                                          <p:attrName>style.visibility</p:attrName>
                                        </p:attrNameLst>
                                      </p:cBhvr>
                                      <p:to>
                                        <p:strVal val="visible"/>
                                      </p:to>
                                    </p:set>
                                    <p:anim calcmode="lin" valueType="num">
                                      <p:cBhvr additive="base">
                                        <p:cTn id="206" dur="500" fill="hold"/>
                                        <p:tgtEl>
                                          <p:spTgt spid="22556"/>
                                        </p:tgtEl>
                                        <p:attrNameLst>
                                          <p:attrName>ppt_x</p:attrName>
                                        </p:attrNameLst>
                                      </p:cBhvr>
                                      <p:tavLst>
                                        <p:tav tm="0">
                                          <p:val>
                                            <p:strVal val="0-#ppt_w/2"/>
                                          </p:val>
                                        </p:tav>
                                        <p:tav tm="100000">
                                          <p:val>
                                            <p:strVal val="#ppt_x"/>
                                          </p:val>
                                        </p:tav>
                                      </p:tavLst>
                                    </p:anim>
                                    <p:anim calcmode="lin" valueType="num">
                                      <p:cBhvr additive="base">
                                        <p:cTn id="207" dur="500" fill="hold"/>
                                        <p:tgtEl>
                                          <p:spTgt spid="22556"/>
                                        </p:tgtEl>
                                        <p:attrNameLst>
                                          <p:attrName>ppt_y</p:attrName>
                                        </p:attrNameLst>
                                      </p:cBhvr>
                                      <p:tavLst>
                                        <p:tav tm="0">
                                          <p:val>
                                            <p:strVal val="#ppt_y"/>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8" fill="hold" grpId="0" nodeType="clickEffect">
                                  <p:stCondLst>
                                    <p:cond delay="0"/>
                                  </p:stCondLst>
                                  <p:childTnLst>
                                    <p:set>
                                      <p:cBhvr>
                                        <p:cTn id="211" dur="1" fill="hold">
                                          <p:stCondLst>
                                            <p:cond delay="0"/>
                                          </p:stCondLst>
                                        </p:cTn>
                                        <p:tgtEl>
                                          <p:spTgt spid="22557"/>
                                        </p:tgtEl>
                                        <p:attrNameLst>
                                          <p:attrName>style.visibility</p:attrName>
                                        </p:attrNameLst>
                                      </p:cBhvr>
                                      <p:to>
                                        <p:strVal val="visible"/>
                                      </p:to>
                                    </p:set>
                                    <p:anim calcmode="lin" valueType="num">
                                      <p:cBhvr additive="base">
                                        <p:cTn id="212" dur="500" fill="hold"/>
                                        <p:tgtEl>
                                          <p:spTgt spid="22557"/>
                                        </p:tgtEl>
                                        <p:attrNameLst>
                                          <p:attrName>ppt_x</p:attrName>
                                        </p:attrNameLst>
                                      </p:cBhvr>
                                      <p:tavLst>
                                        <p:tav tm="0">
                                          <p:val>
                                            <p:strVal val="0-#ppt_w/2"/>
                                          </p:val>
                                        </p:tav>
                                        <p:tav tm="100000">
                                          <p:val>
                                            <p:strVal val="#ppt_x"/>
                                          </p:val>
                                        </p:tav>
                                      </p:tavLst>
                                    </p:anim>
                                    <p:anim calcmode="lin" valueType="num">
                                      <p:cBhvr additive="base">
                                        <p:cTn id="213" dur="500" fill="hold"/>
                                        <p:tgtEl>
                                          <p:spTgt spid="22557"/>
                                        </p:tgtEl>
                                        <p:attrNameLst>
                                          <p:attrName>ppt_y</p:attrName>
                                        </p:attrNameLst>
                                      </p:cBhvr>
                                      <p:tavLst>
                                        <p:tav tm="0">
                                          <p:val>
                                            <p:strVal val="#ppt_y"/>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17" presetClass="entr" presetSubtype="10" fill="hold" nodeType="clickEffect">
                                  <p:stCondLst>
                                    <p:cond delay="0"/>
                                  </p:stCondLst>
                                  <p:childTnLst>
                                    <p:set>
                                      <p:cBhvr>
                                        <p:cTn id="217" dur="1" fill="hold">
                                          <p:stCondLst>
                                            <p:cond delay="0"/>
                                          </p:stCondLst>
                                        </p:cTn>
                                        <p:tgtEl>
                                          <p:spTgt spid="22558"/>
                                        </p:tgtEl>
                                        <p:attrNameLst>
                                          <p:attrName>style.visibility</p:attrName>
                                        </p:attrNameLst>
                                      </p:cBhvr>
                                      <p:to>
                                        <p:strVal val="visible"/>
                                      </p:to>
                                    </p:set>
                                    <p:anim calcmode="lin" valueType="num">
                                      <p:cBhvr>
                                        <p:cTn id="218" dur="500" fill="hold"/>
                                        <p:tgtEl>
                                          <p:spTgt spid="22558"/>
                                        </p:tgtEl>
                                        <p:attrNameLst>
                                          <p:attrName>ppt_w</p:attrName>
                                        </p:attrNameLst>
                                      </p:cBhvr>
                                      <p:tavLst>
                                        <p:tav tm="0">
                                          <p:val>
                                            <p:fltVal val="0"/>
                                          </p:val>
                                        </p:tav>
                                        <p:tav tm="100000">
                                          <p:val>
                                            <p:strVal val="#ppt_w"/>
                                          </p:val>
                                        </p:tav>
                                      </p:tavLst>
                                    </p:anim>
                                    <p:anim calcmode="lin" valueType="num">
                                      <p:cBhvr>
                                        <p:cTn id="219" dur="500" fill="hold"/>
                                        <p:tgtEl>
                                          <p:spTgt spid="22558"/>
                                        </p:tgtEl>
                                        <p:attrNameLst>
                                          <p:attrName>ppt_h</p:attrName>
                                        </p:attrNameLst>
                                      </p:cBhvr>
                                      <p:tavLst>
                                        <p:tav tm="0">
                                          <p:val>
                                            <p:strVal val="#ppt_h"/>
                                          </p:val>
                                        </p:tav>
                                        <p:tav tm="100000">
                                          <p:val>
                                            <p:strVal val="#ppt_h"/>
                                          </p:val>
                                        </p:tav>
                                      </p:tavLst>
                                    </p:anim>
                                  </p:childTnLst>
                                </p:cTn>
                              </p:par>
                            </p:childTnLst>
                          </p:cTn>
                        </p:par>
                      </p:childTnLst>
                    </p:cTn>
                  </p:par>
                  <p:par>
                    <p:cTn id="220" fill="hold">
                      <p:stCondLst>
                        <p:cond delay="indefinite"/>
                      </p:stCondLst>
                      <p:childTnLst>
                        <p:par>
                          <p:cTn id="221" fill="hold">
                            <p:stCondLst>
                              <p:cond delay="0"/>
                            </p:stCondLst>
                            <p:childTnLst>
                              <p:par>
                                <p:cTn id="222" presetID="17" presetClass="entr" presetSubtype="10" fill="hold" nodeType="clickEffect">
                                  <p:stCondLst>
                                    <p:cond delay="0"/>
                                  </p:stCondLst>
                                  <p:childTnLst>
                                    <p:set>
                                      <p:cBhvr>
                                        <p:cTn id="223" dur="1" fill="hold">
                                          <p:stCondLst>
                                            <p:cond delay="0"/>
                                          </p:stCondLst>
                                        </p:cTn>
                                        <p:tgtEl>
                                          <p:spTgt spid="22624"/>
                                        </p:tgtEl>
                                        <p:attrNameLst>
                                          <p:attrName>style.visibility</p:attrName>
                                        </p:attrNameLst>
                                      </p:cBhvr>
                                      <p:to>
                                        <p:strVal val="visible"/>
                                      </p:to>
                                    </p:set>
                                    <p:anim calcmode="lin" valueType="num">
                                      <p:cBhvr>
                                        <p:cTn id="224" dur="500" fill="hold"/>
                                        <p:tgtEl>
                                          <p:spTgt spid="22624"/>
                                        </p:tgtEl>
                                        <p:attrNameLst>
                                          <p:attrName>ppt_w</p:attrName>
                                        </p:attrNameLst>
                                      </p:cBhvr>
                                      <p:tavLst>
                                        <p:tav tm="0">
                                          <p:val>
                                            <p:fltVal val="0"/>
                                          </p:val>
                                        </p:tav>
                                        <p:tav tm="100000">
                                          <p:val>
                                            <p:strVal val="#ppt_w"/>
                                          </p:val>
                                        </p:tav>
                                      </p:tavLst>
                                    </p:anim>
                                    <p:anim calcmode="lin" valueType="num">
                                      <p:cBhvr>
                                        <p:cTn id="225" dur="500" fill="hold"/>
                                        <p:tgtEl>
                                          <p:spTgt spid="22624"/>
                                        </p:tgtEl>
                                        <p:attrNameLst>
                                          <p:attrName>ppt_h</p:attrName>
                                        </p:attrNameLst>
                                      </p:cBhvr>
                                      <p:tavLst>
                                        <p:tav tm="0">
                                          <p:val>
                                            <p:strVal val="#ppt_h"/>
                                          </p:val>
                                        </p:tav>
                                        <p:tav tm="100000">
                                          <p:val>
                                            <p:strVal val="#ppt_h"/>
                                          </p:val>
                                        </p:tav>
                                      </p:tavLst>
                                    </p:anim>
                                  </p:childTnLst>
                                </p:cTn>
                              </p:par>
                            </p:childTnLst>
                          </p:cTn>
                        </p:par>
                      </p:childTnLst>
                    </p:cTn>
                  </p:par>
                  <p:par>
                    <p:cTn id="226" fill="hold">
                      <p:stCondLst>
                        <p:cond delay="indefinite"/>
                      </p:stCondLst>
                      <p:childTnLst>
                        <p:par>
                          <p:cTn id="227" fill="hold">
                            <p:stCondLst>
                              <p:cond delay="0"/>
                            </p:stCondLst>
                            <p:childTnLst>
                              <p:par>
                                <p:cTn id="228" presetID="18" presetClass="entr" presetSubtype="3" fill="hold" nodeType="clickEffect">
                                  <p:stCondLst>
                                    <p:cond delay="0"/>
                                  </p:stCondLst>
                                  <p:childTnLst>
                                    <p:set>
                                      <p:cBhvr>
                                        <p:cTn id="229" dur="1" fill="hold">
                                          <p:stCondLst>
                                            <p:cond delay="0"/>
                                          </p:stCondLst>
                                        </p:cTn>
                                        <p:tgtEl>
                                          <p:spTgt spid="22572"/>
                                        </p:tgtEl>
                                        <p:attrNameLst>
                                          <p:attrName>style.visibility</p:attrName>
                                        </p:attrNameLst>
                                      </p:cBhvr>
                                      <p:to>
                                        <p:strVal val="visible"/>
                                      </p:to>
                                    </p:set>
                                    <p:animEffect transition="in" filter="strips(upRight)">
                                      <p:cBhvr>
                                        <p:cTn id="230" dur="500"/>
                                        <p:tgtEl>
                                          <p:spTgt spid="22572"/>
                                        </p:tgtEl>
                                      </p:cBhvr>
                                    </p:animEffect>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nodeType="clickEffect">
                                  <p:stCondLst>
                                    <p:cond delay="0"/>
                                  </p:stCondLst>
                                  <p:childTnLst>
                                    <p:set>
                                      <p:cBhvr>
                                        <p:cTn id="234" dur="1" fill="hold">
                                          <p:stCondLst>
                                            <p:cond delay="0"/>
                                          </p:stCondLst>
                                        </p:cTn>
                                        <p:tgtEl>
                                          <p:spTgt spid="22629"/>
                                        </p:tgtEl>
                                        <p:attrNameLst>
                                          <p:attrName>style.visibility</p:attrName>
                                        </p:attrNameLst>
                                      </p:cBhvr>
                                      <p:to>
                                        <p:strVal val="visible"/>
                                      </p:to>
                                    </p:set>
                                    <p:anim calcmode="lin" valueType="num">
                                      <p:cBhvr additive="base">
                                        <p:cTn id="235" dur="500" fill="hold"/>
                                        <p:tgtEl>
                                          <p:spTgt spid="22629"/>
                                        </p:tgtEl>
                                        <p:attrNameLst>
                                          <p:attrName>ppt_x</p:attrName>
                                        </p:attrNameLst>
                                      </p:cBhvr>
                                      <p:tavLst>
                                        <p:tav tm="0">
                                          <p:val>
                                            <p:strVal val="#ppt_x"/>
                                          </p:val>
                                        </p:tav>
                                        <p:tav tm="100000">
                                          <p:val>
                                            <p:strVal val="#ppt_x"/>
                                          </p:val>
                                        </p:tav>
                                      </p:tavLst>
                                    </p:anim>
                                    <p:anim calcmode="lin" valueType="num">
                                      <p:cBhvr additive="base">
                                        <p:cTn id="236" dur="500" fill="hold"/>
                                        <p:tgtEl>
                                          <p:spTgt spid="22629"/>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22571"/>
                                        </p:tgtEl>
                                        <p:attrNameLst>
                                          <p:attrName>style.visibility</p:attrName>
                                        </p:attrNameLst>
                                      </p:cBhvr>
                                      <p:to>
                                        <p:strVal val="visible"/>
                                      </p:to>
                                    </p:set>
                                    <p:anim calcmode="lin" valueType="num">
                                      <p:cBhvr additive="base">
                                        <p:cTn id="241" dur="500" fill="hold"/>
                                        <p:tgtEl>
                                          <p:spTgt spid="22571"/>
                                        </p:tgtEl>
                                        <p:attrNameLst>
                                          <p:attrName>ppt_x</p:attrName>
                                        </p:attrNameLst>
                                      </p:cBhvr>
                                      <p:tavLst>
                                        <p:tav tm="0">
                                          <p:val>
                                            <p:strVal val="#ppt_x"/>
                                          </p:val>
                                        </p:tav>
                                        <p:tav tm="100000">
                                          <p:val>
                                            <p:strVal val="#ppt_x"/>
                                          </p:val>
                                        </p:tav>
                                      </p:tavLst>
                                    </p:anim>
                                    <p:anim calcmode="lin" valueType="num">
                                      <p:cBhvr additive="base">
                                        <p:cTn id="242" dur="500" fill="hold"/>
                                        <p:tgtEl>
                                          <p:spTgt spid="22571"/>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17" presetClass="entr" presetSubtype="4" fill="hold" grpId="0" nodeType="clickEffect">
                                  <p:stCondLst>
                                    <p:cond delay="0"/>
                                  </p:stCondLst>
                                  <p:childTnLst>
                                    <p:set>
                                      <p:cBhvr>
                                        <p:cTn id="246" dur="1" fill="hold">
                                          <p:stCondLst>
                                            <p:cond delay="0"/>
                                          </p:stCondLst>
                                        </p:cTn>
                                        <p:tgtEl>
                                          <p:spTgt spid="22586"/>
                                        </p:tgtEl>
                                        <p:attrNameLst>
                                          <p:attrName>style.visibility</p:attrName>
                                        </p:attrNameLst>
                                      </p:cBhvr>
                                      <p:to>
                                        <p:strVal val="visible"/>
                                      </p:to>
                                    </p:set>
                                    <p:anim calcmode="lin" valueType="num">
                                      <p:cBhvr>
                                        <p:cTn id="247" dur="500" fill="hold"/>
                                        <p:tgtEl>
                                          <p:spTgt spid="22586"/>
                                        </p:tgtEl>
                                        <p:attrNameLst>
                                          <p:attrName>ppt_x</p:attrName>
                                        </p:attrNameLst>
                                      </p:cBhvr>
                                      <p:tavLst>
                                        <p:tav tm="0">
                                          <p:val>
                                            <p:strVal val="#ppt_x"/>
                                          </p:val>
                                        </p:tav>
                                        <p:tav tm="100000">
                                          <p:val>
                                            <p:strVal val="#ppt_x"/>
                                          </p:val>
                                        </p:tav>
                                      </p:tavLst>
                                    </p:anim>
                                    <p:anim calcmode="lin" valueType="num">
                                      <p:cBhvr>
                                        <p:cTn id="248" dur="500" fill="hold"/>
                                        <p:tgtEl>
                                          <p:spTgt spid="22586"/>
                                        </p:tgtEl>
                                        <p:attrNameLst>
                                          <p:attrName>ppt_y</p:attrName>
                                        </p:attrNameLst>
                                      </p:cBhvr>
                                      <p:tavLst>
                                        <p:tav tm="0">
                                          <p:val>
                                            <p:strVal val="#ppt_y+#ppt_h/2"/>
                                          </p:val>
                                        </p:tav>
                                        <p:tav tm="100000">
                                          <p:val>
                                            <p:strVal val="#ppt_y"/>
                                          </p:val>
                                        </p:tav>
                                      </p:tavLst>
                                    </p:anim>
                                    <p:anim calcmode="lin" valueType="num">
                                      <p:cBhvr>
                                        <p:cTn id="249" dur="500" fill="hold"/>
                                        <p:tgtEl>
                                          <p:spTgt spid="22586"/>
                                        </p:tgtEl>
                                        <p:attrNameLst>
                                          <p:attrName>ppt_w</p:attrName>
                                        </p:attrNameLst>
                                      </p:cBhvr>
                                      <p:tavLst>
                                        <p:tav tm="0">
                                          <p:val>
                                            <p:strVal val="#ppt_w"/>
                                          </p:val>
                                        </p:tav>
                                        <p:tav tm="100000">
                                          <p:val>
                                            <p:strVal val="#ppt_w"/>
                                          </p:val>
                                        </p:tav>
                                      </p:tavLst>
                                    </p:anim>
                                    <p:anim calcmode="lin" valueType="num">
                                      <p:cBhvr>
                                        <p:cTn id="250" dur="500" fill="hold"/>
                                        <p:tgtEl>
                                          <p:spTgt spid="22586"/>
                                        </p:tgtEl>
                                        <p:attrNameLst>
                                          <p:attrName>ppt_h</p:attrName>
                                        </p:attrNameLst>
                                      </p:cBhvr>
                                      <p:tavLst>
                                        <p:tav tm="0">
                                          <p:val>
                                            <p:fltVal val="0"/>
                                          </p:val>
                                        </p:tav>
                                        <p:tav tm="100000">
                                          <p:val>
                                            <p:strVal val="#ppt_h"/>
                                          </p:val>
                                        </p:tav>
                                      </p:tavLst>
                                    </p:anim>
                                  </p:childTnLst>
                                </p:cTn>
                              </p:par>
                            </p:childTnLst>
                          </p:cTn>
                        </p:par>
                      </p:childTnLst>
                    </p:cTn>
                  </p:par>
                  <p:par>
                    <p:cTn id="251" fill="hold">
                      <p:stCondLst>
                        <p:cond delay="indefinite"/>
                      </p:stCondLst>
                      <p:childTnLst>
                        <p:par>
                          <p:cTn id="252" fill="hold">
                            <p:stCondLst>
                              <p:cond delay="0"/>
                            </p:stCondLst>
                            <p:childTnLst>
                              <p:par>
                                <p:cTn id="253" presetID="17" presetClass="entr" presetSubtype="4" fill="hold" grpId="0" nodeType="clickEffect">
                                  <p:stCondLst>
                                    <p:cond delay="0"/>
                                  </p:stCondLst>
                                  <p:childTnLst>
                                    <p:set>
                                      <p:cBhvr>
                                        <p:cTn id="254" dur="1" fill="hold">
                                          <p:stCondLst>
                                            <p:cond delay="0"/>
                                          </p:stCondLst>
                                        </p:cTn>
                                        <p:tgtEl>
                                          <p:spTgt spid="22587"/>
                                        </p:tgtEl>
                                        <p:attrNameLst>
                                          <p:attrName>style.visibility</p:attrName>
                                        </p:attrNameLst>
                                      </p:cBhvr>
                                      <p:to>
                                        <p:strVal val="visible"/>
                                      </p:to>
                                    </p:set>
                                    <p:anim calcmode="lin" valueType="num">
                                      <p:cBhvr>
                                        <p:cTn id="255" dur="500" fill="hold"/>
                                        <p:tgtEl>
                                          <p:spTgt spid="22587"/>
                                        </p:tgtEl>
                                        <p:attrNameLst>
                                          <p:attrName>ppt_x</p:attrName>
                                        </p:attrNameLst>
                                      </p:cBhvr>
                                      <p:tavLst>
                                        <p:tav tm="0">
                                          <p:val>
                                            <p:strVal val="#ppt_x"/>
                                          </p:val>
                                        </p:tav>
                                        <p:tav tm="100000">
                                          <p:val>
                                            <p:strVal val="#ppt_x"/>
                                          </p:val>
                                        </p:tav>
                                      </p:tavLst>
                                    </p:anim>
                                    <p:anim calcmode="lin" valueType="num">
                                      <p:cBhvr>
                                        <p:cTn id="256" dur="500" fill="hold"/>
                                        <p:tgtEl>
                                          <p:spTgt spid="22587"/>
                                        </p:tgtEl>
                                        <p:attrNameLst>
                                          <p:attrName>ppt_y</p:attrName>
                                        </p:attrNameLst>
                                      </p:cBhvr>
                                      <p:tavLst>
                                        <p:tav tm="0">
                                          <p:val>
                                            <p:strVal val="#ppt_y+#ppt_h/2"/>
                                          </p:val>
                                        </p:tav>
                                        <p:tav tm="100000">
                                          <p:val>
                                            <p:strVal val="#ppt_y"/>
                                          </p:val>
                                        </p:tav>
                                      </p:tavLst>
                                    </p:anim>
                                    <p:anim calcmode="lin" valueType="num">
                                      <p:cBhvr>
                                        <p:cTn id="257" dur="500" fill="hold"/>
                                        <p:tgtEl>
                                          <p:spTgt spid="22587"/>
                                        </p:tgtEl>
                                        <p:attrNameLst>
                                          <p:attrName>ppt_w</p:attrName>
                                        </p:attrNameLst>
                                      </p:cBhvr>
                                      <p:tavLst>
                                        <p:tav tm="0">
                                          <p:val>
                                            <p:strVal val="#ppt_w"/>
                                          </p:val>
                                        </p:tav>
                                        <p:tav tm="100000">
                                          <p:val>
                                            <p:strVal val="#ppt_w"/>
                                          </p:val>
                                        </p:tav>
                                      </p:tavLst>
                                    </p:anim>
                                    <p:anim calcmode="lin" valueType="num">
                                      <p:cBhvr>
                                        <p:cTn id="258" dur="500" fill="hold"/>
                                        <p:tgtEl>
                                          <p:spTgt spid="22587"/>
                                        </p:tgtEl>
                                        <p:attrNameLst>
                                          <p:attrName>ppt_h</p:attrName>
                                        </p:attrNameLst>
                                      </p:cBhvr>
                                      <p:tavLst>
                                        <p:tav tm="0">
                                          <p:val>
                                            <p:fltVal val="0"/>
                                          </p:val>
                                        </p:tav>
                                        <p:tav tm="100000">
                                          <p:val>
                                            <p:strVal val="#ppt_h"/>
                                          </p:val>
                                        </p:tav>
                                      </p:tavLst>
                                    </p:anim>
                                  </p:childTnLst>
                                </p:cTn>
                              </p:par>
                            </p:childTnLst>
                          </p:cTn>
                        </p:par>
                      </p:childTnLst>
                    </p:cTn>
                  </p:par>
                  <p:par>
                    <p:cTn id="259" fill="hold">
                      <p:stCondLst>
                        <p:cond delay="indefinite"/>
                      </p:stCondLst>
                      <p:childTnLst>
                        <p:par>
                          <p:cTn id="260" fill="hold">
                            <p:stCondLst>
                              <p:cond delay="0"/>
                            </p:stCondLst>
                            <p:childTnLst>
                              <p:par>
                                <p:cTn id="261" presetID="17" presetClass="entr" presetSubtype="4" fill="hold" grpId="0" nodeType="clickEffect">
                                  <p:stCondLst>
                                    <p:cond delay="0"/>
                                  </p:stCondLst>
                                  <p:childTnLst>
                                    <p:set>
                                      <p:cBhvr>
                                        <p:cTn id="262" dur="1" fill="hold">
                                          <p:stCondLst>
                                            <p:cond delay="0"/>
                                          </p:stCondLst>
                                        </p:cTn>
                                        <p:tgtEl>
                                          <p:spTgt spid="22588"/>
                                        </p:tgtEl>
                                        <p:attrNameLst>
                                          <p:attrName>style.visibility</p:attrName>
                                        </p:attrNameLst>
                                      </p:cBhvr>
                                      <p:to>
                                        <p:strVal val="visible"/>
                                      </p:to>
                                    </p:set>
                                    <p:anim calcmode="lin" valueType="num">
                                      <p:cBhvr>
                                        <p:cTn id="263" dur="500" fill="hold"/>
                                        <p:tgtEl>
                                          <p:spTgt spid="22588"/>
                                        </p:tgtEl>
                                        <p:attrNameLst>
                                          <p:attrName>ppt_x</p:attrName>
                                        </p:attrNameLst>
                                      </p:cBhvr>
                                      <p:tavLst>
                                        <p:tav tm="0">
                                          <p:val>
                                            <p:strVal val="#ppt_x"/>
                                          </p:val>
                                        </p:tav>
                                        <p:tav tm="100000">
                                          <p:val>
                                            <p:strVal val="#ppt_x"/>
                                          </p:val>
                                        </p:tav>
                                      </p:tavLst>
                                    </p:anim>
                                    <p:anim calcmode="lin" valueType="num">
                                      <p:cBhvr>
                                        <p:cTn id="264" dur="500" fill="hold"/>
                                        <p:tgtEl>
                                          <p:spTgt spid="22588"/>
                                        </p:tgtEl>
                                        <p:attrNameLst>
                                          <p:attrName>ppt_y</p:attrName>
                                        </p:attrNameLst>
                                      </p:cBhvr>
                                      <p:tavLst>
                                        <p:tav tm="0">
                                          <p:val>
                                            <p:strVal val="#ppt_y+#ppt_h/2"/>
                                          </p:val>
                                        </p:tav>
                                        <p:tav tm="100000">
                                          <p:val>
                                            <p:strVal val="#ppt_y"/>
                                          </p:val>
                                        </p:tav>
                                      </p:tavLst>
                                    </p:anim>
                                    <p:anim calcmode="lin" valueType="num">
                                      <p:cBhvr>
                                        <p:cTn id="265" dur="500" fill="hold"/>
                                        <p:tgtEl>
                                          <p:spTgt spid="22588"/>
                                        </p:tgtEl>
                                        <p:attrNameLst>
                                          <p:attrName>ppt_w</p:attrName>
                                        </p:attrNameLst>
                                      </p:cBhvr>
                                      <p:tavLst>
                                        <p:tav tm="0">
                                          <p:val>
                                            <p:strVal val="#ppt_w"/>
                                          </p:val>
                                        </p:tav>
                                        <p:tav tm="100000">
                                          <p:val>
                                            <p:strVal val="#ppt_w"/>
                                          </p:val>
                                        </p:tav>
                                      </p:tavLst>
                                    </p:anim>
                                    <p:anim calcmode="lin" valueType="num">
                                      <p:cBhvr>
                                        <p:cTn id="266" dur="500" fill="hold"/>
                                        <p:tgtEl>
                                          <p:spTgt spid="22588"/>
                                        </p:tgtEl>
                                        <p:attrNameLst>
                                          <p:attrName>ppt_h</p:attrName>
                                        </p:attrNameLst>
                                      </p:cBhvr>
                                      <p:tavLst>
                                        <p:tav tm="0">
                                          <p:val>
                                            <p:fltVal val="0"/>
                                          </p:val>
                                        </p:tav>
                                        <p:tav tm="100000">
                                          <p:val>
                                            <p:strVal val="#ppt_h"/>
                                          </p:val>
                                        </p:tav>
                                      </p:tavLst>
                                    </p:anim>
                                  </p:childTnLst>
                                </p:cTn>
                              </p:par>
                            </p:childTnLst>
                          </p:cTn>
                        </p:par>
                      </p:childTnLst>
                    </p:cTn>
                  </p:par>
                  <p:par>
                    <p:cTn id="267" fill="hold">
                      <p:stCondLst>
                        <p:cond delay="indefinite"/>
                      </p:stCondLst>
                      <p:childTnLst>
                        <p:par>
                          <p:cTn id="268" fill="hold">
                            <p:stCondLst>
                              <p:cond delay="0"/>
                            </p:stCondLst>
                            <p:childTnLst>
                              <p:par>
                                <p:cTn id="269" presetID="17" presetClass="entr" presetSubtype="8" fill="hold" grpId="0" nodeType="clickEffect">
                                  <p:stCondLst>
                                    <p:cond delay="0"/>
                                  </p:stCondLst>
                                  <p:childTnLst>
                                    <p:set>
                                      <p:cBhvr>
                                        <p:cTn id="270" dur="1" fill="hold">
                                          <p:stCondLst>
                                            <p:cond delay="0"/>
                                          </p:stCondLst>
                                        </p:cTn>
                                        <p:tgtEl>
                                          <p:spTgt spid="22648"/>
                                        </p:tgtEl>
                                        <p:attrNameLst>
                                          <p:attrName>style.visibility</p:attrName>
                                        </p:attrNameLst>
                                      </p:cBhvr>
                                      <p:to>
                                        <p:strVal val="visible"/>
                                      </p:to>
                                    </p:set>
                                    <p:anim calcmode="lin" valueType="num">
                                      <p:cBhvr>
                                        <p:cTn id="271" dur="500" fill="hold"/>
                                        <p:tgtEl>
                                          <p:spTgt spid="22648"/>
                                        </p:tgtEl>
                                        <p:attrNameLst>
                                          <p:attrName>ppt_x</p:attrName>
                                        </p:attrNameLst>
                                      </p:cBhvr>
                                      <p:tavLst>
                                        <p:tav tm="0">
                                          <p:val>
                                            <p:strVal val="#ppt_x-#ppt_w/2"/>
                                          </p:val>
                                        </p:tav>
                                        <p:tav tm="100000">
                                          <p:val>
                                            <p:strVal val="#ppt_x"/>
                                          </p:val>
                                        </p:tav>
                                      </p:tavLst>
                                    </p:anim>
                                    <p:anim calcmode="lin" valueType="num">
                                      <p:cBhvr>
                                        <p:cTn id="272" dur="500" fill="hold"/>
                                        <p:tgtEl>
                                          <p:spTgt spid="22648"/>
                                        </p:tgtEl>
                                        <p:attrNameLst>
                                          <p:attrName>ppt_y</p:attrName>
                                        </p:attrNameLst>
                                      </p:cBhvr>
                                      <p:tavLst>
                                        <p:tav tm="0">
                                          <p:val>
                                            <p:strVal val="#ppt_y"/>
                                          </p:val>
                                        </p:tav>
                                        <p:tav tm="100000">
                                          <p:val>
                                            <p:strVal val="#ppt_y"/>
                                          </p:val>
                                        </p:tav>
                                      </p:tavLst>
                                    </p:anim>
                                    <p:anim calcmode="lin" valueType="num">
                                      <p:cBhvr>
                                        <p:cTn id="273" dur="500" fill="hold"/>
                                        <p:tgtEl>
                                          <p:spTgt spid="22648"/>
                                        </p:tgtEl>
                                        <p:attrNameLst>
                                          <p:attrName>ppt_w</p:attrName>
                                        </p:attrNameLst>
                                      </p:cBhvr>
                                      <p:tavLst>
                                        <p:tav tm="0">
                                          <p:val>
                                            <p:fltVal val="0"/>
                                          </p:val>
                                        </p:tav>
                                        <p:tav tm="100000">
                                          <p:val>
                                            <p:strVal val="#ppt_w"/>
                                          </p:val>
                                        </p:tav>
                                      </p:tavLst>
                                    </p:anim>
                                    <p:anim calcmode="lin" valueType="num">
                                      <p:cBhvr>
                                        <p:cTn id="274" dur="500" fill="hold"/>
                                        <p:tgtEl>
                                          <p:spTgt spid="22648"/>
                                        </p:tgtEl>
                                        <p:attrNameLst>
                                          <p:attrName>ppt_h</p:attrName>
                                        </p:attrNameLst>
                                      </p:cBhvr>
                                      <p:tavLst>
                                        <p:tav tm="0">
                                          <p:val>
                                            <p:strVal val="#ppt_h"/>
                                          </p:val>
                                        </p:tav>
                                        <p:tav tm="100000">
                                          <p:val>
                                            <p:strVal val="#ppt_h"/>
                                          </p:val>
                                        </p:tav>
                                      </p:tavLst>
                                    </p:anim>
                                  </p:childTnLst>
                                </p:cTn>
                              </p:par>
                            </p:childTnLst>
                          </p:cTn>
                        </p:par>
                      </p:childTnLst>
                    </p:cTn>
                  </p:par>
                  <p:par>
                    <p:cTn id="275" fill="hold">
                      <p:stCondLst>
                        <p:cond delay="indefinite"/>
                      </p:stCondLst>
                      <p:childTnLst>
                        <p:par>
                          <p:cTn id="276" fill="hold">
                            <p:stCondLst>
                              <p:cond delay="0"/>
                            </p:stCondLst>
                            <p:childTnLst>
                              <p:par>
                                <p:cTn id="277" presetID="17" presetClass="entr" presetSubtype="8" fill="hold" grpId="0" nodeType="clickEffect">
                                  <p:stCondLst>
                                    <p:cond delay="0"/>
                                  </p:stCondLst>
                                  <p:childTnLst>
                                    <p:set>
                                      <p:cBhvr>
                                        <p:cTn id="278" dur="1" fill="hold">
                                          <p:stCondLst>
                                            <p:cond delay="0"/>
                                          </p:stCondLst>
                                        </p:cTn>
                                        <p:tgtEl>
                                          <p:spTgt spid="22589"/>
                                        </p:tgtEl>
                                        <p:attrNameLst>
                                          <p:attrName>style.visibility</p:attrName>
                                        </p:attrNameLst>
                                      </p:cBhvr>
                                      <p:to>
                                        <p:strVal val="visible"/>
                                      </p:to>
                                    </p:set>
                                    <p:anim calcmode="lin" valueType="num">
                                      <p:cBhvr>
                                        <p:cTn id="279" dur="500" fill="hold"/>
                                        <p:tgtEl>
                                          <p:spTgt spid="22589"/>
                                        </p:tgtEl>
                                        <p:attrNameLst>
                                          <p:attrName>ppt_x</p:attrName>
                                        </p:attrNameLst>
                                      </p:cBhvr>
                                      <p:tavLst>
                                        <p:tav tm="0">
                                          <p:val>
                                            <p:strVal val="#ppt_x-#ppt_w/2"/>
                                          </p:val>
                                        </p:tav>
                                        <p:tav tm="100000">
                                          <p:val>
                                            <p:strVal val="#ppt_x"/>
                                          </p:val>
                                        </p:tav>
                                      </p:tavLst>
                                    </p:anim>
                                    <p:anim calcmode="lin" valueType="num">
                                      <p:cBhvr>
                                        <p:cTn id="280" dur="500" fill="hold"/>
                                        <p:tgtEl>
                                          <p:spTgt spid="22589"/>
                                        </p:tgtEl>
                                        <p:attrNameLst>
                                          <p:attrName>ppt_y</p:attrName>
                                        </p:attrNameLst>
                                      </p:cBhvr>
                                      <p:tavLst>
                                        <p:tav tm="0">
                                          <p:val>
                                            <p:strVal val="#ppt_y"/>
                                          </p:val>
                                        </p:tav>
                                        <p:tav tm="100000">
                                          <p:val>
                                            <p:strVal val="#ppt_y"/>
                                          </p:val>
                                        </p:tav>
                                      </p:tavLst>
                                    </p:anim>
                                    <p:anim calcmode="lin" valueType="num">
                                      <p:cBhvr>
                                        <p:cTn id="281" dur="500" fill="hold"/>
                                        <p:tgtEl>
                                          <p:spTgt spid="22589"/>
                                        </p:tgtEl>
                                        <p:attrNameLst>
                                          <p:attrName>ppt_w</p:attrName>
                                        </p:attrNameLst>
                                      </p:cBhvr>
                                      <p:tavLst>
                                        <p:tav tm="0">
                                          <p:val>
                                            <p:fltVal val="0"/>
                                          </p:val>
                                        </p:tav>
                                        <p:tav tm="100000">
                                          <p:val>
                                            <p:strVal val="#ppt_w"/>
                                          </p:val>
                                        </p:tav>
                                      </p:tavLst>
                                    </p:anim>
                                    <p:anim calcmode="lin" valueType="num">
                                      <p:cBhvr>
                                        <p:cTn id="282" dur="500" fill="hold"/>
                                        <p:tgtEl>
                                          <p:spTgt spid="22589"/>
                                        </p:tgtEl>
                                        <p:attrNameLst>
                                          <p:attrName>ppt_h</p:attrName>
                                        </p:attrNameLst>
                                      </p:cBhvr>
                                      <p:tavLst>
                                        <p:tav tm="0">
                                          <p:val>
                                            <p:strVal val="#ppt_h"/>
                                          </p:val>
                                        </p:tav>
                                        <p:tav tm="100000">
                                          <p:val>
                                            <p:strVal val="#ppt_h"/>
                                          </p:val>
                                        </p:tav>
                                      </p:tavLst>
                                    </p:anim>
                                  </p:childTnLst>
                                </p:cTn>
                              </p:par>
                            </p:childTnLst>
                          </p:cTn>
                        </p:par>
                      </p:childTnLst>
                    </p:cTn>
                  </p:par>
                  <p:par>
                    <p:cTn id="283" fill="hold">
                      <p:stCondLst>
                        <p:cond delay="indefinite"/>
                      </p:stCondLst>
                      <p:childTnLst>
                        <p:par>
                          <p:cTn id="284" fill="hold">
                            <p:stCondLst>
                              <p:cond delay="0"/>
                            </p:stCondLst>
                            <p:childTnLst>
                              <p:par>
                                <p:cTn id="285" presetID="17" presetClass="entr" presetSubtype="8" fill="hold" grpId="0" nodeType="clickEffect">
                                  <p:stCondLst>
                                    <p:cond delay="0"/>
                                  </p:stCondLst>
                                  <p:childTnLst>
                                    <p:set>
                                      <p:cBhvr>
                                        <p:cTn id="286" dur="1" fill="hold">
                                          <p:stCondLst>
                                            <p:cond delay="0"/>
                                          </p:stCondLst>
                                        </p:cTn>
                                        <p:tgtEl>
                                          <p:spTgt spid="22590"/>
                                        </p:tgtEl>
                                        <p:attrNameLst>
                                          <p:attrName>style.visibility</p:attrName>
                                        </p:attrNameLst>
                                      </p:cBhvr>
                                      <p:to>
                                        <p:strVal val="visible"/>
                                      </p:to>
                                    </p:set>
                                    <p:anim calcmode="lin" valueType="num">
                                      <p:cBhvr>
                                        <p:cTn id="287" dur="500" fill="hold"/>
                                        <p:tgtEl>
                                          <p:spTgt spid="22590"/>
                                        </p:tgtEl>
                                        <p:attrNameLst>
                                          <p:attrName>ppt_x</p:attrName>
                                        </p:attrNameLst>
                                      </p:cBhvr>
                                      <p:tavLst>
                                        <p:tav tm="0">
                                          <p:val>
                                            <p:strVal val="#ppt_x-#ppt_w/2"/>
                                          </p:val>
                                        </p:tav>
                                        <p:tav tm="100000">
                                          <p:val>
                                            <p:strVal val="#ppt_x"/>
                                          </p:val>
                                        </p:tav>
                                      </p:tavLst>
                                    </p:anim>
                                    <p:anim calcmode="lin" valueType="num">
                                      <p:cBhvr>
                                        <p:cTn id="288" dur="500" fill="hold"/>
                                        <p:tgtEl>
                                          <p:spTgt spid="22590"/>
                                        </p:tgtEl>
                                        <p:attrNameLst>
                                          <p:attrName>ppt_y</p:attrName>
                                        </p:attrNameLst>
                                      </p:cBhvr>
                                      <p:tavLst>
                                        <p:tav tm="0">
                                          <p:val>
                                            <p:strVal val="#ppt_y"/>
                                          </p:val>
                                        </p:tav>
                                        <p:tav tm="100000">
                                          <p:val>
                                            <p:strVal val="#ppt_y"/>
                                          </p:val>
                                        </p:tav>
                                      </p:tavLst>
                                    </p:anim>
                                    <p:anim calcmode="lin" valueType="num">
                                      <p:cBhvr>
                                        <p:cTn id="289" dur="500" fill="hold"/>
                                        <p:tgtEl>
                                          <p:spTgt spid="22590"/>
                                        </p:tgtEl>
                                        <p:attrNameLst>
                                          <p:attrName>ppt_w</p:attrName>
                                        </p:attrNameLst>
                                      </p:cBhvr>
                                      <p:tavLst>
                                        <p:tav tm="0">
                                          <p:val>
                                            <p:fltVal val="0"/>
                                          </p:val>
                                        </p:tav>
                                        <p:tav tm="100000">
                                          <p:val>
                                            <p:strVal val="#ppt_w"/>
                                          </p:val>
                                        </p:tav>
                                      </p:tavLst>
                                    </p:anim>
                                    <p:anim calcmode="lin" valueType="num">
                                      <p:cBhvr>
                                        <p:cTn id="290" dur="500" fill="hold"/>
                                        <p:tgtEl>
                                          <p:spTgt spid="22590"/>
                                        </p:tgtEl>
                                        <p:attrNameLst>
                                          <p:attrName>ppt_h</p:attrName>
                                        </p:attrNameLst>
                                      </p:cBhvr>
                                      <p:tavLst>
                                        <p:tav tm="0">
                                          <p:val>
                                            <p:strVal val="#ppt_h"/>
                                          </p:val>
                                        </p:tav>
                                        <p:tav tm="100000">
                                          <p:val>
                                            <p:strVal val="#ppt_h"/>
                                          </p:val>
                                        </p:tav>
                                      </p:tavLst>
                                    </p:anim>
                                  </p:childTnLst>
                                </p:cTn>
                              </p:par>
                            </p:childTnLst>
                          </p:cTn>
                        </p:par>
                      </p:childTnLst>
                    </p:cTn>
                  </p:par>
                  <p:par>
                    <p:cTn id="291" fill="hold">
                      <p:stCondLst>
                        <p:cond delay="indefinite"/>
                      </p:stCondLst>
                      <p:childTnLst>
                        <p:par>
                          <p:cTn id="292" fill="hold">
                            <p:stCondLst>
                              <p:cond delay="0"/>
                            </p:stCondLst>
                            <p:childTnLst>
                              <p:par>
                                <p:cTn id="293" presetID="17" presetClass="entr" presetSubtype="8" fill="hold" grpId="0" nodeType="clickEffect">
                                  <p:stCondLst>
                                    <p:cond delay="0"/>
                                  </p:stCondLst>
                                  <p:childTnLst>
                                    <p:set>
                                      <p:cBhvr>
                                        <p:cTn id="294" dur="1" fill="hold">
                                          <p:stCondLst>
                                            <p:cond delay="0"/>
                                          </p:stCondLst>
                                        </p:cTn>
                                        <p:tgtEl>
                                          <p:spTgt spid="22591"/>
                                        </p:tgtEl>
                                        <p:attrNameLst>
                                          <p:attrName>style.visibility</p:attrName>
                                        </p:attrNameLst>
                                      </p:cBhvr>
                                      <p:to>
                                        <p:strVal val="visible"/>
                                      </p:to>
                                    </p:set>
                                    <p:anim calcmode="lin" valueType="num">
                                      <p:cBhvr>
                                        <p:cTn id="295" dur="500" fill="hold"/>
                                        <p:tgtEl>
                                          <p:spTgt spid="22591"/>
                                        </p:tgtEl>
                                        <p:attrNameLst>
                                          <p:attrName>ppt_x</p:attrName>
                                        </p:attrNameLst>
                                      </p:cBhvr>
                                      <p:tavLst>
                                        <p:tav tm="0">
                                          <p:val>
                                            <p:strVal val="#ppt_x-#ppt_w/2"/>
                                          </p:val>
                                        </p:tav>
                                        <p:tav tm="100000">
                                          <p:val>
                                            <p:strVal val="#ppt_x"/>
                                          </p:val>
                                        </p:tav>
                                      </p:tavLst>
                                    </p:anim>
                                    <p:anim calcmode="lin" valueType="num">
                                      <p:cBhvr>
                                        <p:cTn id="296" dur="500" fill="hold"/>
                                        <p:tgtEl>
                                          <p:spTgt spid="22591"/>
                                        </p:tgtEl>
                                        <p:attrNameLst>
                                          <p:attrName>ppt_y</p:attrName>
                                        </p:attrNameLst>
                                      </p:cBhvr>
                                      <p:tavLst>
                                        <p:tav tm="0">
                                          <p:val>
                                            <p:strVal val="#ppt_y"/>
                                          </p:val>
                                        </p:tav>
                                        <p:tav tm="100000">
                                          <p:val>
                                            <p:strVal val="#ppt_y"/>
                                          </p:val>
                                        </p:tav>
                                      </p:tavLst>
                                    </p:anim>
                                    <p:anim calcmode="lin" valueType="num">
                                      <p:cBhvr>
                                        <p:cTn id="297" dur="500" fill="hold"/>
                                        <p:tgtEl>
                                          <p:spTgt spid="22591"/>
                                        </p:tgtEl>
                                        <p:attrNameLst>
                                          <p:attrName>ppt_w</p:attrName>
                                        </p:attrNameLst>
                                      </p:cBhvr>
                                      <p:tavLst>
                                        <p:tav tm="0">
                                          <p:val>
                                            <p:fltVal val="0"/>
                                          </p:val>
                                        </p:tav>
                                        <p:tav tm="100000">
                                          <p:val>
                                            <p:strVal val="#ppt_w"/>
                                          </p:val>
                                        </p:tav>
                                      </p:tavLst>
                                    </p:anim>
                                    <p:anim calcmode="lin" valueType="num">
                                      <p:cBhvr>
                                        <p:cTn id="298" dur="500" fill="hold"/>
                                        <p:tgtEl>
                                          <p:spTgt spid="22591"/>
                                        </p:tgtEl>
                                        <p:attrNameLst>
                                          <p:attrName>ppt_h</p:attrName>
                                        </p:attrNameLst>
                                      </p:cBhvr>
                                      <p:tavLst>
                                        <p:tav tm="0">
                                          <p:val>
                                            <p:strVal val="#ppt_h"/>
                                          </p:val>
                                        </p:tav>
                                        <p:tav tm="100000">
                                          <p:val>
                                            <p:strVal val="#ppt_h"/>
                                          </p:val>
                                        </p:tav>
                                      </p:tavLst>
                                    </p:anim>
                                  </p:childTnLst>
                                </p:cTn>
                              </p:par>
                            </p:childTnLst>
                          </p:cTn>
                        </p:par>
                      </p:childTnLst>
                    </p:cTn>
                  </p:par>
                  <p:par>
                    <p:cTn id="299" fill="hold">
                      <p:stCondLst>
                        <p:cond delay="indefinite"/>
                      </p:stCondLst>
                      <p:childTnLst>
                        <p:par>
                          <p:cTn id="300" fill="hold">
                            <p:stCondLst>
                              <p:cond delay="0"/>
                            </p:stCondLst>
                            <p:childTnLst>
                              <p:par>
                                <p:cTn id="301" presetID="2" presetClass="entr" presetSubtype="8" fill="hold" grpId="0" nodeType="clickEffect">
                                  <p:stCondLst>
                                    <p:cond delay="0"/>
                                  </p:stCondLst>
                                  <p:childTnLst>
                                    <p:set>
                                      <p:cBhvr>
                                        <p:cTn id="302" dur="1" fill="hold">
                                          <p:stCondLst>
                                            <p:cond delay="0"/>
                                          </p:stCondLst>
                                        </p:cTn>
                                        <p:tgtEl>
                                          <p:spTgt spid="22647"/>
                                        </p:tgtEl>
                                        <p:attrNameLst>
                                          <p:attrName>style.visibility</p:attrName>
                                        </p:attrNameLst>
                                      </p:cBhvr>
                                      <p:to>
                                        <p:strVal val="visible"/>
                                      </p:to>
                                    </p:set>
                                    <p:anim calcmode="lin" valueType="num">
                                      <p:cBhvr additive="base">
                                        <p:cTn id="303" dur="500" fill="hold"/>
                                        <p:tgtEl>
                                          <p:spTgt spid="22647"/>
                                        </p:tgtEl>
                                        <p:attrNameLst>
                                          <p:attrName>ppt_x</p:attrName>
                                        </p:attrNameLst>
                                      </p:cBhvr>
                                      <p:tavLst>
                                        <p:tav tm="0">
                                          <p:val>
                                            <p:strVal val="0-#ppt_w/2"/>
                                          </p:val>
                                        </p:tav>
                                        <p:tav tm="100000">
                                          <p:val>
                                            <p:strVal val="#ppt_x"/>
                                          </p:val>
                                        </p:tav>
                                      </p:tavLst>
                                    </p:anim>
                                    <p:anim calcmode="lin" valueType="num">
                                      <p:cBhvr additive="base">
                                        <p:cTn id="304" dur="500" fill="hold"/>
                                        <p:tgtEl>
                                          <p:spTgt spid="22647"/>
                                        </p:tgtEl>
                                        <p:attrNameLst>
                                          <p:attrName>ppt_y</p:attrName>
                                        </p:attrNameLst>
                                      </p:cBhvr>
                                      <p:tavLst>
                                        <p:tav tm="0">
                                          <p:val>
                                            <p:strVal val="#ppt_y"/>
                                          </p:val>
                                        </p:tav>
                                        <p:tav tm="100000">
                                          <p:val>
                                            <p:strVal val="#ppt_y"/>
                                          </p:val>
                                        </p:tav>
                                      </p:tavLst>
                                    </p:anim>
                                  </p:childTnLst>
                                </p:cTn>
                              </p:par>
                            </p:childTnLst>
                          </p:cTn>
                        </p:par>
                      </p:childTnLst>
                    </p:cTn>
                  </p:par>
                  <p:par>
                    <p:cTn id="305" fill="hold">
                      <p:stCondLst>
                        <p:cond delay="indefinite"/>
                      </p:stCondLst>
                      <p:childTnLst>
                        <p:par>
                          <p:cTn id="306" fill="hold">
                            <p:stCondLst>
                              <p:cond delay="0"/>
                            </p:stCondLst>
                            <p:childTnLst>
                              <p:par>
                                <p:cTn id="307" presetID="2" presetClass="entr" presetSubtype="1" fill="hold" grpId="0" nodeType="clickEffect">
                                  <p:stCondLst>
                                    <p:cond delay="0"/>
                                  </p:stCondLst>
                                  <p:childTnLst>
                                    <p:set>
                                      <p:cBhvr>
                                        <p:cTn id="308" dur="1" fill="hold">
                                          <p:stCondLst>
                                            <p:cond delay="0"/>
                                          </p:stCondLst>
                                        </p:cTn>
                                        <p:tgtEl>
                                          <p:spTgt spid="22634"/>
                                        </p:tgtEl>
                                        <p:attrNameLst>
                                          <p:attrName>style.visibility</p:attrName>
                                        </p:attrNameLst>
                                      </p:cBhvr>
                                      <p:to>
                                        <p:strVal val="visible"/>
                                      </p:to>
                                    </p:set>
                                    <p:anim calcmode="lin" valueType="num">
                                      <p:cBhvr additive="base">
                                        <p:cTn id="309" dur="500" fill="hold"/>
                                        <p:tgtEl>
                                          <p:spTgt spid="22634"/>
                                        </p:tgtEl>
                                        <p:attrNameLst>
                                          <p:attrName>ppt_x</p:attrName>
                                        </p:attrNameLst>
                                      </p:cBhvr>
                                      <p:tavLst>
                                        <p:tav tm="0">
                                          <p:val>
                                            <p:strVal val="#ppt_x"/>
                                          </p:val>
                                        </p:tav>
                                        <p:tav tm="100000">
                                          <p:val>
                                            <p:strVal val="#ppt_x"/>
                                          </p:val>
                                        </p:tav>
                                      </p:tavLst>
                                    </p:anim>
                                    <p:anim calcmode="lin" valueType="num">
                                      <p:cBhvr additive="base">
                                        <p:cTn id="310" dur="500" fill="hold"/>
                                        <p:tgtEl>
                                          <p:spTgt spid="22634"/>
                                        </p:tgtEl>
                                        <p:attrNameLst>
                                          <p:attrName>ppt_y</p:attrName>
                                        </p:attrNameLst>
                                      </p:cBhvr>
                                      <p:tavLst>
                                        <p:tav tm="0">
                                          <p:val>
                                            <p:strVal val="0-#ppt_h/2"/>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18" presetClass="entr" presetSubtype="9" fill="hold" grpId="0" nodeType="clickEffect">
                                  <p:stCondLst>
                                    <p:cond delay="0"/>
                                  </p:stCondLst>
                                  <p:childTnLst>
                                    <p:set>
                                      <p:cBhvr>
                                        <p:cTn id="314" dur="1" fill="hold">
                                          <p:stCondLst>
                                            <p:cond delay="0"/>
                                          </p:stCondLst>
                                        </p:cTn>
                                        <p:tgtEl>
                                          <p:spTgt spid="22592"/>
                                        </p:tgtEl>
                                        <p:attrNameLst>
                                          <p:attrName>style.visibility</p:attrName>
                                        </p:attrNameLst>
                                      </p:cBhvr>
                                      <p:to>
                                        <p:strVal val="visible"/>
                                      </p:to>
                                    </p:set>
                                    <p:animEffect transition="in" filter="strips(upLeft)">
                                      <p:cBhvr>
                                        <p:cTn id="315" dur="500"/>
                                        <p:tgtEl>
                                          <p:spTgt spid="22592"/>
                                        </p:tgtEl>
                                      </p:cBhvr>
                                    </p:animEffect>
                                  </p:childTnLst>
                                </p:cTn>
                              </p:par>
                            </p:childTnLst>
                          </p:cTn>
                        </p:par>
                      </p:childTnLst>
                    </p:cTn>
                  </p:par>
                  <p:par>
                    <p:cTn id="316" fill="hold">
                      <p:stCondLst>
                        <p:cond delay="indefinite"/>
                      </p:stCondLst>
                      <p:childTnLst>
                        <p:par>
                          <p:cTn id="317" fill="hold">
                            <p:stCondLst>
                              <p:cond delay="0"/>
                            </p:stCondLst>
                            <p:childTnLst>
                              <p:par>
                                <p:cTn id="318" presetID="17" presetClass="entr" presetSubtype="4" fill="hold" grpId="0" nodeType="clickEffect">
                                  <p:stCondLst>
                                    <p:cond delay="0"/>
                                  </p:stCondLst>
                                  <p:childTnLst>
                                    <p:set>
                                      <p:cBhvr>
                                        <p:cTn id="319" dur="1" fill="hold">
                                          <p:stCondLst>
                                            <p:cond delay="0"/>
                                          </p:stCondLst>
                                        </p:cTn>
                                        <p:tgtEl>
                                          <p:spTgt spid="22596"/>
                                        </p:tgtEl>
                                        <p:attrNameLst>
                                          <p:attrName>style.visibility</p:attrName>
                                        </p:attrNameLst>
                                      </p:cBhvr>
                                      <p:to>
                                        <p:strVal val="visible"/>
                                      </p:to>
                                    </p:set>
                                    <p:anim calcmode="lin" valueType="num">
                                      <p:cBhvr>
                                        <p:cTn id="320" dur="500" fill="hold"/>
                                        <p:tgtEl>
                                          <p:spTgt spid="22596"/>
                                        </p:tgtEl>
                                        <p:attrNameLst>
                                          <p:attrName>ppt_x</p:attrName>
                                        </p:attrNameLst>
                                      </p:cBhvr>
                                      <p:tavLst>
                                        <p:tav tm="0">
                                          <p:val>
                                            <p:strVal val="#ppt_x"/>
                                          </p:val>
                                        </p:tav>
                                        <p:tav tm="100000">
                                          <p:val>
                                            <p:strVal val="#ppt_x"/>
                                          </p:val>
                                        </p:tav>
                                      </p:tavLst>
                                    </p:anim>
                                    <p:anim calcmode="lin" valueType="num">
                                      <p:cBhvr>
                                        <p:cTn id="321" dur="500" fill="hold"/>
                                        <p:tgtEl>
                                          <p:spTgt spid="22596"/>
                                        </p:tgtEl>
                                        <p:attrNameLst>
                                          <p:attrName>ppt_y</p:attrName>
                                        </p:attrNameLst>
                                      </p:cBhvr>
                                      <p:tavLst>
                                        <p:tav tm="0">
                                          <p:val>
                                            <p:strVal val="#ppt_y+#ppt_h/2"/>
                                          </p:val>
                                        </p:tav>
                                        <p:tav tm="100000">
                                          <p:val>
                                            <p:strVal val="#ppt_y"/>
                                          </p:val>
                                        </p:tav>
                                      </p:tavLst>
                                    </p:anim>
                                    <p:anim calcmode="lin" valueType="num">
                                      <p:cBhvr>
                                        <p:cTn id="322" dur="500" fill="hold"/>
                                        <p:tgtEl>
                                          <p:spTgt spid="22596"/>
                                        </p:tgtEl>
                                        <p:attrNameLst>
                                          <p:attrName>ppt_w</p:attrName>
                                        </p:attrNameLst>
                                      </p:cBhvr>
                                      <p:tavLst>
                                        <p:tav tm="0">
                                          <p:val>
                                            <p:strVal val="#ppt_w"/>
                                          </p:val>
                                        </p:tav>
                                        <p:tav tm="100000">
                                          <p:val>
                                            <p:strVal val="#ppt_w"/>
                                          </p:val>
                                        </p:tav>
                                      </p:tavLst>
                                    </p:anim>
                                    <p:anim calcmode="lin" valueType="num">
                                      <p:cBhvr>
                                        <p:cTn id="323" dur="500" fill="hold"/>
                                        <p:tgtEl>
                                          <p:spTgt spid="22596"/>
                                        </p:tgtEl>
                                        <p:attrNameLst>
                                          <p:attrName>ppt_h</p:attrName>
                                        </p:attrNameLst>
                                      </p:cBhvr>
                                      <p:tavLst>
                                        <p:tav tm="0">
                                          <p:val>
                                            <p:fltVal val="0"/>
                                          </p:val>
                                        </p:tav>
                                        <p:tav tm="100000">
                                          <p:val>
                                            <p:strVal val="#ppt_h"/>
                                          </p:val>
                                        </p:tav>
                                      </p:tavLst>
                                    </p:anim>
                                  </p:childTnLst>
                                </p:cTn>
                              </p:par>
                            </p:childTnLst>
                          </p:cTn>
                        </p:par>
                      </p:childTnLst>
                    </p:cTn>
                  </p:par>
                  <p:par>
                    <p:cTn id="324" fill="hold">
                      <p:stCondLst>
                        <p:cond delay="indefinite"/>
                      </p:stCondLst>
                      <p:childTnLst>
                        <p:par>
                          <p:cTn id="325" fill="hold">
                            <p:stCondLst>
                              <p:cond delay="0"/>
                            </p:stCondLst>
                            <p:childTnLst>
                              <p:par>
                                <p:cTn id="326" presetID="18" presetClass="entr" presetSubtype="3" fill="hold" grpId="0" nodeType="clickEffect">
                                  <p:stCondLst>
                                    <p:cond delay="0"/>
                                  </p:stCondLst>
                                  <p:childTnLst>
                                    <p:set>
                                      <p:cBhvr>
                                        <p:cTn id="327" dur="1" fill="hold">
                                          <p:stCondLst>
                                            <p:cond delay="0"/>
                                          </p:stCondLst>
                                        </p:cTn>
                                        <p:tgtEl>
                                          <p:spTgt spid="22594"/>
                                        </p:tgtEl>
                                        <p:attrNameLst>
                                          <p:attrName>style.visibility</p:attrName>
                                        </p:attrNameLst>
                                      </p:cBhvr>
                                      <p:to>
                                        <p:strVal val="visible"/>
                                      </p:to>
                                    </p:set>
                                    <p:animEffect transition="in" filter="strips(upRight)">
                                      <p:cBhvr>
                                        <p:cTn id="328" dur="500"/>
                                        <p:tgtEl>
                                          <p:spTgt spid="22594"/>
                                        </p:tgtEl>
                                      </p:cBhvr>
                                    </p:animEffect>
                                  </p:childTnLst>
                                </p:cTn>
                              </p:par>
                            </p:childTnLst>
                          </p:cTn>
                        </p:par>
                      </p:childTnLst>
                    </p:cTn>
                  </p:par>
                  <p:par>
                    <p:cTn id="329" fill="hold">
                      <p:stCondLst>
                        <p:cond delay="indefinite"/>
                      </p:stCondLst>
                      <p:childTnLst>
                        <p:par>
                          <p:cTn id="330" fill="hold">
                            <p:stCondLst>
                              <p:cond delay="0"/>
                            </p:stCondLst>
                            <p:childTnLst>
                              <p:par>
                                <p:cTn id="331" presetID="18" presetClass="entr" presetSubtype="6" fill="hold" grpId="0" nodeType="clickEffect">
                                  <p:stCondLst>
                                    <p:cond delay="0"/>
                                  </p:stCondLst>
                                  <p:childTnLst>
                                    <p:set>
                                      <p:cBhvr>
                                        <p:cTn id="332" dur="1" fill="hold">
                                          <p:stCondLst>
                                            <p:cond delay="0"/>
                                          </p:stCondLst>
                                        </p:cTn>
                                        <p:tgtEl>
                                          <p:spTgt spid="22595"/>
                                        </p:tgtEl>
                                        <p:attrNameLst>
                                          <p:attrName>style.visibility</p:attrName>
                                        </p:attrNameLst>
                                      </p:cBhvr>
                                      <p:to>
                                        <p:strVal val="visible"/>
                                      </p:to>
                                    </p:set>
                                    <p:animEffect transition="in" filter="strips(downRight)">
                                      <p:cBhvr>
                                        <p:cTn id="333" dur="500"/>
                                        <p:tgtEl>
                                          <p:spTgt spid="22595"/>
                                        </p:tgtEl>
                                      </p:cBhvr>
                                    </p:animEffect>
                                  </p:childTnLst>
                                </p:cTn>
                              </p:par>
                            </p:childTnLst>
                          </p:cTn>
                        </p:par>
                      </p:childTnLst>
                    </p:cTn>
                  </p:par>
                  <p:par>
                    <p:cTn id="334" fill="hold">
                      <p:stCondLst>
                        <p:cond delay="indefinite"/>
                      </p:stCondLst>
                      <p:childTnLst>
                        <p:par>
                          <p:cTn id="335" fill="hold">
                            <p:stCondLst>
                              <p:cond delay="0"/>
                            </p:stCondLst>
                            <p:childTnLst>
                              <p:par>
                                <p:cTn id="336" presetID="17" presetClass="entr" presetSubtype="1" fill="hold" grpId="0" nodeType="clickEffect">
                                  <p:stCondLst>
                                    <p:cond delay="0"/>
                                  </p:stCondLst>
                                  <p:childTnLst>
                                    <p:set>
                                      <p:cBhvr>
                                        <p:cTn id="337" dur="1" fill="hold">
                                          <p:stCondLst>
                                            <p:cond delay="0"/>
                                          </p:stCondLst>
                                        </p:cTn>
                                        <p:tgtEl>
                                          <p:spTgt spid="22597"/>
                                        </p:tgtEl>
                                        <p:attrNameLst>
                                          <p:attrName>style.visibility</p:attrName>
                                        </p:attrNameLst>
                                      </p:cBhvr>
                                      <p:to>
                                        <p:strVal val="visible"/>
                                      </p:to>
                                    </p:set>
                                    <p:anim calcmode="lin" valueType="num">
                                      <p:cBhvr>
                                        <p:cTn id="338" dur="500" fill="hold"/>
                                        <p:tgtEl>
                                          <p:spTgt spid="22597"/>
                                        </p:tgtEl>
                                        <p:attrNameLst>
                                          <p:attrName>ppt_x</p:attrName>
                                        </p:attrNameLst>
                                      </p:cBhvr>
                                      <p:tavLst>
                                        <p:tav tm="0">
                                          <p:val>
                                            <p:strVal val="#ppt_x"/>
                                          </p:val>
                                        </p:tav>
                                        <p:tav tm="100000">
                                          <p:val>
                                            <p:strVal val="#ppt_x"/>
                                          </p:val>
                                        </p:tav>
                                      </p:tavLst>
                                    </p:anim>
                                    <p:anim calcmode="lin" valueType="num">
                                      <p:cBhvr>
                                        <p:cTn id="339" dur="500" fill="hold"/>
                                        <p:tgtEl>
                                          <p:spTgt spid="22597"/>
                                        </p:tgtEl>
                                        <p:attrNameLst>
                                          <p:attrName>ppt_y</p:attrName>
                                        </p:attrNameLst>
                                      </p:cBhvr>
                                      <p:tavLst>
                                        <p:tav tm="0">
                                          <p:val>
                                            <p:strVal val="#ppt_y-#ppt_h/2"/>
                                          </p:val>
                                        </p:tav>
                                        <p:tav tm="100000">
                                          <p:val>
                                            <p:strVal val="#ppt_y"/>
                                          </p:val>
                                        </p:tav>
                                      </p:tavLst>
                                    </p:anim>
                                    <p:anim calcmode="lin" valueType="num">
                                      <p:cBhvr>
                                        <p:cTn id="340" dur="500" fill="hold"/>
                                        <p:tgtEl>
                                          <p:spTgt spid="22597"/>
                                        </p:tgtEl>
                                        <p:attrNameLst>
                                          <p:attrName>ppt_w</p:attrName>
                                        </p:attrNameLst>
                                      </p:cBhvr>
                                      <p:tavLst>
                                        <p:tav tm="0">
                                          <p:val>
                                            <p:strVal val="#ppt_w"/>
                                          </p:val>
                                        </p:tav>
                                        <p:tav tm="100000">
                                          <p:val>
                                            <p:strVal val="#ppt_w"/>
                                          </p:val>
                                        </p:tav>
                                      </p:tavLst>
                                    </p:anim>
                                    <p:anim calcmode="lin" valueType="num">
                                      <p:cBhvr>
                                        <p:cTn id="341" dur="500" fill="hold"/>
                                        <p:tgtEl>
                                          <p:spTgt spid="22597"/>
                                        </p:tgtEl>
                                        <p:attrNameLst>
                                          <p:attrName>ppt_h</p:attrName>
                                        </p:attrNameLst>
                                      </p:cBhvr>
                                      <p:tavLst>
                                        <p:tav tm="0">
                                          <p:val>
                                            <p:fltVal val="0"/>
                                          </p:val>
                                        </p:tav>
                                        <p:tav tm="100000">
                                          <p:val>
                                            <p:strVal val="#ppt_h"/>
                                          </p:val>
                                        </p:tav>
                                      </p:tavLst>
                                    </p:anim>
                                  </p:childTnLst>
                                </p:cTn>
                              </p:par>
                            </p:childTnLst>
                          </p:cTn>
                        </p:par>
                      </p:childTnLst>
                    </p:cTn>
                  </p:par>
                  <p:par>
                    <p:cTn id="342" fill="hold">
                      <p:stCondLst>
                        <p:cond delay="indefinite"/>
                      </p:stCondLst>
                      <p:childTnLst>
                        <p:par>
                          <p:cTn id="343" fill="hold">
                            <p:stCondLst>
                              <p:cond delay="0"/>
                            </p:stCondLst>
                            <p:childTnLst>
                              <p:par>
                                <p:cTn id="344" presetID="18" presetClass="entr" presetSubtype="12" fill="hold" grpId="0" nodeType="clickEffect">
                                  <p:stCondLst>
                                    <p:cond delay="0"/>
                                  </p:stCondLst>
                                  <p:childTnLst>
                                    <p:set>
                                      <p:cBhvr>
                                        <p:cTn id="345" dur="1" fill="hold">
                                          <p:stCondLst>
                                            <p:cond delay="0"/>
                                          </p:stCondLst>
                                        </p:cTn>
                                        <p:tgtEl>
                                          <p:spTgt spid="22593"/>
                                        </p:tgtEl>
                                        <p:attrNameLst>
                                          <p:attrName>style.visibility</p:attrName>
                                        </p:attrNameLst>
                                      </p:cBhvr>
                                      <p:to>
                                        <p:strVal val="visible"/>
                                      </p:to>
                                    </p:set>
                                    <p:animEffect transition="in" filter="strips(downLeft)">
                                      <p:cBhvr>
                                        <p:cTn id="346" dur="500"/>
                                        <p:tgtEl>
                                          <p:spTgt spid="22593"/>
                                        </p:tgtEl>
                                      </p:cBhvr>
                                    </p:animEffect>
                                  </p:childTnLst>
                                </p:cTn>
                              </p:par>
                            </p:childTnLst>
                          </p:cTn>
                        </p:par>
                      </p:childTnLst>
                    </p:cTn>
                  </p:par>
                  <p:par>
                    <p:cTn id="347" fill="hold">
                      <p:stCondLst>
                        <p:cond delay="indefinite"/>
                      </p:stCondLst>
                      <p:childTnLst>
                        <p:par>
                          <p:cTn id="348" fill="hold">
                            <p:stCondLst>
                              <p:cond delay="0"/>
                            </p:stCondLst>
                            <p:childTnLst>
                              <p:par>
                                <p:cTn id="349" presetID="2" presetClass="entr" presetSubtype="1" fill="hold" nodeType="clickEffect">
                                  <p:stCondLst>
                                    <p:cond delay="0"/>
                                  </p:stCondLst>
                                  <p:childTnLst>
                                    <p:set>
                                      <p:cBhvr>
                                        <p:cTn id="350" dur="1" fill="hold">
                                          <p:stCondLst>
                                            <p:cond delay="0"/>
                                          </p:stCondLst>
                                        </p:cTn>
                                        <p:tgtEl>
                                          <p:spTgt spid="22639"/>
                                        </p:tgtEl>
                                        <p:attrNameLst>
                                          <p:attrName>style.visibility</p:attrName>
                                        </p:attrNameLst>
                                      </p:cBhvr>
                                      <p:to>
                                        <p:strVal val="visible"/>
                                      </p:to>
                                    </p:set>
                                    <p:anim calcmode="lin" valueType="num">
                                      <p:cBhvr additive="base">
                                        <p:cTn id="351" dur="500" fill="hold"/>
                                        <p:tgtEl>
                                          <p:spTgt spid="22639"/>
                                        </p:tgtEl>
                                        <p:attrNameLst>
                                          <p:attrName>ppt_x</p:attrName>
                                        </p:attrNameLst>
                                      </p:cBhvr>
                                      <p:tavLst>
                                        <p:tav tm="0">
                                          <p:val>
                                            <p:strVal val="#ppt_x"/>
                                          </p:val>
                                        </p:tav>
                                        <p:tav tm="100000">
                                          <p:val>
                                            <p:strVal val="#ppt_x"/>
                                          </p:val>
                                        </p:tav>
                                      </p:tavLst>
                                    </p:anim>
                                    <p:anim calcmode="lin" valueType="num">
                                      <p:cBhvr additive="base">
                                        <p:cTn id="352" dur="500" fill="hold"/>
                                        <p:tgtEl>
                                          <p:spTgt spid="22639"/>
                                        </p:tgtEl>
                                        <p:attrNameLst>
                                          <p:attrName>ppt_y</p:attrName>
                                        </p:attrNameLst>
                                      </p:cBhvr>
                                      <p:tavLst>
                                        <p:tav tm="0">
                                          <p:val>
                                            <p:strVal val="0-#ppt_h/2"/>
                                          </p:val>
                                        </p:tav>
                                        <p:tav tm="100000">
                                          <p:val>
                                            <p:strVal val="#ppt_y"/>
                                          </p:val>
                                        </p:tav>
                                      </p:tavLst>
                                    </p:anim>
                                  </p:childTnLst>
                                </p:cTn>
                              </p:par>
                            </p:childTnLst>
                          </p:cTn>
                        </p:par>
                      </p:childTnLst>
                    </p:cTn>
                  </p:par>
                  <p:par>
                    <p:cTn id="353" fill="hold">
                      <p:stCondLst>
                        <p:cond delay="indefinite"/>
                      </p:stCondLst>
                      <p:childTnLst>
                        <p:par>
                          <p:cTn id="354" fill="hold">
                            <p:stCondLst>
                              <p:cond delay="0"/>
                            </p:stCondLst>
                            <p:childTnLst>
                              <p:par>
                                <p:cTn id="355" presetID="19" presetClass="entr" presetSubtype="10" fill="hold" grpId="0" nodeType="clickEffect">
                                  <p:stCondLst>
                                    <p:cond delay="0"/>
                                  </p:stCondLst>
                                  <p:childTnLst>
                                    <p:set>
                                      <p:cBhvr>
                                        <p:cTn id="356" dur="1" fill="hold">
                                          <p:stCondLst>
                                            <p:cond delay="0"/>
                                          </p:stCondLst>
                                        </p:cTn>
                                        <p:tgtEl>
                                          <p:spTgt spid="22646"/>
                                        </p:tgtEl>
                                        <p:attrNameLst>
                                          <p:attrName>style.visibility</p:attrName>
                                        </p:attrNameLst>
                                      </p:cBhvr>
                                      <p:to>
                                        <p:strVal val="visible"/>
                                      </p:to>
                                    </p:set>
                                    <p:anim calcmode="lin" valueType="num">
                                      <p:cBhvr>
                                        <p:cTn id="357" dur="5000" fill="hold"/>
                                        <p:tgtEl>
                                          <p:spTgt spid="22646"/>
                                        </p:tgtEl>
                                        <p:attrNameLst>
                                          <p:attrName>ppt_w</p:attrName>
                                        </p:attrNameLst>
                                      </p:cBhvr>
                                      <p:tavLst>
                                        <p:tav tm="0" fmla="#ppt_w*sin(2.5*pi*$)">
                                          <p:val>
                                            <p:fltVal val="0"/>
                                          </p:val>
                                        </p:tav>
                                        <p:tav tm="100000">
                                          <p:val>
                                            <p:fltVal val="1"/>
                                          </p:val>
                                        </p:tav>
                                      </p:tavLst>
                                    </p:anim>
                                    <p:anim calcmode="lin" valueType="num">
                                      <p:cBhvr>
                                        <p:cTn id="358" dur="5000" fill="hold"/>
                                        <p:tgtEl>
                                          <p:spTgt spid="22646"/>
                                        </p:tgtEl>
                                        <p:attrNameLst>
                                          <p:attrName>ppt_h</p:attrName>
                                        </p:attrNameLst>
                                      </p:cBhvr>
                                      <p:tavLst>
                                        <p:tav tm="0">
                                          <p:val>
                                            <p:strVal val="#ppt_h"/>
                                          </p:val>
                                        </p:tav>
                                        <p:tav tm="100000">
                                          <p:val>
                                            <p:strVal val="#ppt_h"/>
                                          </p:val>
                                        </p:tav>
                                      </p:tavLst>
                                    </p:anim>
                                  </p:childTnLst>
                                </p:cTn>
                              </p:par>
                            </p:childTnLst>
                          </p:cTn>
                        </p:par>
                      </p:childTnLst>
                    </p:cTn>
                  </p:par>
                  <p:par>
                    <p:cTn id="359" fill="hold">
                      <p:stCondLst>
                        <p:cond delay="indefinite"/>
                      </p:stCondLst>
                      <p:childTnLst>
                        <p:par>
                          <p:cTn id="360" fill="hold">
                            <p:stCondLst>
                              <p:cond delay="0"/>
                            </p:stCondLst>
                            <p:childTnLst>
                              <p:par>
                                <p:cTn id="361" presetID="23" presetClass="entr" presetSubtype="16" fill="hold" nodeType="clickEffect">
                                  <p:stCondLst>
                                    <p:cond delay="0"/>
                                  </p:stCondLst>
                                  <p:childTnLst>
                                    <p:set>
                                      <p:cBhvr>
                                        <p:cTn id="362" dur="1" fill="hold">
                                          <p:stCondLst>
                                            <p:cond delay="0"/>
                                          </p:stCondLst>
                                        </p:cTn>
                                        <p:tgtEl>
                                          <p:spTgt spid="22598"/>
                                        </p:tgtEl>
                                        <p:attrNameLst>
                                          <p:attrName>style.visibility</p:attrName>
                                        </p:attrNameLst>
                                      </p:cBhvr>
                                      <p:to>
                                        <p:strVal val="visible"/>
                                      </p:to>
                                    </p:set>
                                    <p:anim calcmode="lin" valueType="num">
                                      <p:cBhvr>
                                        <p:cTn id="363" dur="500" fill="hold"/>
                                        <p:tgtEl>
                                          <p:spTgt spid="22598"/>
                                        </p:tgtEl>
                                        <p:attrNameLst>
                                          <p:attrName>ppt_w</p:attrName>
                                        </p:attrNameLst>
                                      </p:cBhvr>
                                      <p:tavLst>
                                        <p:tav tm="0">
                                          <p:val>
                                            <p:fltVal val="0"/>
                                          </p:val>
                                        </p:tav>
                                        <p:tav tm="100000">
                                          <p:val>
                                            <p:strVal val="#ppt_w"/>
                                          </p:val>
                                        </p:tav>
                                      </p:tavLst>
                                    </p:anim>
                                    <p:anim calcmode="lin" valueType="num">
                                      <p:cBhvr>
                                        <p:cTn id="364" dur="500" fill="hold"/>
                                        <p:tgtEl>
                                          <p:spTgt spid="22598"/>
                                        </p:tgtEl>
                                        <p:attrNameLst>
                                          <p:attrName>ppt_h</p:attrName>
                                        </p:attrNameLst>
                                      </p:cBhvr>
                                      <p:tavLst>
                                        <p:tav tm="0">
                                          <p:val>
                                            <p:fltVal val="0"/>
                                          </p:val>
                                        </p:tav>
                                        <p:tav tm="100000">
                                          <p:val>
                                            <p:strVal val="#ppt_h"/>
                                          </p:val>
                                        </p:tav>
                                      </p:tavLst>
                                    </p:anim>
                                  </p:childTnLst>
                                </p:cTn>
                              </p:par>
                            </p:childTnLst>
                          </p:cTn>
                        </p:par>
                      </p:childTnLst>
                    </p:cTn>
                  </p:par>
                  <p:par>
                    <p:cTn id="365" fill="hold">
                      <p:stCondLst>
                        <p:cond delay="indefinite"/>
                      </p:stCondLst>
                      <p:childTnLst>
                        <p:par>
                          <p:cTn id="366" fill="hold">
                            <p:stCondLst>
                              <p:cond delay="0"/>
                            </p:stCondLst>
                            <p:childTnLst>
                              <p:par>
                                <p:cTn id="367" presetID="23" presetClass="entr" presetSubtype="16" fill="hold" nodeType="clickEffect">
                                  <p:stCondLst>
                                    <p:cond delay="0"/>
                                  </p:stCondLst>
                                  <p:childTnLst>
                                    <p:set>
                                      <p:cBhvr>
                                        <p:cTn id="368" dur="1" fill="hold">
                                          <p:stCondLst>
                                            <p:cond delay="0"/>
                                          </p:stCondLst>
                                        </p:cTn>
                                        <p:tgtEl>
                                          <p:spTgt spid="22602"/>
                                        </p:tgtEl>
                                        <p:attrNameLst>
                                          <p:attrName>style.visibility</p:attrName>
                                        </p:attrNameLst>
                                      </p:cBhvr>
                                      <p:to>
                                        <p:strVal val="visible"/>
                                      </p:to>
                                    </p:set>
                                    <p:anim calcmode="lin" valueType="num">
                                      <p:cBhvr>
                                        <p:cTn id="369" dur="500" fill="hold"/>
                                        <p:tgtEl>
                                          <p:spTgt spid="22602"/>
                                        </p:tgtEl>
                                        <p:attrNameLst>
                                          <p:attrName>ppt_w</p:attrName>
                                        </p:attrNameLst>
                                      </p:cBhvr>
                                      <p:tavLst>
                                        <p:tav tm="0">
                                          <p:val>
                                            <p:fltVal val="0"/>
                                          </p:val>
                                        </p:tav>
                                        <p:tav tm="100000">
                                          <p:val>
                                            <p:strVal val="#ppt_w"/>
                                          </p:val>
                                        </p:tav>
                                      </p:tavLst>
                                    </p:anim>
                                    <p:anim calcmode="lin" valueType="num">
                                      <p:cBhvr>
                                        <p:cTn id="370" dur="500" fill="hold"/>
                                        <p:tgtEl>
                                          <p:spTgt spid="22602"/>
                                        </p:tgtEl>
                                        <p:attrNameLst>
                                          <p:attrName>ppt_h</p:attrName>
                                        </p:attrNameLst>
                                      </p:cBhvr>
                                      <p:tavLst>
                                        <p:tav tm="0">
                                          <p:val>
                                            <p:fltVal val="0"/>
                                          </p:val>
                                        </p:tav>
                                        <p:tav tm="100000">
                                          <p:val>
                                            <p:strVal val="#ppt_h"/>
                                          </p:val>
                                        </p:tav>
                                      </p:tavLst>
                                    </p:anim>
                                  </p:childTnLst>
                                </p:cTn>
                              </p:par>
                            </p:childTnLst>
                          </p:cTn>
                        </p:par>
                      </p:childTnLst>
                    </p:cTn>
                  </p:par>
                  <p:par>
                    <p:cTn id="371" fill="hold">
                      <p:stCondLst>
                        <p:cond delay="indefinite"/>
                      </p:stCondLst>
                      <p:childTnLst>
                        <p:par>
                          <p:cTn id="372" fill="hold">
                            <p:stCondLst>
                              <p:cond delay="0"/>
                            </p:stCondLst>
                            <p:childTnLst>
                              <p:par>
                                <p:cTn id="373" presetID="22" presetClass="entr" presetSubtype="4" fill="hold" grpId="0" nodeType="clickEffect">
                                  <p:stCondLst>
                                    <p:cond delay="0"/>
                                  </p:stCondLst>
                                  <p:childTnLst>
                                    <p:set>
                                      <p:cBhvr>
                                        <p:cTn id="374" dur="1" fill="hold">
                                          <p:stCondLst>
                                            <p:cond delay="0"/>
                                          </p:stCondLst>
                                        </p:cTn>
                                        <p:tgtEl>
                                          <p:spTgt spid="22658"/>
                                        </p:tgtEl>
                                        <p:attrNameLst>
                                          <p:attrName>style.visibility</p:attrName>
                                        </p:attrNameLst>
                                      </p:cBhvr>
                                      <p:to>
                                        <p:strVal val="visible"/>
                                      </p:to>
                                    </p:set>
                                    <p:animEffect transition="in" filter="wipe(down)">
                                      <p:cBhvr>
                                        <p:cTn id="375" dur="500"/>
                                        <p:tgtEl>
                                          <p:spTgt spid="22658"/>
                                        </p:tgtEl>
                                      </p:cBhvr>
                                    </p:animEffect>
                                  </p:childTnLst>
                                </p:cTn>
                              </p:par>
                            </p:childTnLst>
                          </p:cTn>
                        </p:par>
                      </p:childTnLst>
                    </p:cTn>
                  </p:par>
                  <p:par>
                    <p:cTn id="376" fill="hold">
                      <p:stCondLst>
                        <p:cond delay="indefinite"/>
                      </p:stCondLst>
                      <p:childTnLst>
                        <p:par>
                          <p:cTn id="377" fill="hold">
                            <p:stCondLst>
                              <p:cond delay="0"/>
                            </p:stCondLst>
                            <p:childTnLst>
                              <p:par>
                                <p:cTn id="378" presetID="22" presetClass="entr" presetSubtype="4" fill="hold" grpId="1" nodeType="clickEffect">
                                  <p:stCondLst>
                                    <p:cond delay="0"/>
                                  </p:stCondLst>
                                  <p:childTnLst>
                                    <p:set>
                                      <p:cBhvr>
                                        <p:cTn id="379" dur="1" fill="hold">
                                          <p:stCondLst>
                                            <p:cond delay="0"/>
                                          </p:stCondLst>
                                        </p:cTn>
                                        <p:tgtEl>
                                          <p:spTgt spid="22638"/>
                                        </p:tgtEl>
                                        <p:attrNameLst>
                                          <p:attrName>style.visibility</p:attrName>
                                        </p:attrNameLst>
                                      </p:cBhvr>
                                      <p:to>
                                        <p:strVal val="visible"/>
                                      </p:to>
                                    </p:set>
                                    <p:animEffect transition="in" filter="wipe(down)">
                                      <p:cBhvr>
                                        <p:cTn id="380" dur="500"/>
                                        <p:tgtEl>
                                          <p:spTgt spid="22638"/>
                                        </p:tgtEl>
                                      </p:cBhvr>
                                    </p:animEffect>
                                  </p:childTnLst>
                                </p:cTn>
                              </p:par>
                            </p:childTnLst>
                          </p:cTn>
                        </p:par>
                      </p:childTnLst>
                    </p:cTn>
                  </p:par>
                  <p:par>
                    <p:cTn id="381" fill="hold">
                      <p:stCondLst>
                        <p:cond delay="indefinite"/>
                      </p:stCondLst>
                      <p:childTnLst>
                        <p:par>
                          <p:cTn id="382" fill="hold">
                            <p:stCondLst>
                              <p:cond delay="0"/>
                            </p:stCondLst>
                            <p:childTnLst>
                              <p:par>
                                <p:cTn id="383" presetID="22" presetClass="entr" presetSubtype="4" fill="hold" grpId="0" nodeType="clickEffect">
                                  <p:stCondLst>
                                    <p:cond delay="0"/>
                                  </p:stCondLst>
                                  <p:childTnLst>
                                    <p:set>
                                      <p:cBhvr>
                                        <p:cTn id="384" dur="1" fill="hold">
                                          <p:stCondLst>
                                            <p:cond delay="0"/>
                                          </p:stCondLst>
                                        </p:cTn>
                                        <p:tgtEl>
                                          <p:spTgt spid="22663"/>
                                        </p:tgtEl>
                                        <p:attrNameLst>
                                          <p:attrName>style.visibility</p:attrName>
                                        </p:attrNameLst>
                                      </p:cBhvr>
                                      <p:to>
                                        <p:strVal val="visible"/>
                                      </p:to>
                                    </p:set>
                                    <p:animEffect transition="in" filter="wipe(down)">
                                      <p:cBhvr>
                                        <p:cTn id="385" dur="500"/>
                                        <p:tgtEl>
                                          <p:spTgt spid="22663"/>
                                        </p:tgtEl>
                                      </p:cBhvr>
                                    </p:animEffect>
                                  </p:childTnLst>
                                </p:cTn>
                              </p:par>
                            </p:childTnLst>
                          </p:cTn>
                        </p:par>
                      </p:childTnLst>
                    </p:cTn>
                  </p:par>
                  <p:par>
                    <p:cTn id="386" fill="hold">
                      <p:stCondLst>
                        <p:cond delay="indefinite"/>
                      </p:stCondLst>
                      <p:childTnLst>
                        <p:par>
                          <p:cTn id="387" fill="hold">
                            <p:stCondLst>
                              <p:cond delay="0"/>
                            </p:stCondLst>
                            <p:childTnLst>
                              <p:par>
                                <p:cTn id="388" presetID="22" presetClass="entr" presetSubtype="8" fill="hold" grpId="0" nodeType="clickEffect">
                                  <p:stCondLst>
                                    <p:cond delay="0"/>
                                  </p:stCondLst>
                                  <p:childTnLst>
                                    <p:set>
                                      <p:cBhvr>
                                        <p:cTn id="389" dur="1" fill="hold">
                                          <p:stCondLst>
                                            <p:cond delay="0"/>
                                          </p:stCondLst>
                                        </p:cTn>
                                        <p:tgtEl>
                                          <p:spTgt spid="22660"/>
                                        </p:tgtEl>
                                        <p:attrNameLst>
                                          <p:attrName>style.visibility</p:attrName>
                                        </p:attrNameLst>
                                      </p:cBhvr>
                                      <p:to>
                                        <p:strVal val="visible"/>
                                      </p:to>
                                    </p:set>
                                    <p:animEffect transition="in" filter="wipe(left)">
                                      <p:cBhvr>
                                        <p:cTn id="390" dur="500"/>
                                        <p:tgtEl>
                                          <p:spTgt spid="22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4" grpId="0" animBg="1"/>
      <p:bldP spid="22535" grpId="0" animBg="1"/>
      <p:bldP spid="22536" grpId="0" animBg="1"/>
      <p:bldP spid="22537" grpId="0" animBg="1"/>
      <p:bldP spid="22538" grpId="0" animBg="1"/>
      <p:bldP spid="22539" grpId="0" animBg="1"/>
      <p:bldP spid="22540" grpId="0" animBg="1"/>
      <p:bldP spid="22541" grpId="0" animBg="1"/>
      <p:bldP spid="22542" grpId="0" animBg="1"/>
      <p:bldP spid="22549" grpId="0" animBg="1"/>
      <p:bldP spid="22550" grpId="0" animBg="1"/>
      <p:bldP spid="22551" grpId="0" animBg="1"/>
      <p:bldP spid="22552" grpId="0" animBg="1"/>
      <p:bldP spid="22553" grpId="0" animBg="1"/>
      <p:bldP spid="22554" grpId="0" animBg="1"/>
      <p:bldP spid="22555" grpId="0" animBg="1"/>
      <p:bldP spid="22556" grpId="0" animBg="1"/>
      <p:bldP spid="22557" grpId="0" animBg="1"/>
      <p:bldP spid="22571" grpId="0" animBg="1"/>
      <p:bldP spid="22586" grpId="0" animBg="1"/>
      <p:bldP spid="22587" grpId="0" animBg="1"/>
      <p:bldP spid="22588" grpId="0" animBg="1"/>
      <p:bldP spid="22589" grpId="0" animBg="1"/>
      <p:bldP spid="22590" grpId="0" animBg="1"/>
      <p:bldP spid="22591" grpId="0" animBg="1"/>
      <p:bldP spid="22592" grpId="0" animBg="1"/>
      <p:bldP spid="22593" grpId="0" animBg="1"/>
      <p:bldP spid="22594" grpId="0" animBg="1"/>
      <p:bldP spid="22595" grpId="0" animBg="1"/>
      <p:bldP spid="22596" grpId="0" animBg="1"/>
      <p:bldP spid="22597" grpId="0" animBg="1"/>
      <p:bldP spid="22606" grpId="0" autoUpdateAnimBg="0"/>
      <p:bldP spid="22607" grpId="0" autoUpdateAnimBg="0"/>
      <p:bldP spid="22613" grpId="0" animBg="1"/>
      <p:bldP spid="22634" grpId="0" autoUpdateAnimBg="0"/>
      <p:bldP spid="22635" grpId="0" animBg="1"/>
      <p:bldP spid="22636" grpId="0" animBg="1"/>
      <p:bldP spid="22637" grpId="0" autoUpdateAnimBg="0"/>
      <p:bldP spid="22638" grpId="0" autoUpdateAnimBg="0"/>
      <p:bldP spid="22638" grpId="1"/>
      <p:bldP spid="22646" grpId="0" animBg="1"/>
      <p:bldP spid="22647" grpId="0" animBg="1"/>
      <p:bldP spid="22648" grpId="0" animBg="1"/>
      <p:bldP spid="22658" grpId="0"/>
      <p:bldP spid="22660" grpId="0" animBg="1"/>
      <p:bldP spid="226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8585200" y="4208463"/>
            <a:ext cx="330200" cy="336550"/>
          </a:xfrm>
          <a:prstGeom prst="rect">
            <a:avLst/>
          </a:prstGeom>
          <a:noFill/>
          <a:ln w="9525">
            <a:noFill/>
            <a:miter lim="800000"/>
            <a:headEnd/>
            <a:tailEnd/>
          </a:ln>
          <a:effectLst/>
        </p:spPr>
        <p:txBody>
          <a:bodyPr wrap="none">
            <a:spAutoFit/>
          </a:bodyPr>
          <a:lstStyle/>
          <a:p>
            <a:r>
              <a:rPr lang="en-US" sz="1600">
                <a:latin typeface="Times New Roman" pitchFamily="18" charset="0"/>
              </a:rPr>
              <a:t>Y</a:t>
            </a:r>
          </a:p>
        </p:txBody>
      </p:sp>
      <p:grpSp>
        <p:nvGrpSpPr>
          <p:cNvPr id="24579" name="Group 3"/>
          <p:cNvGrpSpPr>
            <a:grpSpLocks/>
          </p:cNvGrpSpPr>
          <p:nvPr/>
        </p:nvGrpSpPr>
        <p:grpSpPr bwMode="auto">
          <a:xfrm>
            <a:off x="0" y="0"/>
            <a:ext cx="3733800" cy="1371600"/>
            <a:chOff x="0" y="0"/>
            <a:chExt cx="2352" cy="864"/>
          </a:xfrm>
        </p:grpSpPr>
        <p:sp>
          <p:nvSpPr>
            <p:cNvPr id="24580" name="Rectangle 4"/>
            <p:cNvSpPr>
              <a:spLocks noChangeArrowheads="1"/>
            </p:cNvSpPr>
            <p:nvPr/>
          </p:nvSpPr>
          <p:spPr bwMode="auto">
            <a:xfrm>
              <a:off x="0" y="0"/>
              <a:ext cx="2256" cy="864"/>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24581" name="Text Box 5"/>
            <p:cNvSpPr txBox="1">
              <a:spLocks noChangeArrowheads="1"/>
            </p:cNvSpPr>
            <p:nvPr/>
          </p:nvSpPr>
          <p:spPr bwMode="auto">
            <a:xfrm>
              <a:off x="0" y="0"/>
              <a:ext cx="2352" cy="828"/>
            </a:xfrm>
            <a:prstGeom prst="rect">
              <a:avLst/>
            </a:prstGeom>
            <a:noFill/>
            <a:ln w="9525">
              <a:noFill/>
              <a:miter lim="800000"/>
              <a:headEnd/>
              <a:tailEnd/>
            </a:ln>
            <a:effectLst/>
          </p:spPr>
          <p:txBody>
            <a:bodyPr>
              <a:spAutoFit/>
            </a:bodyPr>
            <a:lstStyle/>
            <a:p>
              <a:pPr>
                <a:spcBef>
                  <a:spcPct val="50000"/>
                </a:spcBef>
              </a:pPr>
              <a:r>
                <a:rPr lang="en-US" sz="1600" b="1">
                  <a:solidFill>
                    <a:srgbClr val="FF0000"/>
                  </a:solidFill>
                </a:rPr>
                <a:t>Problem 6:</a:t>
              </a:r>
              <a:r>
                <a:rPr lang="en-US" sz="1600"/>
                <a:t>A tetrahedron of 50 mm long edges is resting on one edge on Hp while one triangular face containing this edge is vertical and 45</a:t>
              </a:r>
              <a:r>
                <a:rPr lang="en-US" sz="1600" baseline="30000"/>
                <a:t>0</a:t>
              </a:r>
              <a:r>
                <a:rPr lang="en-US" sz="1600"/>
                <a:t> inclined to Vp. Draw projections.</a:t>
              </a:r>
            </a:p>
          </p:txBody>
        </p:sp>
      </p:grpSp>
      <p:sp>
        <p:nvSpPr>
          <p:cNvPr id="24582" name="Line 6"/>
          <p:cNvSpPr>
            <a:spLocks noChangeShapeType="1"/>
          </p:cNvSpPr>
          <p:nvPr/>
        </p:nvSpPr>
        <p:spPr bwMode="auto">
          <a:xfrm>
            <a:off x="2155825" y="4427538"/>
            <a:ext cx="6581775" cy="0"/>
          </a:xfrm>
          <a:prstGeom prst="line">
            <a:avLst/>
          </a:prstGeom>
          <a:noFill/>
          <a:ln w="9525">
            <a:solidFill>
              <a:schemeClr val="tx1"/>
            </a:solidFill>
            <a:round/>
            <a:headEnd/>
            <a:tailEnd/>
          </a:ln>
          <a:effectLst/>
        </p:spPr>
        <p:txBody>
          <a:bodyPr/>
          <a:lstStyle/>
          <a:p>
            <a:endParaRPr lang="en-US"/>
          </a:p>
        </p:txBody>
      </p:sp>
      <p:sp>
        <p:nvSpPr>
          <p:cNvPr id="24583" name="Line 7"/>
          <p:cNvSpPr>
            <a:spLocks noChangeShapeType="1"/>
          </p:cNvSpPr>
          <p:nvPr/>
        </p:nvSpPr>
        <p:spPr bwMode="auto">
          <a:xfrm>
            <a:off x="4049713" y="4827588"/>
            <a:ext cx="0" cy="1495425"/>
          </a:xfrm>
          <a:prstGeom prst="line">
            <a:avLst/>
          </a:prstGeom>
          <a:noFill/>
          <a:ln w="28575">
            <a:solidFill>
              <a:schemeClr val="tx1"/>
            </a:solidFill>
            <a:round/>
            <a:headEnd/>
            <a:tailEnd/>
          </a:ln>
          <a:effectLst/>
        </p:spPr>
        <p:txBody>
          <a:bodyPr/>
          <a:lstStyle/>
          <a:p>
            <a:endParaRPr lang="en-US"/>
          </a:p>
        </p:txBody>
      </p:sp>
      <p:sp>
        <p:nvSpPr>
          <p:cNvPr id="24584" name="Line 8"/>
          <p:cNvSpPr>
            <a:spLocks noChangeShapeType="1"/>
          </p:cNvSpPr>
          <p:nvPr/>
        </p:nvSpPr>
        <p:spPr bwMode="auto">
          <a:xfrm flipH="1" flipV="1">
            <a:off x="2754313" y="5524500"/>
            <a:ext cx="1295400" cy="798513"/>
          </a:xfrm>
          <a:prstGeom prst="line">
            <a:avLst/>
          </a:prstGeom>
          <a:noFill/>
          <a:ln w="28575">
            <a:solidFill>
              <a:schemeClr val="tx1"/>
            </a:solidFill>
            <a:round/>
            <a:headEnd/>
            <a:tailEnd/>
          </a:ln>
          <a:effectLst/>
        </p:spPr>
        <p:txBody>
          <a:bodyPr/>
          <a:lstStyle/>
          <a:p>
            <a:endParaRPr lang="en-US"/>
          </a:p>
        </p:txBody>
      </p:sp>
      <p:sp>
        <p:nvSpPr>
          <p:cNvPr id="24585" name="Line 9"/>
          <p:cNvSpPr>
            <a:spLocks noChangeShapeType="1"/>
          </p:cNvSpPr>
          <p:nvPr/>
        </p:nvSpPr>
        <p:spPr bwMode="auto">
          <a:xfrm flipV="1">
            <a:off x="2754313" y="4827588"/>
            <a:ext cx="1295400" cy="696912"/>
          </a:xfrm>
          <a:prstGeom prst="line">
            <a:avLst/>
          </a:prstGeom>
          <a:noFill/>
          <a:ln w="28575">
            <a:solidFill>
              <a:schemeClr val="tx1"/>
            </a:solidFill>
            <a:round/>
            <a:headEnd/>
            <a:tailEnd/>
          </a:ln>
          <a:effectLst/>
        </p:spPr>
        <p:txBody>
          <a:bodyPr/>
          <a:lstStyle/>
          <a:p>
            <a:endParaRPr lang="en-US"/>
          </a:p>
        </p:txBody>
      </p:sp>
      <p:sp>
        <p:nvSpPr>
          <p:cNvPr id="24586" name="Line 10"/>
          <p:cNvSpPr>
            <a:spLocks noChangeShapeType="1"/>
          </p:cNvSpPr>
          <p:nvPr/>
        </p:nvSpPr>
        <p:spPr bwMode="auto">
          <a:xfrm>
            <a:off x="2754313" y="5524500"/>
            <a:ext cx="896937" cy="0"/>
          </a:xfrm>
          <a:prstGeom prst="line">
            <a:avLst/>
          </a:prstGeom>
          <a:noFill/>
          <a:ln w="28575">
            <a:solidFill>
              <a:schemeClr val="tx1"/>
            </a:solidFill>
            <a:round/>
            <a:headEnd/>
            <a:tailEnd/>
          </a:ln>
          <a:effectLst/>
        </p:spPr>
        <p:txBody>
          <a:bodyPr/>
          <a:lstStyle/>
          <a:p>
            <a:endParaRPr lang="en-US"/>
          </a:p>
        </p:txBody>
      </p:sp>
      <p:sp>
        <p:nvSpPr>
          <p:cNvPr id="24587" name="Line 11"/>
          <p:cNvSpPr>
            <a:spLocks noChangeShapeType="1"/>
          </p:cNvSpPr>
          <p:nvPr/>
        </p:nvSpPr>
        <p:spPr bwMode="auto">
          <a:xfrm flipH="1">
            <a:off x="3651250" y="4827588"/>
            <a:ext cx="398463" cy="696912"/>
          </a:xfrm>
          <a:prstGeom prst="line">
            <a:avLst/>
          </a:prstGeom>
          <a:noFill/>
          <a:ln w="28575">
            <a:solidFill>
              <a:schemeClr val="tx1"/>
            </a:solidFill>
            <a:round/>
            <a:headEnd/>
            <a:tailEnd/>
          </a:ln>
          <a:effectLst/>
        </p:spPr>
        <p:txBody>
          <a:bodyPr/>
          <a:lstStyle/>
          <a:p>
            <a:endParaRPr lang="en-US"/>
          </a:p>
        </p:txBody>
      </p:sp>
      <p:sp>
        <p:nvSpPr>
          <p:cNvPr id="24588" name="Line 12"/>
          <p:cNvSpPr>
            <a:spLocks noChangeShapeType="1"/>
          </p:cNvSpPr>
          <p:nvPr/>
        </p:nvSpPr>
        <p:spPr bwMode="auto">
          <a:xfrm>
            <a:off x="3651250" y="5524500"/>
            <a:ext cx="398463" cy="798513"/>
          </a:xfrm>
          <a:prstGeom prst="line">
            <a:avLst/>
          </a:prstGeom>
          <a:noFill/>
          <a:ln w="28575">
            <a:solidFill>
              <a:schemeClr val="tx1"/>
            </a:solidFill>
            <a:round/>
            <a:headEnd/>
            <a:tailEnd/>
          </a:ln>
          <a:effectLst/>
        </p:spPr>
        <p:txBody>
          <a:bodyPr/>
          <a:lstStyle/>
          <a:p>
            <a:endParaRPr lang="en-US"/>
          </a:p>
        </p:txBody>
      </p:sp>
      <p:sp>
        <p:nvSpPr>
          <p:cNvPr id="24589" name="Text Box 13"/>
          <p:cNvSpPr txBox="1">
            <a:spLocks noChangeArrowheads="1"/>
          </p:cNvSpPr>
          <p:nvPr/>
        </p:nvSpPr>
        <p:spPr bwMode="auto">
          <a:xfrm>
            <a:off x="1955800" y="4087813"/>
            <a:ext cx="431800" cy="336550"/>
          </a:xfrm>
          <a:prstGeom prst="rect">
            <a:avLst/>
          </a:prstGeom>
          <a:noFill/>
          <a:ln w="9525">
            <a:noFill/>
            <a:miter lim="800000"/>
            <a:headEnd/>
            <a:tailEnd/>
          </a:ln>
          <a:effectLst/>
        </p:spPr>
        <p:txBody>
          <a:bodyPr>
            <a:spAutoFit/>
          </a:bodyPr>
          <a:lstStyle/>
          <a:p>
            <a:r>
              <a:rPr lang="en-US" sz="1600">
                <a:latin typeface="Times New Roman" pitchFamily="18" charset="0"/>
              </a:rPr>
              <a:t>X</a:t>
            </a:r>
          </a:p>
        </p:txBody>
      </p:sp>
      <p:sp>
        <p:nvSpPr>
          <p:cNvPr id="24590" name="Line 14"/>
          <p:cNvSpPr>
            <a:spLocks noChangeShapeType="1"/>
          </p:cNvSpPr>
          <p:nvPr/>
        </p:nvSpPr>
        <p:spPr bwMode="auto">
          <a:xfrm flipV="1">
            <a:off x="4049713" y="4427538"/>
            <a:ext cx="0" cy="400050"/>
          </a:xfrm>
          <a:prstGeom prst="line">
            <a:avLst/>
          </a:prstGeom>
          <a:noFill/>
          <a:ln w="9525">
            <a:solidFill>
              <a:schemeClr val="folHlink"/>
            </a:solidFill>
            <a:round/>
            <a:headEnd/>
            <a:tailEnd/>
          </a:ln>
          <a:effectLst/>
        </p:spPr>
        <p:txBody>
          <a:bodyPr/>
          <a:lstStyle/>
          <a:p>
            <a:endParaRPr lang="en-US"/>
          </a:p>
        </p:txBody>
      </p:sp>
      <p:sp>
        <p:nvSpPr>
          <p:cNvPr id="24591" name="Line 15"/>
          <p:cNvSpPr>
            <a:spLocks noChangeShapeType="1"/>
          </p:cNvSpPr>
          <p:nvPr/>
        </p:nvSpPr>
        <p:spPr bwMode="auto">
          <a:xfrm flipV="1">
            <a:off x="3651250" y="4427538"/>
            <a:ext cx="0" cy="1096962"/>
          </a:xfrm>
          <a:prstGeom prst="line">
            <a:avLst/>
          </a:prstGeom>
          <a:noFill/>
          <a:ln w="9525">
            <a:solidFill>
              <a:schemeClr val="folHlink"/>
            </a:solidFill>
            <a:round/>
            <a:headEnd/>
            <a:tailEnd/>
          </a:ln>
          <a:effectLst/>
        </p:spPr>
        <p:txBody>
          <a:bodyPr/>
          <a:lstStyle/>
          <a:p>
            <a:endParaRPr lang="en-US"/>
          </a:p>
        </p:txBody>
      </p:sp>
      <p:sp>
        <p:nvSpPr>
          <p:cNvPr id="24592" name="Line 16"/>
          <p:cNvSpPr>
            <a:spLocks noChangeShapeType="1"/>
          </p:cNvSpPr>
          <p:nvPr/>
        </p:nvSpPr>
        <p:spPr bwMode="auto">
          <a:xfrm flipV="1">
            <a:off x="2754313" y="4427538"/>
            <a:ext cx="0" cy="1096962"/>
          </a:xfrm>
          <a:prstGeom prst="line">
            <a:avLst/>
          </a:prstGeom>
          <a:noFill/>
          <a:ln w="9525">
            <a:solidFill>
              <a:schemeClr val="folHlink"/>
            </a:solidFill>
            <a:round/>
            <a:headEnd/>
            <a:tailEnd/>
          </a:ln>
          <a:effectLst/>
        </p:spPr>
        <p:txBody>
          <a:bodyPr/>
          <a:lstStyle/>
          <a:p>
            <a:endParaRPr lang="en-US"/>
          </a:p>
        </p:txBody>
      </p:sp>
      <p:sp>
        <p:nvSpPr>
          <p:cNvPr id="24593" name="Line 17"/>
          <p:cNvSpPr>
            <a:spLocks noChangeShapeType="1"/>
          </p:cNvSpPr>
          <p:nvPr/>
        </p:nvSpPr>
        <p:spPr bwMode="auto">
          <a:xfrm flipV="1">
            <a:off x="3651250" y="2832100"/>
            <a:ext cx="0" cy="1595438"/>
          </a:xfrm>
          <a:prstGeom prst="line">
            <a:avLst/>
          </a:prstGeom>
          <a:noFill/>
          <a:ln w="9525">
            <a:solidFill>
              <a:schemeClr val="tx1"/>
            </a:solidFill>
            <a:prstDash val="lgDashDot"/>
            <a:round/>
            <a:headEnd/>
            <a:tailEnd/>
          </a:ln>
          <a:effectLst/>
        </p:spPr>
        <p:txBody>
          <a:bodyPr/>
          <a:lstStyle/>
          <a:p>
            <a:endParaRPr lang="en-US"/>
          </a:p>
        </p:txBody>
      </p:sp>
      <p:sp>
        <p:nvSpPr>
          <p:cNvPr id="24594" name="Line 18"/>
          <p:cNvSpPr>
            <a:spLocks noChangeShapeType="1"/>
          </p:cNvSpPr>
          <p:nvPr/>
        </p:nvSpPr>
        <p:spPr bwMode="auto">
          <a:xfrm rot="2181704">
            <a:off x="3200400" y="3070225"/>
            <a:ext cx="1588" cy="1495425"/>
          </a:xfrm>
          <a:prstGeom prst="line">
            <a:avLst/>
          </a:prstGeom>
          <a:noFill/>
          <a:ln w="28575">
            <a:solidFill>
              <a:schemeClr val="tx1"/>
            </a:solidFill>
            <a:round/>
            <a:headEnd/>
            <a:tailEnd/>
          </a:ln>
          <a:effectLst/>
        </p:spPr>
        <p:txBody>
          <a:bodyPr/>
          <a:lstStyle/>
          <a:p>
            <a:endParaRPr lang="en-US"/>
          </a:p>
        </p:txBody>
      </p:sp>
      <p:sp>
        <p:nvSpPr>
          <p:cNvPr id="24595" name="Line 19"/>
          <p:cNvSpPr>
            <a:spLocks noChangeShapeType="1"/>
          </p:cNvSpPr>
          <p:nvPr/>
        </p:nvSpPr>
        <p:spPr bwMode="auto">
          <a:xfrm>
            <a:off x="3651250" y="3232150"/>
            <a:ext cx="398463" cy="1195388"/>
          </a:xfrm>
          <a:prstGeom prst="line">
            <a:avLst/>
          </a:prstGeom>
          <a:noFill/>
          <a:ln w="28575">
            <a:solidFill>
              <a:schemeClr val="tx1"/>
            </a:solidFill>
            <a:round/>
            <a:headEnd/>
            <a:tailEnd/>
          </a:ln>
          <a:effectLst/>
        </p:spPr>
        <p:txBody>
          <a:bodyPr/>
          <a:lstStyle/>
          <a:p>
            <a:endParaRPr lang="en-US"/>
          </a:p>
        </p:txBody>
      </p:sp>
      <p:sp>
        <p:nvSpPr>
          <p:cNvPr id="24596" name="Line 20"/>
          <p:cNvSpPr>
            <a:spLocks noChangeShapeType="1"/>
          </p:cNvSpPr>
          <p:nvPr/>
        </p:nvSpPr>
        <p:spPr bwMode="auto">
          <a:xfrm>
            <a:off x="2754313" y="4427538"/>
            <a:ext cx="1295400" cy="0"/>
          </a:xfrm>
          <a:prstGeom prst="line">
            <a:avLst/>
          </a:prstGeom>
          <a:noFill/>
          <a:ln w="28575">
            <a:solidFill>
              <a:schemeClr val="tx1"/>
            </a:solidFill>
            <a:round/>
            <a:headEnd/>
            <a:tailEnd/>
          </a:ln>
          <a:effectLst/>
        </p:spPr>
        <p:txBody>
          <a:bodyPr/>
          <a:lstStyle/>
          <a:p>
            <a:endParaRPr lang="en-US"/>
          </a:p>
        </p:txBody>
      </p:sp>
      <p:sp>
        <p:nvSpPr>
          <p:cNvPr id="24597" name="Line 21"/>
          <p:cNvSpPr>
            <a:spLocks noChangeShapeType="1"/>
          </p:cNvSpPr>
          <p:nvPr/>
        </p:nvSpPr>
        <p:spPr bwMode="auto">
          <a:xfrm>
            <a:off x="3252788" y="2998788"/>
            <a:ext cx="198437" cy="133350"/>
          </a:xfrm>
          <a:prstGeom prst="line">
            <a:avLst/>
          </a:prstGeom>
          <a:noFill/>
          <a:ln w="9525">
            <a:solidFill>
              <a:schemeClr val="tx1"/>
            </a:solidFill>
            <a:round/>
            <a:headEnd/>
            <a:tailEnd/>
          </a:ln>
          <a:effectLst/>
        </p:spPr>
        <p:txBody>
          <a:bodyPr/>
          <a:lstStyle/>
          <a:p>
            <a:endParaRPr lang="en-US"/>
          </a:p>
        </p:txBody>
      </p:sp>
      <p:sp>
        <p:nvSpPr>
          <p:cNvPr id="24598" name="Line 22"/>
          <p:cNvSpPr>
            <a:spLocks noChangeShapeType="1"/>
          </p:cNvSpPr>
          <p:nvPr/>
        </p:nvSpPr>
        <p:spPr bwMode="auto">
          <a:xfrm>
            <a:off x="2354263" y="4129088"/>
            <a:ext cx="300037" cy="200025"/>
          </a:xfrm>
          <a:prstGeom prst="line">
            <a:avLst/>
          </a:prstGeom>
          <a:noFill/>
          <a:ln w="9525">
            <a:solidFill>
              <a:schemeClr val="tx1"/>
            </a:solidFill>
            <a:round/>
            <a:headEnd/>
            <a:tailEnd/>
          </a:ln>
          <a:effectLst/>
        </p:spPr>
        <p:txBody>
          <a:bodyPr/>
          <a:lstStyle/>
          <a:p>
            <a:endParaRPr lang="en-US"/>
          </a:p>
        </p:txBody>
      </p:sp>
      <p:sp>
        <p:nvSpPr>
          <p:cNvPr id="24599" name="Line 23"/>
          <p:cNvSpPr>
            <a:spLocks noChangeShapeType="1"/>
          </p:cNvSpPr>
          <p:nvPr/>
        </p:nvSpPr>
        <p:spPr bwMode="auto">
          <a:xfrm flipV="1">
            <a:off x="2965450" y="3019425"/>
            <a:ext cx="300038" cy="398463"/>
          </a:xfrm>
          <a:prstGeom prst="line">
            <a:avLst/>
          </a:prstGeom>
          <a:noFill/>
          <a:ln w="9525">
            <a:solidFill>
              <a:schemeClr val="tx1"/>
            </a:solidFill>
            <a:round/>
            <a:headEnd/>
            <a:tailEnd type="triangle" w="med" len="med"/>
          </a:ln>
          <a:effectLst/>
        </p:spPr>
        <p:txBody>
          <a:bodyPr/>
          <a:lstStyle/>
          <a:p>
            <a:endParaRPr lang="en-US"/>
          </a:p>
        </p:txBody>
      </p:sp>
      <p:sp>
        <p:nvSpPr>
          <p:cNvPr id="24600" name="Line 24"/>
          <p:cNvSpPr>
            <a:spLocks noChangeShapeType="1"/>
          </p:cNvSpPr>
          <p:nvPr/>
        </p:nvSpPr>
        <p:spPr bwMode="auto">
          <a:xfrm flipH="1">
            <a:off x="2454275" y="3730625"/>
            <a:ext cx="300038" cy="498475"/>
          </a:xfrm>
          <a:prstGeom prst="line">
            <a:avLst/>
          </a:prstGeom>
          <a:noFill/>
          <a:ln w="9525">
            <a:solidFill>
              <a:schemeClr val="tx1"/>
            </a:solidFill>
            <a:round/>
            <a:headEnd/>
            <a:tailEnd type="triangle" w="med" len="med"/>
          </a:ln>
          <a:effectLst/>
        </p:spPr>
        <p:txBody>
          <a:bodyPr/>
          <a:lstStyle/>
          <a:p>
            <a:endParaRPr lang="en-US"/>
          </a:p>
        </p:txBody>
      </p:sp>
      <p:sp>
        <p:nvSpPr>
          <p:cNvPr id="24601" name="Text Box 25"/>
          <p:cNvSpPr txBox="1">
            <a:spLocks noChangeArrowheads="1"/>
          </p:cNvSpPr>
          <p:nvPr/>
        </p:nvSpPr>
        <p:spPr bwMode="auto">
          <a:xfrm>
            <a:off x="2554288" y="3368675"/>
            <a:ext cx="444500" cy="304800"/>
          </a:xfrm>
          <a:prstGeom prst="rect">
            <a:avLst/>
          </a:prstGeom>
          <a:noFill/>
          <a:ln w="9525">
            <a:noFill/>
            <a:miter lim="800000"/>
            <a:headEnd/>
            <a:tailEnd/>
          </a:ln>
          <a:effectLst/>
        </p:spPr>
        <p:txBody>
          <a:bodyPr wrap="none">
            <a:spAutoFit/>
          </a:bodyPr>
          <a:lstStyle/>
          <a:p>
            <a:r>
              <a:rPr lang="en-US" sz="1400">
                <a:latin typeface="Times New Roman" pitchFamily="18" charset="0"/>
              </a:rPr>
              <a:t>T L</a:t>
            </a:r>
          </a:p>
        </p:txBody>
      </p:sp>
      <p:grpSp>
        <p:nvGrpSpPr>
          <p:cNvPr id="24602" name="Group 26"/>
          <p:cNvGrpSpPr>
            <a:grpSpLocks/>
          </p:cNvGrpSpPr>
          <p:nvPr/>
        </p:nvGrpSpPr>
        <p:grpSpPr bwMode="auto">
          <a:xfrm>
            <a:off x="2533650" y="4589463"/>
            <a:ext cx="1716088" cy="1870075"/>
            <a:chOff x="278" y="1134"/>
            <a:chExt cx="826" cy="900"/>
          </a:xfrm>
        </p:grpSpPr>
        <p:sp>
          <p:nvSpPr>
            <p:cNvPr id="24603" name="Text Box 27"/>
            <p:cNvSpPr txBox="1">
              <a:spLocks noChangeArrowheads="1"/>
            </p:cNvSpPr>
            <p:nvPr/>
          </p:nvSpPr>
          <p:spPr bwMode="auto">
            <a:xfrm>
              <a:off x="278" y="1479"/>
              <a:ext cx="132" cy="162"/>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24604" name="Text Box 28"/>
            <p:cNvSpPr txBox="1">
              <a:spLocks noChangeArrowheads="1"/>
            </p:cNvSpPr>
            <p:nvPr/>
          </p:nvSpPr>
          <p:spPr bwMode="auto">
            <a:xfrm>
              <a:off x="804" y="1470"/>
              <a:ext cx="137" cy="162"/>
            </a:xfrm>
            <a:prstGeom prst="rect">
              <a:avLst/>
            </a:prstGeom>
            <a:noFill/>
            <a:ln w="9525">
              <a:noFill/>
              <a:miter lim="800000"/>
              <a:headEnd/>
              <a:tailEnd/>
            </a:ln>
            <a:effectLst/>
          </p:spPr>
          <p:txBody>
            <a:bodyPr wrap="none">
              <a:spAutoFit/>
            </a:bodyPr>
            <a:lstStyle/>
            <a:p>
              <a:r>
                <a:rPr lang="en-US" sz="1600">
                  <a:latin typeface="Times New Roman" pitchFamily="18" charset="0"/>
                </a:rPr>
                <a:t>o</a:t>
              </a:r>
            </a:p>
          </p:txBody>
        </p:sp>
        <p:sp>
          <p:nvSpPr>
            <p:cNvPr id="24605" name="Text Box 29"/>
            <p:cNvSpPr txBox="1">
              <a:spLocks noChangeArrowheads="1"/>
            </p:cNvSpPr>
            <p:nvPr/>
          </p:nvSpPr>
          <p:spPr bwMode="auto">
            <a:xfrm>
              <a:off x="966" y="1872"/>
              <a:ext cx="137" cy="162"/>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sp>
          <p:nvSpPr>
            <p:cNvPr id="24606" name="Text Box 30"/>
            <p:cNvSpPr txBox="1">
              <a:spLocks noChangeArrowheads="1"/>
            </p:cNvSpPr>
            <p:nvPr/>
          </p:nvSpPr>
          <p:spPr bwMode="auto">
            <a:xfrm>
              <a:off x="972" y="1134"/>
              <a:ext cx="132" cy="162"/>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grpSp>
      <p:grpSp>
        <p:nvGrpSpPr>
          <p:cNvPr id="24607" name="Group 31"/>
          <p:cNvGrpSpPr>
            <a:grpSpLocks/>
          </p:cNvGrpSpPr>
          <p:nvPr/>
        </p:nvGrpSpPr>
        <p:grpSpPr bwMode="auto">
          <a:xfrm>
            <a:off x="2454275" y="3073400"/>
            <a:ext cx="1851025" cy="1482725"/>
            <a:chOff x="240" y="404"/>
            <a:chExt cx="891" cy="714"/>
          </a:xfrm>
        </p:grpSpPr>
        <p:sp>
          <p:nvSpPr>
            <p:cNvPr id="24608" name="Text Box 32"/>
            <p:cNvSpPr txBox="1">
              <a:spLocks noChangeArrowheads="1"/>
            </p:cNvSpPr>
            <p:nvPr/>
          </p:nvSpPr>
          <p:spPr bwMode="auto">
            <a:xfrm>
              <a:off x="960" y="884"/>
              <a:ext cx="170" cy="162"/>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sp>
          <p:nvSpPr>
            <p:cNvPr id="24609" name="Text Box 33"/>
            <p:cNvSpPr txBox="1">
              <a:spLocks noChangeArrowheads="1"/>
            </p:cNvSpPr>
            <p:nvPr/>
          </p:nvSpPr>
          <p:spPr bwMode="auto">
            <a:xfrm>
              <a:off x="240" y="912"/>
              <a:ext cx="165" cy="162"/>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24610" name="Text Box 34"/>
            <p:cNvSpPr txBox="1">
              <a:spLocks noChangeArrowheads="1"/>
            </p:cNvSpPr>
            <p:nvPr/>
          </p:nvSpPr>
          <p:spPr bwMode="auto">
            <a:xfrm>
              <a:off x="966" y="956"/>
              <a:ext cx="165" cy="162"/>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24611" name="Text Box 35"/>
            <p:cNvSpPr txBox="1">
              <a:spLocks noChangeArrowheads="1"/>
            </p:cNvSpPr>
            <p:nvPr/>
          </p:nvSpPr>
          <p:spPr bwMode="auto">
            <a:xfrm>
              <a:off x="768" y="404"/>
              <a:ext cx="170" cy="162"/>
            </a:xfrm>
            <a:prstGeom prst="rect">
              <a:avLst/>
            </a:prstGeom>
            <a:noFill/>
            <a:ln w="9525">
              <a:noFill/>
              <a:miter lim="800000"/>
              <a:headEnd/>
              <a:tailEnd/>
            </a:ln>
            <a:effectLst/>
          </p:spPr>
          <p:txBody>
            <a:bodyPr wrap="none">
              <a:spAutoFit/>
            </a:bodyPr>
            <a:lstStyle/>
            <a:p>
              <a:r>
                <a:rPr lang="en-US" sz="1600">
                  <a:latin typeface="Times New Roman" pitchFamily="18" charset="0"/>
                </a:rPr>
                <a:t>o’</a:t>
              </a:r>
            </a:p>
          </p:txBody>
        </p:sp>
      </p:grpSp>
      <p:grpSp>
        <p:nvGrpSpPr>
          <p:cNvPr id="24612" name="Group 36"/>
          <p:cNvGrpSpPr>
            <a:grpSpLocks/>
          </p:cNvGrpSpPr>
          <p:nvPr/>
        </p:nvGrpSpPr>
        <p:grpSpPr bwMode="auto">
          <a:xfrm>
            <a:off x="4351338" y="3578225"/>
            <a:ext cx="1576387" cy="646113"/>
            <a:chOff x="1153" y="647"/>
            <a:chExt cx="759" cy="311"/>
          </a:xfrm>
        </p:grpSpPr>
        <p:sp>
          <p:nvSpPr>
            <p:cNvPr id="24613" name="Line 37"/>
            <p:cNvSpPr>
              <a:spLocks noChangeShapeType="1"/>
            </p:cNvSpPr>
            <p:nvPr/>
          </p:nvSpPr>
          <p:spPr bwMode="auto">
            <a:xfrm rot="3203600">
              <a:off x="1551" y="288"/>
              <a:ext cx="1" cy="720"/>
            </a:xfrm>
            <a:prstGeom prst="line">
              <a:avLst/>
            </a:prstGeom>
            <a:noFill/>
            <a:ln w="28575">
              <a:solidFill>
                <a:schemeClr val="tx1"/>
              </a:solidFill>
              <a:round/>
              <a:headEnd/>
              <a:tailEnd/>
            </a:ln>
            <a:effectLst/>
          </p:spPr>
          <p:txBody>
            <a:bodyPr/>
            <a:lstStyle/>
            <a:p>
              <a:endParaRPr lang="en-US"/>
            </a:p>
          </p:txBody>
        </p:sp>
        <p:sp>
          <p:nvSpPr>
            <p:cNvPr id="24614" name="Line 38"/>
            <p:cNvSpPr>
              <a:spLocks noChangeShapeType="1"/>
            </p:cNvSpPr>
            <p:nvPr/>
          </p:nvSpPr>
          <p:spPr bwMode="auto">
            <a:xfrm rot="1021896">
              <a:off x="1245" y="957"/>
              <a:ext cx="624" cy="1"/>
            </a:xfrm>
            <a:prstGeom prst="line">
              <a:avLst/>
            </a:prstGeom>
            <a:noFill/>
            <a:ln w="28575">
              <a:solidFill>
                <a:schemeClr val="tx1"/>
              </a:solidFill>
              <a:round/>
              <a:headEnd/>
              <a:tailEnd/>
            </a:ln>
            <a:effectLst/>
          </p:spPr>
          <p:txBody>
            <a:bodyPr/>
            <a:lstStyle/>
            <a:p>
              <a:endParaRPr lang="en-US"/>
            </a:p>
          </p:txBody>
        </p:sp>
        <p:sp>
          <p:nvSpPr>
            <p:cNvPr id="24615" name="Text Box 39"/>
            <p:cNvSpPr txBox="1">
              <a:spLocks noChangeArrowheads="1"/>
            </p:cNvSpPr>
            <p:nvPr/>
          </p:nvSpPr>
          <p:spPr bwMode="auto">
            <a:xfrm rot="1021896">
              <a:off x="1153" y="692"/>
              <a:ext cx="165" cy="162"/>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grpSp>
      <p:grpSp>
        <p:nvGrpSpPr>
          <p:cNvPr id="24616" name="Group 40"/>
          <p:cNvGrpSpPr>
            <a:grpSpLocks/>
          </p:cNvGrpSpPr>
          <p:nvPr/>
        </p:nvGrpSpPr>
        <p:grpSpPr bwMode="auto">
          <a:xfrm>
            <a:off x="4573588" y="3929063"/>
            <a:ext cx="1235075" cy="2493962"/>
            <a:chOff x="1260" y="816"/>
            <a:chExt cx="594" cy="1200"/>
          </a:xfrm>
        </p:grpSpPr>
        <p:sp>
          <p:nvSpPr>
            <p:cNvPr id="24617" name="Line 41"/>
            <p:cNvSpPr>
              <a:spLocks noChangeShapeType="1"/>
            </p:cNvSpPr>
            <p:nvPr/>
          </p:nvSpPr>
          <p:spPr bwMode="auto">
            <a:xfrm>
              <a:off x="1260" y="816"/>
              <a:ext cx="0" cy="1152"/>
            </a:xfrm>
            <a:prstGeom prst="line">
              <a:avLst/>
            </a:prstGeom>
            <a:noFill/>
            <a:ln w="9525">
              <a:solidFill>
                <a:schemeClr val="tx1"/>
              </a:solidFill>
              <a:round/>
              <a:headEnd/>
              <a:tailEnd/>
            </a:ln>
            <a:effectLst/>
          </p:spPr>
          <p:txBody>
            <a:bodyPr/>
            <a:lstStyle/>
            <a:p>
              <a:endParaRPr lang="en-US"/>
            </a:p>
          </p:txBody>
        </p:sp>
        <p:sp>
          <p:nvSpPr>
            <p:cNvPr id="24618" name="Line 42"/>
            <p:cNvSpPr>
              <a:spLocks noChangeShapeType="1"/>
            </p:cNvSpPr>
            <p:nvPr/>
          </p:nvSpPr>
          <p:spPr bwMode="auto">
            <a:xfrm>
              <a:off x="1854" y="960"/>
              <a:ext cx="0" cy="1056"/>
            </a:xfrm>
            <a:prstGeom prst="line">
              <a:avLst/>
            </a:prstGeom>
            <a:noFill/>
            <a:ln w="9525">
              <a:solidFill>
                <a:schemeClr val="tx1"/>
              </a:solidFill>
              <a:round/>
              <a:headEnd/>
              <a:tailEnd/>
            </a:ln>
            <a:effectLst/>
          </p:spPr>
          <p:txBody>
            <a:bodyPr/>
            <a:lstStyle/>
            <a:p>
              <a:endParaRPr lang="en-US"/>
            </a:p>
          </p:txBody>
        </p:sp>
      </p:grpSp>
      <p:grpSp>
        <p:nvGrpSpPr>
          <p:cNvPr id="24619" name="Group 43"/>
          <p:cNvGrpSpPr>
            <a:grpSpLocks/>
          </p:cNvGrpSpPr>
          <p:nvPr/>
        </p:nvGrpSpPr>
        <p:grpSpPr bwMode="auto">
          <a:xfrm>
            <a:off x="3651250" y="4827588"/>
            <a:ext cx="2592388" cy="1495425"/>
            <a:chOff x="816" y="1248"/>
            <a:chExt cx="1248" cy="720"/>
          </a:xfrm>
        </p:grpSpPr>
        <p:sp>
          <p:nvSpPr>
            <p:cNvPr id="24620" name="Line 44"/>
            <p:cNvSpPr>
              <a:spLocks noChangeShapeType="1"/>
            </p:cNvSpPr>
            <p:nvPr/>
          </p:nvSpPr>
          <p:spPr bwMode="auto">
            <a:xfrm>
              <a:off x="1008" y="1248"/>
              <a:ext cx="864" cy="0"/>
            </a:xfrm>
            <a:prstGeom prst="line">
              <a:avLst/>
            </a:prstGeom>
            <a:noFill/>
            <a:ln w="9525">
              <a:solidFill>
                <a:schemeClr val="tx1"/>
              </a:solidFill>
              <a:round/>
              <a:headEnd/>
              <a:tailEnd/>
            </a:ln>
            <a:effectLst/>
          </p:spPr>
          <p:txBody>
            <a:bodyPr/>
            <a:lstStyle/>
            <a:p>
              <a:endParaRPr lang="en-US"/>
            </a:p>
          </p:txBody>
        </p:sp>
        <p:sp>
          <p:nvSpPr>
            <p:cNvPr id="24621" name="Line 45"/>
            <p:cNvSpPr>
              <a:spLocks noChangeShapeType="1"/>
            </p:cNvSpPr>
            <p:nvPr/>
          </p:nvSpPr>
          <p:spPr bwMode="auto">
            <a:xfrm>
              <a:off x="816" y="1584"/>
              <a:ext cx="1104" cy="0"/>
            </a:xfrm>
            <a:prstGeom prst="line">
              <a:avLst/>
            </a:prstGeom>
            <a:noFill/>
            <a:ln w="9525">
              <a:solidFill>
                <a:schemeClr val="tx1"/>
              </a:solidFill>
              <a:round/>
              <a:headEnd/>
              <a:tailEnd/>
            </a:ln>
            <a:effectLst/>
          </p:spPr>
          <p:txBody>
            <a:bodyPr/>
            <a:lstStyle/>
            <a:p>
              <a:endParaRPr lang="en-US"/>
            </a:p>
          </p:txBody>
        </p:sp>
        <p:sp>
          <p:nvSpPr>
            <p:cNvPr id="24622" name="Line 46"/>
            <p:cNvSpPr>
              <a:spLocks noChangeShapeType="1"/>
            </p:cNvSpPr>
            <p:nvPr/>
          </p:nvSpPr>
          <p:spPr bwMode="auto">
            <a:xfrm>
              <a:off x="1008" y="1968"/>
              <a:ext cx="1056" cy="0"/>
            </a:xfrm>
            <a:prstGeom prst="line">
              <a:avLst/>
            </a:prstGeom>
            <a:noFill/>
            <a:ln w="9525">
              <a:solidFill>
                <a:schemeClr val="tx1"/>
              </a:solidFill>
              <a:round/>
              <a:headEnd/>
              <a:tailEnd/>
            </a:ln>
            <a:effectLst/>
          </p:spPr>
          <p:txBody>
            <a:bodyPr/>
            <a:lstStyle/>
            <a:p>
              <a:endParaRPr lang="en-US"/>
            </a:p>
          </p:txBody>
        </p:sp>
      </p:grpSp>
      <p:grpSp>
        <p:nvGrpSpPr>
          <p:cNvPr id="24623" name="Group 47"/>
          <p:cNvGrpSpPr>
            <a:grpSpLocks/>
          </p:cNvGrpSpPr>
          <p:nvPr/>
        </p:nvGrpSpPr>
        <p:grpSpPr bwMode="auto">
          <a:xfrm>
            <a:off x="4249738" y="4627563"/>
            <a:ext cx="1951037" cy="1831975"/>
            <a:chOff x="1104" y="1152"/>
            <a:chExt cx="939" cy="882"/>
          </a:xfrm>
        </p:grpSpPr>
        <p:sp>
          <p:nvSpPr>
            <p:cNvPr id="24624" name="Text Box 48"/>
            <p:cNvSpPr txBox="1">
              <a:spLocks noChangeArrowheads="1"/>
            </p:cNvSpPr>
            <p:nvPr/>
          </p:nvSpPr>
          <p:spPr bwMode="auto">
            <a:xfrm>
              <a:off x="1104" y="1488"/>
              <a:ext cx="166" cy="162"/>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grpSp>
          <p:nvGrpSpPr>
            <p:cNvPr id="24625" name="Group 49"/>
            <p:cNvGrpSpPr>
              <a:grpSpLocks/>
            </p:cNvGrpSpPr>
            <p:nvPr/>
          </p:nvGrpSpPr>
          <p:grpSpPr bwMode="auto">
            <a:xfrm>
              <a:off x="1230" y="1152"/>
              <a:ext cx="813" cy="882"/>
              <a:chOff x="1230" y="1152"/>
              <a:chExt cx="813" cy="882"/>
            </a:xfrm>
          </p:grpSpPr>
          <p:sp>
            <p:nvSpPr>
              <p:cNvPr id="24626" name="Oval 50"/>
              <p:cNvSpPr>
                <a:spLocks noChangeArrowheads="1"/>
              </p:cNvSpPr>
              <p:nvPr/>
            </p:nvSpPr>
            <p:spPr bwMode="auto">
              <a:xfrm>
                <a:off x="1230" y="155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27" name="Oval 51"/>
              <p:cNvSpPr>
                <a:spLocks noChangeArrowheads="1"/>
              </p:cNvSpPr>
              <p:nvPr/>
            </p:nvSpPr>
            <p:spPr bwMode="auto">
              <a:xfrm>
                <a:off x="1824" y="156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28" name="Oval 52"/>
              <p:cNvSpPr>
                <a:spLocks noChangeArrowheads="1"/>
              </p:cNvSpPr>
              <p:nvPr/>
            </p:nvSpPr>
            <p:spPr bwMode="auto">
              <a:xfrm>
                <a:off x="1830" y="194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29" name="Text Box 53"/>
              <p:cNvSpPr txBox="1">
                <a:spLocks noChangeArrowheads="1"/>
              </p:cNvSpPr>
              <p:nvPr/>
            </p:nvSpPr>
            <p:spPr bwMode="auto">
              <a:xfrm>
                <a:off x="1824" y="1152"/>
                <a:ext cx="166" cy="162"/>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sp>
            <p:nvSpPr>
              <p:cNvPr id="24630" name="Text Box 54"/>
              <p:cNvSpPr txBox="1">
                <a:spLocks noChangeArrowheads="1"/>
              </p:cNvSpPr>
              <p:nvPr/>
            </p:nvSpPr>
            <p:spPr bwMode="auto">
              <a:xfrm>
                <a:off x="1824" y="1488"/>
                <a:ext cx="171" cy="162"/>
              </a:xfrm>
              <a:prstGeom prst="rect">
                <a:avLst/>
              </a:prstGeom>
              <a:noFill/>
              <a:ln w="9525">
                <a:noFill/>
                <a:miter lim="800000"/>
                <a:headEnd/>
                <a:tailEnd/>
              </a:ln>
              <a:effectLst/>
            </p:spPr>
            <p:txBody>
              <a:bodyPr wrap="none">
                <a:spAutoFit/>
              </a:bodyPr>
              <a:lstStyle/>
              <a:p>
                <a:r>
                  <a:rPr lang="en-US" sz="1600">
                    <a:latin typeface="Times New Roman" pitchFamily="18" charset="0"/>
                  </a:rPr>
                  <a:t>o</a:t>
                </a:r>
                <a:r>
                  <a:rPr lang="en-US" sz="1600" baseline="-25000">
                    <a:latin typeface="Times New Roman" pitchFamily="18" charset="0"/>
                  </a:rPr>
                  <a:t>1</a:t>
                </a:r>
              </a:p>
            </p:txBody>
          </p:sp>
          <p:sp>
            <p:nvSpPr>
              <p:cNvPr id="24631" name="Text Box 55"/>
              <p:cNvSpPr txBox="1">
                <a:spLocks noChangeArrowheads="1"/>
              </p:cNvSpPr>
              <p:nvPr/>
            </p:nvSpPr>
            <p:spPr bwMode="auto">
              <a:xfrm>
                <a:off x="1872" y="1872"/>
                <a:ext cx="171" cy="162"/>
              </a:xfrm>
              <a:prstGeom prst="rect">
                <a:avLst/>
              </a:prstGeom>
              <a:noFill/>
              <a:ln w="9525">
                <a:noFill/>
                <a:miter lim="800000"/>
                <a:headEnd/>
                <a:tailEnd/>
              </a:ln>
              <a:effectLst/>
            </p:spPr>
            <p:txBody>
              <a:bodyPr wrap="none">
                <a:spAutoFit/>
              </a:bodyPr>
              <a:lstStyle/>
              <a:p>
                <a:r>
                  <a:rPr lang="en-US" sz="1600">
                    <a:latin typeface="Times New Roman" pitchFamily="18" charset="0"/>
                  </a:rPr>
                  <a:t>b</a:t>
                </a:r>
                <a:r>
                  <a:rPr lang="en-US" sz="1600" baseline="-25000">
                    <a:latin typeface="Times New Roman" pitchFamily="18" charset="0"/>
                  </a:rPr>
                  <a:t>1</a:t>
                </a:r>
              </a:p>
            </p:txBody>
          </p:sp>
          <p:sp>
            <p:nvSpPr>
              <p:cNvPr id="24632" name="Line 56"/>
              <p:cNvSpPr>
                <a:spLocks noChangeShapeType="1"/>
              </p:cNvSpPr>
              <p:nvPr/>
            </p:nvSpPr>
            <p:spPr bwMode="auto">
              <a:xfrm>
                <a:off x="1860" y="1248"/>
                <a:ext cx="0" cy="720"/>
              </a:xfrm>
              <a:prstGeom prst="line">
                <a:avLst/>
              </a:prstGeom>
              <a:noFill/>
              <a:ln w="28575">
                <a:solidFill>
                  <a:schemeClr val="tx1"/>
                </a:solidFill>
                <a:round/>
                <a:headEnd/>
                <a:tailEnd/>
              </a:ln>
              <a:effectLst/>
            </p:spPr>
            <p:txBody>
              <a:bodyPr/>
              <a:lstStyle/>
              <a:p>
                <a:endParaRPr lang="en-US"/>
              </a:p>
            </p:txBody>
          </p:sp>
        </p:grpSp>
      </p:grpSp>
      <p:grpSp>
        <p:nvGrpSpPr>
          <p:cNvPr id="24633" name="Group 57"/>
          <p:cNvGrpSpPr>
            <a:grpSpLocks/>
          </p:cNvGrpSpPr>
          <p:nvPr/>
        </p:nvGrpSpPr>
        <p:grpSpPr bwMode="auto">
          <a:xfrm>
            <a:off x="4548188" y="4827588"/>
            <a:ext cx="1296987" cy="1495425"/>
            <a:chOff x="1248" y="1248"/>
            <a:chExt cx="624" cy="720"/>
          </a:xfrm>
        </p:grpSpPr>
        <p:sp>
          <p:nvSpPr>
            <p:cNvPr id="24634" name="Line 58"/>
            <p:cNvSpPr>
              <a:spLocks noChangeShapeType="1"/>
            </p:cNvSpPr>
            <p:nvPr/>
          </p:nvSpPr>
          <p:spPr bwMode="auto">
            <a:xfrm flipV="1">
              <a:off x="1248" y="1248"/>
              <a:ext cx="624" cy="336"/>
            </a:xfrm>
            <a:prstGeom prst="line">
              <a:avLst/>
            </a:prstGeom>
            <a:noFill/>
            <a:ln w="28575">
              <a:solidFill>
                <a:schemeClr val="tx1"/>
              </a:solidFill>
              <a:round/>
              <a:headEnd/>
              <a:tailEnd/>
            </a:ln>
            <a:effectLst/>
          </p:spPr>
          <p:txBody>
            <a:bodyPr/>
            <a:lstStyle/>
            <a:p>
              <a:endParaRPr lang="en-US"/>
            </a:p>
          </p:txBody>
        </p:sp>
        <p:sp>
          <p:nvSpPr>
            <p:cNvPr id="24635" name="Line 59"/>
            <p:cNvSpPr>
              <a:spLocks noChangeShapeType="1"/>
            </p:cNvSpPr>
            <p:nvPr/>
          </p:nvSpPr>
          <p:spPr bwMode="auto">
            <a:xfrm>
              <a:off x="1248" y="1584"/>
              <a:ext cx="624" cy="384"/>
            </a:xfrm>
            <a:prstGeom prst="line">
              <a:avLst/>
            </a:prstGeom>
            <a:noFill/>
            <a:ln w="28575">
              <a:solidFill>
                <a:schemeClr val="tx1"/>
              </a:solidFill>
              <a:round/>
              <a:headEnd/>
              <a:tailEnd/>
            </a:ln>
            <a:effectLst/>
          </p:spPr>
          <p:txBody>
            <a:bodyPr/>
            <a:lstStyle/>
            <a:p>
              <a:endParaRPr lang="en-US"/>
            </a:p>
          </p:txBody>
        </p:sp>
        <p:sp>
          <p:nvSpPr>
            <p:cNvPr id="24636" name="Line 60"/>
            <p:cNvSpPr>
              <a:spLocks noChangeShapeType="1"/>
            </p:cNvSpPr>
            <p:nvPr/>
          </p:nvSpPr>
          <p:spPr bwMode="auto">
            <a:xfrm>
              <a:off x="1296" y="1584"/>
              <a:ext cx="576" cy="0"/>
            </a:xfrm>
            <a:prstGeom prst="line">
              <a:avLst/>
            </a:prstGeom>
            <a:noFill/>
            <a:ln w="19050">
              <a:solidFill>
                <a:schemeClr val="tx1"/>
              </a:solidFill>
              <a:round/>
              <a:headEnd/>
              <a:tailEnd/>
            </a:ln>
            <a:effectLst/>
          </p:spPr>
          <p:txBody>
            <a:bodyPr/>
            <a:lstStyle/>
            <a:p>
              <a:endParaRPr lang="en-US"/>
            </a:p>
          </p:txBody>
        </p:sp>
      </p:grpSp>
      <p:grpSp>
        <p:nvGrpSpPr>
          <p:cNvPr id="24637" name="Group 61"/>
          <p:cNvGrpSpPr>
            <a:grpSpLocks/>
          </p:cNvGrpSpPr>
          <p:nvPr/>
        </p:nvGrpSpPr>
        <p:grpSpPr bwMode="auto">
          <a:xfrm>
            <a:off x="6657975" y="4875213"/>
            <a:ext cx="1573213" cy="1430337"/>
            <a:chOff x="2263" y="1271"/>
            <a:chExt cx="757" cy="689"/>
          </a:xfrm>
        </p:grpSpPr>
        <p:sp>
          <p:nvSpPr>
            <p:cNvPr id="24638" name="Oval 62"/>
            <p:cNvSpPr>
              <a:spLocks noChangeArrowheads="1"/>
            </p:cNvSpPr>
            <p:nvPr/>
          </p:nvSpPr>
          <p:spPr bwMode="auto">
            <a:xfrm rot="-2435986">
              <a:off x="2495" y="1271"/>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39" name="Oval 63"/>
            <p:cNvSpPr>
              <a:spLocks noChangeArrowheads="1"/>
            </p:cNvSpPr>
            <p:nvPr/>
          </p:nvSpPr>
          <p:spPr bwMode="auto">
            <a:xfrm rot="-2435986">
              <a:off x="2263" y="191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40" name="Oval 64"/>
            <p:cNvSpPr>
              <a:spLocks noChangeArrowheads="1"/>
            </p:cNvSpPr>
            <p:nvPr/>
          </p:nvSpPr>
          <p:spPr bwMode="auto">
            <a:xfrm rot="-2435986">
              <a:off x="2718" y="153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41" name="Oval 65"/>
            <p:cNvSpPr>
              <a:spLocks noChangeArrowheads="1"/>
            </p:cNvSpPr>
            <p:nvPr/>
          </p:nvSpPr>
          <p:spPr bwMode="auto">
            <a:xfrm rot="-2435986">
              <a:off x="2972" y="181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4642" name="Group 66"/>
          <p:cNvGrpSpPr>
            <a:grpSpLocks/>
          </p:cNvGrpSpPr>
          <p:nvPr/>
        </p:nvGrpSpPr>
        <p:grpSpPr bwMode="auto">
          <a:xfrm>
            <a:off x="6323013" y="5187950"/>
            <a:ext cx="2174875" cy="1365250"/>
            <a:chOff x="2102" y="1422"/>
            <a:chExt cx="1047" cy="657"/>
          </a:xfrm>
        </p:grpSpPr>
        <p:sp>
          <p:nvSpPr>
            <p:cNvPr id="24643" name="Text Box 67"/>
            <p:cNvSpPr txBox="1">
              <a:spLocks noChangeArrowheads="1"/>
            </p:cNvSpPr>
            <p:nvPr/>
          </p:nvSpPr>
          <p:spPr bwMode="auto">
            <a:xfrm rot="-2435986">
              <a:off x="2147" y="1892"/>
              <a:ext cx="166" cy="162"/>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sp>
          <p:nvSpPr>
            <p:cNvPr id="24644" name="Text Box 68"/>
            <p:cNvSpPr txBox="1">
              <a:spLocks noChangeArrowheads="1"/>
            </p:cNvSpPr>
            <p:nvPr/>
          </p:nvSpPr>
          <p:spPr bwMode="auto">
            <a:xfrm rot="-2435986">
              <a:off x="2693" y="1422"/>
              <a:ext cx="171" cy="162"/>
            </a:xfrm>
            <a:prstGeom prst="rect">
              <a:avLst/>
            </a:prstGeom>
            <a:noFill/>
            <a:ln w="9525">
              <a:noFill/>
              <a:miter lim="800000"/>
              <a:headEnd/>
              <a:tailEnd/>
            </a:ln>
            <a:effectLst/>
          </p:spPr>
          <p:txBody>
            <a:bodyPr wrap="none">
              <a:spAutoFit/>
            </a:bodyPr>
            <a:lstStyle/>
            <a:p>
              <a:r>
                <a:rPr lang="en-US" sz="1600">
                  <a:latin typeface="Times New Roman" pitchFamily="18" charset="0"/>
                </a:rPr>
                <a:t>o</a:t>
              </a:r>
              <a:r>
                <a:rPr lang="en-US" sz="1600" baseline="-25000">
                  <a:latin typeface="Times New Roman" pitchFamily="18" charset="0"/>
                </a:rPr>
                <a:t>1</a:t>
              </a:r>
            </a:p>
          </p:txBody>
        </p:sp>
        <p:sp>
          <p:nvSpPr>
            <p:cNvPr id="24645" name="Text Box 69"/>
            <p:cNvSpPr txBox="1">
              <a:spLocks noChangeArrowheads="1"/>
            </p:cNvSpPr>
            <p:nvPr/>
          </p:nvSpPr>
          <p:spPr bwMode="auto">
            <a:xfrm rot="-2435986">
              <a:off x="2978" y="1681"/>
              <a:ext cx="171" cy="162"/>
            </a:xfrm>
            <a:prstGeom prst="rect">
              <a:avLst/>
            </a:prstGeom>
            <a:noFill/>
            <a:ln w="9525">
              <a:noFill/>
              <a:miter lim="800000"/>
              <a:headEnd/>
              <a:tailEnd/>
            </a:ln>
            <a:effectLst/>
          </p:spPr>
          <p:txBody>
            <a:bodyPr wrap="none">
              <a:spAutoFit/>
            </a:bodyPr>
            <a:lstStyle/>
            <a:p>
              <a:r>
                <a:rPr lang="en-US" sz="1600">
                  <a:latin typeface="Times New Roman" pitchFamily="18" charset="0"/>
                </a:rPr>
                <a:t>b</a:t>
              </a:r>
              <a:r>
                <a:rPr lang="en-US" sz="1600" baseline="-25000">
                  <a:latin typeface="Times New Roman" pitchFamily="18" charset="0"/>
                </a:rPr>
                <a:t>1</a:t>
              </a:r>
            </a:p>
          </p:txBody>
        </p:sp>
        <p:sp>
          <p:nvSpPr>
            <p:cNvPr id="24646" name="Line 70"/>
            <p:cNvSpPr>
              <a:spLocks noChangeShapeType="1"/>
            </p:cNvSpPr>
            <p:nvPr/>
          </p:nvSpPr>
          <p:spPr bwMode="auto">
            <a:xfrm rot="19164014" flipV="1">
              <a:off x="2102" y="1446"/>
              <a:ext cx="624" cy="336"/>
            </a:xfrm>
            <a:prstGeom prst="line">
              <a:avLst/>
            </a:prstGeom>
            <a:noFill/>
            <a:ln w="28575">
              <a:solidFill>
                <a:schemeClr val="tx1"/>
              </a:solidFill>
              <a:round/>
              <a:headEnd/>
              <a:tailEnd/>
            </a:ln>
            <a:effectLst/>
          </p:spPr>
          <p:txBody>
            <a:bodyPr/>
            <a:lstStyle/>
            <a:p>
              <a:endParaRPr lang="en-US"/>
            </a:p>
          </p:txBody>
        </p:sp>
        <p:sp>
          <p:nvSpPr>
            <p:cNvPr id="24647" name="Line 71"/>
            <p:cNvSpPr>
              <a:spLocks noChangeShapeType="1"/>
            </p:cNvSpPr>
            <p:nvPr/>
          </p:nvSpPr>
          <p:spPr bwMode="auto">
            <a:xfrm rot="-2435986">
              <a:off x="2336" y="1695"/>
              <a:ext cx="624" cy="384"/>
            </a:xfrm>
            <a:prstGeom prst="line">
              <a:avLst/>
            </a:prstGeom>
            <a:noFill/>
            <a:ln w="28575">
              <a:solidFill>
                <a:schemeClr val="tx1"/>
              </a:solidFill>
              <a:round/>
              <a:headEnd/>
              <a:tailEnd/>
            </a:ln>
            <a:effectLst/>
          </p:spPr>
          <p:txBody>
            <a:bodyPr/>
            <a:lstStyle/>
            <a:p>
              <a:endParaRPr lang="en-US"/>
            </a:p>
          </p:txBody>
        </p:sp>
        <p:sp>
          <p:nvSpPr>
            <p:cNvPr id="24648" name="Line 72"/>
            <p:cNvSpPr>
              <a:spLocks noChangeShapeType="1"/>
            </p:cNvSpPr>
            <p:nvPr/>
          </p:nvSpPr>
          <p:spPr bwMode="auto">
            <a:xfrm rot="-2435986">
              <a:off x="2253" y="1726"/>
              <a:ext cx="576" cy="0"/>
            </a:xfrm>
            <a:prstGeom prst="line">
              <a:avLst/>
            </a:prstGeom>
            <a:noFill/>
            <a:ln w="19050">
              <a:solidFill>
                <a:schemeClr val="tx1"/>
              </a:solidFill>
              <a:round/>
              <a:headEnd/>
              <a:tailEnd/>
            </a:ln>
            <a:effectLst/>
          </p:spPr>
          <p:txBody>
            <a:bodyPr/>
            <a:lstStyle/>
            <a:p>
              <a:endParaRPr lang="en-US"/>
            </a:p>
          </p:txBody>
        </p:sp>
      </p:grpSp>
      <p:sp>
        <p:nvSpPr>
          <p:cNvPr id="24649" name="Text Box 73"/>
          <p:cNvSpPr txBox="1">
            <a:spLocks noChangeArrowheads="1"/>
          </p:cNvSpPr>
          <p:nvPr/>
        </p:nvSpPr>
        <p:spPr bwMode="auto">
          <a:xfrm>
            <a:off x="6094413" y="3830638"/>
            <a:ext cx="420687" cy="304800"/>
          </a:xfrm>
          <a:prstGeom prst="rect">
            <a:avLst/>
          </a:prstGeom>
          <a:noFill/>
          <a:ln w="9525">
            <a:noFill/>
            <a:miter lim="800000"/>
            <a:headEnd/>
            <a:tailEnd/>
          </a:ln>
          <a:effectLst/>
        </p:spPr>
        <p:txBody>
          <a:bodyPr wrap="none">
            <a:spAutoFit/>
          </a:bodyPr>
          <a:lstStyle/>
          <a:p>
            <a:r>
              <a:rPr lang="en-US" sz="1400">
                <a:latin typeface="Times New Roman" pitchFamily="18" charset="0"/>
              </a:rPr>
              <a:t>90</a:t>
            </a:r>
            <a:r>
              <a:rPr lang="en-US" sz="1400" baseline="30000">
                <a:latin typeface="Times New Roman" pitchFamily="18" charset="0"/>
              </a:rPr>
              <a:t>0</a:t>
            </a:r>
          </a:p>
        </p:txBody>
      </p:sp>
      <p:grpSp>
        <p:nvGrpSpPr>
          <p:cNvPr id="24650" name="Group 74"/>
          <p:cNvGrpSpPr>
            <a:grpSpLocks/>
          </p:cNvGrpSpPr>
          <p:nvPr/>
        </p:nvGrpSpPr>
        <p:grpSpPr bwMode="auto">
          <a:xfrm>
            <a:off x="6813550" y="4389438"/>
            <a:ext cx="719138" cy="522287"/>
            <a:chOff x="2352" y="1044"/>
            <a:chExt cx="346" cy="252"/>
          </a:xfrm>
        </p:grpSpPr>
        <p:sp>
          <p:nvSpPr>
            <p:cNvPr id="24651" name="Line 75"/>
            <p:cNvSpPr>
              <a:spLocks noChangeShapeType="1"/>
            </p:cNvSpPr>
            <p:nvPr/>
          </p:nvSpPr>
          <p:spPr bwMode="auto">
            <a:xfrm flipH="1" flipV="1">
              <a:off x="2352" y="1056"/>
              <a:ext cx="192" cy="240"/>
            </a:xfrm>
            <a:prstGeom prst="line">
              <a:avLst/>
            </a:prstGeom>
            <a:noFill/>
            <a:ln w="9525">
              <a:solidFill>
                <a:schemeClr val="tx1"/>
              </a:solidFill>
              <a:round/>
              <a:headEnd/>
              <a:tailEnd/>
            </a:ln>
            <a:effectLst/>
          </p:spPr>
          <p:txBody>
            <a:bodyPr/>
            <a:lstStyle/>
            <a:p>
              <a:endParaRPr lang="en-US"/>
            </a:p>
          </p:txBody>
        </p:sp>
        <p:grpSp>
          <p:nvGrpSpPr>
            <p:cNvPr id="24652" name="Group 76"/>
            <p:cNvGrpSpPr>
              <a:grpSpLocks/>
            </p:cNvGrpSpPr>
            <p:nvPr/>
          </p:nvGrpSpPr>
          <p:grpSpPr bwMode="auto">
            <a:xfrm>
              <a:off x="2400" y="1044"/>
              <a:ext cx="298" cy="204"/>
              <a:chOff x="2352" y="1008"/>
              <a:chExt cx="298" cy="204"/>
            </a:xfrm>
          </p:grpSpPr>
          <p:sp>
            <p:nvSpPr>
              <p:cNvPr id="24653" name="Text Box 77"/>
              <p:cNvSpPr txBox="1">
                <a:spLocks noChangeArrowheads="1"/>
              </p:cNvSpPr>
              <p:nvPr/>
            </p:nvSpPr>
            <p:spPr bwMode="auto">
              <a:xfrm>
                <a:off x="2352" y="1008"/>
                <a:ext cx="298" cy="147"/>
              </a:xfrm>
              <a:prstGeom prst="rect">
                <a:avLst/>
              </a:prstGeom>
              <a:noFill/>
              <a:ln w="9525">
                <a:noFill/>
                <a:miter lim="800000"/>
                <a:headEnd/>
                <a:tailEnd/>
              </a:ln>
              <a:effectLst/>
            </p:spPr>
            <p:txBody>
              <a:bodyPr>
                <a:spAutoFit/>
              </a:bodyPr>
              <a:lstStyle/>
              <a:p>
                <a:r>
                  <a:rPr lang="en-US" sz="1400">
                    <a:latin typeface="Times New Roman" pitchFamily="18" charset="0"/>
                  </a:rPr>
                  <a:t>45</a:t>
                </a:r>
                <a:r>
                  <a:rPr lang="en-US" sz="1400" baseline="30000">
                    <a:latin typeface="Times New Roman" pitchFamily="18" charset="0"/>
                  </a:rPr>
                  <a:t>0</a:t>
                </a:r>
              </a:p>
            </p:txBody>
          </p:sp>
          <p:sp>
            <p:nvSpPr>
              <p:cNvPr id="24654" name="Arc 78"/>
              <p:cNvSpPr>
                <a:spLocks/>
              </p:cNvSpPr>
              <p:nvPr/>
            </p:nvSpPr>
            <p:spPr bwMode="auto">
              <a:xfrm rot="4681729">
                <a:off x="2466" y="1068"/>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grpSp>
      </p:grpSp>
      <p:sp>
        <p:nvSpPr>
          <p:cNvPr id="24655" name="Line 79"/>
          <p:cNvSpPr>
            <a:spLocks noChangeShapeType="1"/>
          </p:cNvSpPr>
          <p:nvPr/>
        </p:nvSpPr>
        <p:spPr bwMode="auto">
          <a:xfrm flipV="1">
            <a:off x="6643688" y="3132138"/>
            <a:ext cx="0" cy="3190875"/>
          </a:xfrm>
          <a:prstGeom prst="line">
            <a:avLst/>
          </a:prstGeom>
          <a:noFill/>
          <a:ln w="9525">
            <a:solidFill>
              <a:schemeClr val="folHlink"/>
            </a:solidFill>
            <a:round/>
            <a:headEnd/>
            <a:tailEnd/>
          </a:ln>
          <a:effectLst/>
        </p:spPr>
        <p:txBody>
          <a:bodyPr/>
          <a:lstStyle/>
          <a:p>
            <a:endParaRPr lang="en-US"/>
          </a:p>
        </p:txBody>
      </p:sp>
      <p:sp>
        <p:nvSpPr>
          <p:cNvPr id="24656" name="Line 80"/>
          <p:cNvSpPr>
            <a:spLocks noChangeShapeType="1"/>
          </p:cNvSpPr>
          <p:nvPr/>
        </p:nvSpPr>
        <p:spPr bwMode="auto">
          <a:xfrm flipV="1">
            <a:off x="7640638" y="3132138"/>
            <a:ext cx="0" cy="2292350"/>
          </a:xfrm>
          <a:prstGeom prst="line">
            <a:avLst/>
          </a:prstGeom>
          <a:noFill/>
          <a:ln w="9525">
            <a:solidFill>
              <a:schemeClr val="folHlink"/>
            </a:solidFill>
            <a:round/>
            <a:headEnd/>
            <a:tailEnd/>
          </a:ln>
          <a:effectLst/>
        </p:spPr>
        <p:txBody>
          <a:bodyPr/>
          <a:lstStyle/>
          <a:p>
            <a:endParaRPr lang="en-US"/>
          </a:p>
        </p:txBody>
      </p:sp>
      <p:sp>
        <p:nvSpPr>
          <p:cNvPr id="24657" name="Line 81"/>
          <p:cNvSpPr>
            <a:spLocks noChangeShapeType="1"/>
          </p:cNvSpPr>
          <p:nvPr/>
        </p:nvSpPr>
        <p:spPr bwMode="auto">
          <a:xfrm flipV="1">
            <a:off x="8139113" y="3132138"/>
            <a:ext cx="0" cy="2890837"/>
          </a:xfrm>
          <a:prstGeom prst="line">
            <a:avLst/>
          </a:prstGeom>
          <a:noFill/>
          <a:ln w="9525">
            <a:solidFill>
              <a:schemeClr val="folHlink"/>
            </a:solidFill>
            <a:round/>
            <a:headEnd/>
            <a:tailEnd/>
          </a:ln>
          <a:effectLst/>
        </p:spPr>
        <p:txBody>
          <a:bodyPr/>
          <a:lstStyle/>
          <a:p>
            <a:endParaRPr lang="en-US"/>
          </a:p>
        </p:txBody>
      </p:sp>
      <p:sp>
        <p:nvSpPr>
          <p:cNvPr id="24658" name="Line 82"/>
          <p:cNvSpPr>
            <a:spLocks noChangeShapeType="1"/>
          </p:cNvSpPr>
          <p:nvPr/>
        </p:nvSpPr>
        <p:spPr bwMode="auto">
          <a:xfrm>
            <a:off x="5845175" y="3132138"/>
            <a:ext cx="2393950" cy="0"/>
          </a:xfrm>
          <a:prstGeom prst="line">
            <a:avLst/>
          </a:prstGeom>
          <a:noFill/>
          <a:ln w="9525">
            <a:solidFill>
              <a:schemeClr val="folHlink"/>
            </a:solidFill>
            <a:round/>
            <a:headEnd/>
            <a:tailEnd/>
          </a:ln>
          <a:effectLst/>
        </p:spPr>
        <p:txBody>
          <a:bodyPr/>
          <a:lstStyle/>
          <a:p>
            <a:endParaRPr lang="en-US"/>
          </a:p>
        </p:txBody>
      </p:sp>
      <p:sp>
        <p:nvSpPr>
          <p:cNvPr id="24659" name="Line 83"/>
          <p:cNvSpPr>
            <a:spLocks noChangeShapeType="1"/>
          </p:cNvSpPr>
          <p:nvPr/>
        </p:nvSpPr>
        <p:spPr bwMode="auto">
          <a:xfrm>
            <a:off x="4548188" y="4029075"/>
            <a:ext cx="3790950" cy="0"/>
          </a:xfrm>
          <a:prstGeom prst="line">
            <a:avLst/>
          </a:prstGeom>
          <a:noFill/>
          <a:ln w="9525">
            <a:solidFill>
              <a:schemeClr val="folHlink"/>
            </a:solidFill>
            <a:round/>
            <a:headEnd/>
            <a:tailEnd/>
          </a:ln>
          <a:effectLst/>
        </p:spPr>
        <p:txBody>
          <a:bodyPr/>
          <a:lstStyle/>
          <a:p>
            <a:endParaRPr lang="en-US"/>
          </a:p>
        </p:txBody>
      </p:sp>
      <p:grpSp>
        <p:nvGrpSpPr>
          <p:cNvPr id="24660" name="Group 84"/>
          <p:cNvGrpSpPr>
            <a:grpSpLocks/>
          </p:cNvGrpSpPr>
          <p:nvPr/>
        </p:nvGrpSpPr>
        <p:grpSpPr bwMode="auto">
          <a:xfrm>
            <a:off x="6543675" y="3132138"/>
            <a:ext cx="1595438" cy="1382712"/>
            <a:chOff x="2232" y="408"/>
            <a:chExt cx="768" cy="666"/>
          </a:xfrm>
        </p:grpSpPr>
        <p:sp>
          <p:nvSpPr>
            <p:cNvPr id="24661" name="Oval 85"/>
            <p:cNvSpPr>
              <a:spLocks noChangeArrowheads="1"/>
            </p:cNvSpPr>
            <p:nvPr/>
          </p:nvSpPr>
          <p:spPr bwMode="auto">
            <a:xfrm>
              <a:off x="2712" y="40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62" name="Oval 86"/>
            <p:cNvSpPr>
              <a:spLocks noChangeArrowheads="1"/>
            </p:cNvSpPr>
            <p:nvPr/>
          </p:nvSpPr>
          <p:spPr bwMode="auto">
            <a:xfrm>
              <a:off x="2232" y="83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63" name="Oval 87"/>
            <p:cNvSpPr>
              <a:spLocks noChangeArrowheads="1"/>
            </p:cNvSpPr>
            <p:nvPr/>
          </p:nvSpPr>
          <p:spPr bwMode="auto">
            <a:xfrm>
              <a:off x="2520" y="101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664" name="Oval 88"/>
            <p:cNvSpPr>
              <a:spLocks noChangeArrowheads="1"/>
            </p:cNvSpPr>
            <p:nvPr/>
          </p:nvSpPr>
          <p:spPr bwMode="auto">
            <a:xfrm>
              <a:off x="2952" y="102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4665" name="Group 89"/>
          <p:cNvGrpSpPr>
            <a:grpSpLocks/>
          </p:cNvGrpSpPr>
          <p:nvPr/>
        </p:nvGrpSpPr>
        <p:grpSpPr bwMode="auto">
          <a:xfrm>
            <a:off x="7121525" y="4675188"/>
            <a:ext cx="604838" cy="1573212"/>
            <a:chOff x="3675" y="1360"/>
            <a:chExt cx="291" cy="757"/>
          </a:xfrm>
        </p:grpSpPr>
        <p:sp>
          <p:nvSpPr>
            <p:cNvPr id="24666" name="Text Box 90"/>
            <p:cNvSpPr txBox="1">
              <a:spLocks noChangeArrowheads="1"/>
            </p:cNvSpPr>
            <p:nvPr/>
          </p:nvSpPr>
          <p:spPr bwMode="auto">
            <a:xfrm rot="-2435986">
              <a:off x="3675" y="1360"/>
              <a:ext cx="166" cy="162"/>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sp>
          <p:nvSpPr>
            <p:cNvPr id="24667" name="Line 91"/>
            <p:cNvSpPr>
              <a:spLocks noChangeShapeType="1"/>
            </p:cNvSpPr>
            <p:nvPr/>
          </p:nvSpPr>
          <p:spPr bwMode="auto">
            <a:xfrm rot="-2435986">
              <a:off x="3966" y="1397"/>
              <a:ext cx="0" cy="720"/>
            </a:xfrm>
            <a:prstGeom prst="line">
              <a:avLst/>
            </a:prstGeom>
            <a:noFill/>
            <a:ln w="28575">
              <a:solidFill>
                <a:schemeClr val="tx1"/>
              </a:solidFill>
              <a:round/>
              <a:headEnd/>
              <a:tailEnd/>
            </a:ln>
            <a:effectLst/>
          </p:spPr>
          <p:txBody>
            <a:bodyPr/>
            <a:lstStyle/>
            <a:p>
              <a:endParaRPr lang="en-US"/>
            </a:p>
          </p:txBody>
        </p:sp>
      </p:grpSp>
      <p:sp>
        <p:nvSpPr>
          <p:cNvPr id="24668" name="Line 92"/>
          <p:cNvSpPr>
            <a:spLocks noChangeShapeType="1"/>
          </p:cNvSpPr>
          <p:nvPr/>
        </p:nvSpPr>
        <p:spPr bwMode="auto">
          <a:xfrm flipV="1">
            <a:off x="7204075" y="3157538"/>
            <a:ext cx="0" cy="1793875"/>
          </a:xfrm>
          <a:prstGeom prst="line">
            <a:avLst/>
          </a:prstGeom>
          <a:noFill/>
          <a:ln w="9525">
            <a:solidFill>
              <a:schemeClr val="folHlink"/>
            </a:solidFill>
            <a:round/>
            <a:headEnd/>
            <a:tailEnd/>
          </a:ln>
          <a:effectLst/>
        </p:spPr>
        <p:txBody>
          <a:bodyPr/>
          <a:lstStyle/>
          <a:p>
            <a:endParaRPr lang="en-US"/>
          </a:p>
        </p:txBody>
      </p:sp>
      <p:sp>
        <p:nvSpPr>
          <p:cNvPr id="24669" name="Text Box 93"/>
          <p:cNvSpPr txBox="1">
            <a:spLocks noChangeArrowheads="1"/>
          </p:cNvSpPr>
          <p:nvPr/>
        </p:nvSpPr>
        <p:spPr bwMode="auto">
          <a:xfrm>
            <a:off x="6842125" y="4229100"/>
            <a:ext cx="354013" cy="273050"/>
          </a:xfrm>
          <a:prstGeom prst="rect">
            <a:avLst/>
          </a:prstGeom>
          <a:noFill/>
          <a:ln w="9525">
            <a:noFill/>
            <a:miter lim="800000"/>
            <a:headEnd/>
            <a:tailEnd/>
          </a:ln>
          <a:effectLst/>
        </p:spPr>
        <p:txBody>
          <a:bodyPr wrap="none">
            <a:spAutoFit/>
          </a:bodyPr>
          <a:lstStyle/>
          <a:p>
            <a:r>
              <a:rPr lang="en-US" sz="1200" b="1">
                <a:latin typeface="Times New Roman" pitchFamily="18" charset="0"/>
              </a:rPr>
              <a:t>c’</a:t>
            </a:r>
            <a:r>
              <a:rPr lang="en-US" sz="1200" b="1" baseline="-25000">
                <a:latin typeface="Times New Roman" pitchFamily="18" charset="0"/>
              </a:rPr>
              <a:t>1</a:t>
            </a:r>
          </a:p>
        </p:txBody>
      </p:sp>
      <p:sp>
        <p:nvSpPr>
          <p:cNvPr id="24670" name="Line 94"/>
          <p:cNvSpPr>
            <a:spLocks noChangeShapeType="1"/>
          </p:cNvSpPr>
          <p:nvPr/>
        </p:nvSpPr>
        <p:spPr bwMode="auto">
          <a:xfrm>
            <a:off x="6643688" y="4029075"/>
            <a:ext cx="598487" cy="398463"/>
          </a:xfrm>
          <a:prstGeom prst="line">
            <a:avLst/>
          </a:prstGeom>
          <a:noFill/>
          <a:ln w="19050">
            <a:solidFill>
              <a:schemeClr val="tx1"/>
            </a:solidFill>
            <a:round/>
            <a:headEnd/>
            <a:tailEnd/>
          </a:ln>
          <a:effectLst/>
        </p:spPr>
        <p:txBody>
          <a:bodyPr/>
          <a:lstStyle/>
          <a:p>
            <a:endParaRPr lang="en-US"/>
          </a:p>
        </p:txBody>
      </p:sp>
      <p:sp>
        <p:nvSpPr>
          <p:cNvPr id="24671" name="Line 95"/>
          <p:cNvSpPr>
            <a:spLocks noChangeShapeType="1"/>
          </p:cNvSpPr>
          <p:nvPr/>
        </p:nvSpPr>
        <p:spPr bwMode="auto">
          <a:xfrm>
            <a:off x="7242175" y="4427538"/>
            <a:ext cx="896938" cy="0"/>
          </a:xfrm>
          <a:prstGeom prst="line">
            <a:avLst/>
          </a:prstGeom>
          <a:noFill/>
          <a:ln w="19050">
            <a:solidFill>
              <a:schemeClr val="tx1"/>
            </a:solidFill>
            <a:round/>
            <a:headEnd/>
            <a:tailEnd/>
          </a:ln>
          <a:effectLst/>
        </p:spPr>
        <p:txBody>
          <a:bodyPr/>
          <a:lstStyle/>
          <a:p>
            <a:endParaRPr lang="en-US"/>
          </a:p>
        </p:txBody>
      </p:sp>
      <p:sp>
        <p:nvSpPr>
          <p:cNvPr id="24672" name="Line 96"/>
          <p:cNvSpPr>
            <a:spLocks noChangeShapeType="1"/>
          </p:cNvSpPr>
          <p:nvPr/>
        </p:nvSpPr>
        <p:spPr bwMode="auto">
          <a:xfrm flipH="1" flipV="1">
            <a:off x="7640638" y="3132138"/>
            <a:ext cx="498475" cy="1295400"/>
          </a:xfrm>
          <a:prstGeom prst="line">
            <a:avLst/>
          </a:prstGeom>
          <a:noFill/>
          <a:ln w="19050">
            <a:solidFill>
              <a:schemeClr val="tx1"/>
            </a:solidFill>
            <a:round/>
            <a:headEnd/>
            <a:tailEnd/>
          </a:ln>
          <a:effectLst/>
        </p:spPr>
        <p:txBody>
          <a:bodyPr/>
          <a:lstStyle/>
          <a:p>
            <a:endParaRPr lang="en-US"/>
          </a:p>
        </p:txBody>
      </p:sp>
      <p:sp>
        <p:nvSpPr>
          <p:cNvPr id="24673" name="Line 97"/>
          <p:cNvSpPr>
            <a:spLocks noChangeShapeType="1"/>
          </p:cNvSpPr>
          <p:nvPr/>
        </p:nvSpPr>
        <p:spPr bwMode="auto">
          <a:xfrm flipH="1">
            <a:off x="6643688" y="3132138"/>
            <a:ext cx="996950" cy="896937"/>
          </a:xfrm>
          <a:prstGeom prst="line">
            <a:avLst/>
          </a:prstGeom>
          <a:noFill/>
          <a:ln w="19050">
            <a:solidFill>
              <a:schemeClr val="tx1"/>
            </a:solidFill>
            <a:round/>
            <a:headEnd/>
            <a:tailEnd/>
          </a:ln>
          <a:effectLst/>
        </p:spPr>
        <p:txBody>
          <a:bodyPr/>
          <a:lstStyle/>
          <a:p>
            <a:endParaRPr lang="en-US"/>
          </a:p>
        </p:txBody>
      </p:sp>
      <p:sp>
        <p:nvSpPr>
          <p:cNvPr id="24674" name="Line 98"/>
          <p:cNvSpPr>
            <a:spLocks noChangeShapeType="1"/>
          </p:cNvSpPr>
          <p:nvPr/>
        </p:nvSpPr>
        <p:spPr bwMode="auto">
          <a:xfrm flipH="1">
            <a:off x="5321300" y="3032125"/>
            <a:ext cx="498475" cy="1296988"/>
          </a:xfrm>
          <a:prstGeom prst="line">
            <a:avLst/>
          </a:prstGeom>
          <a:noFill/>
          <a:ln w="19050">
            <a:solidFill>
              <a:schemeClr val="tx1"/>
            </a:solidFill>
            <a:prstDash val="lgDashDot"/>
            <a:round/>
            <a:headEnd/>
            <a:tailEnd/>
          </a:ln>
          <a:effectLst/>
        </p:spPr>
        <p:txBody>
          <a:bodyPr/>
          <a:lstStyle/>
          <a:p>
            <a:endParaRPr lang="en-US"/>
          </a:p>
        </p:txBody>
      </p:sp>
      <p:grpSp>
        <p:nvGrpSpPr>
          <p:cNvPr id="24675" name="Group 99"/>
          <p:cNvGrpSpPr>
            <a:grpSpLocks/>
          </p:cNvGrpSpPr>
          <p:nvPr/>
        </p:nvGrpSpPr>
        <p:grpSpPr bwMode="auto">
          <a:xfrm>
            <a:off x="5727700" y="3017838"/>
            <a:ext cx="608013" cy="1449387"/>
            <a:chOff x="3609" y="1193"/>
            <a:chExt cx="293" cy="698"/>
          </a:xfrm>
        </p:grpSpPr>
        <p:sp>
          <p:nvSpPr>
            <p:cNvPr id="24676" name="Text Box 100"/>
            <p:cNvSpPr txBox="1">
              <a:spLocks noChangeArrowheads="1"/>
            </p:cNvSpPr>
            <p:nvPr/>
          </p:nvSpPr>
          <p:spPr bwMode="auto">
            <a:xfrm rot="1021896">
              <a:off x="3628" y="1701"/>
              <a:ext cx="171" cy="162"/>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sp>
          <p:nvSpPr>
            <p:cNvPr id="24677" name="Text Box 101"/>
            <p:cNvSpPr txBox="1">
              <a:spLocks noChangeArrowheads="1"/>
            </p:cNvSpPr>
            <p:nvPr/>
          </p:nvSpPr>
          <p:spPr bwMode="auto">
            <a:xfrm rot="1021896">
              <a:off x="3721" y="1729"/>
              <a:ext cx="165" cy="162"/>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24678" name="Text Box 102"/>
            <p:cNvSpPr txBox="1">
              <a:spLocks noChangeArrowheads="1"/>
            </p:cNvSpPr>
            <p:nvPr/>
          </p:nvSpPr>
          <p:spPr bwMode="auto">
            <a:xfrm rot="1021896">
              <a:off x="3609" y="1193"/>
              <a:ext cx="170" cy="162"/>
            </a:xfrm>
            <a:prstGeom prst="rect">
              <a:avLst/>
            </a:prstGeom>
            <a:noFill/>
            <a:ln w="9525">
              <a:noFill/>
              <a:miter lim="800000"/>
              <a:headEnd/>
              <a:tailEnd/>
            </a:ln>
            <a:effectLst/>
          </p:spPr>
          <p:txBody>
            <a:bodyPr wrap="none">
              <a:spAutoFit/>
            </a:bodyPr>
            <a:lstStyle/>
            <a:p>
              <a:r>
                <a:rPr lang="en-US" sz="1600">
                  <a:latin typeface="Times New Roman" pitchFamily="18" charset="0"/>
                </a:rPr>
                <a:t>o’</a:t>
              </a:r>
            </a:p>
          </p:txBody>
        </p:sp>
        <p:sp>
          <p:nvSpPr>
            <p:cNvPr id="24679" name="Line 103"/>
            <p:cNvSpPr>
              <a:spLocks noChangeShapeType="1"/>
            </p:cNvSpPr>
            <p:nvPr/>
          </p:nvSpPr>
          <p:spPr bwMode="auto">
            <a:xfrm>
              <a:off x="3644" y="1249"/>
              <a:ext cx="0" cy="636"/>
            </a:xfrm>
            <a:prstGeom prst="line">
              <a:avLst/>
            </a:prstGeom>
            <a:noFill/>
            <a:ln w="28575">
              <a:solidFill>
                <a:schemeClr val="tx1"/>
              </a:solidFill>
              <a:round/>
              <a:headEnd/>
              <a:tailEnd/>
            </a:ln>
            <a:effectLst/>
          </p:spPr>
          <p:txBody>
            <a:bodyPr/>
            <a:lstStyle/>
            <a:p>
              <a:endParaRPr lang="en-US"/>
            </a:p>
          </p:txBody>
        </p:sp>
        <p:sp>
          <p:nvSpPr>
            <p:cNvPr id="24680" name="Arc 104"/>
            <p:cNvSpPr>
              <a:spLocks/>
            </p:cNvSpPr>
            <p:nvPr/>
          </p:nvSpPr>
          <p:spPr bwMode="auto">
            <a:xfrm>
              <a:off x="3662" y="1645"/>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grpSp>
      <p:sp>
        <p:nvSpPr>
          <p:cNvPr id="24681" name="Line 105"/>
          <p:cNvSpPr>
            <a:spLocks noChangeShapeType="1"/>
          </p:cNvSpPr>
          <p:nvPr/>
        </p:nvSpPr>
        <p:spPr bwMode="auto">
          <a:xfrm flipH="1" flipV="1">
            <a:off x="6643688" y="4029075"/>
            <a:ext cx="1495425" cy="398463"/>
          </a:xfrm>
          <a:prstGeom prst="line">
            <a:avLst/>
          </a:prstGeom>
          <a:noFill/>
          <a:ln w="19050">
            <a:solidFill>
              <a:schemeClr val="tx1"/>
            </a:solidFill>
            <a:round/>
            <a:headEnd/>
            <a:tailEnd/>
          </a:ln>
          <a:effectLst/>
        </p:spPr>
        <p:txBody>
          <a:bodyPr/>
          <a:lstStyle/>
          <a:p>
            <a:endParaRPr lang="en-US"/>
          </a:p>
        </p:txBody>
      </p:sp>
      <p:sp>
        <p:nvSpPr>
          <p:cNvPr id="24682" name="Line 106"/>
          <p:cNvSpPr>
            <a:spLocks noChangeShapeType="1"/>
          </p:cNvSpPr>
          <p:nvPr/>
        </p:nvSpPr>
        <p:spPr bwMode="auto">
          <a:xfrm flipV="1">
            <a:off x="7242175" y="3132138"/>
            <a:ext cx="398463" cy="1295400"/>
          </a:xfrm>
          <a:prstGeom prst="line">
            <a:avLst/>
          </a:prstGeom>
          <a:noFill/>
          <a:ln w="19050">
            <a:solidFill>
              <a:schemeClr val="tx1"/>
            </a:solidFill>
            <a:prstDash val="dash"/>
            <a:round/>
            <a:headEnd/>
            <a:tailEnd/>
          </a:ln>
          <a:effectLst/>
        </p:spPr>
        <p:txBody>
          <a:bodyPr/>
          <a:lstStyle/>
          <a:p>
            <a:endParaRPr lang="en-US"/>
          </a:p>
        </p:txBody>
      </p:sp>
      <p:grpSp>
        <p:nvGrpSpPr>
          <p:cNvPr id="24683" name="Group 107"/>
          <p:cNvGrpSpPr>
            <a:grpSpLocks/>
          </p:cNvGrpSpPr>
          <p:nvPr/>
        </p:nvGrpSpPr>
        <p:grpSpPr bwMode="auto">
          <a:xfrm>
            <a:off x="6343650" y="2782888"/>
            <a:ext cx="2122488" cy="1614487"/>
            <a:chOff x="2112" y="264"/>
            <a:chExt cx="1021" cy="777"/>
          </a:xfrm>
        </p:grpSpPr>
        <p:sp>
          <p:nvSpPr>
            <p:cNvPr id="24684" name="Text Box 108"/>
            <p:cNvSpPr txBox="1">
              <a:spLocks noChangeArrowheads="1"/>
            </p:cNvSpPr>
            <p:nvPr/>
          </p:nvSpPr>
          <p:spPr bwMode="auto">
            <a:xfrm>
              <a:off x="2112" y="672"/>
              <a:ext cx="182" cy="147"/>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24685" name="Text Box 109"/>
            <p:cNvSpPr txBox="1">
              <a:spLocks noChangeArrowheads="1"/>
            </p:cNvSpPr>
            <p:nvPr/>
          </p:nvSpPr>
          <p:spPr bwMode="auto">
            <a:xfrm>
              <a:off x="2688" y="264"/>
              <a:ext cx="187" cy="147"/>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sp>
          <p:nvSpPr>
            <p:cNvPr id="24686" name="Text Box 110"/>
            <p:cNvSpPr txBox="1">
              <a:spLocks noChangeArrowheads="1"/>
            </p:cNvSpPr>
            <p:nvPr/>
          </p:nvSpPr>
          <p:spPr bwMode="auto">
            <a:xfrm>
              <a:off x="2945" y="894"/>
              <a:ext cx="188" cy="147"/>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grpSp>
      <p:grpSp>
        <p:nvGrpSpPr>
          <p:cNvPr id="24687" name="Group 111"/>
          <p:cNvGrpSpPr>
            <a:grpSpLocks/>
          </p:cNvGrpSpPr>
          <p:nvPr/>
        </p:nvGrpSpPr>
        <p:grpSpPr bwMode="auto">
          <a:xfrm>
            <a:off x="28575" y="1371600"/>
            <a:ext cx="2105025" cy="4038600"/>
            <a:chOff x="18" y="864"/>
            <a:chExt cx="1326" cy="2544"/>
          </a:xfrm>
        </p:grpSpPr>
        <p:sp>
          <p:nvSpPr>
            <p:cNvPr id="24688" name="Rectangle 112"/>
            <p:cNvSpPr>
              <a:spLocks noChangeArrowheads="1"/>
            </p:cNvSpPr>
            <p:nvPr/>
          </p:nvSpPr>
          <p:spPr bwMode="auto">
            <a:xfrm>
              <a:off x="18" y="864"/>
              <a:ext cx="1248" cy="2544"/>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24689" name="Text Box 113"/>
            <p:cNvSpPr txBox="1">
              <a:spLocks noChangeArrowheads="1"/>
            </p:cNvSpPr>
            <p:nvPr/>
          </p:nvSpPr>
          <p:spPr bwMode="auto">
            <a:xfrm>
              <a:off x="24" y="864"/>
              <a:ext cx="1320" cy="2480"/>
            </a:xfrm>
            <a:prstGeom prst="rect">
              <a:avLst/>
            </a:prstGeom>
            <a:noFill/>
            <a:ln w="9525">
              <a:noFill/>
              <a:miter lim="800000"/>
              <a:headEnd/>
              <a:tailEnd/>
            </a:ln>
            <a:effectLst/>
          </p:spPr>
          <p:txBody>
            <a:bodyPr>
              <a:spAutoFit/>
            </a:bodyPr>
            <a:lstStyle/>
            <a:p>
              <a:r>
                <a:rPr lang="en-US" b="1" i="1">
                  <a:solidFill>
                    <a:srgbClr val="FF0000"/>
                  </a:solidFill>
                  <a:latin typeface="Times New Roman" pitchFamily="18" charset="0"/>
                </a:rPr>
                <a:t>IMPORTANT:</a:t>
              </a:r>
            </a:p>
            <a:p>
              <a:r>
                <a:rPr lang="en-US" b="1" i="1">
                  <a:solidFill>
                    <a:schemeClr val="accent2"/>
                  </a:solidFill>
                  <a:latin typeface="Times New Roman" pitchFamily="18" charset="0"/>
                </a:rPr>
                <a:t>Tetrahedron is a </a:t>
              </a:r>
            </a:p>
            <a:p>
              <a:r>
                <a:rPr lang="en-US" b="1" i="1">
                  <a:solidFill>
                    <a:schemeClr val="accent2"/>
                  </a:solidFill>
                  <a:latin typeface="Times New Roman" pitchFamily="18" charset="0"/>
                </a:rPr>
                <a:t>special type</a:t>
              </a:r>
            </a:p>
            <a:p>
              <a:r>
                <a:rPr lang="en-US" b="1" i="1">
                  <a:solidFill>
                    <a:schemeClr val="accent2"/>
                  </a:solidFill>
                  <a:latin typeface="Times New Roman" pitchFamily="18" charset="0"/>
                </a:rPr>
                <a:t>of triangular</a:t>
              </a:r>
            </a:p>
            <a:p>
              <a:r>
                <a:rPr lang="en-US" b="1" i="1">
                  <a:solidFill>
                    <a:schemeClr val="accent2"/>
                  </a:solidFill>
                  <a:latin typeface="Times New Roman" pitchFamily="18" charset="0"/>
                </a:rPr>
                <a:t>pyramid in which </a:t>
              </a:r>
            </a:p>
            <a:p>
              <a:r>
                <a:rPr lang="en-US" b="1" i="1">
                  <a:solidFill>
                    <a:schemeClr val="accent2"/>
                  </a:solidFill>
                  <a:latin typeface="Times New Roman" pitchFamily="18" charset="0"/>
                </a:rPr>
                <a:t>base sides &amp; </a:t>
              </a:r>
            </a:p>
            <a:p>
              <a:r>
                <a:rPr lang="en-US" b="1" i="1">
                  <a:solidFill>
                    <a:schemeClr val="accent2"/>
                  </a:solidFill>
                  <a:latin typeface="Times New Roman" pitchFamily="18" charset="0"/>
                </a:rPr>
                <a:t>slant edges are</a:t>
              </a:r>
            </a:p>
            <a:p>
              <a:r>
                <a:rPr lang="en-US" b="1" i="1">
                  <a:solidFill>
                    <a:schemeClr val="accent2"/>
                  </a:solidFill>
                  <a:latin typeface="Times New Roman" pitchFamily="18" charset="0"/>
                </a:rPr>
                <a:t>equal in length.</a:t>
              </a:r>
            </a:p>
            <a:p>
              <a:r>
                <a:rPr lang="en-US" b="1" i="1">
                  <a:solidFill>
                    <a:schemeClr val="accent2"/>
                  </a:solidFill>
                  <a:latin typeface="Times New Roman" pitchFamily="18" charset="0"/>
                </a:rPr>
                <a:t>Solid of four faces.</a:t>
              </a:r>
            </a:p>
            <a:p>
              <a:r>
                <a:rPr lang="en-US" b="1" i="1">
                  <a:solidFill>
                    <a:schemeClr val="accent2"/>
                  </a:solidFill>
                  <a:latin typeface="Times New Roman" pitchFamily="18" charset="0"/>
                </a:rPr>
                <a:t>Like cube it is also</a:t>
              </a:r>
            </a:p>
            <a:p>
              <a:r>
                <a:rPr lang="en-US" b="1" i="1">
                  <a:solidFill>
                    <a:schemeClr val="accent2"/>
                  </a:solidFill>
                  <a:latin typeface="Times New Roman" pitchFamily="18" charset="0"/>
                </a:rPr>
                <a:t>described by One</a:t>
              </a:r>
            </a:p>
            <a:p>
              <a:r>
                <a:rPr lang="en-US" b="1" i="1">
                  <a:solidFill>
                    <a:schemeClr val="accent2"/>
                  </a:solidFill>
                  <a:latin typeface="Times New Roman" pitchFamily="18" charset="0"/>
                </a:rPr>
                <a:t> dimension only..</a:t>
              </a:r>
            </a:p>
            <a:p>
              <a:r>
                <a:rPr lang="en-US" b="1" i="1">
                  <a:solidFill>
                    <a:schemeClr val="accent2"/>
                  </a:solidFill>
                  <a:latin typeface="Times New Roman" pitchFamily="18" charset="0"/>
                </a:rPr>
                <a:t>Axis length </a:t>
              </a:r>
            </a:p>
            <a:p>
              <a:r>
                <a:rPr lang="en-US" b="1" i="1">
                  <a:solidFill>
                    <a:schemeClr val="accent2"/>
                  </a:solidFill>
                  <a:latin typeface="Times New Roman" pitchFamily="18" charset="0"/>
                </a:rPr>
                <a:t>generally not given.</a:t>
              </a:r>
            </a:p>
          </p:txBody>
        </p:sp>
      </p:grpSp>
      <p:grpSp>
        <p:nvGrpSpPr>
          <p:cNvPr id="24690" name="Group 114"/>
          <p:cNvGrpSpPr>
            <a:grpSpLocks/>
          </p:cNvGrpSpPr>
          <p:nvPr/>
        </p:nvGrpSpPr>
        <p:grpSpPr bwMode="auto">
          <a:xfrm>
            <a:off x="3657600" y="0"/>
            <a:ext cx="5505450" cy="2505075"/>
            <a:chOff x="2304" y="0"/>
            <a:chExt cx="3468" cy="1578"/>
          </a:xfrm>
        </p:grpSpPr>
        <p:sp>
          <p:nvSpPr>
            <p:cNvPr id="24691" name="AutoShape 115"/>
            <p:cNvSpPr>
              <a:spLocks noChangeArrowheads="1"/>
            </p:cNvSpPr>
            <p:nvPr/>
          </p:nvSpPr>
          <p:spPr bwMode="auto">
            <a:xfrm>
              <a:off x="2304" y="0"/>
              <a:ext cx="3465" cy="1488"/>
            </a:xfrm>
            <a:prstGeom prst="wedgeRoundRectCallout">
              <a:avLst>
                <a:gd name="adj1" fmla="val -42208"/>
                <a:gd name="adj2" fmla="val 70028"/>
                <a:gd name="adj3" fmla="val 16667"/>
              </a:avLst>
            </a:prstGeom>
            <a:solidFill>
              <a:srgbClr val="FFFFCC"/>
            </a:solidFill>
            <a:ln w="9525">
              <a:solidFill>
                <a:schemeClr val="tx1"/>
              </a:solidFill>
              <a:miter lim="800000"/>
              <a:headEnd/>
              <a:tailEnd/>
            </a:ln>
            <a:effectLst/>
          </p:spPr>
          <p:txBody>
            <a:bodyPr/>
            <a:lstStyle/>
            <a:p>
              <a:pPr algn="ctr"/>
              <a:endParaRPr lang="en-US" sz="1400">
                <a:latin typeface="Times New Roman" pitchFamily="18" charset="0"/>
              </a:endParaRPr>
            </a:p>
          </p:txBody>
        </p:sp>
        <p:sp>
          <p:nvSpPr>
            <p:cNvPr id="24692" name="Text Box 116"/>
            <p:cNvSpPr txBox="1">
              <a:spLocks noChangeArrowheads="1"/>
            </p:cNvSpPr>
            <p:nvPr/>
          </p:nvSpPr>
          <p:spPr bwMode="auto">
            <a:xfrm>
              <a:off x="2352" y="0"/>
              <a:ext cx="3420" cy="1578"/>
            </a:xfrm>
            <a:prstGeom prst="rect">
              <a:avLst/>
            </a:prstGeom>
            <a:noFill/>
            <a:ln w="9525">
              <a:noFill/>
              <a:miter lim="800000"/>
              <a:headEnd/>
              <a:tailEnd/>
            </a:ln>
            <a:effectLst/>
          </p:spPr>
          <p:txBody>
            <a:bodyPr>
              <a:spAutoFit/>
            </a:bodyPr>
            <a:lstStyle/>
            <a:p>
              <a:r>
                <a:rPr lang="en-US" sz="1600" b="1">
                  <a:solidFill>
                    <a:schemeClr val="accent2"/>
                  </a:solidFill>
                  <a:latin typeface="Times New Roman" pitchFamily="18" charset="0"/>
                </a:rPr>
                <a:t>      Solution Steps</a:t>
              </a:r>
            </a:p>
            <a:p>
              <a:r>
                <a:rPr lang="en-US" sz="1600" b="1">
                  <a:solidFill>
                    <a:srgbClr val="FF0000"/>
                  </a:solidFill>
                  <a:latin typeface="Times New Roman" pitchFamily="18" charset="0"/>
                </a:rPr>
                <a:t>As it is resting assume it standing on Hp.</a:t>
              </a:r>
            </a:p>
            <a:p>
              <a:r>
                <a:rPr lang="en-US" sz="1600" b="1">
                  <a:solidFill>
                    <a:srgbClr val="FF0000"/>
                  </a:solidFill>
                  <a:latin typeface="Times New Roman" pitchFamily="18" charset="0"/>
                </a:rPr>
                <a:t>Begin with Tv , an equilateral triangle as side case as shown:</a:t>
              </a:r>
            </a:p>
            <a:p>
              <a:r>
                <a:rPr lang="en-US" sz="1600" b="1">
                  <a:solidFill>
                    <a:srgbClr val="FF0000"/>
                  </a:solidFill>
                  <a:latin typeface="Times New Roman" pitchFamily="18" charset="0"/>
                </a:rPr>
                <a:t>First project base points of Fv on xy, name those &amp; axis line.</a:t>
              </a:r>
            </a:p>
            <a:p>
              <a:r>
                <a:rPr lang="en-US" sz="1600" b="1">
                  <a:solidFill>
                    <a:srgbClr val="FF0000"/>
                  </a:solidFill>
                  <a:latin typeface="Times New Roman" pitchFamily="18" charset="0"/>
                </a:rPr>
                <a:t>From a’ with TL of edge, 50 mm, cut on axis line &amp; mark o’</a:t>
              </a:r>
            </a:p>
            <a:p>
              <a:r>
                <a:rPr lang="en-US" sz="1600" b="1">
                  <a:solidFill>
                    <a:srgbClr val="FF0000"/>
                  </a:solidFill>
                  <a:latin typeface="Times New Roman" pitchFamily="18" charset="0"/>
                </a:rPr>
                <a:t>(as axis is not known, o’ is finalized by slant edge length)</a:t>
              </a:r>
            </a:p>
            <a:p>
              <a:r>
                <a:rPr lang="en-US" sz="1600" b="1">
                  <a:solidFill>
                    <a:srgbClr val="FF0000"/>
                  </a:solidFill>
                  <a:latin typeface="Times New Roman" pitchFamily="18" charset="0"/>
                </a:rPr>
                <a:t>Then complete Fv.</a:t>
              </a:r>
            </a:p>
            <a:p>
              <a:r>
                <a:rPr lang="en-US" sz="1600" b="1">
                  <a:solidFill>
                    <a:srgbClr val="FF0000"/>
                  </a:solidFill>
                  <a:latin typeface="Times New Roman" pitchFamily="18" charset="0"/>
                </a:rPr>
                <a:t>In 2</a:t>
              </a:r>
              <a:r>
                <a:rPr lang="en-US" sz="1600" b="1" baseline="30000">
                  <a:solidFill>
                    <a:srgbClr val="FF0000"/>
                  </a:solidFill>
                  <a:latin typeface="Times New Roman" pitchFamily="18" charset="0"/>
                </a:rPr>
                <a:t>nd</a:t>
              </a:r>
              <a:r>
                <a:rPr lang="en-US" sz="1600" b="1">
                  <a:solidFill>
                    <a:srgbClr val="FF0000"/>
                  </a:solidFill>
                  <a:latin typeface="Times New Roman" pitchFamily="18" charset="0"/>
                </a:rPr>
                <a:t> Fv make face o’b’c’ vertical as said in problem.</a:t>
              </a:r>
            </a:p>
            <a:p>
              <a:r>
                <a:rPr lang="en-US" sz="1600" b="1">
                  <a:solidFill>
                    <a:srgbClr val="FF0000"/>
                  </a:solidFill>
                  <a:latin typeface="Times New Roman" pitchFamily="18" charset="0"/>
                </a:rPr>
                <a:t>And like all previous problems solve completely. </a:t>
              </a:r>
            </a:p>
            <a:p>
              <a:endParaRPr lang="en-US" sz="1400">
                <a:solidFill>
                  <a:srgbClr val="FF0000"/>
                </a:solidFill>
                <a:latin typeface="Times New Roman" pitchFamily="18" charset="0"/>
              </a:endParaRPr>
            </a:p>
          </p:txBody>
        </p:sp>
      </p:grpSp>
      <p:grpSp>
        <p:nvGrpSpPr>
          <p:cNvPr id="24693" name="Group 117"/>
          <p:cNvGrpSpPr>
            <a:grpSpLocks/>
          </p:cNvGrpSpPr>
          <p:nvPr/>
        </p:nvGrpSpPr>
        <p:grpSpPr bwMode="auto">
          <a:xfrm>
            <a:off x="8016875" y="46038"/>
            <a:ext cx="1096963" cy="182562"/>
            <a:chOff x="5050" y="29"/>
            <a:chExt cx="691" cy="115"/>
          </a:xfrm>
        </p:grpSpPr>
        <p:sp>
          <p:nvSpPr>
            <p:cNvPr id="24694" name="AutoShape 118">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24695" name="AutoShape 119">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24696" name="AutoShape 120">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24697" name="AutoShape 121">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24698" name="AutoShape 122">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24699" name="AutoShape 123">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24687"/>
                                        </p:tgtEl>
                                        <p:attrNameLst>
                                          <p:attrName>style.visibility</p:attrName>
                                        </p:attrNameLst>
                                      </p:cBhvr>
                                      <p:to>
                                        <p:strVal val="visible"/>
                                      </p:to>
                                    </p:set>
                                    <p:animEffect transition="in" filter="strips(downLeft)">
                                      <p:cBhvr>
                                        <p:cTn id="13" dur="500"/>
                                        <p:tgtEl>
                                          <p:spTgt spid="24687"/>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4690"/>
                                        </p:tgtEl>
                                        <p:attrNameLst>
                                          <p:attrName>style.visibility</p:attrName>
                                        </p:attrNameLst>
                                      </p:cBhvr>
                                      <p:to>
                                        <p:strVal val="visible"/>
                                      </p:to>
                                    </p:set>
                                    <p:animEffect transition="in" filter="strips(downLeft)">
                                      <p:cBhvr>
                                        <p:cTn id="18" dur="500"/>
                                        <p:tgtEl>
                                          <p:spTgt spid="2469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582"/>
                                        </p:tgtEl>
                                        <p:attrNameLst>
                                          <p:attrName>style.visibility</p:attrName>
                                        </p:attrNameLst>
                                      </p:cBhvr>
                                      <p:to>
                                        <p:strVal val="visible"/>
                                      </p:to>
                                    </p:set>
                                    <p:anim calcmode="lin" valueType="num">
                                      <p:cBhvr additive="base">
                                        <p:cTn id="23" dur="500" fill="hold"/>
                                        <p:tgtEl>
                                          <p:spTgt spid="24582"/>
                                        </p:tgtEl>
                                        <p:attrNameLst>
                                          <p:attrName>ppt_x</p:attrName>
                                        </p:attrNameLst>
                                      </p:cBhvr>
                                      <p:tavLst>
                                        <p:tav tm="0">
                                          <p:val>
                                            <p:strVal val="0-#ppt_w/2"/>
                                          </p:val>
                                        </p:tav>
                                        <p:tav tm="100000">
                                          <p:val>
                                            <p:strVal val="#ppt_x"/>
                                          </p:val>
                                        </p:tav>
                                      </p:tavLst>
                                    </p:anim>
                                    <p:anim calcmode="lin" valueType="num">
                                      <p:cBhvr additive="base">
                                        <p:cTn id="24"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4589"/>
                                        </p:tgtEl>
                                        <p:attrNameLst>
                                          <p:attrName>style.visibility</p:attrName>
                                        </p:attrNameLst>
                                      </p:cBhvr>
                                      <p:to>
                                        <p:strVal val="visible"/>
                                      </p:to>
                                    </p:set>
                                    <p:anim calcmode="lin" valueType="num">
                                      <p:cBhvr additive="base">
                                        <p:cTn id="29" dur="500" fill="hold"/>
                                        <p:tgtEl>
                                          <p:spTgt spid="24589"/>
                                        </p:tgtEl>
                                        <p:attrNameLst>
                                          <p:attrName>ppt_x</p:attrName>
                                        </p:attrNameLst>
                                      </p:cBhvr>
                                      <p:tavLst>
                                        <p:tav tm="0">
                                          <p:val>
                                            <p:strVal val="0-#ppt_w/2"/>
                                          </p:val>
                                        </p:tav>
                                        <p:tav tm="100000">
                                          <p:val>
                                            <p:strVal val="#ppt_x"/>
                                          </p:val>
                                        </p:tav>
                                      </p:tavLst>
                                    </p:anim>
                                    <p:anim calcmode="lin" valueType="num">
                                      <p:cBhvr additive="base">
                                        <p:cTn id="30" dur="500" fill="hold"/>
                                        <p:tgtEl>
                                          <p:spTgt spid="2458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4578"/>
                                        </p:tgtEl>
                                        <p:attrNameLst>
                                          <p:attrName>style.visibility</p:attrName>
                                        </p:attrNameLst>
                                      </p:cBhvr>
                                      <p:to>
                                        <p:strVal val="visible"/>
                                      </p:to>
                                    </p:set>
                                    <p:anim calcmode="lin" valueType="num">
                                      <p:cBhvr additive="base">
                                        <p:cTn id="35" dur="500" fill="hold"/>
                                        <p:tgtEl>
                                          <p:spTgt spid="24578"/>
                                        </p:tgtEl>
                                        <p:attrNameLst>
                                          <p:attrName>ppt_x</p:attrName>
                                        </p:attrNameLst>
                                      </p:cBhvr>
                                      <p:tavLst>
                                        <p:tav tm="0">
                                          <p:val>
                                            <p:strVal val="0-#ppt_w/2"/>
                                          </p:val>
                                        </p:tav>
                                        <p:tav tm="100000">
                                          <p:val>
                                            <p:strVal val="#ppt_x"/>
                                          </p:val>
                                        </p:tav>
                                      </p:tavLst>
                                    </p:anim>
                                    <p:anim calcmode="lin" valueType="num">
                                      <p:cBhvr additive="base">
                                        <p:cTn id="36"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4583"/>
                                        </p:tgtEl>
                                        <p:attrNameLst>
                                          <p:attrName>style.visibility</p:attrName>
                                        </p:attrNameLst>
                                      </p:cBhvr>
                                      <p:to>
                                        <p:strVal val="visible"/>
                                      </p:to>
                                    </p:set>
                                    <p:anim calcmode="lin" valueType="num">
                                      <p:cBhvr additive="base">
                                        <p:cTn id="41" dur="500" fill="hold"/>
                                        <p:tgtEl>
                                          <p:spTgt spid="24583"/>
                                        </p:tgtEl>
                                        <p:attrNameLst>
                                          <p:attrName>ppt_x</p:attrName>
                                        </p:attrNameLst>
                                      </p:cBhvr>
                                      <p:tavLst>
                                        <p:tav tm="0">
                                          <p:val>
                                            <p:strVal val="0-#ppt_w/2"/>
                                          </p:val>
                                        </p:tav>
                                        <p:tav tm="100000">
                                          <p:val>
                                            <p:strVal val="#ppt_x"/>
                                          </p:val>
                                        </p:tav>
                                      </p:tavLst>
                                    </p:anim>
                                    <p:anim calcmode="lin" valueType="num">
                                      <p:cBhvr additive="base">
                                        <p:cTn id="42"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4584"/>
                                        </p:tgtEl>
                                        <p:attrNameLst>
                                          <p:attrName>style.visibility</p:attrName>
                                        </p:attrNameLst>
                                      </p:cBhvr>
                                      <p:to>
                                        <p:strVal val="visible"/>
                                      </p:to>
                                    </p:set>
                                    <p:anim calcmode="lin" valueType="num">
                                      <p:cBhvr additive="base">
                                        <p:cTn id="47" dur="500" fill="hold"/>
                                        <p:tgtEl>
                                          <p:spTgt spid="24584"/>
                                        </p:tgtEl>
                                        <p:attrNameLst>
                                          <p:attrName>ppt_x</p:attrName>
                                        </p:attrNameLst>
                                      </p:cBhvr>
                                      <p:tavLst>
                                        <p:tav tm="0">
                                          <p:val>
                                            <p:strVal val="0-#ppt_w/2"/>
                                          </p:val>
                                        </p:tav>
                                        <p:tav tm="100000">
                                          <p:val>
                                            <p:strVal val="#ppt_x"/>
                                          </p:val>
                                        </p:tav>
                                      </p:tavLst>
                                    </p:anim>
                                    <p:anim calcmode="lin" valueType="num">
                                      <p:cBhvr additive="base">
                                        <p:cTn id="48" dur="500" fill="hold"/>
                                        <p:tgtEl>
                                          <p:spTgt spid="2458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4585"/>
                                        </p:tgtEl>
                                        <p:attrNameLst>
                                          <p:attrName>style.visibility</p:attrName>
                                        </p:attrNameLst>
                                      </p:cBhvr>
                                      <p:to>
                                        <p:strVal val="visible"/>
                                      </p:to>
                                    </p:set>
                                    <p:anim calcmode="lin" valueType="num">
                                      <p:cBhvr additive="base">
                                        <p:cTn id="53" dur="500" fill="hold"/>
                                        <p:tgtEl>
                                          <p:spTgt spid="24585"/>
                                        </p:tgtEl>
                                        <p:attrNameLst>
                                          <p:attrName>ppt_x</p:attrName>
                                        </p:attrNameLst>
                                      </p:cBhvr>
                                      <p:tavLst>
                                        <p:tav tm="0">
                                          <p:val>
                                            <p:strVal val="0-#ppt_w/2"/>
                                          </p:val>
                                        </p:tav>
                                        <p:tav tm="100000">
                                          <p:val>
                                            <p:strVal val="#ppt_x"/>
                                          </p:val>
                                        </p:tav>
                                      </p:tavLst>
                                    </p:anim>
                                    <p:anim calcmode="lin" valueType="num">
                                      <p:cBhvr additive="base">
                                        <p:cTn id="54" dur="500" fill="hold"/>
                                        <p:tgtEl>
                                          <p:spTgt spid="2458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4586"/>
                                        </p:tgtEl>
                                        <p:attrNameLst>
                                          <p:attrName>style.visibility</p:attrName>
                                        </p:attrNameLst>
                                      </p:cBhvr>
                                      <p:to>
                                        <p:strVal val="visible"/>
                                      </p:to>
                                    </p:set>
                                    <p:anim calcmode="lin" valueType="num">
                                      <p:cBhvr additive="base">
                                        <p:cTn id="59" dur="500" fill="hold"/>
                                        <p:tgtEl>
                                          <p:spTgt spid="24586"/>
                                        </p:tgtEl>
                                        <p:attrNameLst>
                                          <p:attrName>ppt_x</p:attrName>
                                        </p:attrNameLst>
                                      </p:cBhvr>
                                      <p:tavLst>
                                        <p:tav tm="0">
                                          <p:val>
                                            <p:strVal val="0-#ppt_w/2"/>
                                          </p:val>
                                        </p:tav>
                                        <p:tav tm="100000">
                                          <p:val>
                                            <p:strVal val="#ppt_x"/>
                                          </p:val>
                                        </p:tav>
                                      </p:tavLst>
                                    </p:anim>
                                    <p:anim calcmode="lin" valueType="num">
                                      <p:cBhvr additive="base">
                                        <p:cTn id="60"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24587"/>
                                        </p:tgtEl>
                                        <p:attrNameLst>
                                          <p:attrName>style.visibility</p:attrName>
                                        </p:attrNameLst>
                                      </p:cBhvr>
                                      <p:to>
                                        <p:strVal val="visible"/>
                                      </p:to>
                                    </p:set>
                                    <p:anim calcmode="lin" valueType="num">
                                      <p:cBhvr additive="base">
                                        <p:cTn id="65" dur="500" fill="hold"/>
                                        <p:tgtEl>
                                          <p:spTgt spid="24587"/>
                                        </p:tgtEl>
                                        <p:attrNameLst>
                                          <p:attrName>ppt_x</p:attrName>
                                        </p:attrNameLst>
                                      </p:cBhvr>
                                      <p:tavLst>
                                        <p:tav tm="0">
                                          <p:val>
                                            <p:strVal val="0-#ppt_w/2"/>
                                          </p:val>
                                        </p:tav>
                                        <p:tav tm="100000">
                                          <p:val>
                                            <p:strVal val="#ppt_x"/>
                                          </p:val>
                                        </p:tav>
                                      </p:tavLst>
                                    </p:anim>
                                    <p:anim calcmode="lin" valueType="num">
                                      <p:cBhvr additive="base">
                                        <p:cTn id="66" dur="500" fill="hold"/>
                                        <p:tgtEl>
                                          <p:spTgt spid="24587"/>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24588"/>
                                        </p:tgtEl>
                                        <p:attrNameLst>
                                          <p:attrName>style.visibility</p:attrName>
                                        </p:attrNameLst>
                                      </p:cBhvr>
                                      <p:to>
                                        <p:strVal val="visible"/>
                                      </p:to>
                                    </p:set>
                                    <p:anim calcmode="lin" valueType="num">
                                      <p:cBhvr additive="base">
                                        <p:cTn id="71" dur="500" fill="hold"/>
                                        <p:tgtEl>
                                          <p:spTgt spid="24588"/>
                                        </p:tgtEl>
                                        <p:attrNameLst>
                                          <p:attrName>ppt_x</p:attrName>
                                        </p:attrNameLst>
                                      </p:cBhvr>
                                      <p:tavLst>
                                        <p:tav tm="0">
                                          <p:val>
                                            <p:strVal val="0-#ppt_w/2"/>
                                          </p:val>
                                        </p:tav>
                                        <p:tav tm="100000">
                                          <p:val>
                                            <p:strVal val="#ppt_x"/>
                                          </p:val>
                                        </p:tav>
                                      </p:tavLst>
                                    </p:anim>
                                    <p:anim calcmode="lin" valueType="num">
                                      <p:cBhvr additive="base">
                                        <p:cTn id="72" dur="500" fill="hold"/>
                                        <p:tgtEl>
                                          <p:spTgt spid="24588"/>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nodeType="clickEffect">
                                  <p:stCondLst>
                                    <p:cond delay="0"/>
                                  </p:stCondLst>
                                  <p:childTnLst>
                                    <p:set>
                                      <p:cBhvr>
                                        <p:cTn id="76" dur="1" fill="hold">
                                          <p:stCondLst>
                                            <p:cond delay="0"/>
                                          </p:stCondLst>
                                        </p:cTn>
                                        <p:tgtEl>
                                          <p:spTgt spid="24602"/>
                                        </p:tgtEl>
                                        <p:attrNameLst>
                                          <p:attrName>style.visibility</p:attrName>
                                        </p:attrNameLst>
                                      </p:cBhvr>
                                      <p:to>
                                        <p:strVal val="visible"/>
                                      </p:to>
                                    </p:set>
                                    <p:anim calcmode="lin" valueType="num">
                                      <p:cBhvr>
                                        <p:cTn id="77" dur="500" fill="hold"/>
                                        <p:tgtEl>
                                          <p:spTgt spid="24602"/>
                                        </p:tgtEl>
                                        <p:attrNameLst>
                                          <p:attrName>ppt_w</p:attrName>
                                        </p:attrNameLst>
                                      </p:cBhvr>
                                      <p:tavLst>
                                        <p:tav tm="0">
                                          <p:val>
                                            <p:fltVal val="0"/>
                                          </p:val>
                                        </p:tav>
                                        <p:tav tm="100000">
                                          <p:val>
                                            <p:strVal val="#ppt_w"/>
                                          </p:val>
                                        </p:tav>
                                      </p:tavLst>
                                    </p:anim>
                                    <p:anim calcmode="lin" valueType="num">
                                      <p:cBhvr>
                                        <p:cTn id="78" dur="500" fill="hold"/>
                                        <p:tgtEl>
                                          <p:spTgt spid="24602"/>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24590"/>
                                        </p:tgtEl>
                                        <p:attrNameLst>
                                          <p:attrName>style.visibility</p:attrName>
                                        </p:attrNameLst>
                                      </p:cBhvr>
                                      <p:to>
                                        <p:strVal val="visible"/>
                                      </p:to>
                                    </p:set>
                                    <p:anim calcmode="lin" valueType="num">
                                      <p:cBhvr additive="base">
                                        <p:cTn id="83" dur="500" fill="hold"/>
                                        <p:tgtEl>
                                          <p:spTgt spid="24590"/>
                                        </p:tgtEl>
                                        <p:attrNameLst>
                                          <p:attrName>ppt_x</p:attrName>
                                        </p:attrNameLst>
                                      </p:cBhvr>
                                      <p:tavLst>
                                        <p:tav tm="0">
                                          <p:val>
                                            <p:strVal val="0-#ppt_w/2"/>
                                          </p:val>
                                        </p:tav>
                                        <p:tav tm="100000">
                                          <p:val>
                                            <p:strVal val="#ppt_x"/>
                                          </p:val>
                                        </p:tav>
                                      </p:tavLst>
                                    </p:anim>
                                    <p:anim calcmode="lin" valueType="num">
                                      <p:cBhvr additive="base">
                                        <p:cTn id="84" dur="500" fill="hold"/>
                                        <p:tgtEl>
                                          <p:spTgt spid="24590"/>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24591"/>
                                        </p:tgtEl>
                                        <p:attrNameLst>
                                          <p:attrName>style.visibility</p:attrName>
                                        </p:attrNameLst>
                                      </p:cBhvr>
                                      <p:to>
                                        <p:strVal val="visible"/>
                                      </p:to>
                                    </p:set>
                                    <p:anim calcmode="lin" valueType="num">
                                      <p:cBhvr additive="base">
                                        <p:cTn id="89" dur="500" fill="hold"/>
                                        <p:tgtEl>
                                          <p:spTgt spid="24591"/>
                                        </p:tgtEl>
                                        <p:attrNameLst>
                                          <p:attrName>ppt_x</p:attrName>
                                        </p:attrNameLst>
                                      </p:cBhvr>
                                      <p:tavLst>
                                        <p:tav tm="0">
                                          <p:val>
                                            <p:strVal val="0-#ppt_w/2"/>
                                          </p:val>
                                        </p:tav>
                                        <p:tav tm="100000">
                                          <p:val>
                                            <p:strVal val="#ppt_x"/>
                                          </p:val>
                                        </p:tav>
                                      </p:tavLst>
                                    </p:anim>
                                    <p:anim calcmode="lin" valueType="num">
                                      <p:cBhvr additive="base">
                                        <p:cTn id="90" dur="500" fill="hold"/>
                                        <p:tgtEl>
                                          <p:spTgt spid="24591"/>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24592"/>
                                        </p:tgtEl>
                                        <p:attrNameLst>
                                          <p:attrName>style.visibility</p:attrName>
                                        </p:attrNameLst>
                                      </p:cBhvr>
                                      <p:to>
                                        <p:strVal val="visible"/>
                                      </p:to>
                                    </p:set>
                                    <p:anim calcmode="lin" valueType="num">
                                      <p:cBhvr additive="base">
                                        <p:cTn id="95" dur="500" fill="hold"/>
                                        <p:tgtEl>
                                          <p:spTgt spid="24592"/>
                                        </p:tgtEl>
                                        <p:attrNameLst>
                                          <p:attrName>ppt_x</p:attrName>
                                        </p:attrNameLst>
                                      </p:cBhvr>
                                      <p:tavLst>
                                        <p:tav tm="0">
                                          <p:val>
                                            <p:strVal val="0-#ppt_w/2"/>
                                          </p:val>
                                        </p:tav>
                                        <p:tav tm="100000">
                                          <p:val>
                                            <p:strVal val="#ppt_x"/>
                                          </p:val>
                                        </p:tav>
                                      </p:tavLst>
                                    </p:anim>
                                    <p:anim calcmode="lin" valueType="num">
                                      <p:cBhvr additive="base">
                                        <p:cTn id="96" dur="500" fill="hold"/>
                                        <p:tgtEl>
                                          <p:spTgt spid="24592"/>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24593"/>
                                        </p:tgtEl>
                                        <p:attrNameLst>
                                          <p:attrName>style.visibility</p:attrName>
                                        </p:attrNameLst>
                                      </p:cBhvr>
                                      <p:to>
                                        <p:strVal val="visible"/>
                                      </p:to>
                                    </p:set>
                                    <p:anim calcmode="lin" valueType="num">
                                      <p:cBhvr additive="base">
                                        <p:cTn id="101" dur="500" fill="hold"/>
                                        <p:tgtEl>
                                          <p:spTgt spid="24593"/>
                                        </p:tgtEl>
                                        <p:attrNameLst>
                                          <p:attrName>ppt_x</p:attrName>
                                        </p:attrNameLst>
                                      </p:cBhvr>
                                      <p:tavLst>
                                        <p:tav tm="0">
                                          <p:val>
                                            <p:strVal val="0-#ppt_w/2"/>
                                          </p:val>
                                        </p:tav>
                                        <p:tav tm="100000">
                                          <p:val>
                                            <p:strVal val="#ppt_x"/>
                                          </p:val>
                                        </p:tav>
                                      </p:tavLst>
                                    </p:anim>
                                    <p:anim calcmode="lin" valueType="num">
                                      <p:cBhvr additive="base">
                                        <p:cTn id="102" dur="500" fill="hold"/>
                                        <p:tgtEl>
                                          <p:spTgt spid="24593"/>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24594"/>
                                        </p:tgtEl>
                                        <p:attrNameLst>
                                          <p:attrName>style.visibility</p:attrName>
                                        </p:attrNameLst>
                                      </p:cBhvr>
                                      <p:to>
                                        <p:strVal val="visible"/>
                                      </p:to>
                                    </p:set>
                                    <p:anim calcmode="lin" valueType="num">
                                      <p:cBhvr additive="base">
                                        <p:cTn id="107" dur="500" fill="hold"/>
                                        <p:tgtEl>
                                          <p:spTgt spid="24594"/>
                                        </p:tgtEl>
                                        <p:attrNameLst>
                                          <p:attrName>ppt_x</p:attrName>
                                        </p:attrNameLst>
                                      </p:cBhvr>
                                      <p:tavLst>
                                        <p:tav tm="0">
                                          <p:val>
                                            <p:strVal val="0-#ppt_w/2"/>
                                          </p:val>
                                        </p:tav>
                                        <p:tav tm="100000">
                                          <p:val>
                                            <p:strVal val="#ppt_x"/>
                                          </p:val>
                                        </p:tav>
                                      </p:tavLst>
                                    </p:anim>
                                    <p:anim calcmode="lin" valueType="num">
                                      <p:cBhvr additive="base">
                                        <p:cTn id="108" dur="500" fill="hold"/>
                                        <p:tgtEl>
                                          <p:spTgt spid="24594"/>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24595"/>
                                        </p:tgtEl>
                                        <p:attrNameLst>
                                          <p:attrName>style.visibility</p:attrName>
                                        </p:attrNameLst>
                                      </p:cBhvr>
                                      <p:to>
                                        <p:strVal val="visible"/>
                                      </p:to>
                                    </p:set>
                                    <p:anim calcmode="lin" valueType="num">
                                      <p:cBhvr additive="base">
                                        <p:cTn id="113" dur="500" fill="hold"/>
                                        <p:tgtEl>
                                          <p:spTgt spid="24595"/>
                                        </p:tgtEl>
                                        <p:attrNameLst>
                                          <p:attrName>ppt_x</p:attrName>
                                        </p:attrNameLst>
                                      </p:cBhvr>
                                      <p:tavLst>
                                        <p:tav tm="0">
                                          <p:val>
                                            <p:strVal val="0-#ppt_w/2"/>
                                          </p:val>
                                        </p:tav>
                                        <p:tav tm="100000">
                                          <p:val>
                                            <p:strVal val="#ppt_x"/>
                                          </p:val>
                                        </p:tav>
                                      </p:tavLst>
                                    </p:anim>
                                    <p:anim calcmode="lin" valueType="num">
                                      <p:cBhvr additive="base">
                                        <p:cTn id="114" dur="500" fill="hold"/>
                                        <p:tgtEl>
                                          <p:spTgt spid="24595"/>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24596"/>
                                        </p:tgtEl>
                                        <p:attrNameLst>
                                          <p:attrName>style.visibility</p:attrName>
                                        </p:attrNameLst>
                                      </p:cBhvr>
                                      <p:to>
                                        <p:strVal val="visible"/>
                                      </p:to>
                                    </p:set>
                                    <p:anim calcmode="lin" valueType="num">
                                      <p:cBhvr additive="base">
                                        <p:cTn id="119" dur="500" fill="hold"/>
                                        <p:tgtEl>
                                          <p:spTgt spid="24596"/>
                                        </p:tgtEl>
                                        <p:attrNameLst>
                                          <p:attrName>ppt_x</p:attrName>
                                        </p:attrNameLst>
                                      </p:cBhvr>
                                      <p:tavLst>
                                        <p:tav tm="0">
                                          <p:val>
                                            <p:strVal val="0-#ppt_w/2"/>
                                          </p:val>
                                        </p:tav>
                                        <p:tav tm="100000">
                                          <p:val>
                                            <p:strVal val="#ppt_x"/>
                                          </p:val>
                                        </p:tav>
                                      </p:tavLst>
                                    </p:anim>
                                    <p:anim calcmode="lin" valueType="num">
                                      <p:cBhvr additive="base">
                                        <p:cTn id="120" dur="500" fill="hold"/>
                                        <p:tgtEl>
                                          <p:spTgt spid="24596"/>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nodeType="clickEffect">
                                  <p:stCondLst>
                                    <p:cond delay="0"/>
                                  </p:stCondLst>
                                  <p:childTnLst>
                                    <p:set>
                                      <p:cBhvr>
                                        <p:cTn id="124" dur="1" fill="hold">
                                          <p:stCondLst>
                                            <p:cond delay="0"/>
                                          </p:stCondLst>
                                        </p:cTn>
                                        <p:tgtEl>
                                          <p:spTgt spid="24607"/>
                                        </p:tgtEl>
                                        <p:attrNameLst>
                                          <p:attrName>style.visibility</p:attrName>
                                        </p:attrNameLst>
                                      </p:cBhvr>
                                      <p:to>
                                        <p:strVal val="visible"/>
                                      </p:to>
                                    </p:set>
                                    <p:anim calcmode="lin" valueType="num">
                                      <p:cBhvr additive="base">
                                        <p:cTn id="125" dur="500" fill="hold"/>
                                        <p:tgtEl>
                                          <p:spTgt spid="24607"/>
                                        </p:tgtEl>
                                        <p:attrNameLst>
                                          <p:attrName>ppt_x</p:attrName>
                                        </p:attrNameLst>
                                      </p:cBhvr>
                                      <p:tavLst>
                                        <p:tav tm="0">
                                          <p:val>
                                            <p:strVal val="0-#ppt_w/2"/>
                                          </p:val>
                                        </p:tav>
                                        <p:tav tm="100000">
                                          <p:val>
                                            <p:strVal val="#ppt_x"/>
                                          </p:val>
                                        </p:tav>
                                      </p:tavLst>
                                    </p:anim>
                                    <p:anim calcmode="lin" valueType="num">
                                      <p:cBhvr additive="base">
                                        <p:cTn id="126" dur="500" fill="hold"/>
                                        <p:tgtEl>
                                          <p:spTgt spid="24607"/>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8" fill="hold" grpId="0" nodeType="clickEffect">
                                  <p:stCondLst>
                                    <p:cond delay="0"/>
                                  </p:stCondLst>
                                  <p:childTnLst>
                                    <p:set>
                                      <p:cBhvr>
                                        <p:cTn id="130" dur="1" fill="hold">
                                          <p:stCondLst>
                                            <p:cond delay="0"/>
                                          </p:stCondLst>
                                        </p:cTn>
                                        <p:tgtEl>
                                          <p:spTgt spid="24598"/>
                                        </p:tgtEl>
                                        <p:attrNameLst>
                                          <p:attrName>style.visibility</p:attrName>
                                        </p:attrNameLst>
                                      </p:cBhvr>
                                      <p:to>
                                        <p:strVal val="visible"/>
                                      </p:to>
                                    </p:set>
                                    <p:anim calcmode="lin" valueType="num">
                                      <p:cBhvr additive="base">
                                        <p:cTn id="131" dur="500" fill="hold"/>
                                        <p:tgtEl>
                                          <p:spTgt spid="24598"/>
                                        </p:tgtEl>
                                        <p:attrNameLst>
                                          <p:attrName>ppt_x</p:attrName>
                                        </p:attrNameLst>
                                      </p:cBhvr>
                                      <p:tavLst>
                                        <p:tav tm="0">
                                          <p:val>
                                            <p:strVal val="0-#ppt_w/2"/>
                                          </p:val>
                                        </p:tav>
                                        <p:tav tm="100000">
                                          <p:val>
                                            <p:strVal val="#ppt_x"/>
                                          </p:val>
                                        </p:tav>
                                      </p:tavLst>
                                    </p:anim>
                                    <p:anim calcmode="lin" valueType="num">
                                      <p:cBhvr additive="base">
                                        <p:cTn id="132" dur="500" fill="hold"/>
                                        <p:tgtEl>
                                          <p:spTgt spid="24598"/>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24597"/>
                                        </p:tgtEl>
                                        <p:attrNameLst>
                                          <p:attrName>style.visibility</p:attrName>
                                        </p:attrNameLst>
                                      </p:cBhvr>
                                      <p:to>
                                        <p:strVal val="visible"/>
                                      </p:to>
                                    </p:set>
                                    <p:anim calcmode="lin" valueType="num">
                                      <p:cBhvr additive="base">
                                        <p:cTn id="137" dur="500" fill="hold"/>
                                        <p:tgtEl>
                                          <p:spTgt spid="24597"/>
                                        </p:tgtEl>
                                        <p:attrNameLst>
                                          <p:attrName>ppt_x</p:attrName>
                                        </p:attrNameLst>
                                      </p:cBhvr>
                                      <p:tavLst>
                                        <p:tav tm="0">
                                          <p:val>
                                            <p:strVal val="0-#ppt_w/2"/>
                                          </p:val>
                                        </p:tav>
                                        <p:tav tm="100000">
                                          <p:val>
                                            <p:strVal val="#ppt_x"/>
                                          </p:val>
                                        </p:tav>
                                      </p:tavLst>
                                    </p:anim>
                                    <p:anim calcmode="lin" valueType="num">
                                      <p:cBhvr additive="base">
                                        <p:cTn id="138" dur="500" fill="hold"/>
                                        <p:tgtEl>
                                          <p:spTgt spid="24597"/>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8" fill="hold" grpId="0" nodeType="clickEffect">
                                  <p:stCondLst>
                                    <p:cond delay="0"/>
                                  </p:stCondLst>
                                  <p:childTnLst>
                                    <p:set>
                                      <p:cBhvr>
                                        <p:cTn id="142" dur="1" fill="hold">
                                          <p:stCondLst>
                                            <p:cond delay="0"/>
                                          </p:stCondLst>
                                        </p:cTn>
                                        <p:tgtEl>
                                          <p:spTgt spid="24599"/>
                                        </p:tgtEl>
                                        <p:attrNameLst>
                                          <p:attrName>style.visibility</p:attrName>
                                        </p:attrNameLst>
                                      </p:cBhvr>
                                      <p:to>
                                        <p:strVal val="visible"/>
                                      </p:to>
                                    </p:set>
                                    <p:anim calcmode="lin" valueType="num">
                                      <p:cBhvr additive="base">
                                        <p:cTn id="143" dur="500" fill="hold"/>
                                        <p:tgtEl>
                                          <p:spTgt spid="24599"/>
                                        </p:tgtEl>
                                        <p:attrNameLst>
                                          <p:attrName>ppt_x</p:attrName>
                                        </p:attrNameLst>
                                      </p:cBhvr>
                                      <p:tavLst>
                                        <p:tav tm="0">
                                          <p:val>
                                            <p:strVal val="0-#ppt_w/2"/>
                                          </p:val>
                                        </p:tav>
                                        <p:tav tm="100000">
                                          <p:val>
                                            <p:strVal val="#ppt_x"/>
                                          </p:val>
                                        </p:tav>
                                      </p:tavLst>
                                    </p:anim>
                                    <p:anim calcmode="lin" valueType="num">
                                      <p:cBhvr additive="base">
                                        <p:cTn id="144" dur="500" fill="hold"/>
                                        <p:tgtEl>
                                          <p:spTgt spid="24599"/>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8" fill="hold" grpId="0" nodeType="clickEffect">
                                  <p:stCondLst>
                                    <p:cond delay="0"/>
                                  </p:stCondLst>
                                  <p:childTnLst>
                                    <p:set>
                                      <p:cBhvr>
                                        <p:cTn id="148" dur="1" fill="hold">
                                          <p:stCondLst>
                                            <p:cond delay="0"/>
                                          </p:stCondLst>
                                        </p:cTn>
                                        <p:tgtEl>
                                          <p:spTgt spid="24600"/>
                                        </p:tgtEl>
                                        <p:attrNameLst>
                                          <p:attrName>style.visibility</p:attrName>
                                        </p:attrNameLst>
                                      </p:cBhvr>
                                      <p:to>
                                        <p:strVal val="visible"/>
                                      </p:to>
                                    </p:set>
                                    <p:anim calcmode="lin" valueType="num">
                                      <p:cBhvr additive="base">
                                        <p:cTn id="149" dur="500" fill="hold"/>
                                        <p:tgtEl>
                                          <p:spTgt spid="24600"/>
                                        </p:tgtEl>
                                        <p:attrNameLst>
                                          <p:attrName>ppt_x</p:attrName>
                                        </p:attrNameLst>
                                      </p:cBhvr>
                                      <p:tavLst>
                                        <p:tav tm="0">
                                          <p:val>
                                            <p:strVal val="0-#ppt_w/2"/>
                                          </p:val>
                                        </p:tav>
                                        <p:tav tm="100000">
                                          <p:val>
                                            <p:strVal val="#ppt_x"/>
                                          </p:val>
                                        </p:tav>
                                      </p:tavLst>
                                    </p:anim>
                                    <p:anim calcmode="lin" valueType="num">
                                      <p:cBhvr additive="base">
                                        <p:cTn id="150" dur="500" fill="hold"/>
                                        <p:tgtEl>
                                          <p:spTgt spid="24600"/>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8" fill="hold" grpId="0" nodeType="clickEffect">
                                  <p:stCondLst>
                                    <p:cond delay="0"/>
                                  </p:stCondLst>
                                  <p:childTnLst>
                                    <p:set>
                                      <p:cBhvr>
                                        <p:cTn id="154" dur="1" fill="hold">
                                          <p:stCondLst>
                                            <p:cond delay="0"/>
                                          </p:stCondLst>
                                        </p:cTn>
                                        <p:tgtEl>
                                          <p:spTgt spid="24601"/>
                                        </p:tgtEl>
                                        <p:attrNameLst>
                                          <p:attrName>style.visibility</p:attrName>
                                        </p:attrNameLst>
                                      </p:cBhvr>
                                      <p:to>
                                        <p:strVal val="visible"/>
                                      </p:to>
                                    </p:set>
                                    <p:anim calcmode="lin" valueType="num">
                                      <p:cBhvr additive="base">
                                        <p:cTn id="155" dur="500" fill="hold"/>
                                        <p:tgtEl>
                                          <p:spTgt spid="24601"/>
                                        </p:tgtEl>
                                        <p:attrNameLst>
                                          <p:attrName>ppt_x</p:attrName>
                                        </p:attrNameLst>
                                      </p:cBhvr>
                                      <p:tavLst>
                                        <p:tav tm="0">
                                          <p:val>
                                            <p:strVal val="0-#ppt_w/2"/>
                                          </p:val>
                                        </p:tav>
                                        <p:tav tm="100000">
                                          <p:val>
                                            <p:strVal val="#ppt_x"/>
                                          </p:val>
                                        </p:tav>
                                      </p:tavLst>
                                    </p:anim>
                                    <p:anim calcmode="lin" valueType="num">
                                      <p:cBhvr additive="base">
                                        <p:cTn id="156" dur="500" fill="hold"/>
                                        <p:tgtEl>
                                          <p:spTgt spid="24601"/>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8" fill="hold" nodeType="clickEffect">
                                  <p:stCondLst>
                                    <p:cond delay="0"/>
                                  </p:stCondLst>
                                  <p:childTnLst>
                                    <p:set>
                                      <p:cBhvr>
                                        <p:cTn id="160" dur="1" fill="hold">
                                          <p:stCondLst>
                                            <p:cond delay="0"/>
                                          </p:stCondLst>
                                        </p:cTn>
                                        <p:tgtEl>
                                          <p:spTgt spid="24675"/>
                                        </p:tgtEl>
                                        <p:attrNameLst>
                                          <p:attrName>style.visibility</p:attrName>
                                        </p:attrNameLst>
                                      </p:cBhvr>
                                      <p:to>
                                        <p:strVal val="visible"/>
                                      </p:to>
                                    </p:set>
                                    <p:anim calcmode="lin" valueType="num">
                                      <p:cBhvr additive="base">
                                        <p:cTn id="161" dur="500" fill="hold"/>
                                        <p:tgtEl>
                                          <p:spTgt spid="24675"/>
                                        </p:tgtEl>
                                        <p:attrNameLst>
                                          <p:attrName>ppt_x</p:attrName>
                                        </p:attrNameLst>
                                      </p:cBhvr>
                                      <p:tavLst>
                                        <p:tav tm="0">
                                          <p:val>
                                            <p:strVal val="0-#ppt_w/2"/>
                                          </p:val>
                                        </p:tav>
                                        <p:tav tm="100000">
                                          <p:val>
                                            <p:strVal val="#ppt_x"/>
                                          </p:val>
                                        </p:tav>
                                      </p:tavLst>
                                    </p:anim>
                                    <p:anim calcmode="lin" valueType="num">
                                      <p:cBhvr additive="base">
                                        <p:cTn id="162" dur="500" fill="hold"/>
                                        <p:tgtEl>
                                          <p:spTgt spid="24675"/>
                                        </p:tgtEl>
                                        <p:attrNameLst>
                                          <p:attrName>ppt_y</p:attrName>
                                        </p:attrNameLst>
                                      </p:cBhvr>
                                      <p:tavLst>
                                        <p:tav tm="0">
                                          <p:val>
                                            <p:strVal val="#ppt_y"/>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8" fill="hold" grpId="0" nodeType="clickEffect">
                                  <p:stCondLst>
                                    <p:cond delay="0"/>
                                  </p:stCondLst>
                                  <p:childTnLst>
                                    <p:set>
                                      <p:cBhvr>
                                        <p:cTn id="166" dur="1" fill="hold">
                                          <p:stCondLst>
                                            <p:cond delay="0"/>
                                          </p:stCondLst>
                                        </p:cTn>
                                        <p:tgtEl>
                                          <p:spTgt spid="24649"/>
                                        </p:tgtEl>
                                        <p:attrNameLst>
                                          <p:attrName>style.visibility</p:attrName>
                                        </p:attrNameLst>
                                      </p:cBhvr>
                                      <p:to>
                                        <p:strVal val="visible"/>
                                      </p:to>
                                    </p:set>
                                    <p:anim calcmode="lin" valueType="num">
                                      <p:cBhvr additive="base">
                                        <p:cTn id="167" dur="500" fill="hold"/>
                                        <p:tgtEl>
                                          <p:spTgt spid="24649"/>
                                        </p:tgtEl>
                                        <p:attrNameLst>
                                          <p:attrName>ppt_x</p:attrName>
                                        </p:attrNameLst>
                                      </p:cBhvr>
                                      <p:tavLst>
                                        <p:tav tm="0">
                                          <p:val>
                                            <p:strVal val="0-#ppt_w/2"/>
                                          </p:val>
                                        </p:tav>
                                        <p:tav tm="100000">
                                          <p:val>
                                            <p:strVal val="#ppt_x"/>
                                          </p:val>
                                        </p:tav>
                                      </p:tavLst>
                                    </p:anim>
                                    <p:anim calcmode="lin" valueType="num">
                                      <p:cBhvr additive="base">
                                        <p:cTn id="168" dur="500" fill="hold"/>
                                        <p:tgtEl>
                                          <p:spTgt spid="24649"/>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8" fill="hold" nodeType="clickEffect">
                                  <p:stCondLst>
                                    <p:cond delay="0"/>
                                  </p:stCondLst>
                                  <p:childTnLst>
                                    <p:set>
                                      <p:cBhvr>
                                        <p:cTn id="172" dur="1" fill="hold">
                                          <p:stCondLst>
                                            <p:cond delay="0"/>
                                          </p:stCondLst>
                                        </p:cTn>
                                        <p:tgtEl>
                                          <p:spTgt spid="24612"/>
                                        </p:tgtEl>
                                        <p:attrNameLst>
                                          <p:attrName>style.visibility</p:attrName>
                                        </p:attrNameLst>
                                      </p:cBhvr>
                                      <p:to>
                                        <p:strVal val="visible"/>
                                      </p:to>
                                    </p:set>
                                    <p:anim calcmode="lin" valueType="num">
                                      <p:cBhvr additive="base">
                                        <p:cTn id="173" dur="500" fill="hold"/>
                                        <p:tgtEl>
                                          <p:spTgt spid="24612"/>
                                        </p:tgtEl>
                                        <p:attrNameLst>
                                          <p:attrName>ppt_x</p:attrName>
                                        </p:attrNameLst>
                                      </p:cBhvr>
                                      <p:tavLst>
                                        <p:tav tm="0">
                                          <p:val>
                                            <p:strVal val="0-#ppt_w/2"/>
                                          </p:val>
                                        </p:tav>
                                        <p:tav tm="100000">
                                          <p:val>
                                            <p:strVal val="#ppt_x"/>
                                          </p:val>
                                        </p:tav>
                                      </p:tavLst>
                                    </p:anim>
                                    <p:anim calcmode="lin" valueType="num">
                                      <p:cBhvr additive="base">
                                        <p:cTn id="174" dur="500" fill="hold"/>
                                        <p:tgtEl>
                                          <p:spTgt spid="24612"/>
                                        </p:tgtEl>
                                        <p:attrNameLst>
                                          <p:attrName>ppt_y</p:attrName>
                                        </p:attrNameLst>
                                      </p:cBhvr>
                                      <p:tavLst>
                                        <p:tav tm="0">
                                          <p:val>
                                            <p:strVal val="#ppt_y"/>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18" presetClass="entr" presetSubtype="12" fill="hold" grpId="0" nodeType="clickEffect">
                                  <p:stCondLst>
                                    <p:cond delay="0"/>
                                  </p:stCondLst>
                                  <p:childTnLst>
                                    <p:set>
                                      <p:cBhvr>
                                        <p:cTn id="178" dur="1" fill="hold">
                                          <p:stCondLst>
                                            <p:cond delay="0"/>
                                          </p:stCondLst>
                                        </p:cTn>
                                        <p:tgtEl>
                                          <p:spTgt spid="24674"/>
                                        </p:tgtEl>
                                        <p:attrNameLst>
                                          <p:attrName>style.visibility</p:attrName>
                                        </p:attrNameLst>
                                      </p:cBhvr>
                                      <p:to>
                                        <p:strVal val="visible"/>
                                      </p:to>
                                    </p:set>
                                    <p:animEffect transition="in" filter="strips(downLeft)">
                                      <p:cBhvr>
                                        <p:cTn id="179" dur="500"/>
                                        <p:tgtEl>
                                          <p:spTgt spid="24674"/>
                                        </p:tgtEl>
                                      </p:cBhvr>
                                    </p:animEffect>
                                  </p:childTnLst>
                                </p:cTn>
                              </p:par>
                            </p:childTnLst>
                          </p:cTn>
                        </p:par>
                      </p:childTnLst>
                    </p:cTn>
                  </p:par>
                  <p:par>
                    <p:cTn id="180" fill="hold">
                      <p:stCondLst>
                        <p:cond delay="indefinite"/>
                      </p:stCondLst>
                      <p:childTnLst>
                        <p:par>
                          <p:cTn id="181" fill="hold">
                            <p:stCondLst>
                              <p:cond delay="0"/>
                            </p:stCondLst>
                            <p:childTnLst>
                              <p:par>
                                <p:cTn id="182" presetID="2" presetClass="entr" presetSubtype="1" fill="hold" nodeType="clickEffect">
                                  <p:stCondLst>
                                    <p:cond delay="0"/>
                                  </p:stCondLst>
                                  <p:childTnLst>
                                    <p:set>
                                      <p:cBhvr>
                                        <p:cTn id="183" dur="1" fill="hold">
                                          <p:stCondLst>
                                            <p:cond delay="0"/>
                                          </p:stCondLst>
                                        </p:cTn>
                                        <p:tgtEl>
                                          <p:spTgt spid="24616"/>
                                        </p:tgtEl>
                                        <p:attrNameLst>
                                          <p:attrName>style.visibility</p:attrName>
                                        </p:attrNameLst>
                                      </p:cBhvr>
                                      <p:to>
                                        <p:strVal val="visible"/>
                                      </p:to>
                                    </p:set>
                                    <p:anim calcmode="lin" valueType="num">
                                      <p:cBhvr additive="base">
                                        <p:cTn id="184" dur="500" fill="hold"/>
                                        <p:tgtEl>
                                          <p:spTgt spid="24616"/>
                                        </p:tgtEl>
                                        <p:attrNameLst>
                                          <p:attrName>ppt_x</p:attrName>
                                        </p:attrNameLst>
                                      </p:cBhvr>
                                      <p:tavLst>
                                        <p:tav tm="0">
                                          <p:val>
                                            <p:strVal val="#ppt_x"/>
                                          </p:val>
                                        </p:tav>
                                        <p:tav tm="100000">
                                          <p:val>
                                            <p:strVal val="#ppt_x"/>
                                          </p:val>
                                        </p:tav>
                                      </p:tavLst>
                                    </p:anim>
                                    <p:anim calcmode="lin" valueType="num">
                                      <p:cBhvr additive="base">
                                        <p:cTn id="185" dur="500" fill="hold"/>
                                        <p:tgtEl>
                                          <p:spTgt spid="24616"/>
                                        </p:tgtEl>
                                        <p:attrNameLst>
                                          <p:attrName>ppt_y</p:attrName>
                                        </p:attrNameLst>
                                      </p:cBhvr>
                                      <p:tavLst>
                                        <p:tav tm="0">
                                          <p:val>
                                            <p:strVal val="0-#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8" fill="hold" nodeType="clickEffect">
                                  <p:stCondLst>
                                    <p:cond delay="0"/>
                                  </p:stCondLst>
                                  <p:childTnLst>
                                    <p:set>
                                      <p:cBhvr>
                                        <p:cTn id="189" dur="1" fill="hold">
                                          <p:stCondLst>
                                            <p:cond delay="0"/>
                                          </p:stCondLst>
                                        </p:cTn>
                                        <p:tgtEl>
                                          <p:spTgt spid="24619"/>
                                        </p:tgtEl>
                                        <p:attrNameLst>
                                          <p:attrName>style.visibility</p:attrName>
                                        </p:attrNameLst>
                                      </p:cBhvr>
                                      <p:to>
                                        <p:strVal val="visible"/>
                                      </p:to>
                                    </p:set>
                                    <p:anim calcmode="lin" valueType="num">
                                      <p:cBhvr additive="base">
                                        <p:cTn id="190" dur="500" fill="hold"/>
                                        <p:tgtEl>
                                          <p:spTgt spid="24619"/>
                                        </p:tgtEl>
                                        <p:attrNameLst>
                                          <p:attrName>ppt_x</p:attrName>
                                        </p:attrNameLst>
                                      </p:cBhvr>
                                      <p:tavLst>
                                        <p:tav tm="0">
                                          <p:val>
                                            <p:strVal val="0-#ppt_w/2"/>
                                          </p:val>
                                        </p:tav>
                                        <p:tav tm="100000">
                                          <p:val>
                                            <p:strVal val="#ppt_x"/>
                                          </p:val>
                                        </p:tav>
                                      </p:tavLst>
                                    </p:anim>
                                    <p:anim calcmode="lin" valueType="num">
                                      <p:cBhvr additive="base">
                                        <p:cTn id="191" dur="500" fill="hold"/>
                                        <p:tgtEl>
                                          <p:spTgt spid="24619"/>
                                        </p:tgtEl>
                                        <p:attrNameLst>
                                          <p:attrName>ppt_y</p:attrName>
                                        </p:attrNameLst>
                                      </p:cBhvr>
                                      <p:tavLst>
                                        <p:tav tm="0">
                                          <p:val>
                                            <p:strVal val="#ppt_y"/>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2" presetClass="entr" presetSubtype="8" fill="hold" nodeType="clickEffect">
                                  <p:stCondLst>
                                    <p:cond delay="0"/>
                                  </p:stCondLst>
                                  <p:childTnLst>
                                    <p:set>
                                      <p:cBhvr>
                                        <p:cTn id="195" dur="1" fill="hold">
                                          <p:stCondLst>
                                            <p:cond delay="0"/>
                                          </p:stCondLst>
                                        </p:cTn>
                                        <p:tgtEl>
                                          <p:spTgt spid="24623"/>
                                        </p:tgtEl>
                                        <p:attrNameLst>
                                          <p:attrName>style.visibility</p:attrName>
                                        </p:attrNameLst>
                                      </p:cBhvr>
                                      <p:to>
                                        <p:strVal val="visible"/>
                                      </p:to>
                                    </p:set>
                                    <p:anim calcmode="lin" valueType="num">
                                      <p:cBhvr additive="base">
                                        <p:cTn id="196" dur="500" fill="hold"/>
                                        <p:tgtEl>
                                          <p:spTgt spid="24623"/>
                                        </p:tgtEl>
                                        <p:attrNameLst>
                                          <p:attrName>ppt_x</p:attrName>
                                        </p:attrNameLst>
                                      </p:cBhvr>
                                      <p:tavLst>
                                        <p:tav tm="0">
                                          <p:val>
                                            <p:strVal val="0-#ppt_w/2"/>
                                          </p:val>
                                        </p:tav>
                                        <p:tav tm="100000">
                                          <p:val>
                                            <p:strVal val="#ppt_x"/>
                                          </p:val>
                                        </p:tav>
                                      </p:tavLst>
                                    </p:anim>
                                    <p:anim calcmode="lin" valueType="num">
                                      <p:cBhvr additive="base">
                                        <p:cTn id="197" dur="500" fill="hold"/>
                                        <p:tgtEl>
                                          <p:spTgt spid="24623"/>
                                        </p:tgtEl>
                                        <p:attrNameLst>
                                          <p:attrName>ppt_y</p:attrName>
                                        </p:attrNameLst>
                                      </p:cBhvr>
                                      <p:tavLst>
                                        <p:tav tm="0">
                                          <p:val>
                                            <p:strVal val="#ppt_y"/>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 presetClass="entr" presetSubtype="8" fill="hold" nodeType="clickEffect">
                                  <p:stCondLst>
                                    <p:cond delay="0"/>
                                  </p:stCondLst>
                                  <p:childTnLst>
                                    <p:set>
                                      <p:cBhvr>
                                        <p:cTn id="201" dur="1" fill="hold">
                                          <p:stCondLst>
                                            <p:cond delay="0"/>
                                          </p:stCondLst>
                                        </p:cTn>
                                        <p:tgtEl>
                                          <p:spTgt spid="24633"/>
                                        </p:tgtEl>
                                        <p:attrNameLst>
                                          <p:attrName>style.visibility</p:attrName>
                                        </p:attrNameLst>
                                      </p:cBhvr>
                                      <p:to>
                                        <p:strVal val="visible"/>
                                      </p:to>
                                    </p:set>
                                    <p:anim calcmode="lin" valueType="num">
                                      <p:cBhvr additive="base">
                                        <p:cTn id="202" dur="500" fill="hold"/>
                                        <p:tgtEl>
                                          <p:spTgt spid="24633"/>
                                        </p:tgtEl>
                                        <p:attrNameLst>
                                          <p:attrName>ppt_x</p:attrName>
                                        </p:attrNameLst>
                                      </p:cBhvr>
                                      <p:tavLst>
                                        <p:tav tm="0">
                                          <p:val>
                                            <p:strVal val="0-#ppt_w/2"/>
                                          </p:val>
                                        </p:tav>
                                        <p:tav tm="100000">
                                          <p:val>
                                            <p:strVal val="#ppt_x"/>
                                          </p:val>
                                        </p:tav>
                                      </p:tavLst>
                                    </p:anim>
                                    <p:anim calcmode="lin" valueType="num">
                                      <p:cBhvr additive="base">
                                        <p:cTn id="203" dur="500" fill="hold"/>
                                        <p:tgtEl>
                                          <p:spTgt spid="24633"/>
                                        </p:tgtEl>
                                        <p:attrNameLst>
                                          <p:attrName>ppt_y</p:attrName>
                                        </p:attrNameLst>
                                      </p:cBhvr>
                                      <p:tavLst>
                                        <p:tav tm="0">
                                          <p:val>
                                            <p:strVal val="#ppt_y"/>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ntr" presetSubtype="8" fill="hold" nodeType="clickEffect">
                                  <p:stCondLst>
                                    <p:cond delay="0"/>
                                  </p:stCondLst>
                                  <p:childTnLst>
                                    <p:set>
                                      <p:cBhvr>
                                        <p:cTn id="207" dur="1" fill="hold">
                                          <p:stCondLst>
                                            <p:cond delay="0"/>
                                          </p:stCondLst>
                                        </p:cTn>
                                        <p:tgtEl>
                                          <p:spTgt spid="24650"/>
                                        </p:tgtEl>
                                        <p:attrNameLst>
                                          <p:attrName>style.visibility</p:attrName>
                                        </p:attrNameLst>
                                      </p:cBhvr>
                                      <p:to>
                                        <p:strVal val="visible"/>
                                      </p:to>
                                    </p:set>
                                    <p:anim calcmode="lin" valueType="num">
                                      <p:cBhvr additive="base">
                                        <p:cTn id="208" dur="500" fill="hold"/>
                                        <p:tgtEl>
                                          <p:spTgt spid="24650"/>
                                        </p:tgtEl>
                                        <p:attrNameLst>
                                          <p:attrName>ppt_x</p:attrName>
                                        </p:attrNameLst>
                                      </p:cBhvr>
                                      <p:tavLst>
                                        <p:tav tm="0">
                                          <p:val>
                                            <p:strVal val="0-#ppt_w/2"/>
                                          </p:val>
                                        </p:tav>
                                        <p:tav tm="100000">
                                          <p:val>
                                            <p:strVal val="#ppt_x"/>
                                          </p:val>
                                        </p:tav>
                                      </p:tavLst>
                                    </p:anim>
                                    <p:anim calcmode="lin" valueType="num">
                                      <p:cBhvr additive="base">
                                        <p:cTn id="209" dur="500" fill="hold"/>
                                        <p:tgtEl>
                                          <p:spTgt spid="24650"/>
                                        </p:tgtEl>
                                        <p:attrNameLst>
                                          <p:attrName>ppt_y</p:attrName>
                                        </p:attrNameLst>
                                      </p:cBhvr>
                                      <p:tavLst>
                                        <p:tav tm="0">
                                          <p:val>
                                            <p:strVal val="#ppt_y"/>
                                          </p:val>
                                        </p:tav>
                                        <p:tav tm="100000">
                                          <p:val>
                                            <p:strVal val="#ppt_y"/>
                                          </p:val>
                                        </p:tav>
                                      </p:tavLst>
                                    </p:anim>
                                  </p:childTnLst>
                                </p:cTn>
                              </p:par>
                            </p:childTnLst>
                          </p:cTn>
                        </p:par>
                      </p:childTnLst>
                    </p:cTn>
                  </p:par>
                  <p:par>
                    <p:cTn id="210" fill="hold">
                      <p:stCondLst>
                        <p:cond delay="indefinite"/>
                      </p:stCondLst>
                      <p:childTnLst>
                        <p:par>
                          <p:cTn id="211" fill="hold">
                            <p:stCondLst>
                              <p:cond delay="0"/>
                            </p:stCondLst>
                            <p:childTnLst>
                              <p:par>
                                <p:cTn id="212" presetID="18" presetClass="entr" presetSubtype="6" fill="hold" nodeType="clickEffect">
                                  <p:stCondLst>
                                    <p:cond delay="0"/>
                                  </p:stCondLst>
                                  <p:childTnLst>
                                    <p:set>
                                      <p:cBhvr>
                                        <p:cTn id="213" dur="1" fill="hold">
                                          <p:stCondLst>
                                            <p:cond delay="0"/>
                                          </p:stCondLst>
                                        </p:cTn>
                                        <p:tgtEl>
                                          <p:spTgt spid="24665"/>
                                        </p:tgtEl>
                                        <p:attrNameLst>
                                          <p:attrName>style.visibility</p:attrName>
                                        </p:attrNameLst>
                                      </p:cBhvr>
                                      <p:to>
                                        <p:strVal val="visible"/>
                                      </p:to>
                                    </p:set>
                                    <p:animEffect transition="in" filter="strips(downRight)">
                                      <p:cBhvr>
                                        <p:cTn id="214" dur="500"/>
                                        <p:tgtEl>
                                          <p:spTgt spid="24665"/>
                                        </p:tgtEl>
                                      </p:cBhvr>
                                    </p:animEffect>
                                  </p:childTnLst>
                                </p:cTn>
                              </p:par>
                            </p:childTnLst>
                          </p:cTn>
                        </p:par>
                      </p:childTnLst>
                    </p:cTn>
                  </p:par>
                  <p:par>
                    <p:cTn id="215" fill="hold">
                      <p:stCondLst>
                        <p:cond delay="indefinite"/>
                      </p:stCondLst>
                      <p:childTnLst>
                        <p:par>
                          <p:cTn id="216" fill="hold">
                            <p:stCondLst>
                              <p:cond delay="0"/>
                            </p:stCondLst>
                            <p:childTnLst>
                              <p:par>
                                <p:cTn id="217" presetID="2" presetClass="entr" presetSubtype="8" fill="hold" nodeType="clickEffect">
                                  <p:stCondLst>
                                    <p:cond delay="0"/>
                                  </p:stCondLst>
                                  <p:childTnLst>
                                    <p:set>
                                      <p:cBhvr>
                                        <p:cTn id="218" dur="1" fill="hold">
                                          <p:stCondLst>
                                            <p:cond delay="0"/>
                                          </p:stCondLst>
                                        </p:cTn>
                                        <p:tgtEl>
                                          <p:spTgt spid="24637"/>
                                        </p:tgtEl>
                                        <p:attrNameLst>
                                          <p:attrName>style.visibility</p:attrName>
                                        </p:attrNameLst>
                                      </p:cBhvr>
                                      <p:to>
                                        <p:strVal val="visible"/>
                                      </p:to>
                                    </p:set>
                                    <p:anim calcmode="lin" valueType="num">
                                      <p:cBhvr additive="base">
                                        <p:cTn id="219" dur="500" fill="hold"/>
                                        <p:tgtEl>
                                          <p:spTgt spid="24637"/>
                                        </p:tgtEl>
                                        <p:attrNameLst>
                                          <p:attrName>ppt_x</p:attrName>
                                        </p:attrNameLst>
                                      </p:cBhvr>
                                      <p:tavLst>
                                        <p:tav tm="0">
                                          <p:val>
                                            <p:strVal val="0-#ppt_w/2"/>
                                          </p:val>
                                        </p:tav>
                                        <p:tav tm="100000">
                                          <p:val>
                                            <p:strVal val="#ppt_x"/>
                                          </p:val>
                                        </p:tav>
                                      </p:tavLst>
                                    </p:anim>
                                    <p:anim calcmode="lin" valueType="num">
                                      <p:cBhvr additive="base">
                                        <p:cTn id="220" dur="500" fill="hold"/>
                                        <p:tgtEl>
                                          <p:spTgt spid="24637"/>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8" fill="hold" nodeType="clickEffect">
                                  <p:stCondLst>
                                    <p:cond delay="0"/>
                                  </p:stCondLst>
                                  <p:childTnLst>
                                    <p:set>
                                      <p:cBhvr>
                                        <p:cTn id="224" dur="1" fill="hold">
                                          <p:stCondLst>
                                            <p:cond delay="0"/>
                                          </p:stCondLst>
                                        </p:cTn>
                                        <p:tgtEl>
                                          <p:spTgt spid="24642"/>
                                        </p:tgtEl>
                                        <p:attrNameLst>
                                          <p:attrName>style.visibility</p:attrName>
                                        </p:attrNameLst>
                                      </p:cBhvr>
                                      <p:to>
                                        <p:strVal val="visible"/>
                                      </p:to>
                                    </p:set>
                                    <p:anim calcmode="lin" valueType="num">
                                      <p:cBhvr additive="base">
                                        <p:cTn id="225" dur="500" fill="hold"/>
                                        <p:tgtEl>
                                          <p:spTgt spid="24642"/>
                                        </p:tgtEl>
                                        <p:attrNameLst>
                                          <p:attrName>ppt_x</p:attrName>
                                        </p:attrNameLst>
                                      </p:cBhvr>
                                      <p:tavLst>
                                        <p:tav tm="0">
                                          <p:val>
                                            <p:strVal val="0-#ppt_w/2"/>
                                          </p:val>
                                        </p:tav>
                                        <p:tav tm="100000">
                                          <p:val>
                                            <p:strVal val="#ppt_x"/>
                                          </p:val>
                                        </p:tav>
                                      </p:tavLst>
                                    </p:anim>
                                    <p:anim calcmode="lin" valueType="num">
                                      <p:cBhvr additive="base">
                                        <p:cTn id="226" dur="500" fill="hold"/>
                                        <p:tgtEl>
                                          <p:spTgt spid="24642"/>
                                        </p:tgtEl>
                                        <p:attrNameLst>
                                          <p:attrName>ppt_y</p:attrName>
                                        </p:attrNameLst>
                                      </p:cBhvr>
                                      <p:tavLst>
                                        <p:tav tm="0">
                                          <p:val>
                                            <p:strVal val="#ppt_y"/>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 presetClass="entr" presetSubtype="8" fill="hold" grpId="0" nodeType="clickEffect">
                                  <p:stCondLst>
                                    <p:cond delay="0"/>
                                  </p:stCondLst>
                                  <p:childTnLst>
                                    <p:set>
                                      <p:cBhvr>
                                        <p:cTn id="230" dur="1" fill="hold">
                                          <p:stCondLst>
                                            <p:cond delay="0"/>
                                          </p:stCondLst>
                                        </p:cTn>
                                        <p:tgtEl>
                                          <p:spTgt spid="24655"/>
                                        </p:tgtEl>
                                        <p:attrNameLst>
                                          <p:attrName>style.visibility</p:attrName>
                                        </p:attrNameLst>
                                      </p:cBhvr>
                                      <p:to>
                                        <p:strVal val="visible"/>
                                      </p:to>
                                    </p:set>
                                    <p:anim calcmode="lin" valueType="num">
                                      <p:cBhvr additive="base">
                                        <p:cTn id="231" dur="500" fill="hold"/>
                                        <p:tgtEl>
                                          <p:spTgt spid="24655"/>
                                        </p:tgtEl>
                                        <p:attrNameLst>
                                          <p:attrName>ppt_x</p:attrName>
                                        </p:attrNameLst>
                                      </p:cBhvr>
                                      <p:tavLst>
                                        <p:tav tm="0">
                                          <p:val>
                                            <p:strVal val="0-#ppt_w/2"/>
                                          </p:val>
                                        </p:tav>
                                        <p:tav tm="100000">
                                          <p:val>
                                            <p:strVal val="#ppt_x"/>
                                          </p:val>
                                        </p:tav>
                                      </p:tavLst>
                                    </p:anim>
                                    <p:anim calcmode="lin" valueType="num">
                                      <p:cBhvr additive="base">
                                        <p:cTn id="232" dur="500" fill="hold"/>
                                        <p:tgtEl>
                                          <p:spTgt spid="24655"/>
                                        </p:tgtEl>
                                        <p:attrNameLst>
                                          <p:attrName>ppt_y</p:attrName>
                                        </p:attrNameLst>
                                      </p:cBhvr>
                                      <p:tavLst>
                                        <p:tav tm="0">
                                          <p:val>
                                            <p:strVal val="#ppt_y"/>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2" presetClass="entr" presetSubtype="8" fill="hold" grpId="0" nodeType="clickEffect">
                                  <p:stCondLst>
                                    <p:cond delay="0"/>
                                  </p:stCondLst>
                                  <p:childTnLst>
                                    <p:set>
                                      <p:cBhvr>
                                        <p:cTn id="236" dur="1" fill="hold">
                                          <p:stCondLst>
                                            <p:cond delay="0"/>
                                          </p:stCondLst>
                                        </p:cTn>
                                        <p:tgtEl>
                                          <p:spTgt spid="24656"/>
                                        </p:tgtEl>
                                        <p:attrNameLst>
                                          <p:attrName>style.visibility</p:attrName>
                                        </p:attrNameLst>
                                      </p:cBhvr>
                                      <p:to>
                                        <p:strVal val="visible"/>
                                      </p:to>
                                    </p:set>
                                    <p:anim calcmode="lin" valueType="num">
                                      <p:cBhvr additive="base">
                                        <p:cTn id="237" dur="500" fill="hold"/>
                                        <p:tgtEl>
                                          <p:spTgt spid="24656"/>
                                        </p:tgtEl>
                                        <p:attrNameLst>
                                          <p:attrName>ppt_x</p:attrName>
                                        </p:attrNameLst>
                                      </p:cBhvr>
                                      <p:tavLst>
                                        <p:tav tm="0">
                                          <p:val>
                                            <p:strVal val="0-#ppt_w/2"/>
                                          </p:val>
                                        </p:tav>
                                        <p:tav tm="100000">
                                          <p:val>
                                            <p:strVal val="#ppt_x"/>
                                          </p:val>
                                        </p:tav>
                                      </p:tavLst>
                                    </p:anim>
                                    <p:anim calcmode="lin" valueType="num">
                                      <p:cBhvr additive="base">
                                        <p:cTn id="238" dur="500" fill="hold"/>
                                        <p:tgtEl>
                                          <p:spTgt spid="24656"/>
                                        </p:tgtEl>
                                        <p:attrNameLst>
                                          <p:attrName>ppt_y</p:attrName>
                                        </p:attrNameLst>
                                      </p:cBhvr>
                                      <p:tavLst>
                                        <p:tav tm="0">
                                          <p:val>
                                            <p:strVal val="#ppt_y"/>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2" presetClass="entr" presetSubtype="8" fill="hold" grpId="0" nodeType="clickEffect">
                                  <p:stCondLst>
                                    <p:cond delay="0"/>
                                  </p:stCondLst>
                                  <p:childTnLst>
                                    <p:set>
                                      <p:cBhvr>
                                        <p:cTn id="242" dur="1" fill="hold">
                                          <p:stCondLst>
                                            <p:cond delay="0"/>
                                          </p:stCondLst>
                                        </p:cTn>
                                        <p:tgtEl>
                                          <p:spTgt spid="24657"/>
                                        </p:tgtEl>
                                        <p:attrNameLst>
                                          <p:attrName>style.visibility</p:attrName>
                                        </p:attrNameLst>
                                      </p:cBhvr>
                                      <p:to>
                                        <p:strVal val="visible"/>
                                      </p:to>
                                    </p:set>
                                    <p:anim calcmode="lin" valueType="num">
                                      <p:cBhvr additive="base">
                                        <p:cTn id="243" dur="500" fill="hold"/>
                                        <p:tgtEl>
                                          <p:spTgt spid="24657"/>
                                        </p:tgtEl>
                                        <p:attrNameLst>
                                          <p:attrName>ppt_x</p:attrName>
                                        </p:attrNameLst>
                                      </p:cBhvr>
                                      <p:tavLst>
                                        <p:tav tm="0">
                                          <p:val>
                                            <p:strVal val="0-#ppt_w/2"/>
                                          </p:val>
                                        </p:tav>
                                        <p:tav tm="100000">
                                          <p:val>
                                            <p:strVal val="#ppt_x"/>
                                          </p:val>
                                        </p:tav>
                                      </p:tavLst>
                                    </p:anim>
                                    <p:anim calcmode="lin" valueType="num">
                                      <p:cBhvr additive="base">
                                        <p:cTn id="244" dur="500" fill="hold"/>
                                        <p:tgtEl>
                                          <p:spTgt spid="24657"/>
                                        </p:tgtEl>
                                        <p:attrNameLst>
                                          <p:attrName>ppt_y</p:attrName>
                                        </p:attrNameLst>
                                      </p:cBhvr>
                                      <p:tavLst>
                                        <p:tav tm="0">
                                          <p:val>
                                            <p:strVal val="#ppt_y"/>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17" presetClass="entr" presetSubtype="4" fill="hold" grpId="0" nodeType="clickEffect">
                                  <p:stCondLst>
                                    <p:cond delay="0"/>
                                  </p:stCondLst>
                                  <p:childTnLst>
                                    <p:set>
                                      <p:cBhvr>
                                        <p:cTn id="248" dur="1" fill="hold">
                                          <p:stCondLst>
                                            <p:cond delay="0"/>
                                          </p:stCondLst>
                                        </p:cTn>
                                        <p:tgtEl>
                                          <p:spTgt spid="24668"/>
                                        </p:tgtEl>
                                        <p:attrNameLst>
                                          <p:attrName>style.visibility</p:attrName>
                                        </p:attrNameLst>
                                      </p:cBhvr>
                                      <p:to>
                                        <p:strVal val="visible"/>
                                      </p:to>
                                    </p:set>
                                    <p:anim calcmode="lin" valueType="num">
                                      <p:cBhvr>
                                        <p:cTn id="249" dur="500" fill="hold"/>
                                        <p:tgtEl>
                                          <p:spTgt spid="24668"/>
                                        </p:tgtEl>
                                        <p:attrNameLst>
                                          <p:attrName>ppt_x</p:attrName>
                                        </p:attrNameLst>
                                      </p:cBhvr>
                                      <p:tavLst>
                                        <p:tav tm="0">
                                          <p:val>
                                            <p:strVal val="#ppt_x"/>
                                          </p:val>
                                        </p:tav>
                                        <p:tav tm="100000">
                                          <p:val>
                                            <p:strVal val="#ppt_x"/>
                                          </p:val>
                                        </p:tav>
                                      </p:tavLst>
                                    </p:anim>
                                    <p:anim calcmode="lin" valueType="num">
                                      <p:cBhvr>
                                        <p:cTn id="250" dur="500" fill="hold"/>
                                        <p:tgtEl>
                                          <p:spTgt spid="24668"/>
                                        </p:tgtEl>
                                        <p:attrNameLst>
                                          <p:attrName>ppt_y</p:attrName>
                                        </p:attrNameLst>
                                      </p:cBhvr>
                                      <p:tavLst>
                                        <p:tav tm="0">
                                          <p:val>
                                            <p:strVal val="#ppt_y+#ppt_h/2"/>
                                          </p:val>
                                        </p:tav>
                                        <p:tav tm="100000">
                                          <p:val>
                                            <p:strVal val="#ppt_y"/>
                                          </p:val>
                                        </p:tav>
                                      </p:tavLst>
                                    </p:anim>
                                    <p:anim calcmode="lin" valueType="num">
                                      <p:cBhvr>
                                        <p:cTn id="251" dur="500" fill="hold"/>
                                        <p:tgtEl>
                                          <p:spTgt spid="24668"/>
                                        </p:tgtEl>
                                        <p:attrNameLst>
                                          <p:attrName>ppt_w</p:attrName>
                                        </p:attrNameLst>
                                      </p:cBhvr>
                                      <p:tavLst>
                                        <p:tav tm="0">
                                          <p:val>
                                            <p:strVal val="#ppt_w"/>
                                          </p:val>
                                        </p:tav>
                                        <p:tav tm="100000">
                                          <p:val>
                                            <p:strVal val="#ppt_w"/>
                                          </p:val>
                                        </p:tav>
                                      </p:tavLst>
                                    </p:anim>
                                    <p:anim calcmode="lin" valueType="num">
                                      <p:cBhvr>
                                        <p:cTn id="252" dur="500" fill="hold"/>
                                        <p:tgtEl>
                                          <p:spTgt spid="24668"/>
                                        </p:tgtEl>
                                        <p:attrNameLst>
                                          <p:attrName>ppt_h</p:attrName>
                                        </p:attrNameLst>
                                      </p:cBhvr>
                                      <p:tavLst>
                                        <p:tav tm="0">
                                          <p:val>
                                            <p:fltVal val="0"/>
                                          </p:val>
                                        </p:tav>
                                        <p:tav tm="100000">
                                          <p:val>
                                            <p:strVal val="#ppt_h"/>
                                          </p:val>
                                        </p:tav>
                                      </p:tavLst>
                                    </p:anim>
                                  </p:childTnLst>
                                </p:cTn>
                              </p:par>
                            </p:childTnLst>
                          </p:cTn>
                        </p:par>
                      </p:childTnLst>
                    </p:cTn>
                  </p:par>
                  <p:par>
                    <p:cTn id="253" fill="hold">
                      <p:stCondLst>
                        <p:cond delay="indefinite"/>
                      </p:stCondLst>
                      <p:childTnLst>
                        <p:par>
                          <p:cTn id="254" fill="hold">
                            <p:stCondLst>
                              <p:cond delay="0"/>
                            </p:stCondLst>
                            <p:childTnLst>
                              <p:par>
                                <p:cTn id="255" presetID="2" presetClass="entr" presetSubtype="8" fill="hold" grpId="0" nodeType="clickEffect">
                                  <p:stCondLst>
                                    <p:cond delay="0"/>
                                  </p:stCondLst>
                                  <p:childTnLst>
                                    <p:set>
                                      <p:cBhvr>
                                        <p:cTn id="256" dur="1" fill="hold">
                                          <p:stCondLst>
                                            <p:cond delay="0"/>
                                          </p:stCondLst>
                                        </p:cTn>
                                        <p:tgtEl>
                                          <p:spTgt spid="24658"/>
                                        </p:tgtEl>
                                        <p:attrNameLst>
                                          <p:attrName>style.visibility</p:attrName>
                                        </p:attrNameLst>
                                      </p:cBhvr>
                                      <p:to>
                                        <p:strVal val="visible"/>
                                      </p:to>
                                    </p:set>
                                    <p:anim calcmode="lin" valueType="num">
                                      <p:cBhvr additive="base">
                                        <p:cTn id="257" dur="500" fill="hold"/>
                                        <p:tgtEl>
                                          <p:spTgt spid="24658"/>
                                        </p:tgtEl>
                                        <p:attrNameLst>
                                          <p:attrName>ppt_x</p:attrName>
                                        </p:attrNameLst>
                                      </p:cBhvr>
                                      <p:tavLst>
                                        <p:tav tm="0">
                                          <p:val>
                                            <p:strVal val="0-#ppt_w/2"/>
                                          </p:val>
                                        </p:tav>
                                        <p:tav tm="100000">
                                          <p:val>
                                            <p:strVal val="#ppt_x"/>
                                          </p:val>
                                        </p:tav>
                                      </p:tavLst>
                                    </p:anim>
                                    <p:anim calcmode="lin" valueType="num">
                                      <p:cBhvr additive="base">
                                        <p:cTn id="258" dur="500" fill="hold"/>
                                        <p:tgtEl>
                                          <p:spTgt spid="24658"/>
                                        </p:tgtEl>
                                        <p:attrNameLst>
                                          <p:attrName>ppt_y</p:attrName>
                                        </p:attrNameLst>
                                      </p:cBhvr>
                                      <p:tavLst>
                                        <p:tav tm="0">
                                          <p:val>
                                            <p:strVal val="#ppt_y"/>
                                          </p:val>
                                        </p:tav>
                                        <p:tav tm="100000">
                                          <p:val>
                                            <p:strVal val="#ppt_y"/>
                                          </p:val>
                                        </p:tav>
                                      </p:tavLst>
                                    </p:anim>
                                  </p:childTnLst>
                                </p:cTn>
                              </p:par>
                            </p:childTnLst>
                          </p:cTn>
                        </p:par>
                      </p:childTnLst>
                    </p:cTn>
                  </p:par>
                  <p:par>
                    <p:cTn id="259" fill="hold">
                      <p:stCondLst>
                        <p:cond delay="indefinite"/>
                      </p:stCondLst>
                      <p:childTnLst>
                        <p:par>
                          <p:cTn id="260" fill="hold">
                            <p:stCondLst>
                              <p:cond delay="0"/>
                            </p:stCondLst>
                            <p:childTnLst>
                              <p:par>
                                <p:cTn id="261" presetID="2" presetClass="entr" presetSubtype="8" fill="hold" grpId="0" nodeType="clickEffect">
                                  <p:stCondLst>
                                    <p:cond delay="0"/>
                                  </p:stCondLst>
                                  <p:childTnLst>
                                    <p:set>
                                      <p:cBhvr>
                                        <p:cTn id="262" dur="1" fill="hold">
                                          <p:stCondLst>
                                            <p:cond delay="0"/>
                                          </p:stCondLst>
                                        </p:cTn>
                                        <p:tgtEl>
                                          <p:spTgt spid="24659"/>
                                        </p:tgtEl>
                                        <p:attrNameLst>
                                          <p:attrName>style.visibility</p:attrName>
                                        </p:attrNameLst>
                                      </p:cBhvr>
                                      <p:to>
                                        <p:strVal val="visible"/>
                                      </p:to>
                                    </p:set>
                                    <p:anim calcmode="lin" valueType="num">
                                      <p:cBhvr additive="base">
                                        <p:cTn id="263" dur="500" fill="hold"/>
                                        <p:tgtEl>
                                          <p:spTgt spid="24659"/>
                                        </p:tgtEl>
                                        <p:attrNameLst>
                                          <p:attrName>ppt_x</p:attrName>
                                        </p:attrNameLst>
                                      </p:cBhvr>
                                      <p:tavLst>
                                        <p:tav tm="0">
                                          <p:val>
                                            <p:strVal val="0-#ppt_w/2"/>
                                          </p:val>
                                        </p:tav>
                                        <p:tav tm="100000">
                                          <p:val>
                                            <p:strVal val="#ppt_x"/>
                                          </p:val>
                                        </p:tav>
                                      </p:tavLst>
                                    </p:anim>
                                    <p:anim calcmode="lin" valueType="num">
                                      <p:cBhvr additive="base">
                                        <p:cTn id="264" dur="500" fill="hold"/>
                                        <p:tgtEl>
                                          <p:spTgt spid="24659"/>
                                        </p:tgtEl>
                                        <p:attrNameLst>
                                          <p:attrName>ppt_y</p:attrName>
                                        </p:attrNameLst>
                                      </p:cBhvr>
                                      <p:tavLst>
                                        <p:tav tm="0">
                                          <p:val>
                                            <p:strVal val="#ppt_y"/>
                                          </p:val>
                                        </p:tav>
                                        <p:tav tm="100000">
                                          <p:val>
                                            <p:strVal val="#ppt_y"/>
                                          </p:val>
                                        </p:tav>
                                      </p:tavLst>
                                    </p:anim>
                                  </p:childTnLst>
                                </p:cTn>
                              </p:par>
                            </p:childTnLst>
                          </p:cTn>
                        </p:par>
                      </p:childTnLst>
                    </p:cTn>
                  </p:par>
                  <p:par>
                    <p:cTn id="265" fill="hold">
                      <p:stCondLst>
                        <p:cond delay="indefinite"/>
                      </p:stCondLst>
                      <p:childTnLst>
                        <p:par>
                          <p:cTn id="266" fill="hold">
                            <p:stCondLst>
                              <p:cond delay="0"/>
                            </p:stCondLst>
                            <p:childTnLst>
                              <p:par>
                                <p:cTn id="267" presetID="2" presetClass="entr" presetSubtype="8" fill="hold" nodeType="clickEffect">
                                  <p:stCondLst>
                                    <p:cond delay="0"/>
                                  </p:stCondLst>
                                  <p:childTnLst>
                                    <p:set>
                                      <p:cBhvr>
                                        <p:cTn id="268" dur="1" fill="hold">
                                          <p:stCondLst>
                                            <p:cond delay="0"/>
                                          </p:stCondLst>
                                        </p:cTn>
                                        <p:tgtEl>
                                          <p:spTgt spid="24660"/>
                                        </p:tgtEl>
                                        <p:attrNameLst>
                                          <p:attrName>style.visibility</p:attrName>
                                        </p:attrNameLst>
                                      </p:cBhvr>
                                      <p:to>
                                        <p:strVal val="visible"/>
                                      </p:to>
                                    </p:set>
                                    <p:anim calcmode="lin" valueType="num">
                                      <p:cBhvr additive="base">
                                        <p:cTn id="269" dur="500" fill="hold"/>
                                        <p:tgtEl>
                                          <p:spTgt spid="24660"/>
                                        </p:tgtEl>
                                        <p:attrNameLst>
                                          <p:attrName>ppt_x</p:attrName>
                                        </p:attrNameLst>
                                      </p:cBhvr>
                                      <p:tavLst>
                                        <p:tav tm="0">
                                          <p:val>
                                            <p:strVal val="0-#ppt_w/2"/>
                                          </p:val>
                                        </p:tav>
                                        <p:tav tm="100000">
                                          <p:val>
                                            <p:strVal val="#ppt_x"/>
                                          </p:val>
                                        </p:tav>
                                      </p:tavLst>
                                    </p:anim>
                                    <p:anim calcmode="lin" valueType="num">
                                      <p:cBhvr additive="base">
                                        <p:cTn id="270" dur="500" fill="hold"/>
                                        <p:tgtEl>
                                          <p:spTgt spid="24660"/>
                                        </p:tgtEl>
                                        <p:attrNameLst>
                                          <p:attrName>ppt_y</p:attrName>
                                        </p:attrNameLst>
                                      </p:cBhvr>
                                      <p:tavLst>
                                        <p:tav tm="0">
                                          <p:val>
                                            <p:strVal val="#ppt_y"/>
                                          </p:val>
                                        </p:tav>
                                        <p:tav tm="100000">
                                          <p:val>
                                            <p:strVal val="#ppt_y"/>
                                          </p:val>
                                        </p:tav>
                                      </p:tavLst>
                                    </p:anim>
                                  </p:childTnLst>
                                </p:cTn>
                              </p:par>
                            </p:childTnLst>
                          </p:cTn>
                        </p:par>
                      </p:childTnLst>
                    </p:cTn>
                  </p:par>
                  <p:par>
                    <p:cTn id="271" fill="hold">
                      <p:stCondLst>
                        <p:cond delay="indefinite"/>
                      </p:stCondLst>
                      <p:childTnLst>
                        <p:par>
                          <p:cTn id="272" fill="hold">
                            <p:stCondLst>
                              <p:cond delay="0"/>
                            </p:stCondLst>
                            <p:childTnLst>
                              <p:par>
                                <p:cTn id="273" presetID="2" presetClass="entr" presetSubtype="8" fill="hold" nodeType="clickEffect">
                                  <p:stCondLst>
                                    <p:cond delay="0"/>
                                  </p:stCondLst>
                                  <p:childTnLst>
                                    <p:set>
                                      <p:cBhvr>
                                        <p:cTn id="274" dur="1" fill="hold">
                                          <p:stCondLst>
                                            <p:cond delay="0"/>
                                          </p:stCondLst>
                                        </p:cTn>
                                        <p:tgtEl>
                                          <p:spTgt spid="24683"/>
                                        </p:tgtEl>
                                        <p:attrNameLst>
                                          <p:attrName>style.visibility</p:attrName>
                                        </p:attrNameLst>
                                      </p:cBhvr>
                                      <p:to>
                                        <p:strVal val="visible"/>
                                      </p:to>
                                    </p:set>
                                    <p:anim calcmode="lin" valueType="num">
                                      <p:cBhvr additive="base">
                                        <p:cTn id="275" dur="500" fill="hold"/>
                                        <p:tgtEl>
                                          <p:spTgt spid="24683"/>
                                        </p:tgtEl>
                                        <p:attrNameLst>
                                          <p:attrName>ppt_x</p:attrName>
                                        </p:attrNameLst>
                                      </p:cBhvr>
                                      <p:tavLst>
                                        <p:tav tm="0">
                                          <p:val>
                                            <p:strVal val="0-#ppt_w/2"/>
                                          </p:val>
                                        </p:tav>
                                        <p:tav tm="100000">
                                          <p:val>
                                            <p:strVal val="#ppt_x"/>
                                          </p:val>
                                        </p:tav>
                                      </p:tavLst>
                                    </p:anim>
                                    <p:anim calcmode="lin" valueType="num">
                                      <p:cBhvr additive="base">
                                        <p:cTn id="276" dur="500" fill="hold"/>
                                        <p:tgtEl>
                                          <p:spTgt spid="24683"/>
                                        </p:tgtEl>
                                        <p:attrNameLst>
                                          <p:attrName>ppt_y</p:attrName>
                                        </p:attrNameLst>
                                      </p:cBhvr>
                                      <p:tavLst>
                                        <p:tav tm="0">
                                          <p:val>
                                            <p:strVal val="#ppt_y"/>
                                          </p:val>
                                        </p:tav>
                                        <p:tav tm="100000">
                                          <p:val>
                                            <p:strVal val="#ppt_y"/>
                                          </p:val>
                                        </p:tav>
                                      </p:tavLst>
                                    </p:anim>
                                  </p:childTnLst>
                                </p:cTn>
                              </p:par>
                            </p:childTnLst>
                          </p:cTn>
                        </p:par>
                      </p:childTnLst>
                    </p:cTn>
                  </p:par>
                  <p:par>
                    <p:cTn id="277" fill="hold">
                      <p:stCondLst>
                        <p:cond delay="indefinite"/>
                      </p:stCondLst>
                      <p:childTnLst>
                        <p:par>
                          <p:cTn id="278" fill="hold">
                            <p:stCondLst>
                              <p:cond delay="0"/>
                            </p:stCondLst>
                            <p:childTnLst>
                              <p:par>
                                <p:cTn id="279" presetID="2" presetClass="entr" presetSubtype="8" fill="hold" grpId="0" nodeType="clickEffect">
                                  <p:stCondLst>
                                    <p:cond delay="0"/>
                                  </p:stCondLst>
                                  <p:childTnLst>
                                    <p:set>
                                      <p:cBhvr>
                                        <p:cTn id="280" dur="1" fill="hold">
                                          <p:stCondLst>
                                            <p:cond delay="0"/>
                                          </p:stCondLst>
                                        </p:cTn>
                                        <p:tgtEl>
                                          <p:spTgt spid="24669"/>
                                        </p:tgtEl>
                                        <p:attrNameLst>
                                          <p:attrName>style.visibility</p:attrName>
                                        </p:attrNameLst>
                                      </p:cBhvr>
                                      <p:to>
                                        <p:strVal val="visible"/>
                                      </p:to>
                                    </p:set>
                                    <p:anim calcmode="lin" valueType="num">
                                      <p:cBhvr additive="base">
                                        <p:cTn id="281" dur="500" fill="hold"/>
                                        <p:tgtEl>
                                          <p:spTgt spid="24669"/>
                                        </p:tgtEl>
                                        <p:attrNameLst>
                                          <p:attrName>ppt_x</p:attrName>
                                        </p:attrNameLst>
                                      </p:cBhvr>
                                      <p:tavLst>
                                        <p:tav tm="0">
                                          <p:val>
                                            <p:strVal val="0-#ppt_w/2"/>
                                          </p:val>
                                        </p:tav>
                                        <p:tav tm="100000">
                                          <p:val>
                                            <p:strVal val="#ppt_x"/>
                                          </p:val>
                                        </p:tav>
                                      </p:tavLst>
                                    </p:anim>
                                    <p:anim calcmode="lin" valueType="num">
                                      <p:cBhvr additive="base">
                                        <p:cTn id="282" dur="500" fill="hold"/>
                                        <p:tgtEl>
                                          <p:spTgt spid="24669"/>
                                        </p:tgtEl>
                                        <p:attrNameLst>
                                          <p:attrName>ppt_y</p:attrName>
                                        </p:attrNameLst>
                                      </p:cBhvr>
                                      <p:tavLst>
                                        <p:tav tm="0">
                                          <p:val>
                                            <p:strVal val="#ppt_y"/>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18" presetClass="entr" presetSubtype="9" fill="hold" grpId="0" nodeType="clickEffect">
                                  <p:stCondLst>
                                    <p:cond delay="0"/>
                                  </p:stCondLst>
                                  <p:childTnLst>
                                    <p:set>
                                      <p:cBhvr>
                                        <p:cTn id="286" dur="1" fill="hold">
                                          <p:stCondLst>
                                            <p:cond delay="0"/>
                                          </p:stCondLst>
                                        </p:cTn>
                                        <p:tgtEl>
                                          <p:spTgt spid="24672"/>
                                        </p:tgtEl>
                                        <p:attrNameLst>
                                          <p:attrName>style.visibility</p:attrName>
                                        </p:attrNameLst>
                                      </p:cBhvr>
                                      <p:to>
                                        <p:strVal val="visible"/>
                                      </p:to>
                                    </p:set>
                                    <p:animEffect transition="in" filter="strips(upLeft)">
                                      <p:cBhvr>
                                        <p:cTn id="287" dur="500"/>
                                        <p:tgtEl>
                                          <p:spTgt spid="24672"/>
                                        </p:tgtEl>
                                      </p:cBhvr>
                                    </p:animEffect>
                                  </p:childTnLst>
                                </p:cTn>
                              </p:par>
                            </p:childTnLst>
                          </p:cTn>
                        </p:par>
                      </p:childTnLst>
                    </p:cTn>
                  </p:par>
                  <p:par>
                    <p:cTn id="288" fill="hold">
                      <p:stCondLst>
                        <p:cond delay="indefinite"/>
                      </p:stCondLst>
                      <p:childTnLst>
                        <p:par>
                          <p:cTn id="289" fill="hold">
                            <p:stCondLst>
                              <p:cond delay="0"/>
                            </p:stCondLst>
                            <p:childTnLst>
                              <p:par>
                                <p:cTn id="290" presetID="18" presetClass="entr" presetSubtype="12" fill="hold" grpId="0" nodeType="clickEffect">
                                  <p:stCondLst>
                                    <p:cond delay="0"/>
                                  </p:stCondLst>
                                  <p:childTnLst>
                                    <p:set>
                                      <p:cBhvr>
                                        <p:cTn id="291" dur="1" fill="hold">
                                          <p:stCondLst>
                                            <p:cond delay="0"/>
                                          </p:stCondLst>
                                        </p:cTn>
                                        <p:tgtEl>
                                          <p:spTgt spid="24673"/>
                                        </p:tgtEl>
                                        <p:attrNameLst>
                                          <p:attrName>style.visibility</p:attrName>
                                        </p:attrNameLst>
                                      </p:cBhvr>
                                      <p:to>
                                        <p:strVal val="visible"/>
                                      </p:to>
                                    </p:set>
                                    <p:animEffect transition="in" filter="strips(downLeft)">
                                      <p:cBhvr>
                                        <p:cTn id="292" dur="500"/>
                                        <p:tgtEl>
                                          <p:spTgt spid="24673"/>
                                        </p:tgtEl>
                                      </p:cBhvr>
                                    </p:animEffect>
                                  </p:childTnLst>
                                </p:cTn>
                              </p:par>
                            </p:childTnLst>
                          </p:cTn>
                        </p:par>
                      </p:childTnLst>
                    </p:cTn>
                  </p:par>
                  <p:par>
                    <p:cTn id="293" fill="hold">
                      <p:stCondLst>
                        <p:cond delay="indefinite"/>
                      </p:stCondLst>
                      <p:childTnLst>
                        <p:par>
                          <p:cTn id="294" fill="hold">
                            <p:stCondLst>
                              <p:cond delay="0"/>
                            </p:stCondLst>
                            <p:childTnLst>
                              <p:par>
                                <p:cTn id="295" presetID="18" presetClass="entr" presetSubtype="6" fill="hold" grpId="0" nodeType="clickEffect">
                                  <p:stCondLst>
                                    <p:cond delay="0"/>
                                  </p:stCondLst>
                                  <p:childTnLst>
                                    <p:set>
                                      <p:cBhvr>
                                        <p:cTn id="296" dur="1" fill="hold">
                                          <p:stCondLst>
                                            <p:cond delay="0"/>
                                          </p:stCondLst>
                                        </p:cTn>
                                        <p:tgtEl>
                                          <p:spTgt spid="24670"/>
                                        </p:tgtEl>
                                        <p:attrNameLst>
                                          <p:attrName>style.visibility</p:attrName>
                                        </p:attrNameLst>
                                      </p:cBhvr>
                                      <p:to>
                                        <p:strVal val="visible"/>
                                      </p:to>
                                    </p:set>
                                    <p:animEffect transition="in" filter="strips(downRight)">
                                      <p:cBhvr>
                                        <p:cTn id="297" dur="500"/>
                                        <p:tgtEl>
                                          <p:spTgt spid="24670"/>
                                        </p:tgtEl>
                                      </p:cBhvr>
                                    </p:animEffect>
                                  </p:childTnLst>
                                </p:cTn>
                              </p:par>
                            </p:childTnLst>
                          </p:cTn>
                        </p:par>
                      </p:childTnLst>
                    </p:cTn>
                  </p:par>
                  <p:par>
                    <p:cTn id="298" fill="hold">
                      <p:stCondLst>
                        <p:cond delay="indefinite"/>
                      </p:stCondLst>
                      <p:childTnLst>
                        <p:par>
                          <p:cTn id="299" fill="hold">
                            <p:stCondLst>
                              <p:cond delay="0"/>
                            </p:stCondLst>
                            <p:childTnLst>
                              <p:par>
                                <p:cTn id="300" presetID="17" presetClass="entr" presetSubtype="8" fill="hold" grpId="0" nodeType="clickEffect">
                                  <p:stCondLst>
                                    <p:cond delay="0"/>
                                  </p:stCondLst>
                                  <p:childTnLst>
                                    <p:set>
                                      <p:cBhvr>
                                        <p:cTn id="301" dur="1" fill="hold">
                                          <p:stCondLst>
                                            <p:cond delay="0"/>
                                          </p:stCondLst>
                                        </p:cTn>
                                        <p:tgtEl>
                                          <p:spTgt spid="24671"/>
                                        </p:tgtEl>
                                        <p:attrNameLst>
                                          <p:attrName>style.visibility</p:attrName>
                                        </p:attrNameLst>
                                      </p:cBhvr>
                                      <p:to>
                                        <p:strVal val="visible"/>
                                      </p:to>
                                    </p:set>
                                    <p:anim calcmode="lin" valueType="num">
                                      <p:cBhvr>
                                        <p:cTn id="302" dur="500" fill="hold"/>
                                        <p:tgtEl>
                                          <p:spTgt spid="24671"/>
                                        </p:tgtEl>
                                        <p:attrNameLst>
                                          <p:attrName>ppt_x</p:attrName>
                                        </p:attrNameLst>
                                      </p:cBhvr>
                                      <p:tavLst>
                                        <p:tav tm="0">
                                          <p:val>
                                            <p:strVal val="#ppt_x-#ppt_w/2"/>
                                          </p:val>
                                        </p:tav>
                                        <p:tav tm="100000">
                                          <p:val>
                                            <p:strVal val="#ppt_x"/>
                                          </p:val>
                                        </p:tav>
                                      </p:tavLst>
                                    </p:anim>
                                    <p:anim calcmode="lin" valueType="num">
                                      <p:cBhvr>
                                        <p:cTn id="303" dur="500" fill="hold"/>
                                        <p:tgtEl>
                                          <p:spTgt spid="24671"/>
                                        </p:tgtEl>
                                        <p:attrNameLst>
                                          <p:attrName>ppt_y</p:attrName>
                                        </p:attrNameLst>
                                      </p:cBhvr>
                                      <p:tavLst>
                                        <p:tav tm="0">
                                          <p:val>
                                            <p:strVal val="#ppt_y"/>
                                          </p:val>
                                        </p:tav>
                                        <p:tav tm="100000">
                                          <p:val>
                                            <p:strVal val="#ppt_y"/>
                                          </p:val>
                                        </p:tav>
                                      </p:tavLst>
                                    </p:anim>
                                    <p:anim calcmode="lin" valueType="num">
                                      <p:cBhvr>
                                        <p:cTn id="304" dur="500" fill="hold"/>
                                        <p:tgtEl>
                                          <p:spTgt spid="24671"/>
                                        </p:tgtEl>
                                        <p:attrNameLst>
                                          <p:attrName>ppt_w</p:attrName>
                                        </p:attrNameLst>
                                      </p:cBhvr>
                                      <p:tavLst>
                                        <p:tav tm="0">
                                          <p:val>
                                            <p:fltVal val="0"/>
                                          </p:val>
                                        </p:tav>
                                        <p:tav tm="100000">
                                          <p:val>
                                            <p:strVal val="#ppt_w"/>
                                          </p:val>
                                        </p:tav>
                                      </p:tavLst>
                                    </p:anim>
                                    <p:anim calcmode="lin" valueType="num">
                                      <p:cBhvr>
                                        <p:cTn id="305" dur="500" fill="hold"/>
                                        <p:tgtEl>
                                          <p:spTgt spid="24671"/>
                                        </p:tgtEl>
                                        <p:attrNameLst>
                                          <p:attrName>ppt_h</p:attrName>
                                        </p:attrNameLst>
                                      </p:cBhvr>
                                      <p:tavLst>
                                        <p:tav tm="0">
                                          <p:val>
                                            <p:strVal val="#ppt_h"/>
                                          </p:val>
                                        </p:tav>
                                        <p:tav tm="100000">
                                          <p:val>
                                            <p:strVal val="#ppt_h"/>
                                          </p:val>
                                        </p:tav>
                                      </p:tavLst>
                                    </p:anim>
                                  </p:childTnLst>
                                </p:cTn>
                              </p:par>
                            </p:childTnLst>
                          </p:cTn>
                        </p:par>
                      </p:childTnLst>
                    </p:cTn>
                  </p:par>
                  <p:par>
                    <p:cTn id="306" fill="hold">
                      <p:stCondLst>
                        <p:cond delay="indefinite"/>
                      </p:stCondLst>
                      <p:childTnLst>
                        <p:par>
                          <p:cTn id="307" fill="hold">
                            <p:stCondLst>
                              <p:cond delay="0"/>
                            </p:stCondLst>
                            <p:childTnLst>
                              <p:par>
                                <p:cTn id="308" presetID="18" presetClass="entr" presetSubtype="9" fill="hold" grpId="0" nodeType="clickEffect">
                                  <p:stCondLst>
                                    <p:cond delay="0"/>
                                  </p:stCondLst>
                                  <p:childTnLst>
                                    <p:set>
                                      <p:cBhvr>
                                        <p:cTn id="309" dur="1" fill="hold">
                                          <p:stCondLst>
                                            <p:cond delay="0"/>
                                          </p:stCondLst>
                                        </p:cTn>
                                        <p:tgtEl>
                                          <p:spTgt spid="24681"/>
                                        </p:tgtEl>
                                        <p:attrNameLst>
                                          <p:attrName>style.visibility</p:attrName>
                                        </p:attrNameLst>
                                      </p:cBhvr>
                                      <p:to>
                                        <p:strVal val="visible"/>
                                      </p:to>
                                    </p:set>
                                    <p:animEffect transition="in" filter="strips(upLeft)">
                                      <p:cBhvr>
                                        <p:cTn id="310" dur="500"/>
                                        <p:tgtEl>
                                          <p:spTgt spid="24681"/>
                                        </p:tgtEl>
                                      </p:cBhvr>
                                    </p:animEffect>
                                  </p:childTnLst>
                                </p:cTn>
                              </p:par>
                            </p:childTnLst>
                          </p:cTn>
                        </p:par>
                      </p:childTnLst>
                    </p:cTn>
                  </p:par>
                  <p:par>
                    <p:cTn id="311" fill="hold">
                      <p:stCondLst>
                        <p:cond delay="indefinite"/>
                      </p:stCondLst>
                      <p:childTnLst>
                        <p:par>
                          <p:cTn id="312" fill="hold">
                            <p:stCondLst>
                              <p:cond delay="0"/>
                            </p:stCondLst>
                            <p:childTnLst>
                              <p:par>
                                <p:cTn id="313" presetID="18" presetClass="entr" presetSubtype="3" fill="hold" grpId="0" nodeType="clickEffect">
                                  <p:stCondLst>
                                    <p:cond delay="0"/>
                                  </p:stCondLst>
                                  <p:childTnLst>
                                    <p:set>
                                      <p:cBhvr>
                                        <p:cTn id="314" dur="1" fill="hold">
                                          <p:stCondLst>
                                            <p:cond delay="0"/>
                                          </p:stCondLst>
                                        </p:cTn>
                                        <p:tgtEl>
                                          <p:spTgt spid="24682"/>
                                        </p:tgtEl>
                                        <p:attrNameLst>
                                          <p:attrName>style.visibility</p:attrName>
                                        </p:attrNameLst>
                                      </p:cBhvr>
                                      <p:to>
                                        <p:strVal val="visible"/>
                                      </p:to>
                                    </p:set>
                                    <p:animEffect transition="in" filter="strips(upRight)">
                                      <p:cBhvr>
                                        <p:cTn id="315" dur="500"/>
                                        <p:tgtEl>
                                          <p:spTgt spid="24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2" grpId="0" animBg="1"/>
      <p:bldP spid="24583" grpId="0" animBg="1"/>
      <p:bldP spid="24584" grpId="0" animBg="1"/>
      <p:bldP spid="24585" grpId="0" animBg="1"/>
      <p:bldP spid="24586" grpId="0" animBg="1"/>
      <p:bldP spid="24587" grpId="0" animBg="1"/>
      <p:bldP spid="24588" grpId="0" animBg="1"/>
      <p:bldP spid="24589" grpId="0" autoUpdateAnimBg="0"/>
      <p:bldP spid="24590" grpId="0" animBg="1"/>
      <p:bldP spid="24591" grpId="0" animBg="1"/>
      <p:bldP spid="24592" grpId="0" animBg="1"/>
      <p:bldP spid="24593" grpId="0" animBg="1"/>
      <p:bldP spid="24594" grpId="0" animBg="1"/>
      <p:bldP spid="24595" grpId="0" animBg="1"/>
      <p:bldP spid="24596" grpId="0" animBg="1"/>
      <p:bldP spid="24597" grpId="0" animBg="1"/>
      <p:bldP spid="24598" grpId="0" animBg="1"/>
      <p:bldP spid="24599" grpId="0" animBg="1"/>
      <p:bldP spid="24600" grpId="0" animBg="1"/>
      <p:bldP spid="24601" grpId="0" autoUpdateAnimBg="0"/>
      <p:bldP spid="24649" grpId="0" autoUpdateAnimBg="0"/>
      <p:bldP spid="24655" grpId="0" animBg="1"/>
      <p:bldP spid="24656" grpId="0" animBg="1"/>
      <p:bldP spid="24657" grpId="0" animBg="1"/>
      <p:bldP spid="24658" grpId="0" animBg="1"/>
      <p:bldP spid="24659" grpId="0" animBg="1"/>
      <p:bldP spid="24668" grpId="0" animBg="1"/>
      <p:bldP spid="24669" grpId="0" autoUpdateAnimBg="0"/>
      <p:bldP spid="24670" grpId="0" animBg="1"/>
      <p:bldP spid="24671" grpId="0" animBg="1"/>
      <p:bldP spid="24672" grpId="0" animBg="1"/>
      <p:bldP spid="24673" grpId="0" animBg="1"/>
      <p:bldP spid="24674" grpId="0" animBg="1"/>
      <p:bldP spid="24681" grpId="0" animBg="1"/>
      <p:bldP spid="2468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777875" y="1041400"/>
            <a:ext cx="7245350" cy="4133850"/>
            <a:chOff x="490" y="656"/>
            <a:chExt cx="4564" cy="2604"/>
          </a:xfrm>
        </p:grpSpPr>
        <p:sp>
          <p:nvSpPr>
            <p:cNvPr id="26627" name="Text Box 3"/>
            <p:cNvSpPr txBox="1">
              <a:spLocks noChangeArrowheads="1"/>
            </p:cNvSpPr>
            <p:nvPr/>
          </p:nvSpPr>
          <p:spPr bwMode="auto">
            <a:xfrm>
              <a:off x="490" y="656"/>
              <a:ext cx="4564" cy="423"/>
            </a:xfrm>
            <a:prstGeom prst="rect">
              <a:avLst/>
            </a:prstGeom>
            <a:noFill/>
            <a:ln w="9525">
              <a:noFill/>
              <a:miter lim="800000"/>
              <a:headEnd/>
              <a:tailEnd/>
            </a:ln>
            <a:effectLst/>
          </p:spPr>
          <p:txBody>
            <a:bodyPr wrap="none">
              <a:spAutoFit/>
            </a:bodyPr>
            <a:lstStyle/>
            <a:p>
              <a:pPr algn="ctr"/>
              <a:r>
                <a:rPr lang="en-US" sz="2000" b="1">
                  <a:solidFill>
                    <a:schemeClr val="accent2"/>
                  </a:solidFill>
                  <a:latin typeface="Times New Roman" pitchFamily="18" charset="0"/>
                </a:rPr>
                <a:t>FREELY SUSPENDED SOLIDS:</a:t>
              </a:r>
            </a:p>
            <a:p>
              <a:pPr algn="ctr"/>
              <a:r>
                <a:rPr lang="en-US" b="1">
                  <a:latin typeface="Times New Roman" pitchFamily="18" charset="0"/>
                </a:rPr>
                <a:t>Positions of CG, on axis, from base, for different solids are shown below.</a:t>
              </a:r>
              <a:endParaRPr lang="en-US" b="1">
                <a:solidFill>
                  <a:schemeClr val="accent2"/>
                </a:solidFill>
                <a:latin typeface="Times New Roman" pitchFamily="18" charset="0"/>
              </a:endParaRPr>
            </a:p>
          </p:txBody>
        </p:sp>
        <p:sp>
          <p:nvSpPr>
            <p:cNvPr id="26628" name="Rectangle 4"/>
            <p:cNvSpPr>
              <a:spLocks noChangeArrowheads="1"/>
            </p:cNvSpPr>
            <p:nvPr/>
          </p:nvSpPr>
          <p:spPr bwMode="auto">
            <a:xfrm>
              <a:off x="1163" y="1417"/>
              <a:ext cx="820" cy="141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6629" name="AutoShape 5"/>
            <p:cNvSpPr>
              <a:spLocks noChangeArrowheads="1"/>
            </p:cNvSpPr>
            <p:nvPr/>
          </p:nvSpPr>
          <p:spPr bwMode="auto">
            <a:xfrm>
              <a:off x="3325" y="1417"/>
              <a:ext cx="1119" cy="1417"/>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26630" name="Line 6"/>
            <p:cNvSpPr>
              <a:spLocks noChangeShapeType="1"/>
            </p:cNvSpPr>
            <p:nvPr/>
          </p:nvSpPr>
          <p:spPr bwMode="auto">
            <a:xfrm>
              <a:off x="2132" y="1417"/>
              <a:ext cx="1193" cy="0"/>
            </a:xfrm>
            <a:prstGeom prst="line">
              <a:avLst/>
            </a:prstGeom>
            <a:noFill/>
            <a:ln w="9525">
              <a:solidFill>
                <a:schemeClr val="tx1"/>
              </a:solidFill>
              <a:round/>
              <a:headEnd/>
              <a:tailEnd/>
            </a:ln>
            <a:effectLst/>
          </p:spPr>
          <p:txBody>
            <a:bodyPr/>
            <a:lstStyle/>
            <a:p>
              <a:endParaRPr lang="en-US"/>
            </a:p>
          </p:txBody>
        </p:sp>
        <p:sp>
          <p:nvSpPr>
            <p:cNvPr id="26631" name="Line 7"/>
            <p:cNvSpPr>
              <a:spLocks noChangeShapeType="1"/>
            </p:cNvSpPr>
            <p:nvPr/>
          </p:nvSpPr>
          <p:spPr bwMode="auto">
            <a:xfrm>
              <a:off x="2058" y="2834"/>
              <a:ext cx="1267" cy="0"/>
            </a:xfrm>
            <a:prstGeom prst="line">
              <a:avLst/>
            </a:prstGeom>
            <a:noFill/>
            <a:ln w="9525">
              <a:solidFill>
                <a:schemeClr val="tx1"/>
              </a:solidFill>
              <a:round/>
              <a:headEnd/>
              <a:tailEnd/>
            </a:ln>
            <a:effectLst/>
          </p:spPr>
          <p:txBody>
            <a:bodyPr/>
            <a:lstStyle/>
            <a:p>
              <a:endParaRPr lang="en-US"/>
            </a:p>
          </p:txBody>
        </p:sp>
        <p:sp>
          <p:nvSpPr>
            <p:cNvPr id="26632" name="Line 8"/>
            <p:cNvSpPr>
              <a:spLocks noChangeShapeType="1"/>
            </p:cNvSpPr>
            <p:nvPr/>
          </p:nvSpPr>
          <p:spPr bwMode="auto">
            <a:xfrm>
              <a:off x="2729" y="1417"/>
              <a:ext cx="0" cy="1417"/>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6633" name="Text Box 9"/>
            <p:cNvSpPr txBox="1">
              <a:spLocks noChangeArrowheads="1"/>
            </p:cNvSpPr>
            <p:nvPr/>
          </p:nvSpPr>
          <p:spPr bwMode="auto">
            <a:xfrm>
              <a:off x="2497" y="1924"/>
              <a:ext cx="208" cy="213"/>
            </a:xfrm>
            <a:prstGeom prst="rect">
              <a:avLst/>
            </a:prstGeom>
            <a:noFill/>
            <a:ln w="9525">
              <a:noFill/>
              <a:miter lim="800000"/>
              <a:headEnd/>
              <a:tailEnd/>
            </a:ln>
            <a:effectLst/>
          </p:spPr>
          <p:txBody>
            <a:bodyPr wrap="none">
              <a:spAutoFit/>
            </a:bodyPr>
            <a:lstStyle/>
            <a:p>
              <a:r>
                <a:rPr lang="en-US" sz="1600">
                  <a:latin typeface="Times New Roman" pitchFamily="18" charset="0"/>
                </a:rPr>
                <a:t>H</a:t>
              </a:r>
            </a:p>
          </p:txBody>
        </p:sp>
        <p:sp>
          <p:nvSpPr>
            <p:cNvPr id="26634" name="Text Box 10"/>
            <p:cNvSpPr txBox="1">
              <a:spLocks noChangeArrowheads="1"/>
            </p:cNvSpPr>
            <p:nvPr/>
          </p:nvSpPr>
          <p:spPr bwMode="auto">
            <a:xfrm>
              <a:off x="576" y="2345"/>
              <a:ext cx="308" cy="211"/>
            </a:xfrm>
            <a:prstGeom prst="rect">
              <a:avLst/>
            </a:prstGeom>
            <a:noFill/>
            <a:ln w="9525">
              <a:noFill/>
              <a:miter lim="800000"/>
              <a:headEnd/>
              <a:tailEnd/>
            </a:ln>
            <a:effectLst/>
          </p:spPr>
          <p:txBody>
            <a:bodyPr wrap="none">
              <a:spAutoFit/>
            </a:bodyPr>
            <a:lstStyle/>
            <a:p>
              <a:r>
                <a:rPr lang="en-US" sz="1600">
                  <a:latin typeface="Times New Roman" pitchFamily="18" charset="0"/>
                </a:rPr>
                <a:t>H/2</a:t>
              </a:r>
            </a:p>
          </p:txBody>
        </p:sp>
        <p:sp>
          <p:nvSpPr>
            <p:cNvPr id="26635" name="Text Box 11"/>
            <p:cNvSpPr txBox="1">
              <a:spLocks noChangeArrowheads="1"/>
            </p:cNvSpPr>
            <p:nvPr/>
          </p:nvSpPr>
          <p:spPr bwMode="auto">
            <a:xfrm>
              <a:off x="4615" y="2543"/>
              <a:ext cx="308" cy="211"/>
            </a:xfrm>
            <a:prstGeom prst="rect">
              <a:avLst/>
            </a:prstGeom>
            <a:noFill/>
            <a:ln w="9525">
              <a:noFill/>
              <a:miter lim="800000"/>
              <a:headEnd/>
              <a:tailEnd/>
            </a:ln>
            <a:effectLst/>
          </p:spPr>
          <p:txBody>
            <a:bodyPr wrap="none">
              <a:spAutoFit/>
            </a:bodyPr>
            <a:lstStyle/>
            <a:p>
              <a:r>
                <a:rPr lang="en-US" sz="1600">
                  <a:latin typeface="Times New Roman" pitchFamily="18" charset="0"/>
                </a:rPr>
                <a:t>H/4</a:t>
              </a:r>
            </a:p>
          </p:txBody>
        </p:sp>
        <p:sp>
          <p:nvSpPr>
            <p:cNvPr id="26636" name="Line 12"/>
            <p:cNvSpPr>
              <a:spLocks noChangeShapeType="1"/>
            </p:cNvSpPr>
            <p:nvPr/>
          </p:nvSpPr>
          <p:spPr bwMode="auto">
            <a:xfrm>
              <a:off x="1564" y="1361"/>
              <a:ext cx="0" cy="1492"/>
            </a:xfrm>
            <a:prstGeom prst="line">
              <a:avLst/>
            </a:prstGeom>
            <a:noFill/>
            <a:ln w="9525">
              <a:solidFill>
                <a:schemeClr val="tx1"/>
              </a:solidFill>
              <a:prstDash val="lgDashDot"/>
              <a:round/>
              <a:headEnd/>
              <a:tailEnd/>
            </a:ln>
            <a:effectLst/>
          </p:spPr>
          <p:txBody>
            <a:bodyPr/>
            <a:lstStyle/>
            <a:p>
              <a:endParaRPr lang="en-US"/>
            </a:p>
          </p:txBody>
        </p:sp>
        <p:sp>
          <p:nvSpPr>
            <p:cNvPr id="26637" name="Line 13"/>
            <p:cNvSpPr>
              <a:spLocks noChangeShapeType="1"/>
            </p:cNvSpPr>
            <p:nvPr/>
          </p:nvSpPr>
          <p:spPr bwMode="auto">
            <a:xfrm>
              <a:off x="3875" y="1380"/>
              <a:ext cx="0" cy="1492"/>
            </a:xfrm>
            <a:prstGeom prst="line">
              <a:avLst/>
            </a:prstGeom>
            <a:noFill/>
            <a:ln w="9525">
              <a:solidFill>
                <a:schemeClr val="tx1"/>
              </a:solidFill>
              <a:prstDash val="lgDashDot"/>
              <a:round/>
              <a:headEnd/>
              <a:tailEnd/>
            </a:ln>
            <a:effectLst/>
          </p:spPr>
          <p:txBody>
            <a:bodyPr/>
            <a:lstStyle/>
            <a:p>
              <a:endParaRPr lang="en-US"/>
            </a:p>
          </p:txBody>
        </p:sp>
        <p:sp>
          <p:nvSpPr>
            <p:cNvPr id="26638" name="Line 14"/>
            <p:cNvSpPr>
              <a:spLocks noChangeShapeType="1"/>
            </p:cNvSpPr>
            <p:nvPr/>
          </p:nvSpPr>
          <p:spPr bwMode="auto">
            <a:xfrm>
              <a:off x="865" y="2834"/>
              <a:ext cx="373" cy="0"/>
            </a:xfrm>
            <a:prstGeom prst="line">
              <a:avLst/>
            </a:prstGeom>
            <a:noFill/>
            <a:ln w="9525">
              <a:solidFill>
                <a:schemeClr val="tx1"/>
              </a:solidFill>
              <a:round/>
              <a:headEnd/>
              <a:tailEnd/>
            </a:ln>
            <a:effectLst/>
          </p:spPr>
          <p:txBody>
            <a:bodyPr/>
            <a:lstStyle/>
            <a:p>
              <a:endParaRPr lang="en-US"/>
            </a:p>
          </p:txBody>
        </p:sp>
        <p:sp>
          <p:nvSpPr>
            <p:cNvPr id="26639" name="Line 15"/>
            <p:cNvSpPr>
              <a:spLocks noChangeShapeType="1"/>
            </p:cNvSpPr>
            <p:nvPr/>
          </p:nvSpPr>
          <p:spPr bwMode="auto">
            <a:xfrm>
              <a:off x="790" y="2098"/>
              <a:ext cx="820" cy="0"/>
            </a:xfrm>
            <a:prstGeom prst="line">
              <a:avLst/>
            </a:prstGeom>
            <a:noFill/>
            <a:ln w="9525">
              <a:solidFill>
                <a:schemeClr val="tx1"/>
              </a:solidFill>
              <a:round/>
              <a:headEnd/>
              <a:tailEnd/>
            </a:ln>
            <a:effectLst/>
          </p:spPr>
          <p:txBody>
            <a:bodyPr/>
            <a:lstStyle/>
            <a:p>
              <a:endParaRPr lang="en-US"/>
            </a:p>
          </p:txBody>
        </p:sp>
        <p:sp>
          <p:nvSpPr>
            <p:cNvPr id="26640" name="Line 16"/>
            <p:cNvSpPr>
              <a:spLocks noChangeShapeType="1"/>
            </p:cNvSpPr>
            <p:nvPr/>
          </p:nvSpPr>
          <p:spPr bwMode="auto">
            <a:xfrm>
              <a:off x="3847" y="2461"/>
              <a:ext cx="1118" cy="0"/>
            </a:xfrm>
            <a:prstGeom prst="line">
              <a:avLst/>
            </a:prstGeom>
            <a:noFill/>
            <a:ln w="9525">
              <a:solidFill>
                <a:schemeClr val="tx1"/>
              </a:solidFill>
              <a:round/>
              <a:headEnd/>
              <a:tailEnd/>
            </a:ln>
            <a:effectLst/>
          </p:spPr>
          <p:txBody>
            <a:bodyPr/>
            <a:lstStyle/>
            <a:p>
              <a:endParaRPr lang="en-US"/>
            </a:p>
          </p:txBody>
        </p:sp>
        <p:sp>
          <p:nvSpPr>
            <p:cNvPr id="26641" name="Line 17"/>
            <p:cNvSpPr>
              <a:spLocks noChangeShapeType="1"/>
            </p:cNvSpPr>
            <p:nvPr/>
          </p:nvSpPr>
          <p:spPr bwMode="auto">
            <a:xfrm>
              <a:off x="3847" y="2834"/>
              <a:ext cx="1193" cy="0"/>
            </a:xfrm>
            <a:prstGeom prst="line">
              <a:avLst/>
            </a:prstGeom>
            <a:noFill/>
            <a:ln w="9525">
              <a:solidFill>
                <a:schemeClr val="tx1"/>
              </a:solidFill>
              <a:round/>
              <a:headEnd/>
              <a:tailEnd/>
            </a:ln>
            <a:effectLst/>
          </p:spPr>
          <p:txBody>
            <a:bodyPr/>
            <a:lstStyle/>
            <a:p>
              <a:endParaRPr lang="en-US"/>
            </a:p>
          </p:txBody>
        </p:sp>
        <p:sp>
          <p:nvSpPr>
            <p:cNvPr id="26642" name="Line 18"/>
            <p:cNvSpPr>
              <a:spLocks noChangeShapeType="1"/>
            </p:cNvSpPr>
            <p:nvPr/>
          </p:nvSpPr>
          <p:spPr bwMode="auto">
            <a:xfrm>
              <a:off x="4593" y="2461"/>
              <a:ext cx="0" cy="373"/>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6643" name="Line 19"/>
            <p:cNvSpPr>
              <a:spLocks noChangeShapeType="1"/>
            </p:cNvSpPr>
            <p:nvPr/>
          </p:nvSpPr>
          <p:spPr bwMode="auto">
            <a:xfrm>
              <a:off x="939" y="2089"/>
              <a:ext cx="0" cy="745"/>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6644" name="Text Box 20"/>
            <p:cNvSpPr txBox="1">
              <a:spLocks noChangeArrowheads="1"/>
            </p:cNvSpPr>
            <p:nvPr/>
          </p:nvSpPr>
          <p:spPr bwMode="auto">
            <a:xfrm>
              <a:off x="934" y="2893"/>
              <a:ext cx="1266" cy="365"/>
            </a:xfrm>
            <a:prstGeom prst="rect">
              <a:avLst/>
            </a:prstGeom>
            <a:noFill/>
            <a:ln w="9525">
              <a:noFill/>
              <a:miter lim="800000"/>
              <a:headEnd/>
              <a:tailEnd/>
            </a:ln>
            <a:effectLst/>
          </p:spPr>
          <p:txBody>
            <a:bodyPr wrap="none">
              <a:spAutoFit/>
            </a:bodyPr>
            <a:lstStyle/>
            <a:p>
              <a:r>
                <a:rPr lang="en-US" sz="1600" b="1">
                  <a:latin typeface="Times New Roman" pitchFamily="18" charset="0"/>
                </a:rPr>
                <a:t>GROUP A SOLIDS</a:t>
              </a:r>
            </a:p>
            <a:p>
              <a:r>
                <a:rPr lang="en-US" sz="1600" b="1">
                  <a:latin typeface="Times New Roman" pitchFamily="18" charset="0"/>
                </a:rPr>
                <a:t>( Cylinder &amp; Prisms)</a:t>
              </a:r>
            </a:p>
          </p:txBody>
        </p:sp>
        <p:sp>
          <p:nvSpPr>
            <p:cNvPr id="26645" name="Text Box 21"/>
            <p:cNvSpPr txBox="1">
              <a:spLocks noChangeArrowheads="1"/>
            </p:cNvSpPr>
            <p:nvPr/>
          </p:nvSpPr>
          <p:spPr bwMode="auto">
            <a:xfrm>
              <a:off x="3263" y="2893"/>
              <a:ext cx="1249" cy="367"/>
            </a:xfrm>
            <a:prstGeom prst="rect">
              <a:avLst/>
            </a:prstGeom>
            <a:noFill/>
            <a:ln w="9525">
              <a:noFill/>
              <a:miter lim="800000"/>
              <a:headEnd/>
              <a:tailEnd/>
            </a:ln>
            <a:effectLst/>
          </p:spPr>
          <p:txBody>
            <a:bodyPr wrap="none">
              <a:spAutoFit/>
            </a:bodyPr>
            <a:lstStyle/>
            <a:p>
              <a:r>
                <a:rPr lang="en-US" sz="1600" b="1">
                  <a:latin typeface="Times New Roman" pitchFamily="18" charset="0"/>
                </a:rPr>
                <a:t>GROUP B SOLIDS</a:t>
              </a:r>
            </a:p>
            <a:p>
              <a:r>
                <a:rPr lang="en-US" sz="1600" b="1">
                  <a:latin typeface="Times New Roman" pitchFamily="18" charset="0"/>
                </a:rPr>
                <a:t>( Cone  &amp; Pyramids)</a:t>
              </a:r>
            </a:p>
          </p:txBody>
        </p:sp>
      </p:grpSp>
      <p:sp>
        <p:nvSpPr>
          <p:cNvPr id="26646" name="Text Box 22"/>
          <p:cNvSpPr txBox="1">
            <a:spLocks noChangeArrowheads="1"/>
          </p:cNvSpPr>
          <p:nvPr/>
        </p:nvSpPr>
        <p:spPr bwMode="auto">
          <a:xfrm>
            <a:off x="2514600" y="3200400"/>
            <a:ext cx="450850" cy="304800"/>
          </a:xfrm>
          <a:prstGeom prst="rect">
            <a:avLst/>
          </a:prstGeom>
          <a:noFill/>
          <a:ln w="9525">
            <a:noFill/>
            <a:miter lim="800000"/>
            <a:headEnd/>
            <a:tailEnd/>
          </a:ln>
          <a:effectLst/>
        </p:spPr>
        <p:txBody>
          <a:bodyPr wrap="none">
            <a:spAutoFit/>
          </a:bodyPr>
          <a:lstStyle/>
          <a:p>
            <a:r>
              <a:rPr lang="en-US" sz="1400" b="1">
                <a:solidFill>
                  <a:schemeClr val="bg1"/>
                </a:solidFill>
                <a:latin typeface="Times New Roman" pitchFamily="18" charset="0"/>
              </a:rPr>
              <a:t>CG</a:t>
            </a:r>
          </a:p>
        </p:txBody>
      </p:sp>
      <p:sp>
        <p:nvSpPr>
          <p:cNvPr id="26647" name="Text Box 23"/>
          <p:cNvSpPr txBox="1">
            <a:spLocks noChangeArrowheads="1"/>
          </p:cNvSpPr>
          <p:nvPr/>
        </p:nvSpPr>
        <p:spPr bwMode="auto">
          <a:xfrm>
            <a:off x="5715000" y="3733800"/>
            <a:ext cx="450850" cy="304800"/>
          </a:xfrm>
          <a:prstGeom prst="rect">
            <a:avLst/>
          </a:prstGeom>
          <a:noFill/>
          <a:ln w="9525">
            <a:noFill/>
            <a:miter lim="800000"/>
            <a:headEnd/>
            <a:tailEnd/>
          </a:ln>
          <a:effectLst/>
        </p:spPr>
        <p:txBody>
          <a:bodyPr wrap="none">
            <a:spAutoFit/>
          </a:bodyPr>
          <a:lstStyle/>
          <a:p>
            <a:r>
              <a:rPr lang="en-US" sz="1400" b="1">
                <a:solidFill>
                  <a:schemeClr val="bg1"/>
                </a:solidFill>
                <a:latin typeface="Times New Roman" pitchFamily="18" charset="0"/>
              </a:rPr>
              <a:t>CG</a:t>
            </a:r>
          </a:p>
        </p:txBody>
      </p:sp>
      <p:sp>
        <p:nvSpPr>
          <p:cNvPr id="26648" name="Oval 24"/>
          <p:cNvSpPr>
            <a:spLocks noChangeArrowheads="1"/>
          </p:cNvSpPr>
          <p:nvPr/>
        </p:nvSpPr>
        <p:spPr bwMode="auto">
          <a:xfrm>
            <a:off x="2438400" y="3276600"/>
            <a:ext cx="76200" cy="76200"/>
          </a:xfrm>
          <a:prstGeom prst="ellipse">
            <a:avLst/>
          </a:prstGeom>
          <a:solidFill>
            <a:srgbClr val="333399"/>
          </a:solidFill>
          <a:ln w="9525">
            <a:solidFill>
              <a:schemeClr val="tx1"/>
            </a:solidFill>
            <a:round/>
            <a:headEnd/>
            <a:tailEnd/>
          </a:ln>
          <a:effectLst/>
        </p:spPr>
        <p:txBody>
          <a:bodyPr wrap="none" anchor="ctr"/>
          <a:lstStyle/>
          <a:p>
            <a:endParaRPr lang="en-US"/>
          </a:p>
        </p:txBody>
      </p:sp>
      <p:sp>
        <p:nvSpPr>
          <p:cNvPr id="26649" name="Oval 25"/>
          <p:cNvSpPr>
            <a:spLocks noChangeArrowheads="1"/>
          </p:cNvSpPr>
          <p:nvPr/>
        </p:nvSpPr>
        <p:spPr bwMode="auto">
          <a:xfrm>
            <a:off x="6096000" y="3886200"/>
            <a:ext cx="76200" cy="76200"/>
          </a:xfrm>
          <a:prstGeom prst="ellipse">
            <a:avLst/>
          </a:prstGeom>
          <a:solidFill>
            <a:srgbClr val="333399"/>
          </a:solidFill>
          <a:ln w="9525">
            <a:solidFill>
              <a:schemeClr val="tx1"/>
            </a:solidFill>
            <a:round/>
            <a:headEnd/>
            <a:tailEnd/>
          </a:ln>
          <a:effectLst/>
        </p:spPr>
        <p:txBody>
          <a:bodyPr wrap="none" anchor="ctr"/>
          <a:lstStyle/>
          <a:p>
            <a:endParaRPr lang="en-US"/>
          </a:p>
        </p:txBody>
      </p:sp>
      <p:grpSp>
        <p:nvGrpSpPr>
          <p:cNvPr id="26650" name="Group 26"/>
          <p:cNvGrpSpPr>
            <a:grpSpLocks/>
          </p:cNvGrpSpPr>
          <p:nvPr/>
        </p:nvGrpSpPr>
        <p:grpSpPr bwMode="auto">
          <a:xfrm>
            <a:off x="8016875" y="46038"/>
            <a:ext cx="1096963" cy="182562"/>
            <a:chOff x="5050" y="29"/>
            <a:chExt cx="691" cy="115"/>
          </a:xfrm>
        </p:grpSpPr>
        <p:sp>
          <p:nvSpPr>
            <p:cNvPr id="26651" name="AutoShape 2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26652" name="AutoShape 2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26653" name="AutoShape 2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26654" name="AutoShape 3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26655" name="AutoShape 3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26656" name="AutoShape 3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rot="14054668">
            <a:off x="3555207" y="4217193"/>
            <a:ext cx="1066800" cy="1014413"/>
          </a:xfrm>
          <a:prstGeom prst="pentagon">
            <a:avLst/>
          </a:prstGeom>
          <a:solidFill>
            <a:schemeClr val="accent1"/>
          </a:solidFill>
          <a:ln w="9525">
            <a:solidFill>
              <a:schemeClr val="tx1"/>
            </a:solidFill>
            <a:miter lim="800000"/>
            <a:headEnd/>
            <a:tailEnd/>
          </a:ln>
          <a:effectLst/>
        </p:spPr>
        <p:txBody>
          <a:bodyPr wrap="none" anchor="ctr"/>
          <a:lstStyle/>
          <a:p>
            <a:endParaRPr lang="en-US"/>
          </a:p>
        </p:txBody>
      </p:sp>
      <p:sp>
        <p:nvSpPr>
          <p:cNvPr id="28675" name="Line 3"/>
          <p:cNvSpPr>
            <a:spLocks noChangeShapeType="1"/>
          </p:cNvSpPr>
          <p:nvPr/>
        </p:nvSpPr>
        <p:spPr bwMode="auto">
          <a:xfrm>
            <a:off x="2819400" y="3886200"/>
            <a:ext cx="5943600" cy="0"/>
          </a:xfrm>
          <a:prstGeom prst="line">
            <a:avLst/>
          </a:prstGeom>
          <a:noFill/>
          <a:ln w="9525">
            <a:solidFill>
              <a:schemeClr val="tx1"/>
            </a:solidFill>
            <a:round/>
            <a:headEnd/>
            <a:tailEnd/>
          </a:ln>
          <a:effectLst/>
        </p:spPr>
        <p:txBody>
          <a:bodyPr/>
          <a:lstStyle/>
          <a:p>
            <a:endParaRPr lang="en-US"/>
          </a:p>
        </p:txBody>
      </p:sp>
      <p:sp>
        <p:nvSpPr>
          <p:cNvPr id="28676" name="Text Box 4"/>
          <p:cNvSpPr txBox="1">
            <a:spLocks noChangeArrowheads="1"/>
          </p:cNvSpPr>
          <p:nvPr/>
        </p:nvSpPr>
        <p:spPr bwMode="auto">
          <a:xfrm>
            <a:off x="2647950" y="3733800"/>
            <a:ext cx="312738" cy="304800"/>
          </a:xfrm>
          <a:prstGeom prst="rect">
            <a:avLst/>
          </a:prstGeom>
          <a:noFill/>
          <a:ln w="9525">
            <a:noFill/>
            <a:miter lim="800000"/>
            <a:headEnd/>
            <a:tailEnd/>
          </a:ln>
          <a:effectLst/>
        </p:spPr>
        <p:txBody>
          <a:bodyPr wrap="none">
            <a:spAutoFit/>
          </a:bodyPr>
          <a:lstStyle/>
          <a:p>
            <a:r>
              <a:rPr lang="en-US" sz="1400">
                <a:latin typeface="Times New Roman" pitchFamily="18" charset="0"/>
              </a:rPr>
              <a:t>X</a:t>
            </a:r>
          </a:p>
        </p:txBody>
      </p:sp>
      <p:sp>
        <p:nvSpPr>
          <p:cNvPr id="28677" name="Text Box 5"/>
          <p:cNvSpPr txBox="1">
            <a:spLocks noChangeArrowheads="1"/>
          </p:cNvSpPr>
          <p:nvPr/>
        </p:nvSpPr>
        <p:spPr bwMode="auto">
          <a:xfrm>
            <a:off x="8442325" y="3592513"/>
            <a:ext cx="312738" cy="304800"/>
          </a:xfrm>
          <a:prstGeom prst="rect">
            <a:avLst/>
          </a:prstGeom>
          <a:noFill/>
          <a:ln w="9525">
            <a:noFill/>
            <a:miter lim="800000"/>
            <a:headEnd/>
            <a:tailEnd/>
          </a:ln>
          <a:effectLst/>
        </p:spPr>
        <p:txBody>
          <a:bodyPr wrap="none">
            <a:spAutoFit/>
          </a:bodyPr>
          <a:lstStyle/>
          <a:p>
            <a:r>
              <a:rPr lang="en-US" sz="1400">
                <a:latin typeface="Times New Roman" pitchFamily="18" charset="0"/>
              </a:rPr>
              <a:t>Y</a:t>
            </a:r>
          </a:p>
        </p:txBody>
      </p:sp>
      <p:sp>
        <p:nvSpPr>
          <p:cNvPr id="28678" name="Line 6"/>
          <p:cNvSpPr>
            <a:spLocks noChangeShapeType="1"/>
          </p:cNvSpPr>
          <p:nvPr/>
        </p:nvSpPr>
        <p:spPr bwMode="auto">
          <a:xfrm flipH="1">
            <a:off x="4114800" y="4191000"/>
            <a:ext cx="152400" cy="533400"/>
          </a:xfrm>
          <a:prstGeom prst="line">
            <a:avLst/>
          </a:prstGeom>
          <a:noFill/>
          <a:ln w="9525">
            <a:solidFill>
              <a:schemeClr val="tx1"/>
            </a:solidFill>
            <a:round/>
            <a:headEnd/>
            <a:tailEnd/>
          </a:ln>
          <a:effectLst/>
        </p:spPr>
        <p:txBody>
          <a:bodyPr/>
          <a:lstStyle/>
          <a:p>
            <a:endParaRPr lang="en-US"/>
          </a:p>
        </p:txBody>
      </p:sp>
      <p:sp>
        <p:nvSpPr>
          <p:cNvPr id="28679" name="Line 7"/>
          <p:cNvSpPr>
            <a:spLocks noChangeShapeType="1"/>
          </p:cNvSpPr>
          <p:nvPr/>
        </p:nvSpPr>
        <p:spPr bwMode="auto">
          <a:xfrm>
            <a:off x="3657600" y="4343400"/>
            <a:ext cx="457200" cy="381000"/>
          </a:xfrm>
          <a:prstGeom prst="line">
            <a:avLst/>
          </a:prstGeom>
          <a:noFill/>
          <a:ln w="9525">
            <a:solidFill>
              <a:schemeClr val="tx1"/>
            </a:solidFill>
            <a:round/>
            <a:headEnd/>
            <a:tailEnd/>
          </a:ln>
          <a:effectLst/>
        </p:spPr>
        <p:txBody>
          <a:bodyPr/>
          <a:lstStyle/>
          <a:p>
            <a:endParaRPr lang="en-US"/>
          </a:p>
        </p:txBody>
      </p:sp>
      <p:sp>
        <p:nvSpPr>
          <p:cNvPr id="28680" name="Line 8"/>
          <p:cNvSpPr>
            <a:spLocks noChangeShapeType="1"/>
          </p:cNvSpPr>
          <p:nvPr/>
        </p:nvSpPr>
        <p:spPr bwMode="auto">
          <a:xfrm flipH="1" flipV="1">
            <a:off x="4114800" y="4724400"/>
            <a:ext cx="152400" cy="457200"/>
          </a:xfrm>
          <a:prstGeom prst="line">
            <a:avLst/>
          </a:prstGeom>
          <a:noFill/>
          <a:ln w="9525">
            <a:solidFill>
              <a:schemeClr val="tx1"/>
            </a:solidFill>
            <a:round/>
            <a:headEnd/>
            <a:tailEnd/>
          </a:ln>
          <a:effectLst/>
        </p:spPr>
        <p:txBody>
          <a:bodyPr/>
          <a:lstStyle/>
          <a:p>
            <a:endParaRPr lang="en-US"/>
          </a:p>
        </p:txBody>
      </p:sp>
      <p:sp>
        <p:nvSpPr>
          <p:cNvPr id="28681" name="Line 9"/>
          <p:cNvSpPr>
            <a:spLocks noChangeShapeType="1"/>
          </p:cNvSpPr>
          <p:nvPr/>
        </p:nvSpPr>
        <p:spPr bwMode="auto">
          <a:xfrm flipV="1">
            <a:off x="3657600" y="4724400"/>
            <a:ext cx="457200" cy="304800"/>
          </a:xfrm>
          <a:prstGeom prst="line">
            <a:avLst/>
          </a:prstGeom>
          <a:noFill/>
          <a:ln w="9525">
            <a:solidFill>
              <a:schemeClr val="tx1"/>
            </a:solidFill>
            <a:round/>
            <a:headEnd/>
            <a:tailEnd/>
          </a:ln>
          <a:effectLst/>
        </p:spPr>
        <p:txBody>
          <a:bodyPr/>
          <a:lstStyle/>
          <a:p>
            <a:endParaRPr lang="en-US"/>
          </a:p>
        </p:txBody>
      </p:sp>
      <p:sp>
        <p:nvSpPr>
          <p:cNvPr id="28682" name="Line 10"/>
          <p:cNvSpPr>
            <a:spLocks noChangeShapeType="1"/>
          </p:cNvSpPr>
          <p:nvPr/>
        </p:nvSpPr>
        <p:spPr bwMode="auto">
          <a:xfrm>
            <a:off x="4114800" y="4714875"/>
            <a:ext cx="533400" cy="0"/>
          </a:xfrm>
          <a:prstGeom prst="line">
            <a:avLst/>
          </a:prstGeom>
          <a:noFill/>
          <a:ln w="9525">
            <a:solidFill>
              <a:schemeClr val="tx1"/>
            </a:solidFill>
            <a:round/>
            <a:headEnd/>
            <a:tailEnd/>
          </a:ln>
          <a:effectLst/>
        </p:spPr>
        <p:txBody>
          <a:bodyPr/>
          <a:lstStyle/>
          <a:p>
            <a:endParaRPr lang="en-US"/>
          </a:p>
        </p:txBody>
      </p:sp>
      <p:sp>
        <p:nvSpPr>
          <p:cNvPr id="28683" name="Line 11"/>
          <p:cNvSpPr>
            <a:spLocks noChangeShapeType="1"/>
          </p:cNvSpPr>
          <p:nvPr/>
        </p:nvSpPr>
        <p:spPr bwMode="auto">
          <a:xfrm flipV="1">
            <a:off x="3657600" y="3810000"/>
            <a:ext cx="0" cy="533400"/>
          </a:xfrm>
          <a:prstGeom prst="line">
            <a:avLst/>
          </a:prstGeom>
          <a:noFill/>
          <a:ln w="9525">
            <a:solidFill>
              <a:schemeClr val="tx1"/>
            </a:solidFill>
            <a:round/>
            <a:headEnd/>
            <a:tailEnd/>
          </a:ln>
          <a:effectLst/>
        </p:spPr>
        <p:txBody>
          <a:bodyPr/>
          <a:lstStyle/>
          <a:p>
            <a:endParaRPr lang="en-US"/>
          </a:p>
        </p:txBody>
      </p:sp>
      <p:sp>
        <p:nvSpPr>
          <p:cNvPr id="28684" name="Line 12"/>
          <p:cNvSpPr>
            <a:spLocks noChangeShapeType="1"/>
          </p:cNvSpPr>
          <p:nvPr/>
        </p:nvSpPr>
        <p:spPr bwMode="auto">
          <a:xfrm flipV="1">
            <a:off x="4114800" y="2400300"/>
            <a:ext cx="0" cy="1676400"/>
          </a:xfrm>
          <a:prstGeom prst="line">
            <a:avLst/>
          </a:prstGeom>
          <a:noFill/>
          <a:ln w="9525">
            <a:solidFill>
              <a:schemeClr val="tx1"/>
            </a:solidFill>
            <a:prstDash val="lgDashDot"/>
            <a:round/>
            <a:headEnd/>
            <a:tailEnd/>
          </a:ln>
          <a:effectLst/>
        </p:spPr>
        <p:txBody>
          <a:bodyPr/>
          <a:lstStyle/>
          <a:p>
            <a:endParaRPr lang="en-US"/>
          </a:p>
        </p:txBody>
      </p:sp>
      <p:sp>
        <p:nvSpPr>
          <p:cNvPr id="28685" name="Line 13"/>
          <p:cNvSpPr>
            <a:spLocks noChangeShapeType="1"/>
          </p:cNvSpPr>
          <p:nvPr/>
        </p:nvSpPr>
        <p:spPr bwMode="auto">
          <a:xfrm flipV="1">
            <a:off x="4267200" y="3810000"/>
            <a:ext cx="0" cy="381000"/>
          </a:xfrm>
          <a:prstGeom prst="line">
            <a:avLst/>
          </a:prstGeom>
          <a:noFill/>
          <a:ln w="9525">
            <a:solidFill>
              <a:schemeClr val="tx1"/>
            </a:solidFill>
            <a:round/>
            <a:headEnd/>
            <a:tailEnd/>
          </a:ln>
          <a:effectLst/>
        </p:spPr>
        <p:txBody>
          <a:bodyPr/>
          <a:lstStyle/>
          <a:p>
            <a:endParaRPr lang="en-US"/>
          </a:p>
        </p:txBody>
      </p:sp>
      <p:sp>
        <p:nvSpPr>
          <p:cNvPr id="28686" name="Line 14"/>
          <p:cNvSpPr>
            <a:spLocks noChangeShapeType="1"/>
          </p:cNvSpPr>
          <p:nvPr/>
        </p:nvSpPr>
        <p:spPr bwMode="auto">
          <a:xfrm flipV="1">
            <a:off x="4676775" y="3867150"/>
            <a:ext cx="0" cy="838200"/>
          </a:xfrm>
          <a:prstGeom prst="line">
            <a:avLst/>
          </a:prstGeom>
          <a:noFill/>
          <a:ln w="9525">
            <a:solidFill>
              <a:schemeClr val="tx1"/>
            </a:solidFill>
            <a:round/>
            <a:headEnd/>
            <a:tailEnd/>
          </a:ln>
          <a:effectLst/>
        </p:spPr>
        <p:txBody>
          <a:bodyPr/>
          <a:lstStyle/>
          <a:p>
            <a:endParaRPr lang="en-US"/>
          </a:p>
        </p:txBody>
      </p:sp>
      <p:sp>
        <p:nvSpPr>
          <p:cNvPr id="28687" name="Line 15"/>
          <p:cNvSpPr>
            <a:spLocks noChangeShapeType="1"/>
          </p:cNvSpPr>
          <p:nvPr/>
        </p:nvSpPr>
        <p:spPr bwMode="auto">
          <a:xfrm flipH="1">
            <a:off x="3657600" y="2438400"/>
            <a:ext cx="457200" cy="1447800"/>
          </a:xfrm>
          <a:prstGeom prst="line">
            <a:avLst/>
          </a:prstGeom>
          <a:noFill/>
          <a:ln w="9525">
            <a:solidFill>
              <a:schemeClr val="tx1"/>
            </a:solidFill>
            <a:round/>
            <a:headEnd/>
            <a:tailEnd/>
          </a:ln>
          <a:effectLst/>
        </p:spPr>
        <p:txBody>
          <a:bodyPr/>
          <a:lstStyle/>
          <a:p>
            <a:endParaRPr lang="en-US"/>
          </a:p>
        </p:txBody>
      </p:sp>
      <p:sp>
        <p:nvSpPr>
          <p:cNvPr id="28688" name="Line 16"/>
          <p:cNvSpPr>
            <a:spLocks noChangeShapeType="1"/>
          </p:cNvSpPr>
          <p:nvPr/>
        </p:nvSpPr>
        <p:spPr bwMode="auto">
          <a:xfrm rot="-69725">
            <a:off x="4133850" y="2438400"/>
            <a:ext cx="533400" cy="1447800"/>
          </a:xfrm>
          <a:prstGeom prst="line">
            <a:avLst/>
          </a:prstGeom>
          <a:noFill/>
          <a:ln w="9525">
            <a:solidFill>
              <a:schemeClr val="tx1"/>
            </a:solidFill>
            <a:round/>
            <a:headEnd/>
            <a:tailEnd/>
          </a:ln>
          <a:effectLst/>
        </p:spPr>
        <p:txBody>
          <a:bodyPr/>
          <a:lstStyle/>
          <a:p>
            <a:endParaRPr lang="en-US"/>
          </a:p>
        </p:txBody>
      </p:sp>
      <p:sp>
        <p:nvSpPr>
          <p:cNvPr id="28689" name="Line 17"/>
          <p:cNvSpPr>
            <a:spLocks noChangeShapeType="1"/>
          </p:cNvSpPr>
          <p:nvPr/>
        </p:nvSpPr>
        <p:spPr bwMode="auto">
          <a:xfrm>
            <a:off x="4114800" y="2438400"/>
            <a:ext cx="152400" cy="1447800"/>
          </a:xfrm>
          <a:prstGeom prst="line">
            <a:avLst/>
          </a:prstGeom>
          <a:noFill/>
          <a:ln w="9525">
            <a:solidFill>
              <a:schemeClr val="tx1"/>
            </a:solidFill>
            <a:round/>
            <a:headEnd/>
            <a:tailEnd/>
          </a:ln>
          <a:effectLst/>
        </p:spPr>
        <p:txBody>
          <a:bodyPr/>
          <a:lstStyle/>
          <a:p>
            <a:endParaRPr lang="en-US"/>
          </a:p>
        </p:txBody>
      </p:sp>
      <p:grpSp>
        <p:nvGrpSpPr>
          <p:cNvPr id="28690" name="Group 18"/>
          <p:cNvGrpSpPr>
            <a:grpSpLocks/>
          </p:cNvGrpSpPr>
          <p:nvPr/>
        </p:nvGrpSpPr>
        <p:grpSpPr bwMode="auto">
          <a:xfrm>
            <a:off x="3438525" y="2238375"/>
            <a:ext cx="1541463" cy="1743075"/>
            <a:chOff x="822" y="1026"/>
            <a:chExt cx="971" cy="1098"/>
          </a:xfrm>
        </p:grpSpPr>
        <p:sp>
          <p:nvSpPr>
            <p:cNvPr id="28691" name="Text Box 19"/>
            <p:cNvSpPr txBox="1">
              <a:spLocks noChangeArrowheads="1"/>
            </p:cNvSpPr>
            <p:nvPr/>
          </p:nvSpPr>
          <p:spPr bwMode="auto">
            <a:xfrm>
              <a:off x="822" y="1932"/>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28692" name="Text Box 20"/>
            <p:cNvSpPr txBox="1">
              <a:spLocks noChangeArrowheads="1"/>
            </p:cNvSpPr>
            <p:nvPr/>
          </p:nvSpPr>
          <p:spPr bwMode="auto">
            <a:xfrm>
              <a:off x="1584" y="192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28693" name="Text Box 21"/>
            <p:cNvSpPr txBox="1">
              <a:spLocks noChangeArrowheads="1"/>
            </p:cNvSpPr>
            <p:nvPr/>
          </p:nvSpPr>
          <p:spPr bwMode="auto">
            <a:xfrm>
              <a:off x="1296" y="1914"/>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28694" name="Text Box 22"/>
            <p:cNvSpPr txBox="1">
              <a:spLocks noChangeArrowheads="1"/>
            </p:cNvSpPr>
            <p:nvPr/>
          </p:nvSpPr>
          <p:spPr bwMode="auto">
            <a:xfrm>
              <a:off x="1200" y="1920"/>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28695" name="Text Box 23"/>
            <p:cNvSpPr txBox="1">
              <a:spLocks noChangeArrowheads="1"/>
            </p:cNvSpPr>
            <p:nvPr/>
          </p:nvSpPr>
          <p:spPr bwMode="auto">
            <a:xfrm>
              <a:off x="960" y="192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28696" name="Text Box 24"/>
            <p:cNvSpPr txBox="1">
              <a:spLocks noChangeArrowheads="1"/>
            </p:cNvSpPr>
            <p:nvPr/>
          </p:nvSpPr>
          <p:spPr bwMode="auto">
            <a:xfrm>
              <a:off x="1200" y="1026"/>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grpSp>
        <p:nvGrpSpPr>
          <p:cNvPr id="28697" name="Group 25"/>
          <p:cNvGrpSpPr>
            <a:grpSpLocks/>
          </p:cNvGrpSpPr>
          <p:nvPr/>
        </p:nvGrpSpPr>
        <p:grpSpPr bwMode="auto">
          <a:xfrm>
            <a:off x="3429000" y="3971925"/>
            <a:ext cx="1473200" cy="1438275"/>
            <a:chOff x="816" y="2118"/>
            <a:chExt cx="928" cy="906"/>
          </a:xfrm>
        </p:grpSpPr>
        <p:sp>
          <p:nvSpPr>
            <p:cNvPr id="28698" name="Text Box 26"/>
            <p:cNvSpPr txBox="1">
              <a:spLocks noChangeArrowheads="1"/>
            </p:cNvSpPr>
            <p:nvPr/>
          </p:nvSpPr>
          <p:spPr bwMode="auto">
            <a:xfrm>
              <a:off x="816" y="2304"/>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28699" name="Text Box 27"/>
            <p:cNvSpPr txBox="1">
              <a:spLocks noChangeArrowheads="1"/>
            </p:cNvSpPr>
            <p:nvPr/>
          </p:nvSpPr>
          <p:spPr bwMode="auto">
            <a:xfrm>
              <a:off x="828" y="2640"/>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28700" name="Text Box 28"/>
            <p:cNvSpPr txBox="1">
              <a:spLocks noChangeArrowheads="1"/>
            </p:cNvSpPr>
            <p:nvPr/>
          </p:nvSpPr>
          <p:spPr bwMode="auto">
            <a:xfrm>
              <a:off x="1248" y="2832"/>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28701" name="Text Box 29"/>
            <p:cNvSpPr txBox="1">
              <a:spLocks noChangeArrowheads="1"/>
            </p:cNvSpPr>
            <p:nvPr/>
          </p:nvSpPr>
          <p:spPr bwMode="auto">
            <a:xfrm>
              <a:off x="1572" y="2466"/>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28702" name="Text Box 30"/>
            <p:cNvSpPr txBox="1">
              <a:spLocks noChangeArrowheads="1"/>
            </p:cNvSpPr>
            <p:nvPr/>
          </p:nvSpPr>
          <p:spPr bwMode="auto">
            <a:xfrm>
              <a:off x="1320" y="2118"/>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28703" name="Text Box 31"/>
            <p:cNvSpPr txBox="1">
              <a:spLocks noChangeArrowheads="1"/>
            </p:cNvSpPr>
            <p:nvPr/>
          </p:nvSpPr>
          <p:spPr bwMode="auto">
            <a:xfrm>
              <a:off x="1080" y="2484"/>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sp>
        <p:nvSpPr>
          <p:cNvPr id="28704" name="Oval 32"/>
          <p:cNvSpPr>
            <a:spLocks noChangeArrowheads="1"/>
          </p:cNvSpPr>
          <p:nvPr/>
        </p:nvSpPr>
        <p:spPr bwMode="auto">
          <a:xfrm>
            <a:off x="4067175" y="3505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05" name="Text Box 33"/>
          <p:cNvSpPr txBox="1">
            <a:spLocks noChangeArrowheads="1"/>
          </p:cNvSpPr>
          <p:nvPr/>
        </p:nvSpPr>
        <p:spPr bwMode="auto">
          <a:xfrm>
            <a:off x="3867150" y="32766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g’</a:t>
            </a:r>
          </a:p>
        </p:txBody>
      </p:sp>
      <p:sp>
        <p:nvSpPr>
          <p:cNvPr id="28706" name="Line 34"/>
          <p:cNvSpPr>
            <a:spLocks noChangeShapeType="1"/>
          </p:cNvSpPr>
          <p:nvPr/>
        </p:nvSpPr>
        <p:spPr bwMode="auto">
          <a:xfrm flipH="1">
            <a:off x="3200400" y="3543300"/>
            <a:ext cx="914400" cy="0"/>
          </a:xfrm>
          <a:prstGeom prst="line">
            <a:avLst/>
          </a:prstGeom>
          <a:noFill/>
          <a:ln w="9525">
            <a:solidFill>
              <a:schemeClr val="tx1"/>
            </a:solidFill>
            <a:round/>
            <a:headEnd/>
            <a:tailEnd/>
          </a:ln>
          <a:effectLst/>
        </p:spPr>
        <p:txBody>
          <a:bodyPr/>
          <a:lstStyle/>
          <a:p>
            <a:endParaRPr lang="en-US"/>
          </a:p>
        </p:txBody>
      </p:sp>
      <p:sp>
        <p:nvSpPr>
          <p:cNvPr id="28707" name="Line 35"/>
          <p:cNvSpPr>
            <a:spLocks noChangeShapeType="1"/>
          </p:cNvSpPr>
          <p:nvPr/>
        </p:nvSpPr>
        <p:spPr bwMode="auto">
          <a:xfrm>
            <a:off x="3359150" y="3305175"/>
            <a:ext cx="0" cy="228600"/>
          </a:xfrm>
          <a:prstGeom prst="line">
            <a:avLst/>
          </a:prstGeom>
          <a:noFill/>
          <a:ln w="9525">
            <a:solidFill>
              <a:schemeClr val="tx1"/>
            </a:solidFill>
            <a:round/>
            <a:headEnd/>
            <a:tailEnd type="triangle" w="med" len="med"/>
          </a:ln>
          <a:effectLst/>
        </p:spPr>
        <p:txBody>
          <a:bodyPr/>
          <a:lstStyle/>
          <a:p>
            <a:endParaRPr lang="en-US"/>
          </a:p>
        </p:txBody>
      </p:sp>
      <p:sp>
        <p:nvSpPr>
          <p:cNvPr id="28708" name="Line 36"/>
          <p:cNvSpPr>
            <a:spLocks noChangeShapeType="1"/>
          </p:cNvSpPr>
          <p:nvPr/>
        </p:nvSpPr>
        <p:spPr bwMode="auto">
          <a:xfrm flipV="1">
            <a:off x="3359150" y="3867150"/>
            <a:ext cx="0" cy="228600"/>
          </a:xfrm>
          <a:prstGeom prst="line">
            <a:avLst/>
          </a:prstGeom>
          <a:noFill/>
          <a:ln w="9525">
            <a:solidFill>
              <a:schemeClr val="tx1"/>
            </a:solidFill>
            <a:round/>
            <a:headEnd/>
            <a:tailEnd type="triangle" w="med" len="med"/>
          </a:ln>
          <a:effectLst/>
        </p:spPr>
        <p:txBody>
          <a:bodyPr/>
          <a:lstStyle/>
          <a:p>
            <a:endParaRPr lang="en-US"/>
          </a:p>
        </p:txBody>
      </p:sp>
      <p:sp>
        <p:nvSpPr>
          <p:cNvPr id="28709" name="Text Box 37"/>
          <p:cNvSpPr txBox="1">
            <a:spLocks noChangeArrowheads="1"/>
          </p:cNvSpPr>
          <p:nvPr/>
        </p:nvSpPr>
        <p:spPr bwMode="auto">
          <a:xfrm>
            <a:off x="3168650" y="3543300"/>
            <a:ext cx="450850" cy="304800"/>
          </a:xfrm>
          <a:prstGeom prst="rect">
            <a:avLst/>
          </a:prstGeom>
          <a:noFill/>
          <a:ln w="9525">
            <a:noFill/>
            <a:miter lim="800000"/>
            <a:headEnd/>
            <a:tailEnd/>
          </a:ln>
          <a:effectLst/>
        </p:spPr>
        <p:txBody>
          <a:bodyPr wrap="none">
            <a:spAutoFit/>
          </a:bodyPr>
          <a:lstStyle/>
          <a:p>
            <a:r>
              <a:rPr lang="en-US" sz="1400">
                <a:latin typeface="Times New Roman" pitchFamily="18" charset="0"/>
              </a:rPr>
              <a:t>H/4</a:t>
            </a:r>
          </a:p>
        </p:txBody>
      </p:sp>
      <p:sp>
        <p:nvSpPr>
          <p:cNvPr id="28710" name="Line 38"/>
          <p:cNvSpPr>
            <a:spLocks noChangeShapeType="1"/>
          </p:cNvSpPr>
          <p:nvPr/>
        </p:nvSpPr>
        <p:spPr bwMode="auto">
          <a:xfrm flipH="1">
            <a:off x="2743200" y="2438400"/>
            <a:ext cx="1371600" cy="0"/>
          </a:xfrm>
          <a:prstGeom prst="line">
            <a:avLst/>
          </a:prstGeom>
          <a:noFill/>
          <a:ln w="9525">
            <a:solidFill>
              <a:schemeClr val="tx1"/>
            </a:solidFill>
            <a:round/>
            <a:headEnd/>
            <a:tailEnd/>
          </a:ln>
          <a:effectLst/>
        </p:spPr>
        <p:txBody>
          <a:bodyPr/>
          <a:lstStyle/>
          <a:p>
            <a:endParaRPr lang="en-US"/>
          </a:p>
        </p:txBody>
      </p:sp>
      <p:sp>
        <p:nvSpPr>
          <p:cNvPr id="28711" name="Line 39"/>
          <p:cNvSpPr>
            <a:spLocks noChangeShapeType="1"/>
          </p:cNvSpPr>
          <p:nvPr/>
        </p:nvSpPr>
        <p:spPr bwMode="auto">
          <a:xfrm>
            <a:off x="3048000" y="3276600"/>
            <a:ext cx="0" cy="609600"/>
          </a:xfrm>
          <a:prstGeom prst="line">
            <a:avLst/>
          </a:prstGeom>
          <a:noFill/>
          <a:ln w="9525">
            <a:solidFill>
              <a:schemeClr val="tx1"/>
            </a:solidFill>
            <a:round/>
            <a:headEnd/>
            <a:tailEnd type="triangle" w="med" len="med"/>
          </a:ln>
          <a:effectLst/>
        </p:spPr>
        <p:txBody>
          <a:bodyPr/>
          <a:lstStyle/>
          <a:p>
            <a:endParaRPr lang="en-US"/>
          </a:p>
        </p:txBody>
      </p:sp>
      <p:sp>
        <p:nvSpPr>
          <p:cNvPr id="28712" name="Line 40"/>
          <p:cNvSpPr>
            <a:spLocks noChangeShapeType="1"/>
          </p:cNvSpPr>
          <p:nvPr/>
        </p:nvSpPr>
        <p:spPr bwMode="auto">
          <a:xfrm flipV="1">
            <a:off x="3057525" y="2438400"/>
            <a:ext cx="0" cy="533400"/>
          </a:xfrm>
          <a:prstGeom prst="line">
            <a:avLst/>
          </a:prstGeom>
          <a:noFill/>
          <a:ln w="9525">
            <a:solidFill>
              <a:schemeClr val="tx1"/>
            </a:solidFill>
            <a:round/>
            <a:headEnd/>
            <a:tailEnd type="triangle" w="med" len="med"/>
          </a:ln>
          <a:effectLst/>
        </p:spPr>
        <p:txBody>
          <a:bodyPr/>
          <a:lstStyle/>
          <a:p>
            <a:endParaRPr lang="en-US"/>
          </a:p>
        </p:txBody>
      </p:sp>
      <p:sp>
        <p:nvSpPr>
          <p:cNvPr id="28713" name="Text Box 41"/>
          <p:cNvSpPr txBox="1">
            <a:spLocks noChangeArrowheads="1"/>
          </p:cNvSpPr>
          <p:nvPr/>
        </p:nvSpPr>
        <p:spPr bwMode="auto">
          <a:xfrm>
            <a:off x="2898775" y="2973388"/>
            <a:ext cx="312738" cy="304800"/>
          </a:xfrm>
          <a:prstGeom prst="rect">
            <a:avLst/>
          </a:prstGeom>
          <a:noFill/>
          <a:ln w="9525">
            <a:noFill/>
            <a:miter lim="800000"/>
            <a:headEnd/>
            <a:tailEnd/>
          </a:ln>
          <a:effectLst/>
        </p:spPr>
        <p:txBody>
          <a:bodyPr wrap="none">
            <a:spAutoFit/>
          </a:bodyPr>
          <a:lstStyle/>
          <a:p>
            <a:r>
              <a:rPr lang="en-US" sz="1400">
                <a:latin typeface="Times New Roman" pitchFamily="18" charset="0"/>
              </a:rPr>
              <a:t>H</a:t>
            </a:r>
          </a:p>
        </p:txBody>
      </p:sp>
      <p:sp>
        <p:nvSpPr>
          <p:cNvPr id="28714" name="Line 42"/>
          <p:cNvSpPr>
            <a:spLocks noChangeShapeType="1"/>
          </p:cNvSpPr>
          <p:nvPr/>
        </p:nvSpPr>
        <p:spPr bwMode="auto">
          <a:xfrm flipH="1" flipV="1">
            <a:off x="4114800" y="3524250"/>
            <a:ext cx="609600" cy="381000"/>
          </a:xfrm>
          <a:prstGeom prst="line">
            <a:avLst/>
          </a:prstGeom>
          <a:noFill/>
          <a:ln w="9525">
            <a:solidFill>
              <a:srgbClr val="FF0000"/>
            </a:solidFill>
            <a:round/>
            <a:headEnd/>
            <a:tailEnd/>
          </a:ln>
          <a:effectLst/>
        </p:spPr>
        <p:txBody>
          <a:bodyPr/>
          <a:lstStyle/>
          <a:p>
            <a:endParaRPr lang="en-US"/>
          </a:p>
        </p:txBody>
      </p:sp>
      <p:sp>
        <p:nvSpPr>
          <p:cNvPr id="28715" name="Line 43"/>
          <p:cNvSpPr>
            <a:spLocks noChangeShapeType="1"/>
          </p:cNvSpPr>
          <p:nvPr/>
        </p:nvSpPr>
        <p:spPr bwMode="auto">
          <a:xfrm rot="14279677" flipH="1" flipV="1">
            <a:off x="5686425" y="2514600"/>
            <a:ext cx="609600" cy="381000"/>
          </a:xfrm>
          <a:prstGeom prst="line">
            <a:avLst/>
          </a:prstGeom>
          <a:noFill/>
          <a:ln w="9525">
            <a:solidFill>
              <a:srgbClr val="FF0000"/>
            </a:solidFill>
            <a:round/>
            <a:headEnd/>
            <a:tailEnd/>
          </a:ln>
          <a:effectLst/>
        </p:spPr>
        <p:txBody>
          <a:bodyPr/>
          <a:lstStyle/>
          <a:p>
            <a:endParaRPr lang="en-US"/>
          </a:p>
        </p:txBody>
      </p:sp>
      <p:sp>
        <p:nvSpPr>
          <p:cNvPr id="28716" name="Line 44"/>
          <p:cNvSpPr>
            <a:spLocks noChangeShapeType="1"/>
          </p:cNvSpPr>
          <p:nvPr/>
        </p:nvSpPr>
        <p:spPr bwMode="auto">
          <a:xfrm rot="14282219" flipV="1">
            <a:off x="5753100" y="2332038"/>
            <a:ext cx="0" cy="1676400"/>
          </a:xfrm>
          <a:prstGeom prst="line">
            <a:avLst/>
          </a:prstGeom>
          <a:noFill/>
          <a:ln w="9525">
            <a:solidFill>
              <a:schemeClr val="tx1"/>
            </a:solidFill>
            <a:prstDash val="lgDashDot"/>
            <a:round/>
            <a:headEnd/>
            <a:tailEnd/>
          </a:ln>
          <a:effectLst/>
        </p:spPr>
        <p:txBody>
          <a:bodyPr/>
          <a:lstStyle/>
          <a:p>
            <a:endParaRPr lang="en-US"/>
          </a:p>
        </p:txBody>
      </p:sp>
      <p:sp>
        <p:nvSpPr>
          <p:cNvPr id="28717" name="Line 45"/>
          <p:cNvSpPr>
            <a:spLocks noChangeShapeType="1"/>
          </p:cNvSpPr>
          <p:nvPr/>
        </p:nvSpPr>
        <p:spPr bwMode="auto">
          <a:xfrm rot="14282219" flipH="1">
            <a:off x="5580063" y="2681288"/>
            <a:ext cx="457200" cy="1447800"/>
          </a:xfrm>
          <a:prstGeom prst="line">
            <a:avLst/>
          </a:prstGeom>
          <a:noFill/>
          <a:ln w="9525">
            <a:solidFill>
              <a:schemeClr val="tx1"/>
            </a:solidFill>
            <a:round/>
            <a:headEnd/>
            <a:tailEnd/>
          </a:ln>
          <a:effectLst/>
        </p:spPr>
        <p:txBody>
          <a:bodyPr/>
          <a:lstStyle/>
          <a:p>
            <a:endParaRPr lang="en-US"/>
          </a:p>
        </p:txBody>
      </p:sp>
      <p:sp>
        <p:nvSpPr>
          <p:cNvPr id="28718" name="Line 46"/>
          <p:cNvSpPr>
            <a:spLocks noChangeShapeType="1"/>
          </p:cNvSpPr>
          <p:nvPr/>
        </p:nvSpPr>
        <p:spPr bwMode="auto">
          <a:xfrm rot="-7387505">
            <a:off x="5270500" y="2244725"/>
            <a:ext cx="533400" cy="1447800"/>
          </a:xfrm>
          <a:prstGeom prst="line">
            <a:avLst/>
          </a:prstGeom>
          <a:noFill/>
          <a:ln w="9525">
            <a:solidFill>
              <a:schemeClr val="tx1"/>
            </a:solidFill>
            <a:round/>
            <a:headEnd/>
            <a:tailEnd/>
          </a:ln>
          <a:effectLst/>
        </p:spPr>
        <p:txBody>
          <a:bodyPr/>
          <a:lstStyle/>
          <a:p>
            <a:endParaRPr lang="en-US"/>
          </a:p>
        </p:txBody>
      </p:sp>
      <p:sp>
        <p:nvSpPr>
          <p:cNvPr id="28719" name="Line 47"/>
          <p:cNvSpPr>
            <a:spLocks noChangeShapeType="1"/>
          </p:cNvSpPr>
          <p:nvPr/>
        </p:nvSpPr>
        <p:spPr bwMode="auto">
          <a:xfrm rot="-7317781">
            <a:off x="5570538" y="2422525"/>
            <a:ext cx="152400" cy="1447800"/>
          </a:xfrm>
          <a:prstGeom prst="line">
            <a:avLst/>
          </a:prstGeom>
          <a:noFill/>
          <a:ln w="9525">
            <a:solidFill>
              <a:schemeClr val="tx1"/>
            </a:solidFill>
            <a:round/>
            <a:headEnd/>
            <a:tailEnd/>
          </a:ln>
          <a:effectLst/>
        </p:spPr>
        <p:txBody>
          <a:bodyPr/>
          <a:lstStyle/>
          <a:p>
            <a:endParaRPr lang="en-US"/>
          </a:p>
        </p:txBody>
      </p:sp>
      <p:sp>
        <p:nvSpPr>
          <p:cNvPr id="28720" name="Oval 48"/>
          <p:cNvSpPr>
            <a:spLocks noChangeArrowheads="1"/>
          </p:cNvSpPr>
          <p:nvPr/>
        </p:nvSpPr>
        <p:spPr bwMode="auto">
          <a:xfrm rot="-7317781">
            <a:off x="5978525" y="2979738"/>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21" name="Line 49"/>
          <p:cNvSpPr>
            <a:spLocks noChangeShapeType="1"/>
          </p:cNvSpPr>
          <p:nvPr/>
        </p:nvSpPr>
        <p:spPr bwMode="auto">
          <a:xfrm rot="-7317781">
            <a:off x="5761831" y="2770982"/>
            <a:ext cx="998537" cy="19050"/>
          </a:xfrm>
          <a:prstGeom prst="line">
            <a:avLst/>
          </a:prstGeom>
          <a:noFill/>
          <a:ln w="9525">
            <a:solidFill>
              <a:schemeClr val="tx1"/>
            </a:solidFill>
            <a:round/>
            <a:headEnd/>
            <a:tailEnd/>
          </a:ln>
          <a:effectLst/>
        </p:spPr>
        <p:txBody>
          <a:bodyPr/>
          <a:lstStyle/>
          <a:p>
            <a:endParaRPr lang="en-US"/>
          </a:p>
        </p:txBody>
      </p:sp>
      <p:sp>
        <p:nvSpPr>
          <p:cNvPr id="28722" name="Text Box 50"/>
          <p:cNvSpPr txBox="1">
            <a:spLocks noChangeArrowheads="1"/>
          </p:cNvSpPr>
          <p:nvPr/>
        </p:nvSpPr>
        <p:spPr bwMode="auto">
          <a:xfrm>
            <a:off x="4800600" y="1981200"/>
            <a:ext cx="1958975" cy="304800"/>
          </a:xfrm>
          <a:prstGeom prst="rect">
            <a:avLst/>
          </a:prstGeom>
          <a:noFill/>
          <a:ln w="9525">
            <a:noFill/>
            <a:miter lim="800000"/>
            <a:headEnd/>
            <a:tailEnd/>
          </a:ln>
          <a:effectLst/>
        </p:spPr>
        <p:txBody>
          <a:bodyPr>
            <a:spAutoFit/>
          </a:bodyPr>
          <a:lstStyle/>
          <a:p>
            <a:pPr>
              <a:spcBef>
                <a:spcPct val="50000"/>
              </a:spcBef>
            </a:pPr>
            <a:r>
              <a:rPr lang="en-US" sz="1000">
                <a:latin typeface="Times New Roman" pitchFamily="18" charset="0"/>
              </a:rPr>
              <a:t>LINE</a:t>
            </a:r>
            <a:r>
              <a:rPr lang="en-US" sz="1400">
                <a:latin typeface="Times New Roman" pitchFamily="18" charset="0"/>
              </a:rPr>
              <a:t> d’g’ </a:t>
            </a:r>
            <a:r>
              <a:rPr lang="en-US" sz="1000">
                <a:latin typeface="Times New Roman" pitchFamily="18" charset="0"/>
              </a:rPr>
              <a:t>VERTICAL</a:t>
            </a:r>
          </a:p>
        </p:txBody>
      </p:sp>
      <p:sp>
        <p:nvSpPr>
          <p:cNvPr id="28723" name="Text Box 51"/>
          <p:cNvSpPr txBox="1">
            <a:spLocks noChangeArrowheads="1"/>
          </p:cNvSpPr>
          <p:nvPr/>
        </p:nvSpPr>
        <p:spPr bwMode="auto">
          <a:xfrm>
            <a:off x="6467475" y="3000375"/>
            <a:ext cx="322263" cy="304800"/>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28724" name="Text Box 52"/>
          <p:cNvSpPr txBox="1">
            <a:spLocks noChangeArrowheads="1"/>
          </p:cNvSpPr>
          <p:nvPr/>
        </p:nvSpPr>
        <p:spPr bwMode="auto">
          <a:xfrm>
            <a:off x="6591300" y="30480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28725" name="Text Box 53"/>
          <p:cNvSpPr txBox="1">
            <a:spLocks noChangeArrowheads="1"/>
          </p:cNvSpPr>
          <p:nvPr/>
        </p:nvSpPr>
        <p:spPr bwMode="auto">
          <a:xfrm>
            <a:off x="6172200" y="2514600"/>
            <a:ext cx="322263" cy="304800"/>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28726" name="Text Box 54"/>
          <p:cNvSpPr txBox="1">
            <a:spLocks noChangeArrowheads="1"/>
          </p:cNvSpPr>
          <p:nvPr/>
        </p:nvSpPr>
        <p:spPr bwMode="auto">
          <a:xfrm>
            <a:off x="5953125" y="215265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28727" name="Text Box 55"/>
          <p:cNvSpPr txBox="1">
            <a:spLocks noChangeArrowheads="1"/>
          </p:cNvSpPr>
          <p:nvPr/>
        </p:nvSpPr>
        <p:spPr bwMode="auto">
          <a:xfrm>
            <a:off x="7696200" y="3505200"/>
            <a:ext cx="352425" cy="304800"/>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sp>
        <p:nvSpPr>
          <p:cNvPr id="28728" name="Text Box 56"/>
          <p:cNvSpPr txBox="1">
            <a:spLocks noChangeArrowheads="1"/>
          </p:cNvSpPr>
          <p:nvPr/>
        </p:nvSpPr>
        <p:spPr bwMode="auto">
          <a:xfrm>
            <a:off x="6286500" y="2514600"/>
            <a:ext cx="322263" cy="304800"/>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28729" name="Text Box 57"/>
          <p:cNvSpPr txBox="1">
            <a:spLocks noChangeArrowheads="1"/>
          </p:cNvSpPr>
          <p:nvPr/>
        </p:nvSpPr>
        <p:spPr bwMode="auto">
          <a:xfrm>
            <a:off x="5972175" y="2847975"/>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g’</a:t>
            </a:r>
          </a:p>
        </p:txBody>
      </p:sp>
      <p:grpSp>
        <p:nvGrpSpPr>
          <p:cNvPr id="28730" name="Group 58"/>
          <p:cNvGrpSpPr>
            <a:grpSpLocks/>
          </p:cNvGrpSpPr>
          <p:nvPr/>
        </p:nvGrpSpPr>
        <p:grpSpPr bwMode="auto">
          <a:xfrm>
            <a:off x="5029200" y="2667000"/>
            <a:ext cx="1524000" cy="2743200"/>
            <a:chOff x="1824" y="1296"/>
            <a:chExt cx="960" cy="1728"/>
          </a:xfrm>
        </p:grpSpPr>
        <p:sp>
          <p:nvSpPr>
            <p:cNvPr id="28731" name="Line 59"/>
            <p:cNvSpPr>
              <a:spLocks noChangeShapeType="1"/>
            </p:cNvSpPr>
            <p:nvPr/>
          </p:nvSpPr>
          <p:spPr bwMode="auto">
            <a:xfrm>
              <a:off x="2784" y="1632"/>
              <a:ext cx="0" cy="1392"/>
            </a:xfrm>
            <a:prstGeom prst="line">
              <a:avLst/>
            </a:prstGeom>
            <a:noFill/>
            <a:ln w="9525">
              <a:solidFill>
                <a:schemeClr val="folHlink"/>
              </a:solidFill>
              <a:round/>
              <a:headEnd/>
              <a:tailEnd/>
            </a:ln>
            <a:effectLst/>
          </p:spPr>
          <p:txBody>
            <a:bodyPr/>
            <a:lstStyle/>
            <a:p>
              <a:endParaRPr lang="en-US"/>
            </a:p>
          </p:txBody>
        </p:sp>
        <p:sp>
          <p:nvSpPr>
            <p:cNvPr id="28732" name="Line 60"/>
            <p:cNvSpPr>
              <a:spLocks noChangeShapeType="1"/>
            </p:cNvSpPr>
            <p:nvPr/>
          </p:nvSpPr>
          <p:spPr bwMode="auto">
            <a:xfrm>
              <a:off x="2568" y="1296"/>
              <a:ext cx="0" cy="1728"/>
            </a:xfrm>
            <a:prstGeom prst="line">
              <a:avLst/>
            </a:prstGeom>
            <a:noFill/>
            <a:ln w="9525">
              <a:solidFill>
                <a:schemeClr val="folHlink"/>
              </a:solidFill>
              <a:round/>
              <a:headEnd/>
              <a:tailEnd/>
            </a:ln>
            <a:effectLst/>
          </p:spPr>
          <p:txBody>
            <a:bodyPr/>
            <a:lstStyle/>
            <a:p>
              <a:endParaRPr lang="en-US"/>
            </a:p>
          </p:txBody>
        </p:sp>
        <p:sp>
          <p:nvSpPr>
            <p:cNvPr id="28733" name="Line 61"/>
            <p:cNvSpPr>
              <a:spLocks noChangeShapeType="1"/>
            </p:cNvSpPr>
            <p:nvPr/>
          </p:nvSpPr>
          <p:spPr bwMode="auto">
            <a:xfrm>
              <a:off x="2436" y="1536"/>
              <a:ext cx="0" cy="1488"/>
            </a:xfrm>
            <a:prstGeom prst="line">
              <a:avLst/>
            </a:prstGeom>
            <a:noFill/>
            <a:ln w="9525">
              <a:solidFill>
                <a:schemeClr val="folHlink"/>
              </a:solidFill>
              <a:round/>
              <a:headEnd/>
              <a:tailEnd/>
            </a:ln>
            <a:effectLst/>
          </p:spPr>
          <p:txBody>
            <a:bodyPr/>
            <a:lstStyle/>
            <a:p>
              <a:endParaRPr lang="en-US"/>
            </a:p>
          </p:txBody>
        </p:sp>
        <p:sp>
          <p:nvSpPr>
            <p:cNvPr id="28734" name="Line 62"/>
            <p:cNvSpPr>
              <a:spLocks noChangeShapeType="1"/>
            </p:cNvSpPr>
            <p:nvPr/>
          </p:nvSpPr>
          <p:spPr bwMode="auto">
            <a:xfrm>
              <a:off x="1824" y="1872"/>
              <a:ext cx="0" cy="1104"/>
            </a:xfrm>
            <a:prstGeom prst="line">
              <a:avLst/>
            </a:prstGeom>
            <a:noFill/>
            <a:ln w="9525">
              <a:solidFill>
                <a:schemeClr val="folHlink"/>
              </a:solidFill>
              <a:round/>
              <a:headEnd/>
              <a:tailEnd/>
            </a:ln>
            <a:effectLst/>
          </p:spPr>
          <p:txBody>
            <a:bodyPr/>
            <a:lstStyle/>
            <a:p>
              <a:endParaRPr lang="en-US"/>
            </a:p>
          </p:txBody>
        </p:sp>
      </p:grpSp>
      <p:grpSp>
        <p:nvGrpSpPr>
          <p:cNvPr id="28735" name="Group 63"/>
          <p:cNvGrpSpPr>
            <a:grpSpLocks/>
          </p:cNvGrpSpPr>
          <p:nvPr/>
        </p:nvGrpSpPr>
        <p:grpSpPr bwMode="auto">
          <a:xfrm>
            <a:off x="3657600" y="4191000"/>
            <a:ext cx="3048000" cy="1066800"/>
            <a:chOff x="960" y="2256"/>
            <a:chExt cx="1920" cy="672"/>
          </a:xfrm>
        </p:grpSpPr>
        <p:sp>
          <p:nvSpPr>
            <p:cNvPr id="28736" name="Line 64"/>
            <p:cNvSpPr>
              <a:spLocks noChangeShapeType="1"/>
            </p:cNvSpPr>
            <p:nvPr/>
          </p:nvSpPr>
          <p:spPr bwMode="auto">
            <a:xfrm>
              <a:off x="1344" y="2256"/>
              <a:ext cx="1536" cy="0"/>
            </a:xfrm>
            <a:prstGeom prst="line">
              <a:avLst/>
            </a:prstGeom>
            <a:noFill/>
            <a:ln w="9525">
              <a:solidFill>
                <a:schemeClr val="folHlink"/>
              </a:solidFill>
              <a:round/>
              <a:headEnd/>
              <a:tailEnd/>
            </a:ln>
            <a:effectLst/>
          </p:spPr>
          <p:txBody>
            <a:bodyPr/>
            <a:lstStyle/>
            <a:p>
              <a:endParaRPr lang="en-US"/>
            </a:p>
          </p:txBody>
        </p:sp>
        <p:sp>
          <p:nvSpPr>
            <p:cNvPr id="28737" name="Line 65"/>
            <p:cNvSpPr>
              <a:spLocks noChangeShapeType="1"/>
            </p:cNvSpPr>
            <p:nvPr/>
          </p:nvSpPr>
          <p:spPr bwMode="auto">
            <a:xfrm>
              <a:off x="960" y="2352"/>
              <a:ext cx="1920" cy="0"/>
            </a:xfrm>
            <a:prstGeom prst="line">
              <a:avLst/>
            </a:prstGeom>
            <a:noFill/>
            <a:ln w="9525">
              <a:solidFill>
                <a:schemeClr val="folHlink"/>
              </a:solidFill>
              <a:round/>
              <a:headEnd/>
              <a:tailEnd/>
            </a:ln>
            <a:effectLst/>
          </p:spPr>
          <p:txBody>
            <a:bodyPr/>
            <a:lstStyle/>
            <a:p>
              <a:endParaRPr lang="en-US"/>
            </a:p>
          </p:txBody>
        </p:sp>
        <p:sp>
          <p:nvSpPr>
            <p:cNvPr id="28738" name="Line 66"/>
            <p:cNvSpPr>
              <a:spLocks noChangeShapeType="1"/>
            </p:cNvSpPr>
            <p:nvPr/>
          </p:nvSpPr>
          <p:spPr bwMode="auto">
            <a:xfrm>
              <a:off x="1584" y="2580"/>
              <a:ext cx="1248" cy="0"/>
            </a:xfrm>
            <a:prstGeom prst="line">
              <a:avLst/>
            </a:prstGeom>
            <a:noFill/>
            <a:ln w="9525">
              <a:solidFill>
                <a:schemeClr val="folHlink"/>
              </a:solidFill>
              <a:round/>
              <a:headEnd/>
              <a:tailEnd/>
            </a:ln>
            <a:effectLst/>
          </p:spPr>
          <p:txBody>
            <a:bodyPr/>
            <a:lstStyle/>
            <a:p>
              <a:endParaRPr lang="en-US"/>
            </a:p>
          </p:txBody>
        </p:sp>
        <p:sp>
          <p:nvSpPr>
            <p:cNvPr id="28739" name="Line 67"/>
            <p:cNvSpPr>
              <a:spLocks noChangeShapeType="1"/>
            </p:cNvSpPr>
            <p:nvPr/>
          </p:nvSpPr>
          <p:spPr bwMode="auto">
            <a:xfrm>
              <a:off x="960" y="2784"/>
              <a:ext cx="1872" cy="0"/>
            </a:xfrm>
            <a:prstGeom prst="line">
              <a:avLst/>
            </a:prstGeom>
            <a:noFill/>
            <a:ln w="9525">
              <a:solidFill>
                <a:schemeClr val="folHlink"/>
              </a:solidFill>
              <a:round/>
              <a:headEnd/>
              <a:tailEnd/>
            </a:ln>
            <a:effectLst/>
          </p:spPr>
          <p:txBody>
            <a:bodyPr/>
            <a:lstStyle/>
            <a:p>
              <a:endParaRPr lang="en-US"/>
            </a:p>
          </p:txBody>
        </p:sp>
        <p:sp>
          <p:nvSpPr>
            <p:cNvPr id="28740" name="Line 68"/>
            <p:cNvSpPr>
              <a:spLocks noChangeShapeType="1"/>
            </p:cNvSpPr>
            <p:nvPr/>
          </p:nvSpPr>
          <p:spPr bwMode="auto">
            <a:xfrm>
              <a:off x="1344" y="2928"/>
              <a:ext cx="1488" cy="0"/>
            </a:xfrm>
            <a:prstGeom prst="line">
              <a:avLst/>
            </a:prstGeom>
            <a:noFill/>
            <a:ln w="9525">
              <a:solidFill>
                <a:schemeClr val="folHlink"/>
              </a:solidFill>
              <a:round/>
              <a:headEnd/>
              <a:tailEnd/>
            </a:ln>
            <a:effectLst/>
          </p:spPr>
          <p:txBody>
            <a:bodyPr/>
            <a:lstStyle/>
            <a:p>
              <a:endParaRPr lang="en-US"/>
            </a:p>
          </p:txBody>
        </p:sp>
      </p:grpSp>
      <p:grpSp>
        <p:nvGrpSpPr>
          <p:cNvPr id="28741" name="Group 69"/>
          <p:cNvGrpSpPr>
            <a:grpSpLocks/>
          </p:cNvGrpSpPr>
          <p:nvPr/>
        </p:nvGrpSpPr>
        <p:grpSpPr bwMode="auto">
          <a:xfrm>
            <a:off x="4981575" y="4143375"/>
            <a:ext cx="1609725" cy="1143000"/>
            <a:chOff x="1794" y="2226"/>
            <a:chExt cx="1014" cy="720"/>
          </a:xfrm>
        </p:grpSpPr>
        <p:sp>
          <p:nvSpPr>
            <p:cNvPr id="28742" name="Oval 70"/>
            <p:cNvSpPr>
              <a:spLocks noChangeArrowheads="1"/>
            </p:cNvSpPr>
            <p:nvPr/>
          </p:nvSpPr>
          <p:spPr bwMode="auto">
            <a:xfrm>
              <a:off x="2400" y="254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43" name="Oval 71"/>
            <p:cNvSpPr>
              <a:spLocks noChangeArrowheads="1"/>
            </p:cNvSpPr>
            <p:nvPr/>
          </p:nvSpPr>
          <p:spPr bwMode="auto">
            <a:xfrm>
              <a:off x="2544" y="222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44" name="Oval 72"/>
            <p:cNvSpPr>
              <a:spLocks noChangeArrowheads="1"/>
            </p:cNvSpPr>
            <p:nvPr/>
          </p:nvSpPr>
          <p:spPr bwMode="auto">
            <a:xfrm>
              <a:off x="2754" y="232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45" name="Oval 73"/>
            <p:cNvSpPr>
              <a:spLocks noChangeArrowheads="1"/>
            </p:cNvSpPr>
            <p:nvPr/>
          </p:nvSpPr>
          <p:spPr bwMode="auto">
            <a:xfrm>
              <a:off x="2760" y="276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46" name="Oval 74"/>
            <p:cNvSpPr>
              <a:spLocks noChangeArrowheads="1"/>
            </p:cNvSpPr>
            <p:nvPr/>
          </p:nvSpPr>
          <p:spPr bwMode="auto">
            <a:xfrm>
              <a:off x="2544" y="289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47" name="Oval 75"/>
            <p:cNvSpPr>
              <a:spLocks noChangeArrowheads="1"/>
            </p:cNvSpPr>
            <p:nvPr/>
          </p:nvSpPr>
          <p:spPr bwMode="auto">
            <a:xfrm>
              <a:off x="1794" y="255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28748" name="Group 76"/>
          <p:cNvGrpSpPr>
            <a:grpSpLocks/>
          </p:cNvGrpSpPr>
          <p:nvPr/>
        </p:nvGrpSpPr>
        <p:grpSpPr bwMode="auto">
          <a:xfrm>
            <a:off x="4775200" y="3895725"/>
            <a:ext cx="2108200" cy="1590675"/>
            <a:chOff x="1664" y="2070"/>
            <a:chExt cx="1328" cy="1002"/>
          </a:xfrm>
        </p:grpSpPr>
        <p:sp>
          <p:nvSpPr>
            <p:cNvPr id="28749" name="Text Box 77"/>
            <p:cNvSpPr txBox="1">
              <a:spLocks noChangeArrowheads="1"/>
            </p:cNvSpPr>
            <p:nvPr/>
          </p:nvSpPr>
          <p:spPr bwMode="auto">
            <a:xfrm>
              <a:off x="2766" y="2232"/>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28750" name="Text Box 78"/>
            <p:cNvSpPr txBox="1">
              <a:spLocks noChangeArrowheads="1"/>
            </p:cNvSpPr>
            <p:nvPr/>
          </p:nvSpPr>
          <p:spPr bwMode="auto">
            <a:xfrm>
              <a:off x="2784" y="2688"/>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sp>
          <p:nvSpPr>
            <p:cNvPr id="28751" name="Text Box 79"/>
            <p:cNvSpPr txBox="1">
              <a:spLocks noChangeArrowheads="1"/>
            </p:cNvSpPr>
            <p:nvPr/>
          </p:nvSpPr>
          <p:spPr bwMode="auto">
            <a:xfrm>
              <a:off x="1664" y="2496"/>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sp>
          <p:nvSpPr>
            <p:cNvPr id="28752" name="Text Box 80"/>
            <p:cNvSpPr txBox="1">
              <a:spLocks noChangeArrowheads="1"/>
            </p:cNvSpPr>
            <p:nvPr/>
          </p:nvSpPr>
          <p:spPr bwMode="auto">
            <a:xfrm>
              <a:off x="2520" y="2070"/>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r>
                <a:rPr lang="en-US" sz="1400" baseline="-25000">
                  <a:latin typeface="Times New Roman" pitchFamily="18" charset="0"/>
                </a:rPr>
                <a:t>1</a:t>
              </a:r>
            </a:p>
          </p:txBody>
        </p:sp>
        <p:sp>
          <p:nvSpPr>
            <p:cNvPr id="28753" name="Text Box 81"/>
            <p:cNvSpPr txBox="1">
              <a:spLocks noChangeArrowheads="1"/>
            </p:cNvSpPr>
            <p:nvPr/>
          </p:nvSpPr>
          <p:spPr bwMode="auto">
            <a:xfrm>
              <a:off x="2244" y="2406"/>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r>
                <a:rPr lang="en-US" sz="1400" baseline="-25000">
                  <a:latin typeface="Times New Roman" pitchFamily="18" charset="0"/>
                </a:rPr>
                <a:t>1</a:t>
              </a:r>
            </a:p>
          </p:txBody>
        </p:sp>
        <p:sp>
          <p:nvSpPr>
            <p:cNvPr id="28754" name="Text Box 82"/>
            <p:cNvSpPr txBox="1">
              <a:spLocks noChangeArrowheads="1"/>
            </p:cNvSpPr>
            <p:nvPr/>
          </p:nvSpPr>
          <p:spPr bwMode="auto">
            <a:xfrm>
              <a:off x="2448" y="2880"/>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r>
                <a:rPr lang="en-US" sz="1400" baseline="-25000">
                  <a:latin typeface="Times New Roman" pitchFamily="18" charset="0"/>
                </a:rPr>
                <a:t>1</a:t>
              </a:r>
            </a:p>
          </p:txBody>
        </p:sp>
      </p:grpSp>
      <p:sp>
        <p:nvSpPr>
          <p:cNvPr id="28755" name="Line 83"/>
          <p:cNvSpPr>
            <a:spLocks noChangeShapeType="1"/>
          </p:cNvSpPr>
          <p:nvPr/>
        </p:nvSpPr>
        <p:spPr bwMode="auto">
          <a:xfrm>
            <a:off x="6019800" y="1676400"/>
            <a:ext cx="0" cy="304800"/>
          </a:xfrm>
          <a:prstGeom prst="line">
            <a:avLst/>
          </a:prstGeom>
          <a:noFill/>
          <a:ln w="9525">
            <a:solidFill>
              <a:schemeClr val="tx1"/>
            </a:solidFill>
            <a:round/>
            <a:headEnd/>
            <a:tailEnd type="triangle" w="med" len="med"/>
          </a:ln>
          <a:effectLst/>
        </p:spPr>
        <p:txBody>
          <a:bodyPr/>
          <a:lstStyle/>
          <a:p>
            <a:endParaRPr lang="en-US"/>
          </a:p>
        </p:txBody>
      </p:sp>
      <p:sp>
        <p:nvSpPr>
          <p:cNvPr id="28756" name="Line 84"/>
          <p:cNvSpPr>
            <a:spLocks noChangeShapeType="1"/>
          </p:cNvSpPr>
          <p:nvPr/>
        </p:nvSpPr>
        <p:spPr bwMode="auto">
          <a:xfrm flipV="1">
            <a:off x="5029200" y="4191000"/>
            <a:ext cx="1219200" cy="533400"/>
          </a:xfrm>
          <a:prstGeom prst="line">
            <a:avLst/>
          </a:prstGeom>
          <a:noFill/>
          <a:ln w="9525">
            <a:solidFill>
              <a:schemeClr val="tx1"/>
            </a:solidFill>
            <a:round/>
            <a:headEnd/>
            <a:tailEnd/>
          </a:ln>
          <a:effectLst/>
        </p:spPr>
        <p:txBody>
          <a:bodyPr/>
          <a:lstStyle/>
          <a:p>
            <a:endParaRPr lang="en-US"/>
          </a:p>
        </p:txBody>
      </p:sp>
      <p:sp>
        <p:nvSpPr>
          <p:cNvPr id="28757" name="Line 85"/>
          <p:cNvSpPr>
            <a:spLocks noChangeShapeType="1"/>
          </p:cNvSpPr>
          <p:nvPr/>
        </p:nvSpPr>
        <p:spPr bwMode="auto">
          <a:xfrm>
            <a:off x="6248400" y="4191000"/>
            <a:ext cx="304800" cy="152400"/>
          </a:xfrm>
          <a:prstGeom prst="line">
            <a:avLst/>
          </a:prstGeom>
          <a:noFill/>
          <a:ln w="9525">
            <a:solidFill>
              <a:schemeClr val="tx1"/>
            </a:solidFill>
            <a:round/>
            <a:headEnd/>
            <a:tailEnd/>
          </a:ln>
          <a:effectLst/>
        </p:spPr>
        <p:txBody>
          <a:bodyPr/>
          <a:lstStyle/>
          <a:p>
            <a:endParaRPr lang="en-US"/>
          </a:p>
        </p:txBody>
      </p:sp>
      <p:sp>
        <p:nvSpPr>
          <p:cNvPr id="28758" name="Line 86"/>
          <p:cNvSpPr>
            <a:spLocks noChangeShapeType="1"/>
          </p:cNvSpPr>
          <p:nvPr/>
        </p:nvSpPr>
        <p:spPr bwMode="auto">
          <a:xfrm>
            <a:off x="6553200" y="4343400"/>
            <a:ext cx="0" cy="685800"/>
          </a:xfrm>
          <a:prstGeom prst="line">
            <a:avLst/>
          </a:prstGeom>
          <a:noFill/>
          <a:ln w="9525">
            <a:solidFill>
              <a:schemeClr val="tx1"/>
            </a:solidFill>
            <a:round/>
            <a:headEnd/>
            <a:tailEnd/>
          </a:ln>
          <a:effectLst/>
        </p:spPr>
        <p:txBody>
          <a:bodyPr/>
          <a:lstStyle/>
          <a:p>
            <a:endParaRPr lang="en-US"/>
          </a:p>
        </p:txBody>
      </p:sp>
      <p:sp>
        <p:nvSpPr>
          <p:cNvPr id="28759" name="Line 87"/>
          <p:cNvSpPr>
            <a:spLocks noChangeShapeType="1"/>
          </p:cNvSpPr>
          <p:nvPr/>
        </p:nvSpPr>
        <p:spPr bwMode="auto">
          <a:xfrm flipH="1">
            <a:off x="6172200" y="5029200"/>
            <a:ext cx="381000" cy="228600"/>
          </a:xfrm>
          <a:prstGeom prst="line">
            <a:avLst/>
          </a:prstGeom>
          <a:noFill/>
          <a:ln w="9525">
            <a:solidFill>
              <a:schemeClr val="tx1"/>
            </a:solidFill>
            <a:round/>
            <a:headEnd/>
            <a:tailEnd/>
          </a:ln>
          <a:effectLst/>
        </p:spPr>
        <p:txBody>
          <a:bodyPr/>
          <a:lstStyle/>
          <a:p>
            <a:endParaRPr lang="en-US"/>
          </a:p>
        </p:txBody>
      </p:sp>
      <p:sp>
        <p:nvSpPr>
          <p:cNvPr id="28760" name="Line 88"/>
          <p:cNvSpPr>
            <a:spLocks noChangeShapeType="1"/>
          </p:cNvSpPr>
          <p:nvPr/>
        </p:nvSpPr>
        <p:spPr bwMode="auto">
          <a:xfrm flipH="1" flipV="1">
            <a:off x="5029200" y="4724400"/>
            <a:ext cx="1143000" cy="533400"/>
          </a:xfrm>
          <a:prstGeom prst="line">
            <a:avLst/>
          </a:prstGeom>
          <a:noFill/>
          <a:ln w="9525">
            <a:solidFill>
              <a:schemeClr val="tx1"/>
            </a:solidFill>
            <a:round/>
            <a:headEnd/>
            <a:tailEnd/>
          </a:ln>
          <a:effectLst/>
        </p:spPr>
        <p:txBody>
          <a:bodyPr/>
          <a:lstStyle/>
          <a:p>
            <a:endParaRPr lang="en-US"/>
          </a:p>
        </p:txBody>
      </p:sp>
      <p:sp>
        <p:nvSpPr>
          <p:cNvPr id="28761" name="Line 89"/>
          <p:cNvSpPr>
            <a:spLocks noChangeShapeType="1"/>
          </p:cNvSpPr>
          <p:nvPr/>
        </p:nvSpPr>
        <p:spPr bwMode="auto">
          <a:xfrm flipV="1">
            <a:off x="5981700" y="4200525"/>
            <a:ext cx="228600" cy="457200"/>
          </a:xfrm>
          <a:prstGeom prst="line">
            <a:avLst/>
          </a:prstGeom>
          <a:noFill/>
          <a:ln w="9525">
            <a:solidFill>
              <a:schemeClr val="tx1"/>
            </a:solidFill>
            <a:round/>
            <a:headEnd/>
            <a:tailEnd/>
          </a:ln>
          <a:effectLst/>
        </p:spPr>
        <p:txBody>
          <a:bodyPr/>
          <a:lstStyle/>
          <a:p>
            <a:endParaRPr lang="en-US"/>
          </a:p>
        </p:txBody>
      </p:sp>
      <p:sp>
        <p:nvSpPr>
          <p:cNvPr id="28762" name="Line 90"/>
          <p:cNvSpPr>
            <a:spLocks noChangeShapeType="1"/>
          </p:cNvSpPr>
          <p:nvPr/>
        </p:nvSpPr>
        <p:spPr bwMode="auto">
          <a:xfrm>
            <a:off x="5943600" y="4648200"/>
            <a:ext cx="304800" cy="609600"/>
          </a:xfrm>
          <a:prstGeom prst="line">
            <a:avLst/>
          </a:prstGeom>
          <a:noFill/>
          <a:ln w="9525">
            <a:solidFill>
              <a:schemeClr val="tx1"/>
            </a:solidFill>
            <a:round/>
            <a:headEnd/>
            <a:tailEnd/>
          </a:ln>
          <a:effectLst/>
        </p:spPr>
        <p:txBody>
          <a:bodyPr/>
          <a:lstStyle/>
          <a:p>
            <a:endParaRPr lang="en-US"/>
          </a:p>
        </p:txBody>
      </p:sp>
      <p:sp>
        <p:nvSpPr>
          <p:cNvPr id="28763" name="Line 91"/>
          <p:cNvSpPr>
            <a:spLocks noChangeShapeType="1"/>
          </p:cNvSpPr>
          <p:nvPr/>
        </p:nvSpPr>
        <p:spPr bwMode="auto">
          <a:xfrm>
            <a:off x="5029200" y="4724400"/>
            <a:ext cx="990600" cy="0"/>
          </a:xfrm>
          <a:prstGeom prst="line">
            <a:avLst/>
          </a:prstGeom>
          <a:noFill/>
          <a:ln w="9525">
            <a:solidFill>
              <a:schemeClr val="tx1"/>
            </a:solidFill>
            <a:round/>
            <a:headEnd/>
            <a:tailEnd/>
          </a:ln>
          <a:effectLst/>
        </p:spPr>
        <p:txBody>
          <a:bodyPr/>
          <a:lstStyle/>
          <a:p>
            <a:endParaRPr lang="en-US"/>
          </a:p>
        </p:txBody>
      </p:sp>
      <p:sp>
        <p:nvSpPr>
          <p:cNvPr id="28764" name="Line 92"/>
          <p:cNvSpPr>
            <a:spLocks noChangeShapeType="1"/>
          </p:cNvSpPr>
          <p:nvPr/>
        </p:nvSpPr>
        <p:spPr bwMode="auto">
          <a:xfrm>
            <a:off x="5029200" y="4724400"/>
            <a:ext cx="1524000" cy="304800"/>
          </a:xfrm>
          <a:prstGeom prst="line">
            <a:avLst/>
          </a:prstGeom>
          <a:noFill/>
          <a:ln w="9525">
            <a:solidFill>
              <a:schemeClr val="tx1"/>
            </a:solidFill>
            <a:prstDash val="lgDash"/>
            <a:round/>
            <a:headEnd/>
            <a:tailEnd/>
          </a:ln>
          <a:effectLst/>
        </p:spPr>
        <p:txBody>
          <a:bodyPr/>
          <a:lstStyle/>
          <a:p>
            <a:endParaRPr lang="en-US"/>
          </a:p>
        </p:txBody>
      </p:sp>
      <p:sp>
        <p:nvSpPr>
          <p:cNvPr id="28765" name="Line 93"/>
          <p:cNvSpPr>
            <a:spLocks noChangeShapeType="1"/>
          </p:cNvSpPr>
          <p:nvPr/>
        </p:nvSpPr>
        <p:spPr bwMode="auto">
          <a:xfrm flipV="1">
            <a:off x="5029200" y="4343400"/>
            <a:ext cx="1524000" cy="381000"/>
          </a:xfrm>
          <a:prstGeom prst="line">
            <a:avLst/>
          </a:prstGeom>
          <a:noFill/>
          <a:ln w="9525">
            <a:solidFill>
              <a:schemeClr val="tx1"/>
            </a:solidFill>
            <a:prstDash val="lgDash"/>
            <a:round/>
            <a:headEnd/>
            <a:tailEnd/>
          </a:ln>
          <a:effectLst/>
        </p:spPr>
        <p:txBody>
          <a:bodyPr/>
          <a:lstStyle/>
          <a:p>
            <a:endParaRPr lang="en-US"/>
          </a:p>
        </p:txBody>
      </p:sp>
      <p:sp>
        <p:nvSpPr>
          <p:cNvPr id="28766" name="Line 94"/>
          <p:cNvSpPr>
            <a:spLocks noChangeShapeType="1"/>
          </p:cNvSpPr>
          <p:nvPr/>
        </p:nvSpPr>
        <p:spPr bwMode="auto">
          <a:xfrm>
            <a:off x="7010400" y="3886200"/>
            <a:ext cx="1524000" cy="1524000"/>
          </a:xfrm>
          <a:prstGeom prst="line">
            <a:avLst/>
          </a:prstGeom>
          <a:noFill/>
          <a:ln w="28575">
            <a:solidFill>
              <a:schemeClr val="tx1"/>
            </a:solidFill>
            <a:round/>
            <a:headEnd/>
            <a:tailEnd/>
          </a:ln>
          <a:effectLst/>
        </p:spPr>
        <p:txBody>
          <a:bodyPr/>
          <a:lstStyle/>
          <a:p>
            <a:endParaRPr lang="en-US"/>
          </a:p>
        </p:txBody>
      </p:sp>
      <p:sp>
        <p:nvSpPr>
          <p:cNvPr id="28767" name="Line 95"/>
          <p:cNvSpPr>
            <a:spLocks noChangeShapeType="1"/>
          </p:cNvSpPr>
          <p:nvPr/>
        </p:nvSpPr>
        <p:spPr bwMode="auto">
          <a:xfrm>
            <a:off x="6248400" y="4171950"/>
            <a:ext cx="1066800" cy="0"/>
          </a:xfrm>
          <a:prstGeom prst="line">
            <a:avLst/>
          </a:prstGeom>
          <a:noFill/>
          <a:ln w="9525">
            <a:solidFill>
              <a:schemeClr val="folHlink"/>
            </a:solidFill>
            <a:round/>
            <a:headEnd/>
            <a:tailEnd/>
          </a:ln>
          <a:effectLst/>
        </p:spPr>
        <p:txBody>
          <a:bodyPr/>
          <a:lstStyle/>
          <a:p>
            <a:endParaRPr lang="en-US"/>
          </a:p>
        </p:txBody>
      </p:sp>
      <p:sp>
        <p:nvSpPr>
          <p:cNvPr id="28768" name="Line 96"/>
          <p:cNvSpPr>
            <a:spLocks noChangeShapeType="1"/>
          </p:cNvSpPr>
          <p:nvPr/>
        </p:nvSpPr>
        <p:spPr bwMode="auto">
          <a:xfrm>
            <a:off x="6553200" y="4343400"/>
            <a:ext cx="914400" cy="0"/>
          </a:xfrm>
          <a:prstGeom prst="line">
            <a:avLst/>
          </a:prstGeom>
          <a:noFill/>
          <a:ln w="9525">
            <a:solidFill>
              <a:schemeClr val="folHlink"/>
            </a:solidFill>
            <a:round/>
            <a:headEnd/>
            <a:tailEnd/>
          </a:ln>
          <a:effectLst/>
        </p:spPr>
        <p:txBody>
          <a:bodyPr/>
          <a:lstStyle/>
          <a:p>
            <a:endParaRPr lang="en-US"/>
          </a:p>
        </p:txBody>
      </p:sp>
      <p:sp>
        <p:nvSpPr>
          <p:cNvPr id="28769" name="Line 97"/>
          <p:cNvSpPr>
            <a:spLocks noChangeShapeType="1"/>
          </p:cNvSpPr>
          <p:nvPr/>
        </p:nvSpPr>
        <p:spPr bwMode="auto">
          <a:xfrm>
            <a:off x="6324600" y="4705350"/>
            <a:ext cx="1524000" cy="0"/>
          </a:xfrm>
          <a:prstGeom prst="line">
            <a:avLst/>
          </a:prstGeom>
          <a:noFill/>
          <a:ln w="9525">
            <a:solidFill>
              <a:schemeClr val="folHlink"/>
            </a:solidFill>
            <a:round/>
            <a:headEnd/>
            <a:tailEnd/>
          </a:ln>
          <a:effectLst/>
        </p:spPr>
        <p:txBody>
          <a:bodyPr/>
          <a:lstStyle/>
          <a:p>
            <a:endParaRPr lang="en-US"/>
          </a:p>
        </p:txBody>
      </p:sp>
      <p:sp>
        <p:nvSpPr>
          <p:cNvPr id="28770" name="Line 98"/>
          <p:cNvSpPr>
            <a:spLocks noChangeShapeType="1"/>
          </p:cNvSpPr>
          <p:nvPr/>
        </p:nvSpPr>
        <p:spPr bwMode="auto">
          <a:xfrm>
            <a:off x="6553200" y="5048250"/>
            <a:ext cx="1600200" cy="0"/>
          </a:xfrm>
          <a:prstGeom prst="line">
            <a:avLst/>
          </a:prstGeom>
          <a:noFill/>
          <a:ln w="9525">
            <a:solidFill>
              <a:schemeClr val="folHlink"/>
            </a:solidFill>
            <a:round/>
            <a:headEnd/>
            <a:tailEnd/>
          </a:ln>
          <a:effectLst/>
        </p:spPr>
        <p:txBody>
          <a:bodyPr/>
          <a:lstStyle/>
          <a:p>
            <a:endParaRPr lang="en-US"/>
          </a:p>
        </p:txBody>
      </p:sp>
      <p:sp>
        <p:nvSpPr>
          <p:cNvPr id="28771" name="Line 99"/>
          <p:cNvSpPr>
            <a:spLocks noChangeShapeType="1"/>
          </p:cNvSpPr>
          <p:nvPr/>
        </p:nvSpPr>
        <p:spPr bwMode="auto">
          <a:xfrm>
            <a:off x="6172200" y="5248275"/>
            <a:ext cx="2209800" cy="0"/>
          </a:xfrm>
          <a:prstGeom prst="line">
            <a:avLst/>
          </a:prstGeom>
          <a:noFill/>
          <a:ln w="9525">
            <a:solidFill>
              <a:schemeClr val="folHlink"/>
            </a:solidFill>
            <a:round/>
            <a:headEnd/>
            <a:tailEnd/>
          </a:ln>
          <a:effectLst/>
        </p:spPr>
        <p:txBody>
          <a:bodyPr/>
          <a:lstStyle/>
          <a:p>
            <a:endParaRPr lang="en-US"/>
          </a:p>
        </p:txBody>
      </p:sp>
      <p:sp>
        <p:nvSpPr>
          <p:cNvPr id="28772" name="Line 100"/>
          <p:cNvSpPr>
            <a:spLocks noChangeShapeType="1"/>
          </p:cNvSpPr>
          <p:nvPr/>
        </p:nvSpPr>
        <p:spPr bwMode="auto">
          <a:xfrm flipV="1">
            <a:off x="7296150" y="2209800"/>
            <a:ext cx="0" cy="1981200"/>
          </a:xfrm>
          <a:prstGeom prst="line">
            <a:avLst/>
          </a:prstGeom>
          <a:noFill/>
          <a:ln w="9525">
            <a:solidFill>
              <a:schemeClr val="folHlink"/>
            </a:solidFill>
            <a:round/>
            <a:headEnd/>
            <a:tailEnd/>
          </a:ln>
          <a:effectLst/>
        </p:spPr>
        <p:txBody>
          <a:bodyPr/>
          <a:lstStyle/>
          <a:p>
            <a:endParaRPr lang="en-US"/>
          </a:p>
        </p:txBody>
      </p:sp>
      <p:sp>
        <p:nvSpPr>
          <p:cNvPr id="28773" name="Line 101"/>
          <p:cNvSpPr>
            <a:spLocks noChangeShapeType="1"/>
          </p:cNvSpPr>
          <p:nvPr/>
        </p:nvSpPr>
        <p:spPr bwMode="auto">
          <a:xfrm flipV="1">
            <a:off x="7486650" y="2209800"/>
            <a:ext cx="0" cy="2133600"/>
          </a:xfrm>
          <a:prstGeom prst="line">
            <a:avLst/>
          </a:prstGeom>
          <a:noFill/>
          <a:ln w="9525">
            <a:solidFill>
              <a:schemeClr val="folHlink"/>
            </a:solidFill>
            <a:round/>
            <a:headEnd/>
            <a:tailEnd/>
          </a:ln>
          <a:effectLst/>
        </p:spPr>
        <p:txBody>
          <a:bodyPr/>
          <a:lstStyle/>
          <a:p>
            <a:endParaRPr lang="en-US"/>
          </a:p>
        </p:txBody>
      </p:sp>
      <p:sp>
        <p:nvSpPr>
          <p:cNvPr id="28774" name="Line 102"/>
          <p:cNvSpPr>
            <a:spLocks noChangeShapeType="1"/>
          </p:cNvSpPr>
          <p:nvPr/>
        </p:nvSpPr>
        <p:spPr bwMode="auto">
          <a:xfrm flipV="1">
            <a:off x="7820025" y="2238375"/>
            <a:ext cx="0" cy="2438400"/>
          </a:xfrm>
          <a:prstGeom prst="line">
            <a:avLst/>
          </a:prstGeom>
          <a:noFill/>
          <a:ln w="9525">
            <a:solidFill>
              <a:schemeClr val="folHlink"/>
            </a:solidFill>
            <a:round/>
            <a:headEnd/>
            <a:tailEnd/>
          </a:ln>
          <a:effectLst/>
        </p:spPr>
        <p:txBody>
          <a:bodyPr/>
          <a:lstStyle/>
          <a:p>
            <a:endParaRPr lang="en-US"/>
          </a:p>
        </p:txBody>
      </p:sp>
      <p:sp>
        <p:nvSpPr>
          <p:cNvPr id="28775" name="Line 103"/>
          <p:cNvSpPr>
            <a:spLocks noChangeShapeType="1"/>
          </p:cNvSpPr>
          <p:nvPr/>
        </p:nvSpPr>
        <p:spPr bwMode="auto">
          <a:xfrm flipV="1">
            <a:off x="8172450" y="2209800"/>
            <a:ext cx="0" cy="2819400"/>
          </a:xfrm>
          <a:prstGeom prst="line">
            <a:avLst/>
          </a:prstGeom>
          <a:noFill/>
          <a:ln w="9525">
            <a:solidFill>
              <a:schemeClr val="folHlink"/>
            </a:solidFill>
            <a:round/>
            <a:headEnd/>
            <a:tailEnd/>
          </a:ln>
          <a:effectLst/>
        </p:spPr>
        <p:txBody>
          <a:bodyPr/>
          <a:lstStyle/>
          <a:p>
            <a:endParaRPr lang="en-US"/>
          </a:p>
        </p:txBody>
      </p:sp>
      <p:sp>
        <p:nvSpPr>
          <p:cNvPr id="28776" name="Line 104"/>
          <p:cNvSpPr>
            <a:spLocks noChangeShapeType="1"/>
          </p:cNvSpPr>
          <p:nvPr/>
        </p:nvSpPr>
        <p:spPr bwMode="auto">
          <a:xfrm flipV="1">
            <a:off x="8372475" y="2209800"/>
            <a:ext cx="0" cy="3048000"/>
          </a:xfrm>
          <a:prstGeom prst="line">
            <a:avLst/>
          </a:prstGeom>
          <a:noFill/>
          <a:ln w="9525">
            <a:solidFill>
              <a:schemeClr val="folHlink"/>
            </a:solidFill>
            <a:round/>
            <a:headEnd/>
            <a:tailEnd/>
          </a:ln>
          <a:effectLst/>
        </p:spPr>
        <p:txBody>
          <a:bodyPr/>
          <a:lstStyle/>
          <a:p>
            <a:endParaRPr lang="en-US"/>
          </a:p>
        </p:txBody>
      </p:sp>
      <p:sp>
        <p:nvSpPr>
          <p:cNvPr id="28777" name="Line 105"/>
          <p:cNvSpPr>
            <a:spLocks noChangeShapeType="1"/>
          </p:cNvSpPr>
          <p:nvPr/>
        </p:nvSpPr>
        <p:spPr bwMode="auto">
          <a:xfrm>
            <a:off x="6019800" y="2362200"/>
            <a:ext cx="2438400" cy="0"/>
          </a:xfrm>
          <a:prstGeom prst="line">
            <a:avLst/>
          </a:prstGeom>
          <a:noFill/>
          <a:ln w="9525">
            <a:solidFill>
              <a:schemeClr val="folHlink"/>
            </a:solidFill>
            <a:round/>
            <a:headEnd/>
            <a:tailEnd/>
          </a:ln>
          <a:effectLst/>
        </p:spPr>
        <p:txBody>
          <a:bodyPr/>
          <a:lstStyle/>
          <a:p>
            <a:endParaRPr lang="en-US"/>
          </a:p>
        </p:txBody>
      </p:sp>
      <p:sp>
        <p:nvSpPr>
          <p:cNvPr id="28778" name="Line 106"/>
          <p:cNvSpPr>
            <a:spLocks noChangeShapeType="1"/>
          </p:cNvSpPr>
          <p:nvPr/>
        </p:nvSpPr>
        <p:spPr bwMode="auto">
          <a:xfrm>
            <a:off x="6238875" y="2686050"/>
            <a:ext cx="2209800" cy="0"/>
          </a:xfrm>
          <a:prstGeom prst="line">
            <a:avLst/>
          </a:prstGeom>
          <a:noFill/>
          <a:ln w="9525">
            <a:solidFill>
              <a:schemeClr val="folHlink"/>
            </a:solidFill>
            <a:round/>
            <a:headEnd/>
            <a:tailEnd/>
          </a:ln>
          <a:effectLst/>
        </p:spPr>
        <p:txBody>
          <a:bodyPr/>
          <a:lstStyle/>
          <a:p>
            <a:endParaRPr lang="en-US"/>
          </a:p>
        </p:txBody>
      </p:sp>
      <p:sp>
        <p:nvSpPr>
          <p:cNvPr id="28779" name="Line 107"/>
          <p:cNvSpPr>
            <a:spLocks noChangeShapeType="1"/>
          </p:cNvSpPr>
          <p:nvPr/>
        </p:nvSpPr>
        <p:spPr bwMode="auto">
          <a:xfrm>
            <a:off x="6477000" y="3200400"/>
            <a:ext cx="1981200" cy="0"/>
          </a:xfrm>
          <a:prstGeom prst="line">
            <a:avLst/>
          </a:prstGeom>
          <a:noFill/>
          <a:ln w="9525">
            <a:solidFill>
              <a:schemeClr val="folHlink"/>
            </a:solidFill>
            <a:round/>
            <a:headEnd/>
            <a:tailEnd/>
          </a:ln>
          <a:effectLst/>
        </p:spPr>
        <p:txBody>
          <a:bodyPr/>
          <a:lstStyle/>
          <a:p>
            <a:endParaRPr lang="en-US"/>
          </a:p>
        </p:txBody>
      </p:sp>
      <p:sp>
        <p:nvSpPr>
          <p:cNvPr id="28780" name="Line 108"/>
          <p:cNvSpPr>
            <a:spLocks noChangeShapeType="1"/>
          </p:cNvSpPr>
          <p:nvPr/>
        </p:nvSpPr>
        <p:spPr bwMode="auto">
          <a:xfrm>
            <a:off x="5029200" y="3581400"/>
            <a:ext cx="3429000" cy="0"/>
          </a:xfrm>
          <a:prstGeom prst="line">
            <a:avLst/>
          </a:prstGeom>
          <a:noFill/>
          <a:ln w="9525">
            <a:solidFill>
              <a:schemeClr val="folHlink"/>
            </a:solidFill>
            <a:round/>
            <a:headEnd/>
            <a:tailEnd/>
          </a:ln>
          <a:effectLst/>
        </p:spPr>
        <p:txBody>
          <a:bodyPr/>
          <a:lstStyle/>
          <a:p>
            <a:endParaRPr lang="en-US"/>
          </a:p>
        </p:txBody>
      </p:sp>
      <p:sp>
        <p:nvSpPr>
          <p:cNvPr id="28781" name="Oval 109"/>
          <p:cNvSpPr>
            <a:spLocks noChangeArrowheads="1"/>
          </p:cNvSpPr>
          <p:nvPr/>
        </p:nvSpPr>
        <p:spPr bwMode="auto">
          <a:xfrm>
            <a:off x="7448550" y="31623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2" name="Oval 110"/>
          <p:cNvSpPr>
            <a:spLocks noChangeArrowheads="1"/>
          </p:cNvSpPr>
          <p:nvPr/>
        </p:nvSpPr>
        <p:spPr bwMode="auto">
          <a:xfrm>
            <a:off x="8134350" y="31623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3" name="Oval 111"/>
          <p:cNvSpPr>
            <a:spLocks noChangeArrowheads="1"/>
          </p:cNvSpPr>
          <p:nvPr/>
        </p:nvSpPr>
        <p:spPr bwMode="auto">
          <a:xfrm>
            <a:off x="8324850" y="263842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4" name="Oval 112"/>
          <p:cNvSpPr>
            <a:spLocks noChangeArrowheads="1"/>
          </p:cNvSpPr>
          <p:nvPr/>
        </p:nvSpPr>
        <p:spPr bwMode="auto">
          <a:xfrm>
            <a:off x="7772400" y="23145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5" name="Oval 113"/>
          <p:cNvSpPr>
            <a:spLocks noChangeArrowheads="1"/>
          </p:cNvSpPr>
          <p:nvPr/>
        </p:nvSpPr>
        <p:spPr bwMode="auto">
          <a:xfrm>
            <a:off x="7239000" y="264795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6" name="Oval 114"/>
          <p:cNvSpPr>
            <a:spLocks noChangeArrowheads="1"/>
          </p:cNvSpPr>
          <p:nvPr/>
        </p:nvSpPr>
        <p:spPr bwMode="auto">
          <a:xfrm>
            <a:off x="7772400" y="3505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787" name="Text Box 115"/>
          <p:cNvSpPr txBox="1">
            <a:spLocks noChangeArrowheads="1"/>
          </p:cNvSpPr>
          <p:nvPr/>
        </p:nvSpPr>
        <p:spPr bwMode="auto">
          <a:xfrm>
            <a:off x="7181850" y="3124200"/>
            <a:ext cx="342900" cy="304800"/>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28788" name="Text Box 116"/>
          <p:cNvSpPr txBox="1">
            <a:spLocks noChangeArrowheads="1"/>
          </p:cNvSpPr>
          <p:nvPr/>
        </p:nvSpPr>
        <p:spPr bwMode="auto">
          <a:xfrm>
            <a:off x="6934200" y="2514600"/>
            <a:ext cx="342900" cy="304800"/>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28789" name="Text Box 117"/>
          <p:cNvSpPr txBox="1">
            <a:spLocks noChangeArrowheads="1"/>
          </p:cNvSpPr>
          <p:nvPr/>
        </p:nvSpPr>
        <p:spPr bwMode="auto">
          <a:xfrm>
            <a:off x="7620000" y="2057400"/>
            <a:ext cx="352425" cy="304800"/>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28790" name="Text Box 118"/>
          <p:cNvSpPr txBox="1">
            <a:spLocks noChangeArrowheads="1"/>
          </p:cNvSpPr>
          <p:nvPr/>
        </p:nvSpPr>
        <p:spPr bwMode="auto">
          <a:xfrm>
            <a:off x="8305800" y="2514600"/>
            <a:ext cx="342900" cy="304800"/>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28791" name="Text Box 119"/>
          <p:cNvSpPr txBox="1">
            <a:spLocks noChangeArrowheads="1"/>
          </p:cNvSpPr>
          <p:nvPr/>
        </p:nvSpPr>
        <p:spPr bwMode="auto">
          <a:xfrm>
            <a:off x="8153400" y="3124200"/>
            <a:ext cx="352425" cy="304800"/>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28792" name="Line 120"/>
          <p:cNvSpPr>
            <a:spLocks noChangeShapeType="1"/>
          </p:cNvSpPr>
          <p:nvPr/>
        </p:nvSpPr>
        <p:spPr bwMode="auto">
          <a:xfrm flipV="1">
            <a:off x="7848600" y="3200400"/>
            <a:ext cx="381000" cy="381000"/>
          </a:xfrm>
          <a:prstGeom prst="line">
            <a:avLst/>
          </a:prstGeom>
          <a:noFill/>
          <a:ln w="9525">
            <a:solidFill>
              <a:schemeClr val="tx1"/>
            </a:solidFill>
            <a:round/>
            <a:headEnd/>
            <a:tailEnd/>
          </a:ln>
          <a:effectLst/>
        </p:spPr>
        <p:txBody>
          <a:bodyPr/>
          <a:lstStyle/>
          <a:p>
            <a:endParaRPr lang="en-US"/>
          </a:p>
        </p:txBody>
      </p:sp>
      <p:sp>
        <p:nvSpPr>
          <p:cNvPr id="28793" name="Line 121"/>
          <p:cNvSpPr>
            <a:spLocks noChangeShapeType="1"/>
          </p:cNvSpPr>
          <p:nvPr/>
        </p:nvSpPr>
        <p:spPr bwMode="auto">
          <a:xfrm flipV="1">
            <a:off x="8229600" y="2667000"/>
            <a:ext cx="152400" cy="533400"/>
          </a:xfrm>
          <a:prstGeom prst="line">
            <a:avLst/>
          </a:prstGeom>
          <a:noFill/>
          <a:ln w="9525">
            <a:solidFill>
              <a:schemeClr val="tx1"/>
            </a:solidFill>
            <a:round/>
            <a:headEnd/>
            <a:tailEnd/>
          </a:ln>
          <a:effectLst/>
        </p:spPr>
        <p:txBody>
          <a:bodyPr/>
          <a:lstStyle/>
          <a:p>
            <a:endParaRPr lang="en-US"/>
          </a:p>
        </p:txBody>
      </p:sp>
      <p:sp>
        <p:nvSpPr>
          <p:cNvPr id="28794" name="Line 122"/>
          <p:cNvSpPr>
            <a:spLocks noChangeShapeType="1"/>
          </p:cNvSpPr>
          <p:nvPr/>
        </p:nvSpPr>
        <p:spPr bwMode="auto">
          <a:xfrm flipH="1" flipV="1">
            <a:off x="7848600" y="2362200"/>
            <a:ext cx="533400" cy="304800"/>
          </a:xfrm>
          <a:prstGeom prst="line">
            <a:avLst/>
          </a:prstGeom>
          <a:noFill/>
          <a:ln w="9525">
            <a:solidFill>
              <a:schemeClr val="tx1"/>
            </a:solidFill>
            <a:round/>
            <a:headEnd/>
            <a:tailEnd/>
          </a:ln>
          <a:effectLst/>
        </p:spPr>
        <p:txBody>
          <a:bodyPr/>
          <a:lstStyle/>
          <a:p>
            <a:endParaRPr lang="en-US"/>
          </a:p>
        </p:txBody>
      </p:sp>
      <p:sp>
        <p:nvSpPr>
          <p:cNvPr id="28795" name="Line 123"/>
          <p:cNvSpPr>
            <a:spLocks noChangeShapeType="1"/>
          </p:cNvSpPr>
          <p:nvPr/>
        </p:nvSpPr>
        <p:spPr bwMode="auto">
          <a:xfrm flipH="1">
            <a:off x="7239000" y="2362200"/>
            <a:ext cx="609600" cy="304800"/>
          </a:xfrm>
          <a:prstGeom prst="line">
            <a:avLst/>
          </a:prstGeom>
          <a:noFill/>
          <a:ln w="9525">
            <a:solidFill>
              <a:schemeClr val="tx1"/>
            </a:solidFill>
            <a:round/>
            <a:headEnd/>
            <a:tailEnd/>
          </a:ln>
          <a:effectLst/>
        </p:spPr>
        <p:txBody>
          <a:bodyPr/>
          <a:lstStyle/>
          <a:p>
            <a:endParaRPr lang="en-US"/>
          </a:p>
        </p:txBody>
      </p:sp>
      <p:sp>
        <p:nvSpPr>
          <p:cNvPr id="28796" name="Line 124"/>
          <p:cNvSpPr>
            <a:spLocks noChangeShapeType="1"/>
          </p:cNvSpPr>
          <p:nvPr/>
        </p:nvSpPr>
        <p:spPr bwMode="auto">
          <a:xfrm>
            <a:off x="7315200" y="2667000"/>
            <a:ext cx="152400" cy="533400"/>
          </a:xfrm>
          <a:prstGeom prst="line">
            <a:avLst/>
          </a:prstGeom>
          <a:noFill/>
          <a:ln w="9525">
            <a:solidFill>
              <a:schemeClr val="tx1"/>
            </a:solidFill>
            <a:round/>
            <a:headEnd/>
            <a:tailEnd/>
          </a:ln>
          <a:effectLst/>
        </p:spPr>
        <p:txBody>
          <a:bodyPr/>
          <a:lstStyle/>
          <a:p>
            <a:endParaRPr lang="en-US"/>
          </a:p>
        </p:txBody>
      </p:sp>
      <p:sp>
        <p:nvSpPr>
          <p:cNvPr id="28797" name="Line 125"/>
          <p:cNvSpPr>
            <a:spLocks noChangeShapeType="1"/>
          </p:cNvSpPr>
          <p:nvPr/>
        </p:nvSpPr>
        <p:spPr bwMode="auto">
          <a:xfrm>
            <a:off x="7467600" y="3200400"/>
            <a:ext cx="381000" cy="381000"/>
          </a:xfrm>
          <a:prstGeom prst="line">
            <a:avLst/>
          </a:prstGeom>
          <a:noFill/>
          <a:ln w="9525">
            <a:solidFill>
              <a:schemeClr val="tx1"/>
            </a:solidFill>
            <a:round/>
            <a:headEnd/>
            <a:tailEnd/>
          </a:ln>
          <a:effectLst/>
        </p:spPr>
        <p:txBody>
          <a:bodyPr/>
          <a:lstStyle/>
          <a:p>
            <a:endParaRPr lang="en-US"/>
          </a:p>
        </p:txBody>
      </p:sp>
      <p:sp>
        <p:nvSpPr>
          <p:cNvPr id="28798" name="Line 126"/>
          <p:cNvSpPr>
            <a:spLocks noChangeShapeType="1"/>
          </p:cNvSpPr>
          <p:nvPr/>
        </p:nvSpPr>
        <p:spPr bwMode="auto">
          <a:xfrm>
            <a:off x="7315200" y="2667000"/>
            <a:ext cx="533400" cy="914400"/>
          </a:xfrm>
          <a:prstGeom prst="line">
            <a:avLst/>
          </a:prstGeom>
          <a:noFill/>
          <a:ln w="9525">
            <a:solidFill>
              <a:schemeClr val="tx1"/>
            </a:solidFill>
            <a:round/>
            <a:headEnd/>
            <a:tailEnd/>
          </a:ln>
          <a:effectLst/>
        </p:spPr>
        <p:txBody>
          <a:bodyPr/>
          <a:lstStyle/>
          <a:p>
            <a:endParaRPr lang="en-US"/>
          </a:p>
        </p:txBody>
      </p:sp>
      <p:sp>
        <p:nvSpPr>
          <p:cNvPr id="28799" name="Line 127"/>
          <p:cNvSpPr>
            <a:spLocks noChangeShapeType="1"/>
          </p:cNvSpPr>
          <p:nvPr/>
        </p:nvSpPr>
        <p:spPr bwMode="auto">
          <a:xfrm flipH="1">
            <a:off x="7848600" y="2667000"/>
            <a:ext cx="533400" cy="914400"/>
          </a:xfrm>
          <a:prstGeom prst="line">
            <a:avLst/>
          </a:prstGeom>
          <a:noFill/>
          <a:ln w="9525">
            <a:solidFill>
              <a:schemeClr val="tx1"/>
            </a:solidFill>
            <a:round/>
            <a:headEnd/>
            <a:tailEnd/>
          </a:ln>
          <a:effectLst/>
        </p:spPr>
        <p:txBody>
          <a:bodyPr/>
          <a:lstStyle/>
          <a:p>
            <a:endParaRPr lang="en-US"/>
          </a:p>
        </p:txBody>
      </p:sp>
      <p:sp>
        <p:nvSpPr>
          <p:cNvPr id="28800" name="Line 128"/>
          <p:cNvSpPr>
            <a:spLocks noChangeShapeType="1"/>
          </p:cNvSpPr>
          <p:nvPr/>
        </p:nvSpPr>
        <p:spPr bwMode="auto">
          <a:xfrm>
            <a:off x="7829550" y="2362200"/>
            <a:ext cx="0" cy="1219200"/>
          </a:xfrm>
          <a:prstGeom prst="line">
            <a:avLst/>
          </a:prstGeom>
          <a:noFill/>
          <a:ln w="9525">
            <a:solidFill>
              <a:schemeClr val="tx1"/>
            </a:solidFill>
            <a:round/>
            <a:headEnd/>
            <a:tailEnd/>
          </a:ln>
          <a:effectLst/>
        </p:spPr>
        <p:txBody>
          <a:bodyPr/>
          <a:lstStyle/>
          <a:p>
            <a:endParaRPr lang="en-US"/>
          </a:p>
        </p:txBody>
      </p:sp>
      <p:sp>
        <p:nvSpPr>
          <p:cNvPr id="28801" name="Line 129"/>
          <p:cNvSpPr>
            <a:spLocks noChangeShapeType="1"/>
          </p:cNvSpPr>
          <p:nvPr/>
        </p:nvSpPr>
        <p:spPr bwMode="auto">
          <a:xfrm>
            <a:off x="7467600" y="3200400"/>
            <a:ext cx="685800" cy="0"/>
          </a:xfrm>
          <a:prstGeom prst="line">
            <a:avLst/>
          </a:prstGeom>
          <a:noFill/>
          <a:ln w="9525">
            <a:solidFill>
              <a:schemeClr val="tx1"/>
            </a:solidFill>
            <a:round/>
            <a:headEnd/>
            <a:tailEnd/>
          </a:ln>
          <a:effectLst/>
        </p:spPr>
        <p:txBody>
          <a:bodyPr/>
          <a:lstStyle/>
          <a:p>
            <a:endParaRPr lang="en-US"/>
          </a:p>
        </p:txBody>
      </p:sp>
      <p:sp>
        <p:nvSpPr>
          <p:cNvPr id="28802" name="Line 130"/>
          <p:cNvSpPr>
            <a:spLocks noChangeShapeType="1"/>
          </p:cNvSpPr>
          <p:nvPr/>
        </p:nvSpPr>
        <p:spPr bwMode="auto">
          <a:xfrm>
            <a:off x="4714875" y="3038475"/>
            <a:ext cx="609600" cy="0"/>
          </a:xfrm>
          <a:prstGeom prst="line">
            <a:avLst/>
          </a:prstGeom>
          <a:noFill/>
          <a:ln w="9525">
            <a:solidFill>
              <a:schemeClr val="tx1"/>
            </a:solidFill>
            <a:round/>
            <a:headEnd/>
            <a:tailEnd type="triangle" w="med" len="med"/>
          </a:ln>
          <a:effectLst/>
        </p:spPr>
        <p:txBody>
          <a:bodyPr/>
          <a:lstStyle/>
          <a:p>
            <a:endParaRPr lang="en-US"/>
          </a:p>
        </p:txBody>
      </p:sp>
      <p:sp>
        <p:nvSpPr>
          <p:cNvPr id="28803" name="Text Box 131"/>
          <p:cNvSpPr txBox="1">
            <a:spLocks noChangeArrowheads="1"/>
          </p:cNvSpPr>
          <p:nvPr/>
        </p:nvSpPr>
        <p:spPr bwMode="auto">
          <a:xfrm>
            <a:off x="4394200" y="2855913"/>
            <a:ext cx="922338" cy="214312"/>
          </a:xfrm>
          <a:prstGeom prst="rect">
            <a:avLst/>
          </a:prstGeom>
          <a:noFill/>
          <a:ln w="9525">
            <a:noFill/>
            <a:miter lim="800000"/>
            <a:headEnd/>
            <a:tailEnd/>
          </a:ln>
          <a:effectLst/>
        </p:spPr>
        <p:txBody>
          <a:bodyPr wrap="none">
            <a:spAutoFit/>
          </a:bodyPr>
          <a:lstStyle/>
          <a:p>
            <a:r>
              <a:rPr lang="en-US" sz="800">
                <a:latin typeface="Times New Roman" pitchFamily="18" charset="0"/>
              </a:rPr>
              <a:t>FOR SIDE VIEW</a:t>
            </a:r>
          </a:p>
        </p:txBody>
      </p:sp>
      <p:grpSp>
        <p:nvGrpSpPr>
          <p:cNvPr id="28804" name="Group 132"/>
          <p:cNvGrpSpPr>
            <a:grpSpLocks/>
          </p:cNvGrpSpPr>
          <p:nvPr/>
        </p:nvGrpSpPr>
        <p:grpSpPr bwMode="auto">
          <a:xfrm>
            <a:off x="114300" y="114300"/>
            <a:ext cx="3048000" cy="1524000"/>
            <a:chOff x="0" y="0"/>
            <a:chExt cx="1920" cy="960"/>
          </a:xfrm>
        </p:grpSpPr>
        <p:sp>
          <p:nvSpPr>
            <p:cNvPr id="28805" name="AutoShape 133"/>
            <p:cNvSpPr>
              <a:spLocks noChangeArrowheads="1"/>
            </p:cNvSpPr>
            <p:nvPr/>
          </p:nvSpPr>
          <p:spPr bwMode="auto">
            <a:xfrm>
              <a:off x="0" y="0"/>
              <a:ext cx="1920" cy="960"/>
            </a:xfrm>
            <a:prstGeom prst="wedgeRoundRectCallout">
              <a:avLst>
                <a:gd name="adj1" fmla="val 63125"/>
                <a:gd name="adj2" fmla="val 78125"/>
                <a:gd name="adj3" fmla="val 16667"/>
              </a:avLst>
            </a:prstGeom>
            <a:solidFill>
              <a:srgbClr val="FFCCFF"/>
            </a:solidFill>
            <a:ln w="9525">
              <a:solidFill>
                <a:schemeClr val="tx1"/>
              </a:solidFill>
              <a:miter lim="800000"/>
              <a:headEnd/>
              <a:tailEnd/>
            </a:ln>
            <a:effectLst/>
          </p:spPr>
          <p:txBody>
            <a:bodyPr/>
            <a:lstStyle/>
            <a:p>
              <a:pPr algn="ctr"/>
              <a:endParaRPr lang="en-US" sz="1400">
                <a:latin typeface="Times New Roman" pitchFamily="18" charset="0"/>
              </a:endParaRPr>
            </a:p>
          </p:txBody>
        </p:sp>
        <p:sp>
          <p:nvSpPr>
            <p:cNvPr id="28806" name="Text Box 134"/>
            <p:cNvSpPr txBox="1">
              <a:spLocks noChangeArrowheads="1"/>
            </p:cNvSpPr>
            <p:nvPr/>
          </p:nvSpPr>
          <p:spPr bwMode="auto">
            <a:xfrm>
              <a:off x="22" y="48"/>
              <a:ext cx="1898" cy="862"/>
            </a:xfrm>
            <a:prstGeom prst="rect">
              <a:avLst/>
            </a:prstGeom>
            <a:noFill/>
            <a:ln w="9525">
              <a:noFill/>
              <a:miter lim="800000"/>
              <a:headEnd/>
              <a:tailEnd/>
            </a:ln>
            <a:effectLst/>
          </p:spPr>
          <p:txBody>
            <a:bodyPr wrap="none">
              <a:spAutoFit/>
            </a:bodyPr>
            <a:lstStyle/>
            <a:p>
              <a:r>
                <a:rPr lang="en-US" sz="1400" b="1">
                  <a:solidFill>
                    <a:schemeClr val="accent2"/>
                  </a:solidFill>
                  <a:latin typeface="Times New Roman" pitchFamily="18" charset="0"/>
                </a:rPr>
                <a:t>Problem 7:</a:t>
              </a:r>
              <a:r>
                <a:rPr lang="en-US" sz="1400">
                  <a:latin typeface="Times New Roman" pitchFamily="18" charset="0"/>
                </a:rPr>
                <a:t> A pentagonal pyramid </a:t>
              </a:r>
            </a:p>
            <a:p>
              <a:r>
                <a:rPr lang="en-US" sz="1400">
                  <a:latin typeface="Times New Roman" pitchFamily="18" charset="0"/>
                </a:rPr>
                <a:t>30 mm base sides &amp; 60 mm long axis, </a:t>
              </a:r>
            </a:p>
            <a:p>
              <a:r>
                <a:rPr lang="en-US" sz="1400">
                  <a:latin typeface="Times New Roman" pitchFamily="18" charset="0"/>
                </a:rPr>
                <a:t>is freely suspended from one corner of</a:t>
              </a:r>
            </a:p>
            <a:p>
              <a:r>
                <a:rPr lang="en-US" sz="1400">
                  <a:latin typeface="Times New Roman" pitchFamily="18" charset="0"/>
                </a:rPr>
                <a:t> base so that a plane containing it’s axis</a:t>
              </a:r>
            </a:p>
            <a:p>
              <a:r>
                <a:rPr lang="en-US" sz="1400">
                  <a:latin typeface="Times New Roman" pitchFamily="18" charset="0"/>
                </a:rPr>
                <a:t>remains parallel to Vp. </a:t>
              </a:r>
            </a:p>
            <a:p>
              <a:r>
                <a:rPr lang="en-US" sz="1400">
                  <a:latin typeface="Times New Roman" pitchFamily="18" charset="0"/>
                </a:rPr>
                <a:t>Draw it’s three views.  </a:t>
              </a:r>
            </a:p>
          </p:txBody>
        </p:sp>
      </p:grpSp>
      <p:grpSp>
        <p:nvGrpSpPr>
          <p:cNvPr id="28807" name="Group 135"/>
          <p:cNvGrpSpPr>
            <a:grpSpLocks/>
          </p:cNvGrpSpPr>
          <p:nvPr/>
        </p:nvGrpSpPr>
        <p:grpSpPr bwMode="auto">
          <a:xfrm>
            <a:off x="561975" y="3557588"/>
            <a:ext cx="2105025" cy="3300412"/>
            <a:chOff x="18" y="864"/>
            <a:chExt cx="1326" cy="2687"/>
          </a:xfrm>
        </p:grpSpPr>
        <p:sp>
          <p:nvSpPr>
            <p:cNvPr id="28808" name="Rectangle 136"/>
            <p:cNvSpPr>
              <a:spLocks noChangeArrowheads="1"/>
            </p:cNvSpPr>
            <p:nvPr/>
          </p:nvSpPr>
          <p:spPr bwMode="auto">
            <a:xfrm>
              <a:off x="18" y="864"/>
              <a:ext cx="1248" cy="2544"/>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28809" name="Text Box 137"/>
            <p:cNvSpPr txBox="1">
              <a:spLocks noChangeArrowheads="1"/>
            </p:cNvSpPr>
            <p:nvPr/>
          </p:nvSpPr>
          <p:spPr bwMode="auto">
            <a:xfrm>
              <a:off x="24" y="864"/>
              <a:ext cx="1320" cy="2687"/>
            </a:xfrm>
            <a:prstGeom prst="rect">
              <a:avLst/>
            </a:prstGeom>
            <a:noFill/>
            <a:ln w="9525">
              <a:noFill/>
              <a:miter lim="800000"/>
              <a:headEnd/>
              <a:tailEnd/>
            </a:ln>
            <a:effectLst/>
          </p:spPr>
          <p:txBody>
            <a:bodyPr>
              <a:spAutoFit/>
            </a:bodyPr>
            <a:lstStyle/>
            <a:p>
              <a:r>
                <a:rPr lang="en-US" b="1" i="1">
                  <a:solidFill>
                    <a:srgbClr val="008000"/>
                  </a:solidFill>
                  <a:latin typeface="Times New Roman" pitchFamily="18" charset="0"/>
                </a:rPr>
                <a:t>IMPORTANT:</a:t>
              </a:r>
            </a:p>
            <a:p>
              <a:r>
                <a:rPr lang="en-US" sz="1600" b="1">
                  <a:solidFill>
                    <a:srgbClr val="FF0000"/>
                  </a:solidFill>
                  <a:latin typeface="Times New Roman" pitchFamily="18" charset="0"/>
                </a:rPr>
                <a:t>When a solid is freely</a:t>
              </a:r>
            </a:p>
            <a:p>
              <a:r>
                <a:rPr lang="en-US" sz="1600" b="1">
                  <a:solidFill>
                    <a:srgbClr val="FF0000"/>
                  </a:solidFill>
                  <a:latin typeface="Times New Roman" pitchFamily="18" charset="0"/>
                </a:rPr>
                <a:t>suspended from a</a:t>
              </a:r>
            </a:p>
            <a:p>
              <a:r>
                <a:rPr lang="en-US" sz="1600" b="1">
                  <a:solidFill>
                    <a:srgbClr val="FF0000"/>
                  </a:solidFill>
                  <a:latin typeface="Times New Roman" pitchFamily="18" charset="0"/>
                </a:rPr>
                <a:t>corner, then line joining point of contact &amp; C.G. remains vertical.</a:t>
              </a:r>
            </a:p>
            <a:p>
              <a:r>
                <a:rPr lang="en-US" sz="1600" b="1">
                  <a:solidFill>
                    <a:srgbClr val="FF0000"/>
                  </a:solidFill>
                  <a:latin typeface="Times New Roman" pitchFamily="18" charset="0"/>
                </a:rPr>
                <a:t>( Here axis shows  inclination with Hp.)</a:t>
              </a:r>
            </a:p>
            <a:p>
              <a:r>
                <a:rPr lang="en-US" sz="1600" b="1">
                  <a:solidFill>
                    <a:srgbClr val="FF0000"/>
                  </a:solidFill>
                  <a:latin typeface="Times New Roman" pitchFamily="18" charset="0"/>
                </a:rPr>
                <a:t>So in all such cases, assume solid standing on Hp initially.)</a:t>
              </a:r>
            </a:p>
            <a:p>
              <a:endParaRPr lang="en-US" sz="1600" b="1">
                <a:solidFill>
                  <a:srgbClr val="FF0000"/>
                </a:solidFill>
                <a:latin typeface="Times New Roman" pitchFamily="18" charset="0"/>
              </a:endParaRPr>
            </a:p>
          </p:txBody>
        </p:sp>
      </p:grpSp>
      <p:grpSp>
        <p:nvGrpSpPr>
          <p:cNvPr id="28810" name="Group 138"/>
          <p:cNvGrpSpPr>
            <a:grpSpLocks/>
          </p:cNvGrpSpPr>
          <p:nvPr/>
        </p:nvGrpSpPr>
        <p:grpSpPr bwMode="auto">
          <a:xfrm>
            <a:off x="3276600" y="0"/>
            <a:ext cx="5867400" cy="1676400"/>
            <a:chOff x="2064" y="0"/>
            <a:chExt cx="3696" cy="1056"/>
          </a:xfrm>
        </p:grpSpPr>
        <p:sp>
          <p:nvSpPr>
            <p:cNvPr id="28811" name="Rectangle 139"/>
            <p:cNvSpPr>
              <a:spLocks noChangeArrowheads="1"/>
            </p:cNvSpPr>
            <p:nvPr/>
          </p:nvSpPr>
          <p:spPr bwMode="auto">
            <a:xfrm>
              <a:off x="2064" y="0"/>
              <a:ext cx="3696" cy="1056"/>
            </a:xfrm>
            <a:prstGeom prst="rect">
              <a:avLst/>
            </a:prstGeom>
            <a:solidFill>
              <a:srgbClr val="CCFF66"/>
            </a:solidFill>
            <a:ln w="9525">
              <a:solidFill>
                <a:schemeClr val="tx1"/>
              </a:solidFill>
              <a:miter lim="800000"/>
              <a:headEnd/>
              <a:tailEnd/>
            </a:ln>
            <a:effectLst/>
          </p:spPr>
          <p:txBody>
            <a:bodyPr wrap="none" anchor="ctr"/>
            <a:lstStyle/>
            <a:p>
              <a:endParaRPr lang="en-US"/>
            </a:p>
          </p:txBody>
        </p:sp>
        <p:sp>
          <p:nvSpPr>
            <p:cNvPr id="28812" name="Text Box 140"/>
            <p:cNvSpPr txBox="1">
              <a:spLocks noChangeArrowheads="1"/>
            </p:cNvSpPr>
            <p:nvPr/>
          </p:nvSpPr>
          <p:spPr bwMode="auto">
            <a:xfrm>
              <a:off x="2064" y="0"/>
              <a:ext cx="3696" cy="1016"/>
            </a:xfrm>
            <a:prstGeom prst="rect">
              <a:avLst/>
            </a:prstGeom>
            <a:noFill/>
            <a:ln w="9525">
              <a:noFill/>
              <a:miter lim="800000"/>
              <a:headEnd/>
              <a:tailEnd/>
            </a:ln>
            <a:effectLst/>
          </p:spPr>
          <p:txBody>
            <a:bodyPr>
              <a:spAutoFit/>
            </a:bodyPr>
            <a:lstStyle/>
            <a:p>
              <a:pPr marL="457200" indent="-457200"/>
              <a:r>
                <a:rPr lang="en-US" sz="1600" b="1">
                  <a:solidFill>
                    <a:srgbClr val="FF0000"/>
                  </a:solidFill>
                  <a:latin typeface="Times New Roman" pitchFamily="18" charset="0"/>
                </a:rPr>
                <a:t>Solution Steps:</a:t>
              </a:r>
            </a:p>
            <a:p>
              <a:pPr marL="457200" indent="-457200"/>
              <a:r>
                <a:rPr lang="en-US" sz="1400">
                  <a:latin typeface="Times New Roman" pitchFamily="18" charset="0"/>
                </a:rPr>
                <a:t>In all suspended cases axis shows inclination with Hp. </a:t>
              </a:r>
            </a:p>
            <a:p>
              <a:pPr marL="457200" indent="-457200"/>
              <a:r>
                <a:rPr lang="en-US" sz="1400">
                  <a:latin typeface="Times New Roman" pitchFamily="18" charset="0"/>
                </a:rPr>
                <a:t>1.Hence assuming it standing on Hp, drew Tv - a regular pentagon,corner case.</a:t>
              </a:r>
            </a:p>
            <a:p>
              <a:pPr marL="457200" indent="-457200"/>
              <a:r>
                <a:rPr lang="en-US" sz="1400">
                  <a:latin typeface="Times New Roman" pitchFamily="18" charset="0"/>
                </a:rPr>
                <a:t>2.Project Fv &amp; locate CG position on axis – ( ¼ H from base.) and name g’ and</a:t>
              </a:r>
            </a:p>
            <a:p>
              <a:pPr marL="457200" indent="-457200"/>
              <a:r>
                <a:rPr lang="en-US" sz="1400">
                  <a:latin typeface="Times New Roman" pitchFamily="18" charset="0"/>
                </a:rPr>
                <a:t>   Join it with corner d’</a:t>
              </a:r>
            </a:p>
            <a:p>
              <a:pPr marL="457200" indent="-457200"/>
              <a:r>
                <a:rPr lang="en-US" sz="1400">
                  <a:latin typeface="Times New Roman" pitchFamily="18" charset="0"/>
                </a:rPr>
                <a:t>3.As 2</a:t>
              </a:r>
              <a:r>
                <a:rPr lang="en-US" sz="1400" baseline="30000">
                  <a:latin typeface="Times New Roman" pitchFamily="18" charset="0"/>
                </a:rPr>
                <a:t>nd</a:t>
              </a:r>
              <a:r>
                <a:rPr lang="en-US" sz="1400">
                  <a:latin typeface="Times New Roman" pitchFamily="18" charset="0"/>
                </a:rPr>
                <a:t> Fv, redraw first keeping line </a:t>
              </a:r>
              <a:r>
                <a:rPr lang="en-US" sz="1400">
                  <a:solidFill>
                    <a:srgbClr val="FF0000"/>
                  </a:solidFill>
                  <a:latin typeface="Times New Roman" pitchFamily="18" charset="0"/>
                </a:rPr>
                <a:t>g’d’ </a:t>
              </a:r>
              <a:r>
                <a:rPr lang="en-US" sz="1400">
                  <a:latin typeface="Times New Roman" pitchFamily="18" charset="0"/>
                </a:rPr>
                <a:t>vertical.</a:t>
              </a:r>
            </a:p>
            <a:p>
              <a:pPr marL="457200" indent="-457200"/>
              <a:r>
                <a:rPr lang="en-US" sz="1400">
                  <a:latin typeface="Times New Roman" pitchFamily="18" charset="0"/>
                </a:rPr>
                <a:t>4.As usual project corresponding Tv and then Side View looking from.</a:t>
              </a:r>
            </a:p>
          </p:txBody>
        </p:sp>
      </p:grpSp>
      <p:grpSp>
        <p:nvGrpSpPr>
          <p:cNvPr id="28813" name="Group 141"/>
          <p:cNvGrpSpPr>
            <a:grpSpLocks/>
          </p:cNvGrpSpPr>
          <p:nvPr/>
        </p:nvGrpSpPr>
        <p:grpSpPr bwMode="auto">
          <a:xfrm>
            <a:off x="8016875" y="46038"/>
            <a:ext cx="1096963" cy="182562"/>
            <a:chOff x="5050" y="29"/>
            <a:chExt cx="691" cy="115"/>
          </a:xfrm>
        </p:grpSpPr>
        <p:sp>
          <p:nvSpPr>
            <p:cNvPr id="28814" name="AutoShape 142">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28815" name="AutoShape 143">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28816" name="AutoShape 144">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28817" name="AutoShape 145">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28818" name="AutoShape 146">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28819" name="AutoShape 147">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8804"/>
                                        </p:tgtEl>
                                        <p:attrNameLst>
                                          <p:attrName>style.visibility</p:attrName>
                                        </p:attrNameLst>
                                      </p:cBhvr>
                                      <p:to>
                                        <p:strVal val="visible"/>
                                      </p:to>
                                    </p:set>
                                    <p:anim calcmode="lin" valueType="num">
                                      <p:cBhvr additive="base">
                                        <p:cTn id="7" dur="500" fill="hold"/>
                                        <p:tgtEl>
                                          <p:spTgt spid="28804"/>
                                        </p:tgtEl>
                                        <p:attrNameLst>
                                          <p:attrName>ppt_x</p:attrName>
                                        </p:attrNameLst>
                                      </p:cBhvr>
                                      <p:tavLst>
                                        <p:tav tm="0">
                                          <p:val>
                                            <p:strVal val="1+#ppt_w/2"/>
                                          </p:val>
                                        </p:tav>
                                        <p:tav tm="100000">
                                          <p:val>
                                            <p:strVal val="#ppt_x"/>
                                          </p:val>
                                        </p:tav>
                                      </p:tavLst>
                                    </p:anim>
                                    <p:anim calcmode="lin" valueType="num">
                                      <p:cBhvr additive="base">
                                        <p:cTn id="8" dur="500" fill="hold"/>
                                        <p:tgtEl>
                                          <p:spTgt spid="288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8807"/>
                                        </p:tgtEl>
                                        <p:attrNameLst>
                                          <p:attrName>style.visibility</p:attrName>
                                        </p:attrNameLst>
                                      </p:cBhvr>
                                      <p:to>
                                        <p:strVal val="visible"/>
                                      </p:to>
                                    </p:set>
                                    <p:anim calcmode="lin" valueType="num">
                                      <p:cBhvr>
                                        <p:cTn id="13" dur="500" fill="hold"/>
                                        <p:tgtEl>
                                          <p:spTgt spid="28807"/>
                                        </p:tgtEl>
                                        <p:attrNameLst>
                                          <p:attrName>ppt_w</p:attrName>
                                        </p:attrNameLst>
                                      </p:cBhvr>
                                      <p:tavLst>
                                        <p:tav tm="0">
                                          <p:val>
                                            <p:fltVal val="0"/>
                                          </p:val>
                                        </p:tav>
                                        <p:tav tm="100000">
                                          <p:val>
                                            <p:strVal val="#ppt_w"/>
                                          </p:val>
                                        </p:tav>
                                      </p:tavLst>
                                    </p:anim>
                                    <p:anim calcmode="lin" valueType="num">
                                      <p:cBhvr>
                                        <p:cTn id="14" dur="500" fill="hold"/>
                                        <p:tgtEl>
                                          <p:spTgt spid="2880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8810"/>
                                        </p:tgtEl>
                                        <p:attrNameLst>
                                          <p:attrName>style.visibility</p:attrName>
                                        </p:attrNameLst>
                                      </p:cBhvr>
                                      <p:to>
                                        <p:strVal val="visible"/>
                                      </p:to>
                                    </p:set>
                                    <p:anim calcmode="lin" valueType="num">
                                      <p:cBhvr additive="base">
                                        <p:cTn id="19" dur="500" fill="hold"/>
                                        <p:tgtEl>
                                          <p:spTgt spid="28810"/>
                                        </p:tgtEl>
                                        <p:attrNameLst>
                                          <p:attrName>ppt_x</p:attrName>
                                        </p:attrNameLst>
                                      </p:cBhvr>
                                      <p:tavLst>
                                        <p:tav tm="0">
                                          <p:val>
                                            <p:strVal val="0-#ppt_w/2"/>
                                          </p:val>
                                        </p:tav>
                                        <p:tav tm="100000">
                                          <p:val>
                                            <p:strVal val="#ppt_x"/>
                                          </p:val>
                                        </p:tav>
                                      </p:tavLst>
                                    </p:anim>
                                    <p:anim calcmode="lin" valueType="num">
                                      <p:cBhvr additive="base">
                                        <p:cTn id="20" dur="500" fill="hold"/>
                                        <p:tgtEl>
                                          <p:spTgt spid="288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8675"/>
                                        </p:tgtEl>
                                        <p:attrNameLst>
                                          <p:attrName>style.visibility</p:attrName>
                                        </p:attrNameLst>
                                      </p:cBhvr>
                                      <p:to>
                                        <p:strVal val="visible"/>
                                      </p:to>
                                    </p:set>
                                    <p:anim calcmode="lin" valueType="num">
                                      <p:cBhvr>
                                        <p:cTn id="25" dur="500" fill="hold"/>
                                        <p:tgtEl>
                                          <p:spTgt spid="28675"/>
                                        </p:tgtEl>
                                        <p:attrNameLst>
                                          <p:attrName>ppt_w</p:attrName>
                                        </p:attrNameLst>
                                      </p:cBhvr>
                                      <p:tavLst>
                                        <p:tav tm="0">
                                          <p:val>
                                            <p:fltVal val="0"/>
                                          </p:val>
                                        </p:tav>
                                        <p:tav tm="100000">
                                          <p:val>
                                            <p:strVal val="#ppt_w"/>
                                          </p:val>
                                        </p:tav>
                                      </p:tavLst>
                                    </p:anim>
                                    <p:anim calcmode="lin" valueType="num">
                                      <p:cBhvr>
                                        <p:cTn id="26" dur="500" fill="hold"/>
                                        <p:tgtEl>
                                          <p:spTgt spid="28675"/>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6"/>
                                        </p:tgtEl>
                                        <p:attrNameLst>
                                          <p:attrName>style.visibility</p:attrName>
                                        </p:attrNameLst>
                                      </p:cBhvr>
                                      <p:to>
                                        <p:strVal val="visible"/>
                                      </p:to>
                                    </p:set>
                                    <p:anim calcmode="lin" valueType="num">
                                      <p:cBhvr additive="base">
                                        <p:cTn id="31" dur="500" fill="hold"/>
                                        <p:tgtEl>
                                          <p:spTgt spid="28676"/>
                                        </p:tgtEl>
                                        <p:attrNameLst>
                                          <p:attrName>ppt_x</p:attrName>
                                        </p:attrNameLst>
                                      </p:cBhvr>
                                      <p:tavLst>
                                        <p:tav tm="0">
                                          <p:val>
                                            <p:strVal val="0-#ppt_w/2"/>
                                          </p:val>
                                        </p:tav>
                                        <p:tav tm="100000">
                                          <p:val>
                                            <p:strVal val="#ppt_x"/>
                                          </p:val>
                                        </p:tav>
                                      </p:tavLst>
                                    </p:anim>
                                    <p:anim calcmode="lin" valueType="num">
                                      <p:cBhvr additive="base">
                                        <p:cTn id="32"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677"/>
                                        </p:tgtEl>
                                        <p:attrNameLst>
                                          <p:attrName>style.visibility</p:attrName>
                                        </p:attrNameLst>
                                      </p:cBhvr>
                                      <p:to>
                                        <p:strVal val="visible"/>
                                      </p:to>
                                    </p:set>
                                    <p:anim calcmode="lin" valueType="num">
                                      <p:cBhvr additive="base">
                                        <p:cTn id="37" dur="500" fill="hold"/>
                                        <p:tgtEl>
                                          <p:spTgt spid="28677"/>
                                        </p:tgtEl>
                                        <p:attrNameLst>
                                          <p:attrName>ppt_x</p:attrName>
                                        </p:attrNameLst>
                                      </p:cBhvr>
                                      <p:tavLst>
                                        <p:tav tm="0">
                                          <p:val>
                                            <p:strVal val="1+#ppt_w/2"/>
                                          </p:val>
                                        </p:tav>
                                        <p:tav tm="100000">
                                          <p:val>
                                            <p:strVal val="#ppt_x"/>
                                          </p:val>
                                        </p:tav>
                                      </p:tavLst>
                                    </p:anim>
                                    <p:anim calcmode="lin" valueType="num">
                                      <p:cBhvr additive="base">
                                        <p:cTn id="38" dur="500" fill="hold"/>
                                        <p:tgtEl>
                                          <p:spTgt spid="2867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28674"/>
                                        </p:tgtEl>
                                        <p:attrNameLst>
                                          <p:attrName>style.visibility</p:attrName>
                                        </p:attrNameLst>
                                      </p:cBhvr>
                                      <p:to>
                                        <p:strVal val="visible"/>
                                      </p:to>
                                    </p:set>
                                    <p:anim calcmode="lin" valueType="num">
                                      <p:cBhvr>
                                        <p:cTn id="43" dur="500" fill="hold"/>
                                        <p:tgtEl>
                                          <p:spTgt spid="28674"/>
                                        </p:tgtEl>
                                        <p:attrNameLst>
                                          <p:attrName>ppt_x</p:attrName>
                                        </p:attrNameLst>
                                      </p:cBhvr>
                                      <p:tavLst>
                                        <p:tav tm="0">
                                          <p:val>
                                            <p:strVal val="#ppt_x-#ppt_w/2"/>
                                          </p:val>
                                        </p:tav>
                                        <p:tav tm="100000">
                                          <p:val>
                                            <p:strVal val="#ppt_x"/>
                                          </p:val>
                                        </p:tav>
                                      </p:tavLst>
                                    </p:anim>
                                    <p:anim calcmode="lin" valueType="num">
                                      <p:cBhvr>
                                        <p:cTn id="44" dur="500" fill="hold"/>
                                        <p:tgtEl>
                                          <p:spTgt spid="28674"/>
                                        </p:tgtEl>
                                        <p:attrNameLst>
                                          <p:attrName>ppt_y</p:attrName>
                                        </p:attrNameLst>
                                      </p:cBhvr>
                                      <p:tavLst>
                                        <p:tav tm="0">
                                          <p:val>
                                            <p:strVal val="#ppt_y"/>
                                          </p:val>
                                        </p:tav>
                                        <p:tav tm="100000">
                                          <p:val>
                                            <p:strVal val="#ppt_y"/>
                                          </p:val>
                                        </p:tav>
                                      </p:tavLst>
                                    </p:anim>
                                    <p:anim calcmode="lin" valueType="num">
                                      <p:cBhvr>
                                        <p:cTn id="45" dur="500" fill="hold"/>
                                        <p:tgtEl>
                                          <p:spTgt spid="28674"/>
                                        </p:tgtEl>
                                        <p:attrNameLst>
                                          <p:attrName>ppt_w</p:attrName>
                                        </p:attrNameLst>
                                      </p:cBhvr>
                                      <p:tavLst>
                                        <p:tav tm="0">
                                          <p:val>
                                            <p:fltVal val="0"/>
                                          </p:val>
                                        </p:tav>
                                        <p:tav tm="100000">
                                          <p:val>
                                            <p:strVal val="#ppt_w"/>
                                          </p:val>
                                        </p:tav>
                                      </p:tavLst>
                                    </p:anim>
                                    <p:anim calcmode="lin" valueType="num">
                                      <p:cBhvr>
                                        <p:cTn id="46" dur="500" fill="hold"/>
                                        <p:tgtEl>
                                          <p:spTgt spid="2867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8679"/>
                                        </p:tgtEl>
                                        <p:attrNameLst>
                                          <p:attrName>style.visibility</p:attrName>
                                        </p:attrNameLst>
                                      </p:cBhvr>
                                      <p:to>
                                        <p:strVal val="visible"/>
                                      </p:to>
                                    </p:set>
                                    <p:anim calcmode="lin" valueType="num">
                                      <p:cBhvr>
                                        <p:cTn id="51" dur="500" fill="hold"/>
                                        <p:tgtEl>
                                          <p:spTgt spid="28679"/>
                                        </p:tgtEl>
                                        <p:attrNameLst>
                                          <p:attrName>ppt_w</p:attrName>
                                        </p:attrNameLst>
                                      </p:cBhvr>
                                      <p:tavLst>
                                        <p:tav tm="0">
                                          <p:val>
                                            <p:fltVal val="0"/>
                                          </p:val>
                                        </p:tav>
                                        <p:tav tm="100000">
                                          <p:val>
                                            <p:strVal val="#ppt_w"/>
                                          </p:val>
                                        </p:tav>
                                      </p:tavLst>
                                    </p:anim>
                                    <p:anim calcmode="lin" valueType="num">
                                      <p:cBhvr>
                                        <p:cTn id="52" dur="500" fill="hold"/>
                                        <p:tgtEl>
                                          <p:spTgt spid="28679"/>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28680"/>
                                        </p:tgtEl>
                                        <p:attrNameLst>
                                          <p:attrName>style.visibility</p:attrName>
                                        </p:attrNameLst>
                                      </p:cBhvr>
                                      <p:to>
                                        <p:strVal val="visible"/>
                                      </p:to>
                                    </p:set>
                                    <p:anim calcmode="lin" valueType="num">
                                      <p:cBhvr>
                                        <p:cTn id="57" dur="500" fill="hold"/>
                                        <p:tgtEl>
                                          <p:spTgt spid="28680"/>
                                        </p:tgtEl>
                                        <p:attrNameLst>
                                          <p:attrName>ppt_w</p:attrName>
                                        </p:attrNameLst>
                                      </p:cBhvr>
                                      <p:tavLst>
                                        <p:tav tm="0">
                                          <p:val>
                                            <p:fltVal val="0"/>
                                          </p:val>
                                        </p:tav>
                                        <p:tav tm="100000">
                                          <p:val>
                                            <p:strVal val="#ppt_w"/>
                                          </p:val>
                                        </p:tav>
                                      </p:tavLst>
                                    </p:anim>
                                    <p:anim calcmode="lin" valueType="num">
                                      <p:cBhvr>
                                        <p:cTn id="58" dur="500" fill="hold"/>
                                        <p:tgtEl>
                                          <p:spTgt spid="28680"/>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28681"/>
                                        </p:tgtEl>
                                        <p:attrNameLst>
                                          <p:attrName>style.visibility</p:attrName>
                                        </p:attrNameLst>
                                      </p:cBhvr>
                                      <p:to>
                                        <p:strVal val="visible"/>
                                      </p:to>
                                    </p:set>
                                    <p:anim calcmode="lin" valueType="num">
                                      <p:cBhvr>
                                        <p:cTn id="63" dur="500" fill="hold"/>
                                        <p:tgtEl>
                                          <p:spTgt spid="28681"/>
                                        </p:tgtEl>
                                        <p:attrNameLst>
                                          <p:attrName>ppt_w</p:attrName>
                                        </p:attrNameLst>
                                      </p:cBhvr>
                                      <p:tavLst>
                                        <p:tav tm="0">
                                          <p:val>
                                            <p:fltVal val="0"/>
                                          </p:val>
                                        </p:tav>
                                        <p:tav tm="100000">
                                          <p:val>
                                            <p:strVal val="#ppt_w"/>
                                          </p:val>
                                        </p:tav>
                                      </p:tavLst>
                                    </p:anim>
                                    <p:anim calcmode="lin" valueType="num">
                                      <p:cBhvr>
                                        <p:cTn id="64" dur="500" fill="hold"/>
                                        <p:tgtEl>
                                          <p:spTgt spid="28681"/>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28682"/>
                                        </p:tgtEl>
                                        <p:attrNameLst>
                                          <p:attrName>style.visibility</p:attrName>
                                        </p:attrNameLst>
                                      </p:cBhvr>
                                      <p:to>
                                        <p:strVal val="visible"/>
                                      </p:to>
                                    </p:set>
                                    <p:anim calcmode="lin" valueType="num">
                                      <p:cBhvr>
                                        <p:cTn id="69" dur="500" fill="hold"/>
                                        <p:tgtEl>
                                          <p:spTgt spid="28682"/>
                                        </p:tgtEl>
                                        <p:attrNameLst>
                                          <p:attrName>ppt_w</p:attrName>
                                        </p:attrNameLst>
                                      </p:cBhvr>
                                      <p:tavLst>
                                        <p:tav tm="0">
                                          <p:val>
                                            <p:fltVal val="0"/>
                                          </p:val>
                                        </p:tav>
                                        <p:tav tm="100000">
                                          <p:val>
                                            <p:strVal val="#ppt_w"/>
                                          </p:val>
                                        </p:tav>
                                      </p:tavLst>
                                    </p:anim>
                                    <p:anim calcmode="lin" valueType="num">
                                      <p:cBhvr>
                                        <p:cTn id="70" dur="500" fill="hold"/>
                                        <p:tgtEl>
                                          <p:spTgt spid="28682"/>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28678"/>
                                        </p:tgtEl>
                                        <p:attrNameLst>
                                          <p:attrName>style.visibility</p:attrName>
                                        </p:attrNameLst>
                                      </p:cBhvr>
                                      <p:to>
                                        <p:strVal val="visible"/>
                                      </p:to>
                                    </p:set>
                                    <p:anim calcmode="lin" valueType="num">
                                      <p:cBhvr>
                                        <p:cTn id="75" dur="500" fill="hold"/>
                                        <p:tgtEl>
                                          <p:spTgt spid="28678"/>
                                        </p:tgtEl>
                                        <p:attrNameLst>
                                          <p:attrName>ppt_w</p:attrName>
                                        </p:attrNameLst>
                                      </p:cBhvr>
                                      <p:tavLst>
                                        <p:tav tm="0">
                                          <p:val>
                                            <p:fltVal val="0"/>
                                          </p:val>
                                        </p:tav>
                                        <p:tav tm="100000">
                                          <p:val>
                                            <p:strVal val="#ppt_w"/>
                                          </p:val>
                                        </p:tav>
                                      </p:tavLst>
                                    </p:anim>
                                    <p:anim calcmode="lin" valueType="num">
                                      <p:cBhvr>
                                        <p:cTn id="76" dur="500" fill="hold"/>
                                        <p:tgtEl>
                                          <p:spTgt spid="28678"/>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499"/>
                                          </p:stCondLst>
                                        </p:cTn>
                                        <p:tgtEl>
                                          <p:spTgt spid="2869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7" presetClass="entr" presetSubtype="4" fill="hold" grpId="0" nodeType="clickEffect">
                                  <p:stCondLst>
                                    <p:cond delay="0"/>
                                  </p:stCondLst>
                                  <p:childTnLst>
                                    <p:set>
                                      <p:cBhvr>
                                        <p:cTn id="84" dur="1" fill="hold">
                                          <p:stCondLst>
                                            <p:cond delay="0"/>
                                          </p:stCondLst>
                                        </p:cTn>
                                        <p:tgtEl>
                                          <p:spTgt spid="28683"/>
                                        </p:tgtEl>
                                        <p:attrNameLst>
                                          <p:attrName>style.visibility</p:attrName>
                                        </p:attrNameLst>
                                      </p:cBhvr>
                                      <p:to>
                                        <p:strVal val="visible"/>
                                      </p:to>
                                    </p:set>
                                    <p:anim calcmode="lin" valueType="num">
                                      <p:cBhvr>
                                        <p:cTn id="85" dur="500" fill="hold"/>
                                        <p:tgtEl>
                                          <p:spTgt spid="28683"/>
                                        </p:tgtEl>
                                        <p:attrNameLst>
                                          <p:attrName>ppt_x</p:attrName>
                                        </p:attrNameLst>
                                      </p:cBhvr>
                                      <p:tavLst>
                                        <p:tav tm="0">
                                          <p:val>
                                            <p:strVal val="#ppt_x"/>
                                          </p:val>
                                        </p:tav>
                                        <p:tav tm="100000">
                                          <p:val>
                                            <p:strVal val="#ppt_x"/>
                                          </p:val>
                                        </p:tav>
                                      </p:tavLst>
                                    </p:anim>
                                    <p:anim calcmode="lin" valueType="num">
                                      <p:cBhvr>
                                        <p:cTn id="86" dur="500" fill="hold"/>
                                        <p:tgtEl>
                                          <p:spTgt spid="28683"/>
                                        </p:tgtEl>
                                        <p:attrNameLst>
                                          <p:attrName>ppt_y</p:attrName>
                                        </p:attrNameLst>
                                      </p:cBhvr>
                                      <p:tavLst>
                                        <p:tav tm="0">
                                          <p:val>
                                            <p:strVal val="#ppt_y+#ppt_h/2"/>
                                          </p:val>
                                        </p:tav>
                                        <p:tav tm="100000">
                                          <p:val>
                                            <p:strVal val="#ppt_y"/>
                                          </p:val>
                                        </p:tav>
                                      </p:tavLst>
                                    </p:anim>
                                    <p:anim calcmode="lin" valueType="num">
                                      <p:cBhvr>
                                        <p:cTn id="87" dur="500" fill="hold"/>
                                        <p:tgtEl>
                                          <p:spTgt spid="28683"/>
                                        </p:tgtEl>
                                        <p:attrNameLst>
                                          <p:attrName>ppt_w</p:attrName>
                                        </p:attrNameLst>
                                      </p:cBhvr>
                                      <p:tavLst>
                                        <p:tav tm="0">
                                          <p:val>
                                            <p:strVal val="#ppt_w"/>
                                          </p:val>
                                        </p:tav>
                                        <p:tav tm="100000">
                                          <p:val>
                                            <p:strVal val="#ppt_w"/>
                                          </p:val>
                                        </p:tav>
                                      </p:tavLst>
                                    </p:anim>
                                    <p:anim calcmode="lin" valueType="num">
                                      <p:cBhvr>
                                        <p:cTn id="88" dur="500" fill="hold"/>
                                        <p:tgtEl>
                                          <p:spTgt spid="28683"/>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7" presetClass="entr" presetSubtype="4" fill="hold" grpId="0" nodeType="clickEffect">
                                  <p:stCondLst>
                                    <p:cond delay="0"/>
                                  </p:stCondLst>
                                  <p:childTnLst>
                                    <p:set>
                                      <p:cBhvr>
                                        <p:cTn id="92" dur="1" fill="hold">
                                          <p:stCondLst>
                                            <p:cond delay="0"/>
                                          </p:stCondLst>
                                        </p:cTn>
                                        <p:tgtEl>
                                          <p:spTgt spid="28684"/>
                                        </p:tgtEl>
                                        <p:attrNameLst>
                                          <p:attrName>style.visibility</p:attrName>
                                        </p:attrNameLst>
                                      </p:cBhvr>
                                      <p:to>
                                        <p:strVal val="visible"/>
                                      </p:to>
                                    </p:set>
                                    <p:anim calcmode="lin" valueType="num">
                                      <p:cBhvr>
                                        <p:cTn id="93" dur="500" fill="hold"/>
                                        <p:tgtEl>
                                          <p:spTgt spid="28684"/>
                                        </p:tgtEl>
                                        <p:attrNameLst>
                                          <p:attrName>ppt_x</p:attrName>
                                        </p:attrNameLst>
                                      </p:cBhvr>
                                      <p:tavLst>
                                        <p:tav tm="0">
                                          <p:val>
                                            <p:strVal val="#ppt_x"/>
                                          </p:val>
                                        </p:tav>
                                        <p:tav tm="100000">
                                          <p:val>
                                            <p:strVal val="#ppt_x"/>
                                          </p:val>
                                        </p:tav>
                                      </p:tavLst>
                                    </p:anim>
                                    <p:anim calcmode="lin" valueType="num">
                                      <p:cBhvr>
                                        <p:cTn id="94" dur="500" fill="hold"/>
                                        <p:tgtEl>
                                          <p:spTgt spid="28684"/>
                                        </p:tgtEl>
                                        <p:attrNameLst>
                                          <p:attrName>ppt_y</p:attrName>
                                        </p:attrNameLst>
                                      </p:cBhvr>
                                      <p:tavLst>
                                        <p:tav tm="0">
                                          <p:val>
                                            <p:strVal val="#ppt_y+#ppt_h/2"/>
                                          </p:val>
                                        </p:tav>
                                        <p:tav tm="100000">
                                          <p:val>
                                            <p:strVal val="#ppt_y"/>
                                          </p:val>
                                        </p:tav>
                                      </p:tavLst>
                                    </p:anim>
                                    <p:anim calcmode="lin" valueType="num">
                                      <p:cBhvr>
                                        <p:cTn id="95" dur="500" fill="hold"/>
                                        <p:tgtEl>
                                          <p:spTgt spid="28684"/>
                                        </p:tgtEl>
                                        <p:attrNameLst>
                                          <p:attrName>ppt_w</p:attrName>
                                        </p:attrNameLst>
                                      </p:cBhvr>
                                      <p:tavLst>
                                        <p:tav tm="0">
                                          <p:val>
                                            <p:strVal val="#ppt_w"/>
                                          </p:val>
                                        </p:tav>
                                        <p:tav tm="100000">
                                          <p:val>
                                            <p:strVal val="#ppt_w"/>
                                          </p:val>
                                        </p:tav>
                                      </p:tavLst>
                                    </p:anim>
                                    <p:anim calcmode="lin" valueType="num">
                                      <p:cBhvr>
                                        <p:cTn id="96" dur="500" fill="hold"/>
                                        <p:tgtEl>
                                          <p:spTgt spid="28684"/>
                                        </p:tgtEl>
                                        <p:attrNameLst>
                                          <p:attrName>ppt_h</p:attrName>
                                        </p:attrNameLst>
                                      </p:cBhvr>
                                      <p:tavLst>
                                        <p:tav tm="0">
                                          <p:val>
                                            <p:flt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7" presetClass="entr" presetSubtype="4" fill="hold" grpId="0" nodeType="clickEffect">
                                  <p:stCondLst>
                                    <p:cond delay="0"/>
                                  </p:stCondLst>
                                  <p:childTnLst>
                                    <p:set>
                                      <p:cBhvr>
                                        <p:cTn id="100" dur="1" fill="hold">
                                          <p:stCondLst>
                                            <p:cond delay="0"/>
                                          </p:stCondLst>
                                        </p:cTn>
                                        <p:tgtEl>
                                          <p:spTgt spid="28685"/>
                                        </p:tgtEl>
                                        <p:attrNameLst>
                                          <p:attrName>style.visibility</p:attrName>
                                        </p:attrNameLst>
                                      </p:cBhvr>
                                      <p:to>
                                        <p:strVal val="visible"/>
                                      </p:to>
                                    </p:set>
                                    <p:anim calcmode="lin" valueType="num">
                                      <p:cBhvr>
                                        <p:cTn id="101" dur="500" fill="hold"/>
                                        <p:tgtEl>
                                          <p:spTgt spid="28685"/>
                                        </p:tgtEl>
                                        <p:attrNameLst>
                                          <p:attrName>ppt_x</p:attrName>
                                        </p:attrNameLst>
                                      </p:cBhvr>
                                      <p:tavLst>
                                        <p:tav tm="0">
                                          <p:val>
                                            <p:strVal val="#ppt_x"/>
                                          </p:val>
                                        </p:tav>
                                        <p:tav tm="100000">
                                          <p:val>
                                            <p:strVal val="#ppt_x"/>
                                          </p:val>
                                        </p:tav>
                                      </p:tavLst>
                                    </p:anim>
                                    <p:anim calcmode="lin" valueType="num">
                                      <p:cBhvr>
                                        <p:cTn id="102" dur="500" fill="hold"/>
                                        <p:tgtEl>
                                          <p:spTgt spid="28685"/>
                                        </p:tgtEl>
                                        <p:attrNameLst>
                                          <p:attrName>ppt_y</p:attrName>
                                        </p:attrNameLst>
                                      </p:cBhvr>
                                      <p:tavLst>
                                        <p:tav tm="0">
                                          <p:val>
                                            <p:strVal val="#ppt_y+#ppt_h/2"/>
                                          </p:val>
                                        </p:tav>
                                        <p:tav tm="100000">
                                          <p:val>
                                            <p:strVal val="#ppt_y"/>
                                          </p:val>
                                        </p:tav>
                                      </p:tavLst>
                                    </p:anim>
                                    <p:anim calcmode="lin" valueType="num">
                                      <p:cBhvr>
                                        <p:cTn id="103" dur="500" fill="hold"/>
                                        <p:tgtEl>
                                          <p:spTgt spid="28685"/>
                                        </p:tgtEl>
                                        <p:attrNameLst>
                                          <p:attrName>ppt_w</p:attrName>
                                        </p:attrNameLst>
                                      </p:cBhvr>
                                      <p:tavLst>
                                        <p:tav tm="0">
                                          <p:val>
                                            <p:strVal val="#ppt_w"/>
                                          </p:val>
                                        </p:tav>
                                        <p:tav tm="100000">
                                          <p:val>
                                            <p:strVal val="#ppt_w"/>
                                          </p:val>
                                        </p:tav>
                                      </p:tavLst>
                                    </p:anim>
                                    <p:anim calcmode="lin" valueType="num">
                                      <p:cBhvr>
                                        <p:cTn id="104" dur="500" fill="hold"/>
                                        <p:tgtEl>
                                          <p:spTgt spid="28685"/>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4" fill="hold" grpId="0" nodeType="clickEffect">
                                  <p:stCondLst>
                                    <p:cond delay="0"/>
                                  </p:stCondLst>
                                  <p:childTnLst>
                                    <p:set>
                                      <p:cBhvr>
                                        <p:cTn id="108" dur="1" fill="hold">
                                          <p:stCondLst>
                                            <p:cond delay="0"/>
                                          </p:stCondLst>
                                        </p:cTn>
                                        <p:tgtEl>
                                          <p:spTgt spid="28686"/>
                                        </p:tgtEl>
                                        <p:attrNameLst>
                                          <p:attrName>style.visibility</p:attrName>
                                        </p:attrNameLst>
                                      </p:cBhvr>
                                      <p:to>
                                        <p:strVal val="visible"/>
                                      </p:to>
                                    </p:set>
                                    <p:anim calcmode="lin" valueType="num">
                                      <p:cBhvr>
                                        <p:cTn id="109" dur="500" fill="hold"/>
                                        <p:tgtEl>
                                          <p:spTgt spid="28686"/>
                                        </p:tgtEl>
                                        <p:attrNameLst>
                                          <p:attrName>ppt_x</p:attrName>
                                        </p:attrNameLst>
                                      </p:cBhvr>
                                      <p:tavLst>
                                        <p:tav tm="0">
                                          <p:val>
                                            <p:strVal val="#ppt_x"/>
                                          </p:val>
                                        </p:tav>
                                        <p:tav tm="100000">
                                          <p:val>
                                            <p:strVal val="#ppt_x"/>
                                          </p:val>
                                        </p:tav>
                                      </p:tavLst>
                                    </p:anim>
                                    <p:anim calcmode="lin" valueType="num">
                                      <p:cBhvr>
                                        <p:cTn id="110" dur="500" fill="hold"/>
                                        <p:tgtEl>
                                          <p:spTgt spid="28686"/>
                                        </p:tgtEl>
                                        <p:attrNameLst>
                                          <p:attrName>ppt_y</p:attrName>
                                        </p:attrNameLst>
                                      </p:cBhvr>
                                      <p:tavLst>
                                        <p:tav tm="0">
                                          <p:val>
                                            <p:strVal val="#ppt_y+#ppt_h/2"/>
                                          </p:val>
                                        </p:tav>
                                        <p:tav tm="100000">
                                          <p:val>
                                            <p:strVal val="#ppt_y"/>
                                          </p:val>
                                        </p:tav>
                                      </p:tavLst>
                                    </p:anim>
                                    <p:anim calcmode="lin" valueType="num">
                                      <p:cBhvr>
                                        <p:cTn id="111" dur="500" fill="hold"/>
                                        <p:tgtEl>
                                          <p:spTgt spid="28686"/>
                                        </p:tgtEl>
                                        <p:attrNameLst>
                                          <p:attrName>ppt_w</p:attrName>
                                        </p:attrNameLst>
                                      </p:cBhvr>
                                      <p:tavLst>
                                        <p:tav tm="0">
                                          <p:val>
                                            <p:strVal val="#ppt_w"/>
                                          </p:val>
                                        </p:tav>
                                        <p:tav tm="100000">
                                          <p:val>
                                            <p:strVal val="#ppt_w"/>
                                          </p:val>
                                        </p:tav>
                                      </p:tavLst>
                                    </p:anim>
                                    <p:anim calcmode="lin" valueType="num">
                                      <p:cBhvr>
                                        <p:cTn id="112" dur="500" fill="hold"/>
                                        <p:tgtEl>
                                          <p:spTgt spid="28686"/>
                                        </p:tgtEl>
                                        <p:attrNameLst>
                                          <p:attrName>ppt_h</p:attrName>
                                        </p:attrNameLst>
                                      </p:cBhvr>
                                      <p:tavLst>
                                        <p:tav tm="0">
                                          <p:val>
                                            <p:fltVal val="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17" presetClass="entr" presetSubtype="4" fill="hold" grpId="0" nodeType="clickEffect">
                                  <p:stCondLst>
                                    <p:cond delay="0"/>
                                  </p:stCondLst>
                                  <p:childTnLst>
                                    <p:set>
                                      <p:cBhvr>
                                        <p:cTn id="116" dur="1" fill="hold">
                                          <p:stCondLst>
                                            <p:cond delay="0"/>
                                          </p:stCondLst>
                                        </p:cTn>
                                        <p:tgtEl>
                                          <p:spTgt spid="28687"/>
                                        </p:tgtEl>
                                        <p:attrNameLst>
                                          <p:attrName>style.visibility</p:attrName>
                                        </p:attrNameLst>
                                      </p:cBhvr>
                                      <p:to>
                                        <p:strVal val="visible"/>
                                      </p:to>
                                    </p:set>
                                    <p:anim calcmode="lin" valueType="num">
                                      <p:cBhvr>
                                        <p:cTn id="117" dur="500" fill="hold"/>
                                        <p:tgtEl>
                                          <p:spTgt spid="28687"/>
                                        </p:tgtEl>
                                        <p:attrNameLst>
                                          <p:attrName>ppt_x</p:attrName>
                                        </p:attrNameLst>
                                      </p:cBhvr>
                                      <p:tavLst>
                                        <p:tav tm="0">
                                          <p:val>
                                            <p:strVal val="#ppt_x"/>
                                          </p:val>
                                        </p:tav>
                                        <p:tav tm="100000">
                                          <p:val>
                                            <p:strVal val="#ppt_x"/>
                                          </p:val>
                                        </p:tav>
                                      </p:tavLst>
                                    </p:anim>
                                    <p:anim calcmode="lin" valueType="num">
                                      <p:cBhvr>
                                        <p:cTn id="118" dur="500" fill="hold"/>
                                        <p:tgtEl>
                                          <p:spTgt spid="28687"/>
                                        </p:tgtEl>
                                        <p:attrNameLst>
                                          <p:attrName>ppt_y</p:attrName>
                                        </p:attrNameLst>
                                      </p:cBhvr>
                                      <p:tavLst>
                                        <p:tav tm="0">
                                          <p:val>
                                            <p:strVal val="#ppt_y+#ppt_h/2"/>
                                          </p:val>
                                        </p:tav>
                                        <p:tav tm="100000">
                                          <p:val>
                                            <p:strVal val="#ppt_y"/>
                                          </p:val>
                                        </p:tav>
                                      </p:tavLst>
                                    </p:anim>
                                    <p:anim calcmode="lin" valueType="num">
                                      <p:cBhvr>
                                        <p:cTn id="119" dur="500" fill="hold"/>
                                        <p:tgtEl>
                                          <p:spTgt spid="28687"/>
                                        </p:tgtEl>
                                        <p:attrNameLst>
                                          <p:attrName>ppt_w</p:attrName>
                                        </p:attrNameLst>
                                      </p:cBhvr>
                                      <p:tavLst>
                                        <p:tav tm="0">
                                          <p:val>
                                            <p:strVal val="#ppt_w"/>
                                          </p:val>
                                        </p:tav>
                                        <p:tav tm="100000">
                                          <p:val>
                                            <p:strVal val="#ppt_w"/>
                                          </p:val>
                                        </p:tav>
                                      </p:tavLst>
                                    </p:anim>
                                    <p:anim calcmode="lin" valueType="num">
                                      <p:cBhvr>
                                        <p:cTn id="120" dur="500" fill="hold"/>
                                        <p:tgtEl>
                                          <p:spTgt spid="28687"/>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17" presetClass="entr" presetSubtype="4" fill="hold" grpId="0" nodeType="clickEffect">
                                  <p:stCondLst>
                                    <p:cond delay="0"/>
                                  </p:stCondLst>
                                  <p:childTnLst>
                                    <p:set>
                                      <p:cBhvr>
                                        <p:cTn id="124" dur="1" fill="hold">
                                          <p:stCondLst>
                                            <p:cond delay="0"/>
                                          </p:stCondLst>
                                        </p:cTn>
                                        <p:tgtEl>
                                          <p:spTgt spid="28688"/>
                                        </p:tgtEl>
                                        <p:attrNameLst>
                                          <p:attrName>style.visibility</p:attrName>
                                        </p:attrNameLst>
                                      </p:cBhvr>
                                      <p:to>
                                        <p:strVal val="visible"/>
                                      </p:to>
                                    </p:set>
                                    <p:anim calcmode="lin" valueType="num">
                                      <p:cBhvr>
                                        <p:cTn id="125" dur="500" fill="hold"/>
                                        <p:tgtEl>
                                          <p:spTgt spid="28688"/>
                                        </p:tgtEl>
                                        <p:attrNameLst>
                                          <p:attrName>ppt_x</p:attrName>
                                        </p:attrNameLst>
                                      </p:cBhvr>
                                      <p:tavLst>
                                        <p:tav tm="0">
                                          <p:val>
                                            <p:strVal val="#ppt_x"/>
                                          </p:val>
                                        </p:tav>
                                        <p:tav tm="100000">
                                          <p:val>
                                            <p:strVal val="#ppt_x"/>
                                          </p:val>
                                        </p:tav>
                                      </p:tavLst>
                                    </p:anim>
                                    <p:anim calcmode="lin" valueType="num">
                                      <p:cBhvr>
                                        <p:cTn id="126" dur="500" fill="hold"/>
                                        <p:tgtEl>
                                          <p:spTgt spid="28688"/>
                                        </p:tgtEl>
                                        <p:attrNameLst>
                                          <p:attrName>ppt_y</p:attrName>
                                        </p:attrNameLst>
                                      </p:cBhvr>
                                      <p:tavLst>
                                        <p:tav tm="0">
                                          <p:val>
                                            <p:strVal val="#ppt_y+#ppt_h/2"/>
                                          </p:val>
                                        </p:tav>
                                        <p:tav tm="100000">
                                          <p:val>
                                            <p:strVal val="#ppt_y"/>
                                          </p:val>
                                        </p:tav>
                                      </p:tavLst>
                                    </p:anim>
                                    <p:anim calcmode="lin" valueType="num">
                                      <p:cBhvr>
                                        <p:cTn id="127" dur="500" fill="hold"/>
                                        <p:tgtEl>
                                          <p:spTgt spid="28688"/>
                                        </p:tgtEl>
                                        <p:attrNameLst>
                                          <p:attrName>ppt_w</p:attrName>
                                        </p:attrNameLst>
                                      </p:cBhvr>
                                      <p:tavLst>
                                        <p:tav tm="0">
                                          <p:val>
                                            <p:strVal val="#ppt_w"/>
                                          </p:val>
                                        </p:tav>
                                        <p:tav tm="100000">
                                          <p:val>
                                            <p:strVal val="#ppt_w"/>
                                          </p:val>
                                        </p:tav>
                                      </p:tavLst>
                                    </p:anim>
                                    <p:anim calcmode="lin" valueType="num">
                                      <p:cBhvr>
                                        <p:cTn id="128" dur="500" fill="hold"/>
                                        <p:tgtEl>
                                          <p:spTgt spid="28688"/>
                                        </p:tgtEl>
                                        <p:attrNameLst>
                                          <p:attrName>ppt_h</p:attrName>
                                        </p:attrNameLst>
                                      </p:cBhvr>
                                      <p:tavLst>
                                        <p:tav tm="0">
                                          <p:val>
                                            <p:fltVal val="0"/>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ntr" presetSubtype="4" fill="hold" grpId="0" nodeType="clickEffect">
                                  <p:stCondLst>
                                    <p:cond delay="0"/>
                                  </p:stCondLst>
                                  <p:childTnLst>
                                    <p:set>
                                      <p:cBhvr>
                                        <p:cTn id="132" dur="1" fill="hold">
                                          <p:stCondLst>
                                            <p:cond delay="0"/>
                                          </p:stCondLst>
                                        </p:cTn>
                                        <p:tgtEl>
                                          <p:spTgt spid="28689"/>
                                        </p:tgtEl>
                                        <p:attrNameLst>
                                          <p:attrName>style.visibility</p:attrName>
                                        </p:attrNameLst>
                                      </p:cBhvr>
                                      <p:to>
                                        <p:strVal val="visible"/>
                                      </p:to>
                                    </p:set>
                                    <p:anim calcmode="lin" valueType="num">
                                      <p:cBhvr>
                                        <p:cTn id="133" dur="500" fill="hold"/>
                                        <p:tgtEl>
                                          <p:spTgt spid="28689"/>
                                        </p:tgtEl>
                                        <p:attrNameLst>
                                          <p:attrName>ppt_x</p:attrName>
                                        </p:attrNameLst>
                                      </p:cBhvr>
                                      <p:tavLst>
                                        <p:tav tm="0">
                                          <p:val>
                                            <p:strVal val="#ppt_x"/>
                                          </p:val>
                                        </p:tav>
                                        <p:tav tm="100000">
                                          <p:val>
                                            <p:strVal val="#ppt_x"/>
                                          </p:val>
                                        </p:tav>
                                      </p:tavLst>
                                    </p:anim>
                                    <p:anim calcmode="lin" valueType="num">
                                      <p:cBhvr>
                                        <p:cTn id="134" dur="500" fill="hold"/>
                                        <p:tgtEl>
                                          <p:spTgt spid="28689"/>
                                        </p:tgtEl>
                                        <p:attrNameLst>
                                          <p:attrName>ppt_y</p:attrName>
                                        </p:attrNameLst>
                                      </p:cBhvr>
                                      <p:tavLst>
                                        <p:tav tm="0">
                                          <p:val>
                                            <p:strVal val="#ppt_y+#ppt_h/2"/>
                                          </p:val>
                                        </p:tav>
                                        <p:tav tm="100000">
                                          <p:val>
                                            <p:strVal val="#ppt_y"/>
                                          </p:val>
                                        </p:tav>
                                      </p:tavLst>
                                    </p:anim>
                                    <p:anim calcmode="lin" valueType="num">
                                      <p:cBhvr>
                                        <p:cTn id="135" dur="500" fill="hold"/>
                                        <p:tgtEl>
                                          <p:spTgt spid="28689"/>
                                        </p:tgtEl>
                                        <p:attrNameLst>
                                          <p:attrName>ppt_w</p:attrName>
                                        </p:attrNameLst>
                                      </p:cBhvr>
                                      <p:tavLst>
                                        <p:tav tm="0">
                                          <p:val>
                                            <p:strVal val="#ppt_w"/>
                                          </p:val>
                                        </p:tav>
                                        <p:tav tm="100000">
                                          <p:val>
                                            <p:strVal val="#ppt_w"/>
                                          </p:val>
                                        </p:tav>
                                      </p:tavLst>
                                    </p:anim>
                                    <p:anim calcmode="lin" valueType="num">
                                      <p:cBhvr>
                                        <p:cTn id="136" dur="500" fill="hold"/>
                                        <p:tgtEl>
                                          <p:spTgt spid="28689"/>
                                        </p:tgtEl>
                                        <p:attrNameLst>
                                          <p:attrName>ppt_h</p:attrName>
                                        </p:attrNameLst>
                                      </p:cBhvr>
                                      <p:tavLst>
                                        <p:tav tm="0">
                                          <p:val>
                                            <p:fltVal val="0"/>
                                          </p:val>
                                        </p:tav>
                                        <p:tav tm="100000">
                                          <p:val>
                                            <p:strVal val="#ppt_h"/>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8" fill="hold" nodeType="clickEffect">
                                  <p:stCondLst>
                                    <p:cond delay="0"/>
                                  </p:stCondLst>
                                  <p:childTnLst>
                                    <p:set>
                                      <p:cBhvr>
                                        <p:cTn id="140" dur="1" fill="hold">
                                          <p:stCondLst>
                                            <p:cond delay="0"/>
                                          </p:stCondLst>
                                        </p:cTn>
                                        <p:tgtEl>
                                          <p:spTgt spid="28690"/>
                                        </p:tgtEl>
                                        <p:attrNameLst>
                                          <p:attrName>style.visibility</p:attrName>
                                        </p:attrNameLst>
                                      </p:cBhvr>
                                      <p:to>
                                        <p:strVal val="visible"/>
                                      </p:to>
                                    </p:set>
                                    <p:anim calcmode="lin" valueType="num">
                                      <p:cBhvr additive="base">
                                        <p:cTn id="141" dur="500" fill="hold"/>
                                        <p:tgtEl>
                                          <p:spTgt spid="28690"/>
                                        </p:tgtEl>
                                        <p:attrNameLst>
                                          <p:attrName>ppt_x</p:attrName>
                                        </p:attrNameLst>
                                      </p:cBhvr>
                                      <p:tavLst>
                                        <p:tav tm="0">
                                          <p:val>
                                            <p:strVal val="0-#ppt_w/2"/>
                                          </p:val>
                                        </p:tav>
                                        <p:tav tm="100000">
                                          <p:val>
                                            <p:strVal val="#ppt_x"/>
                                          </p:val>
                                        </p:tav>
                                      </p:tavLst>
                                    </p:anim>
                                    <p:anim calcmode="lin" valueType="num">
                                      <p:cBhvr additive="base">
                                        <p:cTn id="142" dur="500" fill="hold"/>
                                        <p:tgtEl>
                                          <p:spTgt spid="28690"/>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8" fill="hold" grpId="0" nodeType="clickEffect">
                                  <p:stCondLst>
                                    <p:cond delay="0"/>
                                  </p:stCondLst>
                                  <p:childTnLst>
                                    <p:set>
                                      <p:cBhvr>
                                        <p:cTn id="146" dur="1" fill="hold">
                                          <p:stCondLst>
                                            <p:cond delay="0"/>
                                          </p:stCondLst>
                                        </p:cTn>
                                        <p:tgtEl>
                                          <p:spTgt spid="28704"/>
                                        </p:tgtEl>
                                        <p:attrNameLst>
                                          <p:attrName>style.visibility</p:attrName>
                                        </p:attrNameLst>
                                      </p:cBhvr>
                                      <p:to>
                                        <p:strVal val="visible"/>
                                      </p:to>
                                    </p:set>
                                    <p:anim calcmode="lin" valueType="num">
                                      <p:cBhvr additive="base">
                                        <p:cTn id="147" dur="500" fill="hold"/>
                                        <p:tgtEl>
                                          <p:spTgt spid="28704"/>
                                        </p:tgtEl>
                                        <p:attrNameLst>
                                          <p:attrName>ppt_x</p:attrName>
                                        </p:attrNameLst>
                                      </p:cBhvr>
                                      <p:tavLst>
                                        <p:tav tm="0">
                                          <p:val>
                                            <p:strVal val="0-#ppt_w/2"/>
                                          </p:val>
                                        </p:tav>
                                        <p:tav tm="100000">
                                          <p:val>
                                            <p:strVal val="#ppt_x"/>
                                          </p:val>
                                        </p:tav>
                                      </p:tavLst>
                                    </p:anim>
                                    <p:anim calcmode="lin" valueType="num">
                                      <p:cBhvr additive="base">
                                        <p:cTn id="148" dur="500" fill="hold"/>
                                        <p:tgtEl>
                                          <p:spTgt spid="28704"/>
                                        </p:tgtEl>
                                        <p:attrNameLst>
                                          <p:attrName>ppt_y</p:attrName>
                                        </p:attrNameLst>
                                      </p:cBhvr>
                                      <p:tavLst>
                                        <p:tav tm="0">
                                          <p:val>
                                            <p:strVal val="#ppt_y"/>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8" fill="hold" grpId="0" nodeType="clickEffect">
                                  <p:stCondLst>
                                    <p:cond delay="0"/>
                                  </p:stCondLst>
                                  <p:childTnLst>
                                    <p:set>
                                      <p:cBhvr>
                                        <p:cTn id="152" dur="1" fill="hold">
                                          <p:stCondLst>
                                            <p:cond delay="0"/>
                                          </p:stCondLst>
                                        </p:cTn>
                                        <p:tgtEl>
                                          <p:spTgt spid="28705"/>
                                        </p:tgtEl>
                                        <p:attrNameLst>
                                          <p:attrName>style.visibility</p:attrName>
                                        </p:attrNameLst>
                                      </p:cBhvr>
                                      <p:to>
                                        <p:strVal val="visible"/>
                                      </p:to>
                                    </p:set>
                                    <p:anim calcmode="lin" valueType="num">
                                      <p:cBhvr additive="base">
                                        <p:cTn id="153" dur="500" fill="hold"/>
                                        <p:tgtEl>
                                          <p:spTgt spid="28705"/>
                                        </p:tgtEl>
                                        <p:attrNameLst>
                                          <p:attrName>ppt_x</p:attrName>
                                        </p:attrNameLst>
                                      </p:cBhvr>
                                      <p:tavLst>
                                        <p:tav tm="0">
                                          <p:val>
                                            <p:strVal val="0-#ppt_w/2"/>
                                          </p:val>
                                        </p:tav>
                                        <p:tav tm="100000">
                                          <p:val>
                                            <p:strVal val="#ppt_x"/>
                                          </p:val>
                                        </p:tav>
                                      </p:tavLst>
                                    </p:anim>
                                    <p:anim calcmode="lin" valueType="num">
                                      <p:cBhvr additive="base">
                                        <p:cTn id="154" dur="500" fill="hold"/>
                                        <p:tgtEl>
                                          <p:spTgt spid="28705"/>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8" fill="hold" grpId="0" nodeType="clickEffect">
                                  <p:stCondLst>
                                    <p:cond delay="0"/>
                                  </p:stCondLst>
                                  <p:childTnLst>
                                    <p:set>
                                      <p:cBhvr>
                                        <p:cTn id="158" dur="1" fill="hold">
                                          <p:stCondLst>
                                            <p:cond delay="0"/>
                                          </p:stCondLst>
                                        </p:cTn>
                                        <p:tgtEl>
                                          <p:spTgt spid="28706"/>
                                        </p:tgtEl>
                                        <p:attrNameLst>
                                          <p:attrName>style.visibility</p:attrName>
                                        </p:attrNameLst>
                                      </p:cBhvr>
                                      <p:to>
                                        <p:strVal val="visible"/>
                                      </p:to>
                                    </p:set>
                                    <p:anim calcmode="lin" valueType="num">
                                      <p:cBhvr additive="base">
                                        <p:cTn id="159" dur="500" fill="hold"/>
                                        <p:tgtEl>
                                          <p:spTgt spid="28706"/>
                                        </p:tgtEl>
                                        <p:attrNameLst>
                                          <p:attrName>ppt_x</p:attrName>
                                        </p:attrNameLst>
                                      </p:cBhvr>
                                      <p:tavLst>
                                        <p:tav tm="0">
                                          <p:val>
                                            <p:strVal val="0-#ppt_w/2"/>
                                          </p:val>
                                        </p:tav>
                                        <p:tav tm="100000">
                                          <p:val>
                                            <p:strVal val="#ppt_x"/>
                                          </p:val>
                                        </p:tav>
                                      </p:tavLst>
                                    </p:anim>
                                    <p:anim calcmode="lin" valueType="num">
                                      <p:cBhvr additive="base">
                                        <p:cTn id="160" dur="500" fill="hold"/>
                                        <p:tgtEl>
                                          <p:spTgt spid="28706"/>
                                        </p:tgtEl>
                                        <p:attrNameLst>
                                          <p:attrName>ppt_y</p:attrName>
                                        </p:attrNameLst>
                                      </p:cBhvr>
                                      <p:tavLst>
                                        <p:tav tm="0">
                                          <p:val>
                                            <p:strVal val="#ppt_y"/>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1" fill="hold" grpId="0" nodeType="clickEffect">
                                  <p:stCondLst>
                                    <p:cond delay="0"/>
                                  </p:stCondLst>
                                  <p:childTnLst>
                                    <p:set>
                                      <p:cBhvr>
                                        <p:cTn id="164" dur="1" fill="hold">
                                          <p:stCondLst>
                                            <p:cond delay="0"/>
                                          </p:stCondLst>
                                        </p:cTn>
                                        <p:tgtEl>
                                          <p:spTgt spid="28707"/>
                                        </p:tgtEl>
                                        <p:attrNameLst>
                                          <p:attrName>style.visibility</p:attrName>
                                        </p:attrNameLst>
                                      </p:cBhvr>
                                      <p:to>
                                        <p:strVal val="visible"/>
                                      </p:to>
                                    </p:set>
                                    <p:anim calcmode="lin" valueType="num">
                                      <p:cBhvr additive="base">
                                        <p:cTn id="165" dur="500" fill="hold"/>
                                        <p:tgtEl>
                                          <p:spTgt spid="28707"/>
                                        </p:tgtEl>
                                        <p:attrNameLst>
                                          <p:attrName>ppt_x</p:attrName>
                                        </p:attrNameLst>
                                      </p:cBhvr>
                                      <p:tavLst>
                                        <p:tav tm="0">
                                          <p:val>
                                            <p:strVal val="#ppt_x"/>
                                          </p:val>
                                        </p:tav>
                                        <p:tav tm="100000">
                                          <p:val>
                                            <p:strVal val="#ppt_x"/>
                                          </p:val>
                                        </p:tav>
                                      </p:tavLst>
                                    </p:anim>
                                    <p:anim calcmode="lin" valueType="num">
                                      <p:cBhvr additive="base">
                                        <p:cTn id="166" dur="500" fill="hold"/>
                                        <p:tgtEl>
                                          <p:spTgt spid="28707"/>
                                        </p:tgtEl>
                                        <p:attrNameLst>
                                          <p:attrName>ppt_y</p:attrName>
                                        </p:attrNameLst>
                                      </p:cBhvr>
                                      <p:tavLst>
                                        <p:tav tm="0">
                                          <p:val>
                                            <p:strVal val="0-#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28708"/>
                                        </p:tgtEl>
                                        <p:attrNameLst>
                                          <p:attrName>style.visibility</p:attrName>
                                        </p:attrNameLst>
                                      </p:cBhvr>
                                      <p:to>
                                        <p:strVal val="visible"/>
                                      </p:to>
                                    </p:set>
                                    <p:anim calcmode="lin" valueType="num">
                                      <p:cBhvr additive="base">
                                        <p:cTn id="171" dur="500" fill="hold"/>
                                        <p:tgtEl>
                                          <p:spTgt spid="28708"/>
                                        </p:tgtEl>
                                        <p:attrNameLst>
                                          <p:attrName>ppt_x</p:attrName>
                                        </p:attrNameLst>
                                      </p:cBhvr>
                                      <p:tavLst>
                                        <p:tav tm="0">
                                          <p:val>
                                            <p:strVal val="#ppt_x"/>
                                          </p:val>
                                        </p:tav>
                                        <p:tav tm="100000">
                                          <p:val>
                                            <p:strVal val="#ppt_x"/>
                                          </p:val>
                                        </p:tav>
                                      </p:tavLst>
                                    </p:anim>
                                    <p:anim calcmode="lin" valueType="num">
                                      <p:cBhvr additive="base">
                                        <p:cTn id="172" dur="500" fill="hold"/>
                                        <p:tgtEl>
                                          <p:spTgt spid="28708"/>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499"/>
                                          </p:stCondLst>
                                        </p:cTn>
                                        <p:tgtEl>
                                          <p:spTgt spid="28709"/>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2" presetClass="entr" presetSubtype="8" fill="hold" grpId="0" nodeType="clickEffect">
                                  <p:stCondLst>
                                    <p:cond delay="0"/>
                                  </p:stCondLst>
                                  <p:childTnLst>
                                    <p:set>
                                      <p:cBhvr>
                                        <p:cTn id="180" dur="1" fill="hold">
                                          <p:stCondLst>
                                            <p:cond delay="0"/>
                                          </p:stCondLst>
                                        </p:cTn>
                                        <p:tgtEl>
                                          <p:spTgt spid="28710"/>
                                        </p:tgtEl>
                                        <p:attrNameLst>
                                          <p:attrName>style.visibility</p:attrName>
                                        </p:attrNameLst>
                                      </p:cBhvr>
                                      <p:to>
                                        <p:strVal val="visible"/>
                                      </p:to>
                                    </p:set>
                                    <p:anim calcmode="lin" valueType="num">
                                      <p:cBhvr additive="base">
                                        <p:cTn id="181" dur="500" fill="hold"/>
                                        <p:tgtEl>
                                          <p:spTgt spid="28710"/>
                                        </p:tgtEl>
                                        <p:attrNameLst>
                                          <p:attrName>ppt_x</p:attrName>
                                        </p:attrNameLst>
                                      </p:cBhvr>
                                      <p:tavLst>
                                        <p:tav tm="0">
                                          <p:val>
                                            <p:strVal val="0-#ppt_w/2"/>
                                          </p:val>
                                        </p:tav>
                                        <p:tav tm="100000">
                                          <p:val>
                                            <p:strVal val="#ppt_x"/>
                                          </p:val>
                                        </p:tav>
                                      </p:tavLst>
                                    </p:anim>
                                    <p:anim calcmode="lin" valueType="num">
                                      <p:cBhvr additive="base">
                                        <p:cTn id="182" dur="500" fill="hold"/>
                                        <p:tgtEl>
                                          <p:spTgt spid="28710"/>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28711"/>
                                        </p:tgtEl>
                                        <p:attrNameLst>
                                          <p:attrName>style.visibility</p:attrName>
                                        </p:attrNameLst>
                                      </p:cBhvr>
                                      <p:to>
                                        <p:strVal val="visible"/>
                                      </p:to>
                                    </p:set>
                                    <p:anim calcmode="lin" valueType="num">
                                      <p:cBhvr additive="base">
                                        <p:cTn id="187" dur="500" fill="hold"/>
                                        <p:tgtEl>
                                          <p:spTgt spid="28711"/>
                                        </p:tgtEl>
                                        <p:attrNameLst>
                                          <p:attrName>ppt_x</p:attrName>
                                        </p:attrNameLst>
                                      </p:cBhvr>
                                      <p:tavLst>
                                        <p:tav tm="0">
                                          <p:val>
                                            <p:strVal val="#ppt_x"/>
                                          </p:val>
                                        </p:tav>
                                        <p:tav tm="100000">
                                          <p:val>
                                            <p:strVal val="#ppt_x"/>
                                          </p:val>
                                        </p:tav>
                                      </p:tavLst>
                                    </p:anim>
                                    <p:anim calcmode="lin" valueType="num">
                                      <p:cBhvr additive="base">
                                        <p:cTn id="188" dur="500" fill="hold"/>
                                        <p:tgtEl>
                                          <p:spTgt spid="28711"/>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1" fill="hold" grpId="0" nodeType="clickEffect">
                                  <p:stCondLst>
                                    <p:cond delay="0"/>
                                  </p:stCondLst>
                                  <p:childTnLst>
                                    <p:set>
                                      <p:cBhvr>
                                        <p:cTn id="192" dur="1" fill="hold">
                                          <p:stCondLst>
                                            <p:cond delay="0"/>
                                          </p:stCondLst>
                                        </p:cTn>
                                        <p:tgtEl>
                                          <p:spTgt spid="28712"/>
                                        </p:tgtEl>
                                        <p:attrNameLst>
                                          <p:attrName>style.visibility</p:attrName>
                                        </p:attrNameLst>
                                      </p:cBhvr>
                                      <p:to>
                                        <p:strVal val="visible"/>
                                      </p:to>
                                    </p:set>
                                    <p:anim calcmode="lin" valueType="num">
                                      <p:cBhvr additive="base">
                                        <p:cTn id="193" dur="500" fill="hold"/>
                                        <p:tgtEl>
                                          <p:spTgt spid="28712"/>
                                        </p:tgtEl>
                                        <p:attrNameLst>
                                          <p:attrName>ppt_x</p:attrName>
                                        </p:attrNameLst>
                                      </p:cBhvr>
                                      <p:tavLst>
                                        <p:tav tm="0">
                                          <p:val>
                                            <p:strVal val="#ppt_x"/>
                                          </p:val>
                                        </p:tav>
                                        <p:tav tm="100000">
                                          <p:val>
                                            <p:strVal val="#ppt_x"/>
                                          </p:val>
                                        </p:tav>
                                      </p:tavLst>
                                    </p:anim>
                                    <p:anim calcmode="lin" valueType="num">
                                      <p:cBhvr additive="base">
                                        <p:cTn id="194" dur="500" fill="hold"/>
                                        <p:tgtEl>
                                          <p:spTgt spid="28712"/>
                                        </p:tgtEl>
                                        <p:attrNameLst>
                                          <p:attrName>ppt_y</p:attrName>
                                        </p:attrNameLst>
                                      </p:cBhvr>
                                      <p:tavLst>
                                        <p:tav tm="0">
                                          <p:val>
                                            <p:strVal val="0-#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499"/>
                                          </p:stCondLst>
                                        </p:cTn>
                                        <p:tgtEl>
                                          <p:spTgt spid="28713"/>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8" presetClass="entr" presetSubtype="9" fill="hold" grpId="0" nodeType="clickEffect">
                                  <p:stCondLst>
                                    <p:cond delay="0"/>
                                  </p:stCondLst>
                                  <p:childTnLst>
                                    <p:set>
                                      <p:cBhvr>
                                        <p:cTn id="202" dur="1" fill="hold">
                                          <p:stCondLst>
                                            <p:cond delay="0"/>
                                          </p:stCondLst>
                                        </p:cTn>
                                        <p:tgtEl>
                                          <p:spTgt spid="28714"/>
                                        </p:tgtEl>
                                        <p:attrNameLst>
                                          <p:attrName>style.visibility</p:attrName>
                                        </p:attrNameLst>
                                      </p:cBhvr>
                                      <p:to>
                                        <p:strVal val="visible"/>
                                      </p:to>
                                    </p:set>
                                    <p:animEffect transition="in" filter="strips(upLeft)">
                                      <p:cBhvr>
                                        <p:cTn id="203" dur="500"/>
                                        <p:tgtEl>
                                          <p:spTgt spid="28714"/>
                                        </p:tgtEl>
                                      </p:cBhvr>
                                    </p:animEffect>
                                  </p:childTnLst>
                                </p:cTn>
                              </p:par>
                            </p:childTnLst>
                          </p:cTn>
                        </p:par>
                      </p:childTnLst>
                    </p:cTn>
                  </p:par>
                  <p:par>
                    <p:cTn id="204" fill="hold">
                      <p:stCondLst>
                        <p:cond delay="indefinite"/>
                      </p:stCondLst>
                      <p:childTnLst>
                        <p:par>
                          <p:cTn id="205" fill="hold">
                            <p:stCondLst>
                              <p:cond delay="0"/>
                            </p:stCondLst>
                            <p:childTnLst>
                              <p:par>
                                <p:cTn id="206" presetID="17" presetClass="entr" presetSubtype="1" fill="hold" grpId="0" nodeType="clickEffect">
                                  <p:stCondLst>
                                    <p:cond delay="0"/>
                                  </p:stCondLst>
                                  <p:childTnLst>
                                    <p:set>
                                      <p:cBhvr>
                                        <p:cTn id="207" dur="1" fill="hold">
                                          <p:stCondLst>
                                            <p:cond delay="0"/>
                                          </p:stCondLst>
                                        </p:cTn>
                                        <p:tgtEl>
                                          <p:spTgt spid="28715"/>
                                        </p:tgtEl>
                                        <p:attrNameLst>
                                          <p:attrName>style.visibility</p:attrName>
                                        </p:attrNameLst>
                                      </p:cBhvr>
                                      <p:to>
                                        <p:strVal val="visible"/>
                                      </p:to>
                                    </p:set>
                                    <p:anim calcmode="lin" valueType="num">
                                      <p:cBhvr>
                                        <p:cTn id="208" dur="500" fill="hold"/>
                                        <p:tgtEl>
                                          <p:spTgt spid="28715"/>
                                        </p:tgtEl>
                                        <p:attrNameLst>
                                          <p:attrName>ppt_x</p:attrName>
                                        </p:attrNameLst>
                                      </p:cBhvr>
                                      <p:tavLst>
                                        <p:tav tm="0">
                                          <p:val>
                                            <p:strVal val="#ppt_x"/>
                                          </p:val>
                                        </p:tav>
                                        <p:tav tm="100000">
                                          <p:val>
                                            <p:strVal val="#ppt_x"/>
                                          </p:val>
                                        </p:tav>
                                      </p:tavLst>
                                    </p:anim>
                                    <p:anim calcmode="lin" valueType="num">
                                      <p:cBhvr>
                                        <p:cTn id="209" dur="500" fill="hold"/>
                                        <p:tgtEl>
                                          <p:spTgt spid="28715"/>
                                        </p:tgtEl>
                                        <p:attrNameLst>
                                          <p:attrName>ppt_y</p:attrName>
                                        </p:attrNameLst>
                                      </p:cBhvr>
                                      <p:tavLst>
                                        <p:tav tm="0">
                                          <p:val>
                                            <p:strVal val="#ppt_y-#ppt_h/2"/>
                                          </p:val>
                                        </p:tav>
                                        <p:tav tm="100000">
                                          <p:val>
                                            <p:strVal val="#ppt_y"/>
                                          </p:val>
                                        </p:tav>
                                      </p:tavLst>
                                    </p:anim>
                                    <p:anim calcmode="lin" valueType="num">
                                      <p:cBhvr>
                                        <p:cTn id="210" dur="500" fill="hold"/>
                                        <p:tgtEl>
                                          <p:spTgt spid="28715"/>
                                        </p:tgtEl>
                                        <p:attrNameLst>
                                          <p:attrName>ppt_w</p:attrName>
                                        </p:attrNameLst>
                                      </p:cBhvr>
                                      <p:tavLst>
                                        <p:tav tm="0">
                                          <p:val>
                                            <p:strVal val="#ppt_w"/>
                                          </p:val>
                                        </p:tav>
                                        <p:tav tm="100000">
                                          <p:val>
                                            <p:strVal val="#ppt_w"/>
                                          </p:val>
                                        </p:tav>
                                      </p:tavLst>
                                    </p:anim>
                                    <p:anim calcmode="lin" valueType="num">
                                      <p:cBhvr>
                                        <p:cTn id="211" dur="500" fill="hold"/>
                                        <p:tgtEl>
                                          <p:spTgt spid="28715"/>
                                        </p:tgtEl>
                                        <p:attrNameLst>
                                          <p:attrName>ppt_h</p:attrName>
                                        </p:attrNameLst>
                                      </p:cBhvr>
                                      <p:tavLst>
                                        <p:tav tm="0">
                                          <p:val>
                                            <p:fltVal val="0"/>
                                          </p:val>
                                        </p:tav>
                                        <p:tav tm="100000">
                                          <p:val>
                                            <p:strVal val="#ppt_h"/>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8" fill="hold" grpId="0" nodeType="clickEffect">
                                  <p:stCondLst>
                                    <p:cond delay="0"/>
                                  </p:stCondLst>
                                  <p:childTnLst>
                                    <p:set>
                                      <p:cBhvr>
                                        <p:cTn id="215" dur="1" fill="hold">
                                          <p:stCondLst>
                                            <p:cond delay="0"/>
                                          </p:stCondLst>
                                        </p:cTn>
                                        <p:tgtEl>
                                          <p:spTgt spid="28720"/>
                                        </p:tgtEl>
                                        <p:attrNameLst>
                                          <p:attrName>style.visibility</p:attrName>
                                        </p:attrNameLst>
                                      </p:cBhvr>
                                      <p:to>
                                        <p:strVal val="visible"/>
                                      </p:to>
                                    </p:set>
                                    <p:anim calcmode="lin" valueType="num">
                                      <p:cBhvr additive="base">
                                        <p:cTn id="216" dur="500" fill="hold"/>
                                        <p:tgtEl>
                                          <p:spTgt spid="28720"/>
                                        </p:tgtEl>
                                        <p:attrNameLst>
                                          <p:attrName>ppt_x</p:attrName>
                                        </p:attrNameLst>
                                      </p:cBhvr>
                                      <p:tavLst>
                                        <p:tav tm="0">
                                          <p:val>
                                            <p:strVal val="0-#ppt_w/2"/>
                                          </p:val>
                                        </p:tav>
                                        <p:tav tm="100000">
                                          <p:val>
                                            <p:strVal val="#ppt_x"/>
                                          </p:val>
                                        </p:tav>
                                      </p:tavLst>
                                    </p:anim>
                                    <p:anim calcmode="lin" valueType="num">
                                      <p:cBhvr additive="base">
                                        <p:cTn id="217" dur="500" fill="hold"/>
                                        <p:tgtEl>
                                          <p:spTgt spid="28720"/>
                                        </p:tgtEl>
                                        <p:attrNameLst>
                                          <p:attrName>ppt_y</p:attrName>
                                        </p:attrNameLst>
                                      </p:cBhvr>
                                      <p:tavLst>
                                        <p:tav tm="0">
                                          <p:val>
                                            <p:strVal val="#ppt_y"/>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499"/>
                                          </p:stCondLst>
                                        </p:cTn>
                                        <p:tgtEl>
                                          <p:spTgt spid="28726"/>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499"/>
                                          </p:stCondLst>
                                        </p:cTn>
                                        <p:tgtEl>
                                          <p:spTgt spid="28729"/>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7" presetClass="entr" presetSubtype="8" fill="hold" grpId="0" nodeType="clickEffect">
                                  <p:stCondLst>
                                    <p:cond delay="0"/>
                                  </p:stCondLst>
                                  <p:iterate type="wd">
                                    <p:tmPct val="100000"/>
                                  </p:iterate>
                                  <p:childTnLst>
                                    <p:set>
                                      <p:cBhvr>
                                        <p:cTn id="229" dur="1" fill="hold">
                                          <p:stCondLst>
                                            <p:cond delay="0"/>
                                          </p:stCondLst>
                                        </p:cTn>
                                        <p:tgtEl>
                                          <p:spTgt spid="28722"/>
                                        </p:tgtEl>
                                        <p:attrNameLst>
                                          <p:attrName>style.visibility</p:attrName>
                                        </p:attrNameLst>
                                      </p:cBhvr>
                                      <p:to>
                                        <p:strVal val="visible"/>
                                      </p:to>
                                    </p:set>
                                    <p:anim calcmode="lin" valueType="num">
                                      <p:cBhvr>
                                        <p:cTn id="230" dur="300" fill="hold"/>
                                        <p:tgtEl>
                                          <p:spTgt spid="28722"/>
                                        </p:tgtEl>
                                        <p:attrNameLst>
                                          <p:attrName>ppt_x</p:attrName>
                                        </p:attrNameLst>
                                      </p:cBhvr>
                                      <p:tavLst>
                                        <p:tav tm="0">
                                          <p:val>
                                            <p:strVal val="#ppt_x-#ppt_w/2"/>
                                          </p:val>
                                        </p:tav>
                                        <p:tav tm="100000">
                                          <p:val>
                                            <p:strVal val="#ppt_x"/>
                                          </p:val>
                                        </p:tav>
                                      </p:tavLst>
                                    </p:anim>
                                    <p:anim calcmode="lin" valueType="num">
                                      <p:cBhvr>
                                        <p:cTn id="231" dur="300" fill="hold"/>
                                        <p:tgtEl>
                                          <p:spTgt spid="28722"/>
                                        </p:tgtEl>
                                        <p:attrNameLst>
                                          <p:attrName>ppt_y</p:attrName>
                                        </p:attrNameLst>
                                      </p:cBhvr>
                                      <p:tavLst>
                                        <p:tav tm="0">
                                          <p:val>
                                            <p:strVal val="#ppt_y"/>
                                          </p:val>
                                        </p:tav>
                                        <p:tav tm="100000">
                                          <p:val>
                                            <p:strVal val="#ppt_y"/>
                                          </p:val>
                                        </p:tav>
                                      </p:tavLst>
                                    </p:anim>
                                    <p:anim calcmode="lin" valueType="num">
                                      <p:cBhvr>
                                        <p:cTn id="232" dur="300" fill="hold"/>
                                        <p:tgtEl>
                                          <p:spTgt spid="28722"/>
                                        </p:tgtEl>
                                        <p:attrNameLst>
                                          <p:attrName>ppt_w</p:attrName>
                                        </p:attrNameLst>
                                      </p:cBhvr>
                                      <p:tavLst>
                                        <p:tav tm="0">
                                          <p:val>
                                            <p:fltVal val="0"/>
                                          </p:val>
                                        </p:tav>
                                        <p:tav tm="100000">
                                          <p:val>
                                            <p:strVal val="#ppt_w"/>
                                          </p:val>
                                        </p:tav>
                                      </p:tavLst>
                                    </p:anim>
                                    <p:anim calcmode="lin" valueType="num">
                                      <p:cBhvr>
                                        <p:cTn id="233" dur="300" fill="hold"/>
                                        <p:tgtEl>
                                          <p:spTgt spid="28722"/>
                                        </p:tgtEl>
                                        <p:attrNameLst>
                                          <p:attrName>ppt_h</p:attrName>
                                        </p:attrNameLst>
                                      </p:cBhvr>
                                      <p:tavLst>
                                        <p:tav tm="0">
                                          <p:val>
                                            <p:strVal val="#ppt_h"/>
                                          </p:val>
                                        </p:tav>
                                        <p:tav tm="100000">
                                          <p:val>
                                            <p:strVal val="#ppt_h"/>
                                          </p:val>
                                        </p:tav>
                                      </p:tavLst>
                                    </p:anim>
                                  </p:childTnLst>
                                </p:cTn>
                              </p:par>
                            </p:childTnLst>
                          </p:cTn>
                        </p:par>
                      </p:childTnLst>
                    </p:cTn>
                  </p:par>
                  <p:par>
                    <p:cTn id="234" fill="hold">
                      <p:stCondLst>
                        <p:cond delay="indefinite"/>
                      </p:stCondLst>
                      <p:childTnLst>
                        <p:par>
                          <p:cTn id="235" fill="hold">
                            <p:stCondLst>
                              <p:cond delay="0"/>
                            </p:stCondLst>
                            <p:childTnLst>
                              <p:par>
                                <p:cTn id="236" presetID="18" presetClass="entr" presetSubtype="12" fill="hold" grpId="0" nodeType="clickEffect">
                                  <p:stCondLst>
                                    <p:cond delay="0"/>
                                  </p:stCondLst>
                                  <p:childTnLst>
                                    <p:set>
                                      <p:cBhvr>
                                        <p:cTn id="237" dur="1" fill="hold">
                                          <p:stCondLst>
                                            <p:cond delay="0"/>
                                          </p:stCondLst>
                                        </p:cTn>
                                        <p:tgtEl>
                                          <p:spTgt spid="28718"/>
                                        </p:tgtEl>
                                        <p:attrNameLst>
                                          <p:attrName>style.visibility</p:attrName>
                                        </p:attrNameLst>
                                      </p:cBhvr>
                                      <p:to>
                                        <p:strVal val="visible"/>
                                      </p:to>
                                    </p:set>
                                    <p:animEffect transition="in" filter="strips(downLeft)">
                                      <p:cBhvr>
                                        <p:cTn id="238" dur="500"/>
                                        <p:tgtEl>
                                          <p:spTgt spid="28718"/>
                                        </p:tgtEl>
                                      </p:cBhvr>
                                    </p:animEffect>
                                  </p:childTnLst>
                                </p:cTn>
                              </p:par>
                            </p:childTnLst>
                          </p:cTn>
                        </p:par>
                      </p:childTnLst>
                    </p:cTn>
                  </p:par>
                  <p:par>
                    <p:cTn id="239" fill="hold">
                      <p:stCondLst>
                        <p:cond delay="indefinite"/>
                      </p:stCondLst>
                      <p:childTnLst>
                        <p:par>
                          <p:cTn id="240" fill="hold">
                            <p:stCondLst>
                              <p:cond delay="0"/>
                            </p:stCondLst>
                            <p:childTnLst>
                              <p:par>
                                <p:cTn id="241" presetID="18" presetClass="entr" presetSubtype="6" fill="hold" grpId="0" nodeType="clickEffect">
                                  <p:stCondLst>
                                    <p:cond delay="0"/>
                                  </p:stCondLst>
                                  <p:childTnLst>
                                    <p:set>
                                      <p:cBhvr>
                                        <p:cTn id="242" dur="1" fill="hold">
                                          <p:stCondLst>
                                            <p:cond delay="0"/>
                                          </p:stCondLst>
                                        </p:cTn>
                                        <p:tgtEl>
                                          <p:spTgt spid="28721"/>
                                        </p:tgtEl>
                                        <p:attrNameLst>
                                          <p:attrName>style.visibility</p:attrName>
                                        </p:attrNameLst>
                                      </p:cBhvr>
                                      <p:to>
                                        <p:strVal val="visible"/>
                                      </p:to>
                                    </p:set>
                                    <p:animEffect transition="in" filter="strips(downRight)">
                                      <p:cBhvr>
                                        <p:cTn id="243" dur="500"/>
                                        <p:tgtEl>
                                          <p:spTgt spid="28721"/>
                                        </p:tgtEl>
                                      </p:cBhvr>
                                    </p:animEffect>
                                  </p:childTnLst>
                                </p:cTn>
                              </p:par>
                            </p:childTnLst>
                          </p:cTn>
                        </p:par>
                      </p:childTnLst>
                    </p:cTn>
                  </p:par>
                  <p:par>
                    <p:cTn id="244" fill="hold">
                      <p:stCondLst>
                        <p:cond delay="indefinite"/>
                      </p:stCondLst>
                      <p:childTnLst>
                        <p:par>
                          <p:cTn id="245" fill="hold">
                            <p:stCondLst>
                              <p:cond delay="0"/>
                            </p:stCondLst>
                            <p:childTnLst>
                              <p:par>
                                <p:cTn id="246" presetID="18" presetClass="entr" presetSubtype="12" fill="hold" grpId="0" nodeType="clickEffect">
                                  <p:stCondLst>
                                    <p:cond delay="0"/>
                                  </p:stCondLst>
                                  <p:childTnLst>
                                    <p:set>
                                      <p:cBhvr>
                                        <p:cTn id="247" dur="1" fill="hold">
                                          <p:stCondLst>
                                            <p:cond delay="0"/>
                                          </p:stCondLst>
                                        </p:cTn>
                                        <p:tgtEl>
                                          <p:spTgt spid="28717"/>
                                        </p:tgtEl>
                                        <p:attrNameLst>
                                          <p:attrName>style.visibility</p:attrName>
                                        </p:attrNameLst>
                                      </p:cBhvr>
                                      <p:to>
                                        <p:strVal val="visible"/>
                                      </p:to>
                                    </p:set>
                                    <p:animEffect transition="in" filter="strips(downLeft)">
                                      <p:cBhvr>
                                        <p:cTn id="248" dur="500"/>
                                        <p:tgtEl>
                                          <p:spTgt spid="28717"/>
                                        </p:tgtEl>
                                      </p:cBhvr>
                                    </p:animEffect>
                                  </p:childTnLst>
                                </p:cTn>
                              </p:par>
                            </p:childTnLst>
                          </p:cTn>
                        </p:par>
                      </p:childTnLst>
                    </p:cTn>
                  </p:par>
                  <p:par>
                    <p:cTn id="249" fill="hold">
                      <p:stCondLst>
                        <p:cond delay="indefinite"/>
                      </p:stCondLst>
                      <p:childTnLst>
                        <p:par>
                          <p:cTn id="250" fill="hold">
                            <p:stCondLst>
                              <p:cond delay="0"/>
                            </p:stCondLst>
                            <p:childTnLst>
                              <p:par>
                                <p:cTn id="251" presetID="18" presetClass="entr" presetSubtype="3" fill="hold" grpId="0" nodeType="clickEffect">
                                  <p:stCondLst>
                                    <p:cond delay="0"/>
                                  </p:stCondLst>
                                  <p:childTnLst>
                                    <p:set>
                                      <p:cBhvr>
                                        <p:cTn id="252" dur="1" fill="hold">
                                          <p:stCondLst>
                                            <p:cond delay="0"/>
                                          </p:stCondLst>
                                        </p:cTn>
                                        <p:tgtEl>
                                          <p:spTgt spid="28719"/>
                                        </p:tgtEl>
                                        <p:attrNameLst>
                                          <p:attrName>style.visibility</p:attrName>
                                        </p:attrNameLst>
                                      </p:cBhvr>
                                      <p:to>
                                        <p:strVal val="visible"/>
                                      </p:to>
                                    </p:set>
                                    <p:animEffect transition="in" filter="strips(upRight)">
                                      <p:cBhvr>
                                        <p:cTn id="253" dur="500"/>
                                        <p:tgtEl>
                                          <p:spTgt spid="28719"/>
                                        </p:tgtEl>
                                      </p:cBhvr>
                                    </p:animEffect>
                                  </p:childTnLst>
                                </p:cTn>
                              </p:par>
                            </p:childTnLst>
                          </p:cTn>
                        </p:par>
                      </p:childTnLst>
                    </p:cTn>
                  </p:par>
                  <p:par>
                    <p:cTn id="254" fill="hold">
                      <p:stCondLst>
                        <p:cond delay="indefinite"/>
                      </p:stCondLst>
                      <p:childTnLst>
                        <p:par>
                          <p:cTn id="255" fill="hold">
                            <p:stCondLst>
                              <p:cond delay="0"/>
                            </p:stCondLst>
                            <p:childTnLst>
                              <p:par>
                                <p:cTn id="256" presetID="17" presetClass="entr" presetSubtype="4" fill="hold" grpId="0" nodeType="clickEffect">
                                  <p:stCondLst>
                                    <p:cond delay="0"/>
                                  </p:stCondLst>
                                  <p:childTnLst>
                                    <p:set>
                                      <p:cBhvr>
                                        <p:cTn id="257" dur="1" fill="hold">
                                          <p:stCondLst>
                                            <p:cond delay="0"/>
                                          </p:stCondLst>
                                        </p:cTn>
                                        <p:tgtEl>
                                          <p:spTgt spid="28716"/>
                                        </p:tgtEl>
                                        <p:attrNameLst>
                                          <p:attrName>style.visibility</p:attrName>
                                        </p:attrNameLst>
                                      </p:cBhvr>
                                      <p:to>
                                        <p:strVal val="visible"/>
                                      </p:to>
                                    </p:set>
                                    <p:anim calcmode="lin" valueType="num">
                                      <p:cBhvr>
                                        <p:cTn id="258" dur="500" fill="hold"/>
                                        <p:tgtEl>
                                          <p:spTgt spid="28716"/>
                                        </p:tgtEl>
                                        <p:attrNameLst>
                                          <p:attrName>ppt_x</p:attrName>
                                        </p:attrNameLst>
                                      </p:cBhvr>
                                      <p:tavLst>
                                        <p:tav tm="0">
                                          <p:val>
                                            <p:strVal val="#ppt_x"/>
                                          </p:val>
                                        </p:tav>
                                        <p:tav tm="100000">
                                          <p:val>
                                            <p:strVal val="#ppt_x"/>
                                          </p:val>
                                        </p:tav>
                                      </p:tavLst>
                                    </p:anim>
                                    <p:anim calcmode="lin" valueType="num">
                                      <p:cBhvr>
                                        <p:cTn id="259" dur="500" fill="hold"/>
                                        <p:tgtEl>
                                          <p:spTgt spid="28716"/>
                                        </p:tgtEl>
                                        <p:attrNameLst>
                                          <p:attrName>ppt_y</p:attrName>
                                        </p:attrNameLst>
                                      </p:cBhvr>
                                      <p:tavLst>
                                        <p:tav tm="0">
                                          <p:val>
                                            <p:strVal val="#ppt_y+#ppt_h/2"/>
                                          </p:val>
                                        </p:tav>
                                        <p:tav tm="100000">
                                          <p:val>
                                            <p:strVal val="#ppt_y"/>
                                          </p:val>
                                        </p:tav>
                                      </p:tavLst>
                                    </p:anim>
                                    <p:anim calcmode="lin" valueType="num">
                                      <p:cBhvr>
                                        <p:cTn id="260" dur="500" fill="hold"/>
                                        <p:tgtEl>
                                          <p:spTgt spid="28716"/>
                                        </p:tgtEl>
                                        <p:attrNameLst>
                                          <p:attrName>ppt_w</p:attrName>
                                        </p:attrNameLst>
                                      </p:cBhvr>
                                      <p:tavLst>
                                        <p:tav tm="0">
                                          <p:val>
                                            <p:strVal val="#ppt_w"/>
                                          </p:val>
                                        </p:tav>
                                        <p:tav tm="100000">
                                          <p:val>
                                            <p:strVal val="#ppt_w"/>
                                          </p:val>
                                        </p:tav>
                                      </p:tavLst>
                                    </p:anim>
                                    <p:anim calcmode="lin" valueType="num">
                                      <p:cBhvr>
                                        <p:cTn id="261" dur="500" fill="hold"/>
                                        <p:tgtEl>
                                          <p:spTgt spid="28716"/>
                                        </p:tgtEl>
                                        <p:attrNameLst>
                                          <p:attrName>ppt_h</p:attrName>
                                        </p:attrNameLst>
                                      </p:cBhvr>
                                      <p:tavLst>
                                        <p:tav tm="0">
                                          <p:val>
                                            <p:fltVal val="0"/>
                                          </p:val>
                                        </p:tav>
                                        <p:tav tm="100000">
                                          <p:val>
                                            <p:strVal val="#ppt_h"/>
                                          </p:val>
                                        </p:tav>
                                      </p:tavLst>
                                    </p:anim>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499"/>
                                          </p:stCondLst>
                                        </p:cTn>
                                        <p:tgtEl>
                                          <p:spTgt spid="28728"/>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499"/>
                                          </p:stCondLst>
                                        </p:cTn>
                                        <p:tgtEl>
                                          <p:spTgt spid="28723"/>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499"/>
                                          </p:stCondLst>
                                        </p:cTn>
                                        <p:tgtEl>
                                          <p:spTgt spid="28724"/>
                                        </p:tgtEl>
                                        <p:attrNameLst>
                                          <p:attrName>style.visibility</p:attrName>
                                        </p:attrNameLst>
                                      </p:cBhvr>
                                      <p:to>
                                        <p:strVal val="visible"/>
                                      </p:to>
                                    </p:se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499"/>
                                          </p:stCondLst>
                                        </p:cTn>
                                        <p:tgtEl>
                                          <p:spTgt spid="28725"/>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7" presetClass="entr" presetSubtype="1" fill="hold" nodeType="clickEffect">
                                  <p:stCondLst>
                                    <p:cond delay="0"/>
                                  </p:stCondLst>
                                  <p:childTnLst>
                                    <p:set>
                                      <p:cBhvr>
                                        <p:cTn id="281" dur="1" fill="hold">
                                          <p:stCondLst>
                                            <p:cond delay="0"/>
                                          </p:stCondLst>
                                        </p:cTn>
                                        <p:tgtEl>
                                          <p:spTgt spid="28730"/>
                                        </p:tgtEl>
                                        <p:attrNameLst>
                                          <p:attrName>style.visibility</p:attrName>
                                        </p:attrNameLst>
                                      </p:cBhvr>
                                      <p:to>
                                        <p:strVal val="visible"/>
                                      </p:to>
                                    </p:set>
                                    <p:anim calcmode="lin" valueType="num">
                                      <p:cBhvr>
                                        <p:cTn id="282" dur="500" fill="hold"/>
                                        <p:tgtEl>
                                          <p:spTgt spid="28730"/>
                                        </p:tgtEl>
                                        <p:attrNameLst>
                                          <p:attrName>ppt_x</p:attrName>
                                        </p:attrNameLst>
                                      </p:cBhvr>
                                      <p:tavLst>
                                        <p:tav tm="0">
                                          <p:val>
                                            <p:strVal val="#ppt_x"/>
                                          </p:val>
                                        </p:tav>
                                        <p:tav tm="100000">
                                          <p:val>
                                            <p:strVal val="#ppt_x"/>
                                          </p:val>
                                        </p:tav>
                                      </p:tavLst>
                                    </p:anim>
                                    <p:anim calcmode="lin" valueType="num">
                                      <p:cBhvr>
                                        <p:cTn id="283" dur="500" fill="hold"/>
                                        <p:tgtEl>
                                          <p:spTgt spid="28730"/>
                                        </p:tgtEl>
                                        <p:attrNameLst>
                                          <p:attrName>ppt_y</p:attrName>
                                        </p:attrNameLst>
                                      </p:cBhvr>
                                      <p:tavLst>
                                        <p:tav tm="0">
                                          <p:val>
                                            <p:strVal val="#ppt_y-#ppt_h/2"/>
                                          </p:val>
                                        </p:tav>
                                        <p:tav tm="100000">
                                          <p:val>
                                            <p:strVal val="#ppt_y"/>
                                          </p:val>
                                        </p:tav>
                                      </p:tavLst>
                                    </p:anim>
                                    <p:anim calcmode="lin" valueType="num">
                                      <p:cBhvr>
                                        <p:cTn id="284" dur="500" fill="hold"/>
                                        <p:tgtEl>
                                          <p:spTgt spid="28730"/>
                                        </p:tgtEl>
                                        <p:attrNameLst>
                                          <p:attrName>ppt_w</p:attrName>
                                        </p:attrNameLst>
                                      </p:cBhvr>
                                      <p:tavLst>
                                        <p:tav tm="0">
                                          <p:val>
                                            <p:strVal val="#ppt_w"/>
                                          </p:val>
                                        </p:tav>
                                        <p:tav tm="100000">
                                          <p:val>
                                            <p:strVal val="#ppt_w"/>
                                          </p:val>
                                        </p:tav>
                                      </p:tavLst>
                                    </p:anim>
                                    <p:anim calcmode="lin" valueType="num">
                                      <p:cBhvr>
                                        <p:cTn id="285" dur="500" fill="hold"/>
                                        <p:tgtEl>
                                          <p:spTgt spid="28730"/>
                                        </p:tgtEl>
                                        <p:attrNameLst>
                                          <p:attrName>ppt_h</p:attrName>
                                        </p:attrNameLst>
                                      </p:cBhvr>
                                      <p:tavLst>
                                        <p:tav tm="0">
                                          <p:val>
                                            <p:fltVal val="0"/>
                                          </p:val>
                                        </p:tav>
                                        <p:tav tm="100000">
                                          <p:val>
                                            <p:strVal val="#ppt_h"/>
                                          </p:val>
                                        </p:tav>
                                      </p:tavLst>
                                    </p:anim>
                                  </p:childTnLst>
                                </p:cTn>
                              </p:par>
                            </p:childTnLst>
                          </p:cTn>
                        </p:par>
                      </p:childTnLst>
                    </p:cTn>
                  </p:par>
                  <p:par>
                    <p:cTn id="286" fill="hold">
                      <p:stCondLst>
                        <p:cond delay="indefinite"/>
                      </p:stCondLst>
                      <p:childTnLst>
                        <p:par>
                          <p:cTn id="287" fill="hold">
                            <p:stCondLst>
                              <p:cond delay="0"/>
                            </p:stCondLst>
                            <p:childTnLst>
                              <p:par>
                                <p:cTn id="288" presetID="17" presetClass="entr" presetSubtype="8" fill="hold" nodeType="clickEffect">
                                  <p:stCondLst>
                                    <p:cond delay="0"/>
                                  </p:stCondLst>
                                  <p:childTnLst>
                                    <p:set>
                                      <p:cBhvr>
                                        <p:cTn id="289" dur="1" fill="hold">
                                          <p:stCondLst>
                                            <p:cond delay="0"/>
                                          </p:stCondLst>
                                        </p:cTn>
                                        <p:tgtEl>
                                          <p:spTgt spid="28735"/>
                                        </p:tgtEl>
                                        <p:attrNameLst>
                                          <p:attrName>style.visibility</p:attrName>
                                        </p:attrNameLst>
                                      </p:cBhvr>
                                      <p:to>
                                        <p:strVal val="visible"/>
                                      </p:to>
                                    </p:set>
                                    <p:anim calcmode="lin" valueType="num">
                                      <p:cBhvr>
                                        <p:cTn id="290" dur="500" fill="hold"/>
                                        <p:tgtEl>
                                          <p:spTgt spid="28735"/>
                                        </p:tgtEl>
                                        <p:attrNameLst>
                                          <p:attrName>ppt_x</p:attrName>
                                        </p:attrNameLst>
                                      </p:cBhvr>
                                      <p:tavLst>
                                        <p:tav tm="0">
                                          <p:val>
                                            <p:strVal val="#ppt_x-#ppt_w/2"/>
                                          </p:val>
                                        </p:tav>
                                        <p:tav tm="100000">
                                          <p:val>
                                            <p:strVal val="#ppt_x"/>
                                          </p:val>
                                        </p:tav>
                                      </p:tavLst>
                                    </p:anim>
                                    <p:anim calcmode="lin" valueType="num">
                                      <p:cBhvr>
                                        <p:cTn id="291" dur="500" fill="hold"/>
                                        <p:tgtEl>
                                          <p:spTgt spid="28735"/>
                                        </p:tgtEl>
                                        <p:attrNameLst>
                                          <p:attrName>ppt_y</p:attrName>
                                        </p:attrNameLst>
                                      </p:cBhvr>
                                      <p:tavLst>
                                        <p:tav tm="0">
                                          <p:val>
                                            <p:strVal val="#ppt_y"/>
                                          </p:val>
                                        </p:tav>
                                        <p:tav tm="100000">
                                          <p:val>
                                            <p:strVal val="#ppt_y"/>
                                          </p:val>
                                        </p:tav>
                                      </p:tavLst>
                                    </p:anim>
                                    <p:anim calcmode="lin" valueType="num">
                                      <p:cBhvr>
                                        <p:cTn id="292" dur="500" fill="hold"/>
                                        <p:tgtEl>
                                          <p:spTgt spid="28735"/>
                                        </p:tgtEl>
                                        <p:attrNameLst>
                                          <p:attrName>ppt_w</p:attrName>
                                        </p:attrNameLst>
                                      </p:cBhvr>
                                      <p:tavLst>
                                        <p:tav tm="0">
                                          <p:val>
                                            <p:fltVal val="0"/>
                                          </p:val>
                                        </p:tav>
                                        <p:tav tm="100000">
                                          <p:val>
                                            <p:strVal val="#ppt_w"/>
                                          </p:val>
                                        </p:tav>
                                      </p:tavLst>
                                    </p:anim>
                                    <p:anim calcmode="lin" valueType="num">
                                      <p:cBhvr>
                                        <p:cTn id="293" dur="500" fill="hold"/>
                                        <p:tgtEl>
                                          <p:spTgt spid="28735"/>
                                        </p:tgtEl>
                                        <p:attrNameLst>
                                          <p:attrName>ppt_h</p:attrName>
                                        </p:attrNameLst>
                                      </p:cBhvr>
                                      <p:tavLst>
                                        <p:tav tm="0">
                                          <p:val>
                                            <p:strVal val="#ppt_h"/>
                                          </p:val>
                                        </p:tav>
                                        <p:tav tm="100000">
                                          <p:val>
                                            <p:strVal val="#ppt_h"/>
                                          </p:val>
                                        </p:tav>
                                      </p:tavLst>
                                    </p:anim>
                                  </p:childTnLst>
                                </p:cTn>
                              </p:par>
                            </p:childTnLst>
                          </p:cTn>
                        </p:par>
                      </p:childTnLst>
                    </p:cTn>
                  </p:par>
                  <p:par>
                    <p:cTn id="294" fill="hold">
                      <p:stCondLst>
                        <p:cond delay="indefinite"/>
                      </p:stCondLst>
                      <p:childTnLst>
                        <p:par>
                          <p:cTn id="295" fill="hold">
                            <p:stCondLst>
                              <p:cond delay="0"/>
                            </p:stCondLst>
                            <p:childTnLst>
                              <p:par>
                                <p:cTn id="296" presetID="2" presetClass="entr" presetSubtype="1" fill="hold" grpId="0" nodeType="clickEffect">
                                  <p:stCondLst>
                                    <p:cond delay="0"/>
                                  </p:stCondLst>
                                  <p:childTnLst>
                                    <p:set>
                                      <p:cBhvr>
                                        <p:cTn id="297" dur="1" fill="hold">
                                          <p:stCondLst>
                                            <p:cond delay="0"/>
                                          </p:stCondLst>
                                        </p:cTn>
                                        <p:tgtEl>
                                          <p:spTgt spid="28755"/>
                                        </p:tgtEl>
                                        <p:attrNameLst>
                                          <p:attrName>style.visibility</p:attrName>
                                        </p:attrNameLst>
                                      </p:cBhvr>
                                      <p:to>
                                        <p:strVal val="visible"/>
                                      </p:to>
                                    </p:set>
                                    <p:anim calcmode="lin" valueType="num">
                                      <p:cBhvr additive="base">
                                        <p:cTn id="298" dur="500" fill="hold"/>
                                        <p:tgtEl>
                                          <p:spTgt spid="28755"/>
                                        </p:tgtEl>
                                        <p:attrNameLst>
                                          <p:attrName>ppt_x</p:attrName>
                                        </p:attrNameLst>
                                      </p:cBhvr>
                                      <p:tavLst>
                                        <p:tav tm="0">
                                          <p:val>
                                            <p:strVal val="#ppt_x"/>
                                          </p:val>
                                        </p:tav>
                                        <p:tav tm="100000">
                                          <p:val>
                                            <p:strVal val="#ppt_x"/>
                                          </p:val>
                                        </p:tav>
                                      </p:tavLst>
                                    </p:anim>
                                    <p:anim calcmode="lin" valueType="num">
                                      <p:cBhvr additive="base">
                                        <p:cTn id="299" dur="500" fill="hold"/>
                                        <p:tgtEl>
                                          <p:spTgt spid="28755"/>
                                        </p:tgtEl>
                                        <p:attrNameLst>
                                          <p:attrName>ppt_y</p:attrName>
                                        </p:attrNameLst>
                                      </p:cBhvr>
                                      <p:tavLst>
                                        <p:tav tm="0">
                                          <p:val>
                                            <p:strVal val="0-#ppt_h/2"/>
                                          </p:val>
                                        </p:tav>
                                        <p:tav tm="100000">
                                          <p:val>
                                            <p:strVal val="#ppt_y"/>
                                          </p:val>
                                        </p:tav>
                                      </p:tavLst>
                                    </p:anim>
                                  </p:childTnLst>
                                </p:cTn>
                              </p:par>
                            </p:childTnLst>
                          </p:cTn>
                        </p:par>
                      </p:childTnLst>
                    </p:cTn>
                  </p:par>
                  <p:par>
                    <p:cTn id="300" fill="hold">
                      <p:stCondLst>
                        <p:cond delay="indefinite"/>
                      </p:stCondLst>
                      <p:childTnLst>
                        <p:par>
                          <p:cTn id="301" fill="hold">
                            <p:stCondLst>
                              <p:cond delay="0"/>
                            </p:stCondLst>
                            <p:childTnLst>
                              <p:par>
                                <p:cTn id="302" presetID="1" presetClass="entr" presetSubtype="0" fill="hold" nodeType="clickEffect">
                                  <p:stCondLst>
                                    <p:cond delay="0"/>
                                  </p:stCondLst>
                                  <p:childTnLst>
                                    <p:set>
                                      <p:cBhvr>
                                        <p:cTn id="303" dur="1" fill="hold">
                                          <p:stCondLst>
                                            <p:cond delay="499"/>
                                          </p:stCondLst>
                                        </p:cTn>
                                        <p:tgtEl>
                                          <p:spTgt spid="28741"/>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nodeType="clickEffect">
                                  <p:stCondLst>
                                    <p:cond delay="0"/>
                                  </p:stCondLst>
                                  <p:childTnLst>
                                    <p:set>
                                      <p:cBhvr>
                                        <p:cTn id="307" dur="1" fill="hold">
                                          <p:stCondLst>
                                            <p:cond delay="499"/>
                                          </p:stCondLst>
                                        </p:cTn>
                                        <p:tgtEl>
                                          <p:spTgt spid="28748"/>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18" presetClass="entr" presetSubtype="3" fill="hold" grpId="0" nodeType="clickEffect">
                                  <p:stCondLst>
                                    <p:cond delay="0"/>
                                  </p:stCondLst>
                                  <p:childTnLst>
                                    <p:set>
                                      <p:cBhvr>
                                        <p:cTn id="311" dur="1" fill="hold">
                                          <p:stCondLst>
                                            <p:cond delay="0"/>
                                          </p:stCondLst>
                                        </p:cTn>
                                        <p:tgtEl>
                                          <p:spTgt spid="28756"/>
                                        </p:tgtEl>
                                        <p:attrNameLst>
                                          <p:attrName>style.visibility</p:attrName>
                                        </p:attrNameLst>
                                      </p:cBhvr>
                                      <p:to>
                                        <p:strVal val="visible"/>
                                      </p:to>
                                    </p:set>
                                    <p:animEffect transition="in" filter="strips(upRight)">
                                      <p:cBhvr>
                                        <p:cTn id="312" dur="500"/>
                                        <p:tgtEl>
                                          <p:spTgt spid="28756"/>
                                        </p:tgtEl>
                                      </p:cBhvr>
                                    </p:animEffect>
                                  </p:childTnLst>
                                </p:cTn>
                              </p:par>
                            </p:childTnLst>
                          </p:cTn>
                        </p:par>
                      </p:childTnLst>
                    </p:cTn>
                  </p:par>
                  <p:par>
                    <p:cTn id="313" fill="hold">
                      <p:stCondLst>
                        <p:cond delay="indefinite"/>
                      </p:stCondLst>
                      <p:childTnLst>
                        <p:par>
                          <p:cTn id="314" fill="hold">
                            <p:stCondLst>
                              <p:cond delay="0"/>
                            </p:stCondLst>
                            <p:childTnLst>
                              <p:par>
                                <p:cTn id="315" presetID="18" presetClass="entr" presetSubtype="6" fill="hold" grpId="0" nodeType="clickEffect">
                                  <p:stCondLst>
                                    <p:cond delay="0"/>
                                  </p:stCondLst>
                                  <p:childTnLst>
                                    <p:set>
                                      <p:cBhvr>
                                        <p:cTn id="316" dur="1" fill="hold">
                                          <p:stCondLst>
                                            <p:cond delay="0"/>
                                          </p:stCondLst>
                                        </p:cTn>
                                        <p:tgtEl>
                                          <p:spTgt spid="28757"/>
                                        </p:tgtEl>
                                        <p:attrNameLst>
                                          <p:attrName>style.visibility</p:attrName>
                                        </p:attrNameLst>
                                      </p:cBhvr>
                                      <p:to>
                                        <p:strVal val="visible"/>
                                      </p:to>
                                    </p:set>
                                    <p:animEffect transition="in" filter="strips(downRight)">
                                      <p:cBhvr>
                                        <p:cTn id="317" dur="500"/>
                                        <p:tgtEl>
                                          <p:spTgt spid="28757"/>
                                        </p:tgtEl>
                                      </p:cBhvr>
                                    </p:animEffect>
                                  </p:childTnLst>
                                </p:cTn>
                              </p:par>
                            </p:childTnLst>
                          </p:cTn>
                        </p:par>
                      </p:childTnLst>
                    </p:cTn>
                  </p:par>
                  <p:par>
                    <p:cTn id="318" fill="hold">
                      <p:stCondLst>
                        <p:cond delay="indefinite"/>
                      </p:stCondLst>
                      <p:childTnLst>
                        <p:par>
                          <p:cTn id="319" fill="hold">
                            <p:stCondLst>
                              <p:cond delay="0"/>
                            </p:stCondLst>
                            <p:childTnLst>
                              <p:par>
                                <p:cTn id="320" presetID="17" presetClass="entr" presetSubtype="1" fill="hold" grpId="0" nodeType="clickEffect">
                                  <p:stCondLst>
                                    <p:cond delay="0"/>
                                  </p:stCondLst>
                                  <p:childTnLst>
                                    <p:set>
                                      <p:cBhvr>
                                        <p:cTn id="321" dur="1" fill="hold">
                                          <p:stCondLst>
                                            <p:cond delay="0"/>
                                          </p:stCondLst>
                                        </p:cTn>
                                        <p:tgtEl>
                                          <p:spTgt spid="28758"/>
                                        </p:tgtEl>
                                        <p:attrNameLst>
                                          <p:attrName>style.visibility</p:attrName>
                                        </p:attrNameLst>
                                      </p:cBhvr>
                                      <p:to>
                                        <p:strVal val="visible"/>
                                      </p:to>
                                    </p:set>
                                    <p:anim calcmode="lin" valueType="num">
                                      <p:cBhvr>
                                        <p:cTn id="322" dur="500" fill="hold"/>
                                        <p:tgtEl>
                                          <p:spTgt spid="28758"/>
                                        </p:tgtEl>
                                        <p:attrNameLst>
                                          <p:attrName>ppt_x</p:attrName>
                                        </p:attrNameLst>
                                      </p:cBhvr>
                                      <p:tavLst>
                                        <p:tav tm="0">
                                          <p:val>
                                            <p:strVal val="#ppt_x"/>
                                          </p:val>
                                        </p:tav>
                                        <p:tav tm="100000">
                                          <p:val>
                                            <p:strVal val="#ppt_x"/>
                                          </p:val>
                                        </p:tav>
                                      </p:tavLst>
                                    </p:anim>
                                    <p:anim calcmode="lin" valueType="num">
                                      <p:cBhvr>
                                        <p:cTn id="323" dur="500" fill="hold"/>
                                        <p:tgtEl>
                                          <p:spTgt spid="28758"/>
                                        </p:tgtEl>
                                        <p:attrNameLst>
                                          <p:attrName>ppt_y</p:attrName>
                                        </p:attrNameLst>
                                      </p:cBhvr>
                                      <p:tavLst>
                                        <p:tav tm="0">
                                          <p:val>
                                            <p:strVal val="#ppt_y-#ppt_h/2"/>
                                          </p:val>
                                        </p:tav>
                                        <p:tav tm="100000">
                                          <p:val>
                                            <p:strVal val="#ppt_y"/>
                                          </p:val>
                                        </p:tav>
                                      </p:tavLst>
                                    </p:anim>
                                    <p:anim calcmode="lin" valueType="num">
                                      <p:cBhvr>
                                        <p:cTn id="324" dur="500" fill="hold"/>
                                        <p:tgtEl>
                                          <p:spTgt spid="28758"/>
                                        </p:tgtEl>
                                        <p:attrNameLst>
                                          <p:attrName>ppt_w</p:attrName>
                                        </p:attrNameLst>
                                      </p:cBhvr>
                                      <p:tavLst>
                                        <p:tav tm="0">
                                          <p:val>
                                            <p:strVal val="#ppt_w"/>
                                          </p:val>
                                        </p:tav>
                                        <p:tav tm="100000">
                                          <p:val>
                                            <p:strVal val="#ppt_w"/>
                                          </p:val>
                                        </p:tav>
                                      </p:tavLst>
                                    </p:anim>
                                    <p:anim calcmode="lin" valueType="num">
                                      <p:cBhvr>
                                        <p:cTn id="325" dur="500" fill="hold"/>
                                        <p:tgtEl>
                                          <p:spTgt spid="28758"/>
                                        </p:tgtEl>
                                        <p:attrNameLst>
                                          <p:attrName>ppt_h</p:attrName>
                                        </p:attrNameLst>
                                      </p:cBhvr>
                                      <p:tavLst>
                                        <p:tav tm="0">
                                          <p:val>
                                            <p:fltVal val="0"/>
                                          </p:val>
                                        </p:tav>
                                        <p:tav tm="100000">
                                          <p:val>
                                            <p:strVal val="#ppt_h"/>
                                          </p:val>
                                        </p:tav>
                                      </p:tavLst>
                                    </p:anim>
                                  </p:childTnLst>
                                </p:cTn>
                              </p:par>
                            </p:childTnLst>
                          </p:cTn>
                        </p:par>
                      </p:childTnLst>
                    </p:cTn>
                  </p:par>
                  <p:par>
                    <p:cTn id="326" fill="hold">
                      <p:stCondLst>
                        <p:cond delay="indefinite"/>
                      </p:stCondLst>
                      <p:childTnLst>
                        <p:par>
                          <p:cTn id="327" fill="hold">
                            <p:stCondLst>
                              <p:cond delay="0"/>
                            </p:stCondLst>
                            <p:childTnLst>
                              <p:par>
                                <p:cTn id="328" presetID="18" presetClass="entr" presetSubtype="12" fill="hold" grpId="0" nodeType="clickEffect">
                                  <p:stCondLst>
                                    <p:cond delay="0"/>
                                  </p:stCondLst>
                                  <p:childTnLst>
                                    <p:set>
                                      <p:cBhvr>
                                        <p:cTn id="329" dur="1" fill="hold">
                                          <p:stCondLst>
                                            <p:cond delay="0"/>
                                          </p:stCondLst>
                                        </p:cTn>
                                        <p:tgtEl>
                                          <p:spTgt spid="28759"/>
                                        </p:tgtEl>
                                        <p:attrNameLst>
                                          <p:attrName>style.visibility</p:attrName>
                                        </p:attrNameLst>
                                      </p:cBhvr>
                                      <p:to>
                                        <p:strVal val="visible"/>
                                      </p:to>
                                    </p:set>
                                    <p:animEffect transition="in" filter="strips(downLeft)">
                                      <p:cBhvr>
                                        <p:cTn id="330" dur="500"/>
                                        <p:tgtEl>
                                          <p:spTgt spid="28759"/>
                                        </p:tgtEl>
                                      </p:cBhvr>
                                    </p:animEffect>
                                  </p:childTnLst>
                                </p:cTn>
                              </p:par>
                            </p:childTnLst>
                          </p:cTn>
                        </p:par>
                      </p:childTnLst>
                    </p:cTn>
                  </p:par>
                  <p:par>
                    <p:cTn id="331" fill="hold">
                      <p:stCondLst>
                        <p:cond delay="indefinite"/>
                      </p:stCondLst>
                      <p:childTnLst>
                        <p:par>
                          <p:cTn id="332" fill="hold">
                            <p:stCondLst>
                              <p:cond delay="0"/>
                            </p:stCondLst>
                            <p:childTnLst>
                              <p:par>
                                <p:cTn id="333" presetID="18" presetClass="entr" presetSubtype="9" fill="hold" grpId="0" nodeType="clickEffect">
                                  <p:stCondLst>
                                    <p:cond delay="0"/>
                                  </p:stCondLst>
                                  <p:childTnLst>
                                    <p:set>
                                      <p:cBhvr>
                                        <p:cTn id="334" dur="1" fill="hold">
                                          <p:stCondLst>
                                            <p:cond delay="0"/>
                                          </p:stCondLst>
                                        </p:cTn>
                                        <p:tgtEl>
                                          <p:spTgt spid="28760"/>
                                        </p:tgtEl>
                                        <p:attrNameLst>
                                          <p:attrName>style.visibility</p:attrName>
                                        </p:attrNameLst>
                                      </p:cBhvr>
                                      <p:to>
                                        <p:strVal val="visible"/>
                                      </p:to>
                                    </p:set>
                                    <p:animEffect transition="in" filter="strips(upLeft)">
                                      <p:cBhvr>
                                        <p:cTn id="335" dur="500"/>
                                        <p:tgtEl>
                                          <p:spTgt spid="28760"/>
                                        </p:tgtEl>
                                      </p:cBhvr>
                                    </p:animEffect>
                                  </p:childTnLst>
                                </p:cTn>
                              </p:par>
                            </p:childTnLst>
                          </p:cTn>
                        </p:par>
                      </p:childTnLst>
                    </p:cTn>
                  </p:par>
                  <p:par>
                    <p:cTn id="336" fill="hold">
                      <p:stCondLst>
                        <p:cond delay="indefinite"/>
                      </p:stCondLst>
                      <p:childTnLst>
                        <p:par>
                          <p:cTn id="337" fill="hold">
                            <p:stCondLst>
                              <p:cond delay="0"/>
                            </p:stCondLst>
                            <p:childTnLst>
                              <p:par>
                                <p:cTn id="338" presetID="23" presetClass="entr" presetSubtype="16" fill="hold" grpId="0" nodeType="clickEffect">
                                  <p:stCondLst>
                                    <p:cond delay="0"/>
                                  </p:stCondLst>
                                  <p:childTnLst>
                                    <p:set>
                                      <p:cBhvr>
                                        <p:cTn id="339" dur="1" fill="hold">
                                          <p:stCondLst>
                                            <p:cond delay="0"/>
                                          </p:stCondLst>
                                        </p:cTn>
                                        <p:tgtEl>
                                          <p:spTgt spid="28761"/>
                                        </p:tgtEl>
                                        <p:attrNameLst>
                                          <p:attrName>style.visibility</p:attrName>
                                        </p:attrNameLst>
                                      </p:cBhvr>
                                      <p:to>
                                        <p:strVal val="visible"/>
                                      </p:to>
                                    </p:set>
                                    <p:anim calcmode="lin" valueType="num">
                                      <p:cBhvr>
                                        <p:cTn id="340" dur="500" fill="hold"/>
                                        <p:tgtEl>
                                          <p:spTgt spid="28761"/>
                                        </p:tgtEl>
                                        <p:attrNameLst>
                                          <p:attrName>ppt_w</p:attrName>
                                        </p:attrNameLst>
                                      </p:cBhvr>
                                      <p:tavLst>
                                        <p:tav tm="0">
                                          <p:val>
                                            <p:fltVal val="0"/>
                                          </p:val>
                                        </p:tav>
                                        <p:tav tm="100000">
                                          <p:val>
                                            <p:strVal val="#ppt_w"/>
                                          </p:val>
                                        </p:tav>
                                      </p:tavLst>
                                    </p:anim>
                                    <p:anim calcmode="lin" valueType="num">
                                      <p:cBhvr>
                                        <p:cTn id="341" dur="500" fill="hold"/>
                                        <p:tgtEl>
                                          <p:spTgt spid="28761"/>
                                        </p:tgtEl>
                                        <p:attrNameLst>
                                          <p:attrName>ppt_h</p:attrName>
                                        </p:attrNameLst>
                                      </p:cBhvr>
                                      <p:tavLst>
                                        <p:tav tm="0">
                                          <p:val>
                                            <p:fltVal val="0"/>
                                          </p:val>
                                        </p:tav>
                                        <p:tav tm="100000">
                                          <p:val>
                                            <p:strVal val="#ppt_h"/>
                                          </p:val>
                                        </p:tav>
                                      </p:tavLst>
                                    </p:anim>
                                  </p:childTnLst>
                                </p:cTn>
                              </p:par>
                            </p:childTnLst>
                          </p:cTn>
                        </p:par>
                      </p:childTnLst>
                    </p:cTn>
                  </p:par>
                  <p:par>
                    <p:cTn id="342" fill="hold">
                      <p:stCondLst>
                        <p:cond delay="indefinite"/>
                      </p:stCondLst>
                      <p:childTnLst>
                        <p:par>
                          <p:cTn id="343" fill="hold">
                            <p:stCondLst>
                              <p:cond delay="0"/>
                            </p:stCondLst>
                            <p:childTnLst>
                              <p:par>
                                <p:cTn id="344" presetID="23" presetClass="entr" presetSubtype="16" fill="hold" grpId="0" nodeType="clickEffect">
                                  <p:stCondLst>
                                    <p:cond delay="0"/>
                                  </p:stCondLst>
                                  <p:childTnLst>
                                    <p:set>
                                      <p:cBhvr>
                                        <p:cTn id="345" dur="1" fill="hold">
                                          <p:stCondLst>
                                            <p:cond delay="0"/>
                                          </p:stCondLst>
                                        </p:cTn>
                                        <p:tgtEl>
                                          <p:spTgt spid="28762"/>
                                        </p:tgtEl>
                                        <p:attrNameLst>
                                          <p:attrName>style.visibility</p:attrName>
                                        </p:attrNameLst>
                                      </p:cBhvr>
                                      <p:to>
                                        <p:strVal val="visible"/>
                                      </p:to>
                                    </p:set>
                                    <p:anim calcmode="lin" valueType="num">
                                      <p:cBhvr>
                                        <p:cTn id="346" dur="500" fill="hold"/>
                                        <p:tgtEl>
                                          <p:spTgt spid="28762"/>
                                        </p:tgtEl>
                                        <p:attrNameLst>
                                          <p:attrName>ppt_w</p:attrName>
                                        </p:attrNameLst>
                                      </p:cBhvr>
                                      <p:tavLst>
                                        <p:tav tm="0">
                                          <p:val>
                                            <p:fltVal val="0"/>
                                          </p:val>
                                        </p:tav>
                                        <p:tav tm="100000">
                                          <p:val>
                                            <p:strVal val="#ppt_w"/>
                                          </p:val>
                                        </p:tav>
                                      </p:tavLst>
                                    </p:anim>
                                    <p:anim calcmode="lin" valueType="num">
                                      <p:cBhvr>
                                        <p:cTn id="347" dur="500" fill="hold"/>
                                        <p:tgtEl>
                                          <p:spTgt spid="28762"/>
                                        </p:tgtEl>
                                        <p:attrNameLst>
                                          <p:attrName>ppt_h</p:attrName>
                                        </p:attrNameLst>
                                      </p:cBhvr>
                                      <p:tavLst>
                                        <p:tav tm="0">
                                          <p:val>
                                            <p:fltVal val="0"/>
                                          </p:val>
                                        </p:tav>
                                        <p:tav tm="100000">
                                          <p:val>
                                            <p:strVal val="#ppt_h"/>
                                          </p:val>
                                        </p:tav>
                                      </p:tavLst>
                                    </p:anim>
                                  </p:childTnLst>
                                </p:cTn>
                              </p:par>
                            </p:childTnLst>
                          </p:cTn>
                        </p:par>
                      </p:childTnLst>
                    </p:cTn>
                  </p:par>
                  <p:par>
                    <p:cTn id="348" fill="hold">
                      <p:stCondLst>
                        <p:cond delay="indefinite"/>
                      </p:stCondLst>
                      <p:childTnLst>
                        <p:par>
                          <p:cTn id="349" fill="hold">
                            <p:stCondLst>
                              <p:cond delay="0"/>
                            </p:stCondLst>
                            <p:childTnLst>
                              <p:par>
                                <p:cTn id="350" presetID="23" presetClass="entr" presetSubtype="16" fill="hold" grpId="0" nodeType="clickEffect">
                                  <p:stCondLst>
                                    <p:cond delay="0"/>
                                  </p:stCondLst>
                                  <p:childTnLst>
                                    <p:set>
                                      <p:cBhvr>
                                        <p:cTn id="351" dur="1" fill="hold">
                                          <p:stCondLst>
                                            <p:cond delay="0"/>
                                          </p:stCondLst>
                                        </p:cTn>
                                        <p:tgtEl>
                                          <p:spTgt spid="28763"/>
                                        </p:tgtEl>
                                        <p:attrNameLst>
                                          <p:attrName>style.visibility</p:attrName>
                                        </p:attrNameLst>
                                      </p:cBhvr>
                                      <p:to>
                                        <p:strVal val="visible"/>
                                      </p:to>
                                    </p:set>
                                    <p:anim calcmode="lin" valueType="num">
                                      <p:cBhvr>
                                        <p:cTn id="352" dur="500" fill="hold"/>
                                        <p:tgtEl>
                                          <p:spTgt spid="28763"/>
                                        </p:tgtEl>
                                        <p:attrNameLst>
                                          <p:attrName>ppt_w</p:attrName>
                                        </p:attrNameLst>
                                      </p:cBhvr>
                                      <p:tavLst>
                                        <p:tav tm="0">
                                          <p:val>
                                            <p:fltVal val="0"/>
                                          </p:val>
                                        </p:tav>
                                        <p:tav tm="100000">
                                          <p:val>
                                            <p:strVal val="#ppt_w"/>
                                          </p:val>
                                        </p:tav>
                                      </p:tavLst>
                                    </p:anim>
                                    <p:anim calcmode="lin" valueType="num">
                                      <p:cBhvr>
                                        <p:cTn id="353" dur="500" fill="hold"/>
                                        <p:tgtEl>
                                          <p:spTgt spid="28763"/>
                                        </p:tgtEl>
                                        <p:attrNameLst>
                                          <p:attrName>ppt_h</p:attrName>
                                        </p:attrNameLst>
                                      </p:cBhvr>
                                      <p:tavLst>
                                        <p:tav tm="0">
                                          <p:val>
                                            <p:fltVal val="0"/>
                                          </p:val>
                                        </p:tav>
                                        <p:tav tm="100000">
                                          <p:val>
                                            <p:strVal val="#ppt_h"/>
                                          </p:val>
                                        </p:tav>
                                      </p:tavLst>
                                    </p:anim>
                                  </p:childTnLst>
                                </p:cTn>
                              </p:par>
                            </p:childTnLst>
                          </p:cTn>
                        </p:par>
                      </p:childTnLst>
                    </p:cTn>
                  </p:par>
                  <p:par>
                    <p:cTn id="354" fill="hold">
                      <p:stCondLst>
                        <p:cond delay="indefinite"/>
                      </p:stCondLst>
                      <p:childTnLst>
                        <p:par>
                          <p:cTn id="355" fill="hold">
                            <p:stCondLst>
                              <p:cond delay="0"/>
                            </p:stCondLst>
                            <p:childTnLst>
                              <p:par>
                                <p:cTn id="356" presetID="17" presetClass="entr" presetSubtype="2" fill="hold" grpId="0" nodeType="clickEffect">
                                  <p:stCondLst>
                                    <p:cond delay="0"/>
                                  </p:stCondLst>
                                  <p:childTnLst>
                                    <p:set>
                                      <p:cBhvr>
                                        <p:cTn id="357" dur="1" fill="hold">
                                          <p:stCondLst>
                                            <p:cond delay="0"/>
                                          </p:stCondLst>
                                        </p:cTn>
                                        <p:tgtEl>
                                          <p:spTgt spid="28764"/>
                                        </p:tgtEl>
                                        <p:attrNameLst>
                                          <p:attrName>style.visibility</p:attrName>
                                        </p:attrNameLst>
                                      </p:cBhvr>
                                      <p:to>
                                        <p:strVal val="visible"/>
                                      </p:to>
                                    </p:set>
                                    <p:anim calcmode="lin" valueType="num">
                                      <p:cBhvr>
                                        <p:cTn id="358" dur="500" fill="hold"/>
                                        <p:tgtEl>
                                          <p:spTgt spid="28764"/>
                                        </p:tgtEl>
                                        <p:attrNameLst>
                                          <p:attrName>ppt_x</p:attrName>
                                        </p:attrNameLst>
                                      </p:cBhvr>
                                      <p:tavLst>
                                        <p:tav tm="0">
                                          <p:val>
                                            <p:strVal val="#ppt_x+#ppt_w/2"/>
                                          </p:val>
                                        </p:tav>
                                        <p:tav tm="100000">
                                          <p:val>
                                            <p:strVal val="#ppt_x"/>
                                          </p:val>
                                        </p:tav>
                                      </p:tavLst>
                                    </p:anim>
                                    <p:anim calcmode="lin" valueType="num">
                                      <p:cBhvr>
                                        <p:cTn id="359" dur="500" fill="hold"/>
                                        <p:tgtEl>
                                          <p:spTgt spid="28764"/>
                                        </p:tgtEl>
                                        <p:attrNameLst>
                                          <p:attrName>ppt_y</p:attrName>
                                        </p:attrNameLst>
                                      </p:cBhvr>
                                      <p:tavLst>
                                        <p:tav tm="0">
                                          <p:val>
                                            <p:strVal val="#ppt_y"/>
                                          </p:val>
                                        </p:tav>
                                        <p:tav tm="100000">
                                          <p:val>
                                            <p:strVal val="#ppt_y"/>
                                          </p:val>
                                        </p:tav>
                                      </p:tavLst>
                                    </p:anim>
                                    <p:anim calcmode="lin" valueType="num">
                                      <p:cBhvr>
                                        <p:cTn id="360" dur="500" fill="hold"/>
                                        <p:tgtEl>
                                          <p:spTgt spid="28764"/>
                                        </p:tgtEl>
                                        <p:attrNameLst>
                                          <p:attrName>ppt_w</p:attrName>
                                        </p:attrNameLst>
                                      </p:cBhvr>
                                      <p:tavLst>
                                        <p:tav tm="0">
                                          <p:val>
                                            <p:fltVal val="0"/>
                                          </p:val>
                                        </p:tav>
                                        <p:tav tm="100000">
                                          <p:val>
                                            <p:strVal val="#ppt_w"/>
                                          </p:val>
                                        </p:tav>
                                      </p:tavLst>
                                    </p:anim>
                                    <p:anim calcmode="lin" valueType="num">
                                      <p:cBhvr>
                                        <p:cTn id="361" dur="500" fill="hold"/>
                                        <p:tgtEl>
                                          <p:spTgt spid="28764"/>
                                        </p:tgtEl>
                                        <p:attrNameLst>
                                          <p:attrName>ppt_h</p:attrName>
                                        </p:attrNameLst>
                                      </p:cBhvr>
                                      <p:tavLst>
                                        <p:tav tm="0">
                                          <p:val>
                                            <p:strVal val="#ppt_h"/>
                                          </p:val>
                                        </p:tav>
                                        <p:tav tm="100000">
                                          <p:val>
                                            <p:strVal val="#ppt_h"/>
                                          </p:val>
                                        </p:tav>
                                      </p:tavLst>
                                    </p:anim>
                                  </p:childTnLst>
                                </p:cTn>
                              </p:par>
                            </p:childTnLst>
                          </p:cTn>
                        </p:par>
                      </p:childTnLst>
                    </p:cTn>
                  </p:par>
                  <p:par>
                    <p:cTn id="362" fill="hold">
                      <p:stCondLst>
                        <p:cond delay="indefinite"/>
                      </p:stCondLst>
                      <p:childTnLst>
                        <p:par>
                          <p:cTn id="363" fill="hold">
                            <p:stCondLst>
                              <p:cond delay="0"/>
                            </p:stCondLst>
                            <p:childTnLst>
                              <p:par>
                                <p:cTn id="364" presetID="17" presetClass="entr" presetSubtype="2" fill="hold" grpId="0" nodeType="clickEffect">
                                  <p:stCondLst>
                                    <p:cond delay="0"/>
                                  </p:stCondLst>
                                  <p:childTnLst>
                                    <p:set>
                                      <p:cBhvr>
                                        <p:cTn id="365" dur="1" fill="hold">
                                          <p:stCondLst>
                                            <p:cond delay="0"/>
                                          </p:stCondLst>
                                        </p:cTn>
                                        <p:tgtEl>
                                          <p:spTgt spid="28765"/>
                                        </p:tgtEl>
                                        <p:attrNameLst>
                                          <p:attrName>style.visibility</p:attrName>
                                        </p:attrNameLst>
                                      </p:cBhvr>
                                      <p:to>
                                        <p:strVal val="visible"/>
                                      </p:to>
                                    </p:set>
                                    <p:anim calcmode="lin" valueType="num">
                                      <p:cBhvr>
                                        <p:cTn id="366" dur="500" fill="hold"/>
                                        <p:tgtEl>
                                          <p:spTgt spid="28765"/>
                                        </p:tgtEl>
                                        <p:attrNameLst>
                                          <p:attrName>ppt_x</p:attrName>
                                        </p:attrNameLst>
                                      </p:cBhvr>
                                      <p:tavLst>
                                        <p:tav tm="0">
                                          <p:val>
                                            <p:strVal val="#ppt_x+#ppt_w/2"/>
                                          </p:val>
                                        </p:tav>
                                        <p:tav tm="100000">
                                          <p:val>
                                            <p:strVal val="#ppt_x"/>
                                          </p:val>
                                        </p:tav>
                                      </p:tavLst>
                                    </p:anim>
                                    <p:anim calcmode="lin" valueType="num">
                                      <p:cBhvr>
                                        <p:cTn id="367" dur="500" fill="hold"/>
                                        <p:tgtEl>
                                          <p:spTgt spid="28765"/>
                                        </p:tgtEl>
                                        <p:attrNameLst>
                                          <p:attrName>ppt_y</p:attrName>
                                        </p:attrNameLst>
                                      </p:cBhvr>
                                      <p:tavLst>
                                        <p:tav tm="0">
                                          <p:val>
                                            <p:strVal val="#ppt_y"/>
                                          </p:val>
                                        </p:tav>
                                        <p:tav tm="100000">
                                          <p:val>
                                            <p:strVal val="#ppt_y"/>
                                          </p:val>
                                        </p:tav>
                                      </p:tavLst>
                                    </p:anim>
                                    <p:anim calcmode="lin" valueType="num">
                                      <p:cBhvr>
                                        <p:cTn id="368" dur="500" fill="hold"/>
                                        <p:tgtEl>
                                          <p:spTgt spid="28765"/>
                                        </p:tgtEl>
                                        <p:attrNameLst>
                                          <p:attrName>ppt_w</p:attrName>
                                        </p:attrNameLst>
                                      </p:cBhvr>
                                      <p:tavLst>
                                        <p:tav tm="0">
                                          <p:val>
                                            <p:fltVal val="0"/>
                                          </p:val>
                                        </p:tav>
                                        <p:tav tm="100000">
                                          <p:val>
                                            <p:strVal val="#ppt_w"/>
                                          </p:val>
                                        </p:tav>
                                      </p:tavLst>
                                    </p:anim>
                                    <p:anim calcmode="lin" valueType="num">
                                      <p:cBhvr>
                                        <p:cTn id="369" dur="500" fill="hold"/>
                                        <p:tgtEl>
                                          <p:spTgt spid="28765"/>
                                        </p:tgtEl>
                                        <p:attrNameLst>
                                          <p:attrName>ppt_h</p:attrName>
                                        </p:attrNameLst>
                                      </p:cBhvr>
                                      <p:tavLst>
                                        <p:tav tm="0">
                                          <p:val>
                                            <p:strVal val="#ppt_h"/>
                                          </p:val>
                                        </p:tav>
                                        <p:tav tm="100000">
                                          <p:val>
                                            <p:strVal val="#ppt_h"/>
                                          </p:val>
                                        </p:tav>
                                      </p:tavLst>
                                    </p:anim>
                                  </p:childTnLst>
                                </p:cTn>
                              </p:par>
                            </p:childTnLst>
                          </p:cTn>
                        </p:par>
                      </p:childTnLst>
                    </p:cTn>
                  </p:par>
                  <p:par>
                    <p:cTn id="370" fill="hold">
                      <p:stCondLst>
                        <p:cond delay="indefinite"/>
                      </p:stCondLst>
                      <p:childTnLst>
                        <p:par>
                          <p:cTn id="371" fill="hold">
                            <p:stCondLst>
                              <p:cond delay="0"/>
                            </p:stCondLst>
                            <p:childTnLst>
                              <p:par>
                                <p:cTn id="372" presetID="18" presetClass="entr" presetSubtype="6" fill="hold" grpId="0" nodeType="clickEffect">
                                  <p:stCondLst>
                                    <p:cond delay="0"/>
                                  </p:stCondLst>
                                  <p:childTnLst>
                                    <p:set>
                                      <p:cBhvr>
                                        <p:cTn id="373" dur="1" fill="hold">
                                          <p:stCondLst>
                                            <p:cond delay="0"/>
                                          </p:stCondLst>
                                        </p:cTn>
                                        <p:tgtEl>
                                          <p:spTgt spid="28766"/>
                                        </p:tgtEl>
                                        <p:attrNameLst>
                                          <p:attrName>style.visibility</p:attrName>
                                        </p:attrNameLst>
                                      </p:cBhvr>
                                      <p:to>
                                        <p:strVal val="visible"/>
                                      </p:to>
                                    </p:set>
                                    <p:animEffect transition="in" filter="strips(downRight)">
                                      <p:cBhvr>
                                        <p:cTn id="374" dur="500"/>
                                        <p:tgtEl>
                                          <p:spTgt spid="28766"/>
                                        </p:tgtEl>
                                      </p:cBhvr>
                                    </p:animEffect>
                                  </p:childTnLst>
                                </p:cTn>
                              </p:par>
                            </p:childTnLst>
                          </p:cTn>
                        </p:par>
                      </p:childTnLst>
                    </p:cTn>
                  </p:par>
                  <p:par>
                    <p:cTn id="375" fill="hold">
                      <p:stCondLst>
                        <p:cond delay="indefinite"/>
                      </p:stCondLst>
                      <p:childTnLst>
                        <p:par>
                          <p:cTn id="376" fill="hold">
                            <p:stCondLst>
                              <p:cond delay="0"/>
                            </p:stCondLst>
                            <p:childTnLst>
                              <p:par>
                                <p:cTn id="377" presetID="17" presetClass="entr" presetSubtype="8" fill="hold" grpId="0" nodeType="clickEffect">
                                  <p:stCondLst>
                                    <p:cond delay="0"/>
                                  </p:stCondLst>
                                  <p:childTnLst>
                                    <p:set>
                                      <p:cBhvr>
                                        <p:cTn id="378" dur="1" fill="hold">
                                          <p:stCondLst>
                                            <p:cond delay="0"/>
                                          </p:stCondLst>
                                        </p:cTn>
                                        <p:tgtEl>
                                          <p:spTgt spid="28767"/>
                                        </p:tgtEl>
                                        <p:attrNameLst>
                                          <p:attrName>style.visibility</p:attrName>
                                        </p:attrNameLst>
                                      </p:cBhvr>
                                      <p:to>
                                        <p:strVal val="visible"/>
                                      </p:to>
                                    </p:set>
                                    <p:anim calcmode="lin" valueType="num">
                                      <p:cBhvr>
                                        <p:cTn id="379" dur="500" fill="hold"/>
                                        <p:tgtEl>
                                          <p:spTgt spid="28767"/>
                                        </p:tgtEl>
                                        <p:attrNameLst>
                                          <p:attrName>ppt_x</p:attrName>
                                        </p:attrNameLst>
                                      </p:cBhvr>
                                      <p:tavLst>
                                        <p:tav tm="0">
                                          <p:val>
                                            <p:strVal val="#ppt_x-#ppt_w/2"/>
                                          </p:val>
                                        </p:tav>
                                        <p:tav tm="100000">
                                          <p:val>
                                            <p:strVal val="#ppt_x"/>
                                          </p:val>
                                        </p:tav>
                                      </p:tavLst>
                                    </p:anim>
                                    <p:anim calcmode="lin" valueType="num">
                                      <p:cBhvr>
                                        <p:cTn id="380" dur="500" fill="hold"/>
                                        <p:tgtEl>
                                          <p:spTgt spid="28767"/>
                                        </p:tgtEl>
                                        <p:attrNameLst>
                                          <p:attrName>ppt_y</p:attrName>
                                        </p:attrNameLst>
                                      </p:cBhvr>
                                      <p:tavLst>
                                        <p:tav tm="0">
                                          <p:val>
                                            <p:strVal val="#ppt_y"/>
                                          </p:val>
                                        </p:tav>
                                        <p:tav tm="100000">
                                          <p:val>
                                            <p:strVal val="#ppt_y"/>
                                          </p:val>
                                        </p:tav>
                                      </p:tavLst>
                                    </p:anim>
                                    <p:anim calcmode="lin" valueType="num">
                                      <p:cBhvr>
                                        <p:cTn id="381" dur="500" fill="hold"/>
                                        <p:tgtEl>
                                          <p:spTgt spid="28767"/>
                                        </p:tgtEl>
                                        <p:attrNameLst>
                                          <p:attrName>ppt_w</p:attrName>
                                        </p:attrNameLst>
                                      </p:cBhvr>
                                      <p:tavLst>
                                        <p:tav tm="0">
                                          <p:val>
                                            <p:fltVal val="0"/>
                                          </p:val>
                                        </p:tav>
                                        <p:tav tm="100000">
                                          <p:val>
                                            <p:strVal val="#ppt_w"/>
                                          </p:val>
                                        </p:tav>
                                      </p:tavLst>
                                    </p:anim>
                                    <p:anim calcmode="lin" valueType="num">
                                      <p:cBhvr>
                                        <p:cTn id="382" dur="500" fill="hold"/>
                                        <p:tgtEl>
                                          <p:spTgt spid="28767"/>
                                        </p:tgtEl>
                                        <p:attrNameLst>
                                          <p:attrName>ppt_h</p:attrName>
                                        </p:attrNameLst>
                                      </p:cBhvr>
                                      <p:tavLst>
                                        <p:tav tm="0">
                                          <p:val>
                                            <p:strVal val="#ppt_h"/>
                                          </p:val>
                                        </p:tav>
                                        <p:tav tm="100000">
                                          <p:val>
                                            <p:strVal val="#ppt_h"/>
                                          </p:val>
                                        </p:tav>
                                      </p:tavLst>
                                    </p:anim>
                                  </p:childTnLst>
                                </p:cTn>
                              </p:par>
                            </p:childTnLst>
                          </p:cTn>
                        </p:par>
                      </p:childTnLst>
                    </p:cTn>
                  </p:par>
                  <p:par>
                    <p:cTn id="383" fill="hold">
                      <p:stCondLst>
                        <p:cond delay="indefinite"/>
                      </p:stCondLst>
                      <p:childTnLst>
                        <p:par>
                          <p:cTn id="384" fill="hold">
                            <p:stCondLst>
                              <p:cond delay="0"/>
                            </p:stCondLst>
                            <p:childTnLst>
                              <p:par>
                                <p:cTn id="385" presetID="17" presetClass="entr" presetSubtype="8" fill="hold" grpId="0" nodeType="clickEffect">
                                  <p:stCondLst>
                                    <p:cond delay="0"/>
                                  </p:stCondLst>
                                  <p:childTnLst>
                                    <p:set>
                                      <p:cBhvr>
                                        <p:cTn id="386" dur="1" fill="hold">
                                          <p:stCondLst>
                                            <p:cond delay="0"/>
                                          </p:stCondLst>
                                        </p:cTn>
                                        <p:tgtEl>
                                          <p:spTgt spid="28768"/>
                                        </p:tgtEl>
                                        <p:attrNameLst>
                                          <p:attrName>style.visibility</p:attrName>
                                        </p:attrNameLst>
                                      </p:cBhvr>
                                      <p:to>
                                        <p:strVal val="visible"/>
                                      </p:to>
                                    </p:set>
                                    <p:anim calcmode="lin" valueType="num">
                                      <p:cBhvr>
                                        <p:cTn id="387" dur="500" fill="hold"/>
                                        <p:tgtEl>
                                          <p:spTgt spid="28768"/>
                                        </p:tgtEl>
                                        <p:attrNameLst>
                                          <p:attrName>ppt_x</p:attrName>
                                        </p:attrNameLst>
                                      </p:cBhvr>
                                      <p:tavLst>
                                        <p:tav tm="0">
                                          <p:val>
                                            <p:strVal val="#ppt_x-#ppt_w/2"/>
                                          </p:val>
                                        </p:tav>
                                        <p:tav tm="100000">
                                          <p:val>
                                            <p:strVal val="#ppt_x"/>
                                          </p:val>
                                        </p:tav>
                                      </p:tavLst>
                                    </p:anim>
                                    <p:anim calcmode="lin" valueType="num">
                                      <p:cBhvr>
                                        <p:cTn id="388" dur="500" fill="hold"/>
                                        <p:tgtEl>
                                          <p:spTgt spid="28768"/>
                                        </p:tgtEl>
                                        <p:attrNameLst>
                                          <p:attrName>ppt_y</p:attrName>
                                        </p:attrNameLst>
                                      </p:cBhvr>
                                      <p:tavLst>
                                        <p:tav tm="0">
                                          <p:val>
                                            <p:strVal val="#ppt_y"/>
                                          </p:val>
                                        </p:tav>
                                        <p:tav tm="100000">
                                          <p:val>
                                            <p:strVal val="#ppt_y"/>
                                          </p:val>
                                        </p:tav>
                                      </p:tavLst>
                                    </p:anim>
                                    <p:anim calcmode="lin" valueType="num">
                                      <p:cBhvr>
                                        <p:cTn id="389" dur="500" fill="hold"/>
                                        <p:tgtEl>
                                          <p:spTgt spid="28768"/>
                                        </p:tgtEl>
                                        <p:attrNameLst>
                                          <p:attrName>ppt_w</p:attrName>
                                        </p:attrNameLst>
                                      </p:cBhvr>
                                      <p:tavLst>
                                        <p:tav tm="0">
                                          <p:val>
                                            <p:fltVal val="0"/>
                                          </p:val>
                                        </p:tav>
                                        <p:tav tm="100000">
                                          <p:val>
                                            <p:strVal val="#ppt_w"/>
                                          </p:val>
                                        </p:tav>
                                      </p:tavLst>
                                    </p:anim>
                                    <p:anim calcmode="lin" valueType="num">
                                      <p:cBhvr>
                                        <p:cTn id="390" dur="500" fill="hold"/>
                                        <p:tgtEl>
                                          <p:spTgt spid="28768"/>
                                        </p:tgtEl>
                                        <p:attrNameLst>
                                          <p:attrName>ppt_h</p:attrName>
                                        </p:attrNameLst>
                                      </p:cBhvr>
                                      <p:tavLst>
                                        <p:tav tm="0">
                                          <p:val>
                                            <p:strVal val="#ppt_h"/>
                                          </p:val>
                                        </p:tav>
                                        <p:tav tm="100000">
                                          <p:val>
                                            <p:strVal val="#ppt_h"/>
                                          </p:val>
                                        </p:tav>
                                      </p:tavLst>
                                    </p:anim>
                                  </p:childTnLst>
                                </p:cTn>
                              </p:par>
                            </p:childTnLst>
                          </p:cTn>
                        </p:par>
                      </p:childTnLst>
                    </p:cTn>
                  </p:par>
                  <p:par>
                    <p:cTn id="391" fill="hold">
                      <p:stCondLst>
                        <p:cond delay="indefinite"/>
                      </p:stCondLst>
                      <p:childTnLst>
                        <p:par>
                          <p:cTn id="392" fill="hold">
                            <p:stCondLst>
                              <p:cond delay="0"/>
                            </p:stCondLst>
                            <p:childTnLst>
                              <p:par>
                                <p:cTn id="393" presetID="17" presetClass="entr" presetSubtype="8" fill="hold" grpId="0" nodeType="clickEffect">
                                  <p:stCondLst>
                                    <p:cond delay="0"/>
                                  </p:stCondLst>
                                  <p:childTnLst>
                                    <p:set>
                                      <p:cBhvr>
                                        <p:cTn id="394" dur="1" fill="hold">
                                          <p:stCondLst>
                                            <p:cond delay="0"/>
                                          </p:stCondLst>
                                        </p:cTn>
                                        <p:tgtEl>
                                          <p:spTgt spid="28769"/>
                                        </p:tgtEl>
                                        <p:attrNameLst>
                                          <p:attrName>style.visibility</p:attrName>
                                        </p:attrNameLst>
                                      </p:cBhvr>
                                      <p:to>
                                        <p:strVal val="visible"/>
                                      </p:to>
                                    </p:set>
                                    <p:anim calcmode="lin" valueType="num">
                                      <p:cBhvr>
                                        <p:cTn id="395" dur="500" fill="hold"/>
                                        <p:tgtEl>
                                          <p:spTgt spid="28769"/>
                                        </p:tgtEl>
                                        <p:attrNameLst>
                                          <p:attrName>ppt_x</p:attrName>
                                        </p:attrNameLst>
                                      </p:cBhvr>
                                      <p:tavLst>
                                        <p:tav tm="0">
                                          <p:val>
                                            <p:strVal val="#ppt_x-#ppt_w/2"/>
                                          </p:val>
                                        </p:tav>
                                        <p:tav tm="100000">
                                          <p:val>
                                            <p:strVal val="#ppt_x"/>
                                          </p:val>
                                        </p:tav>
                                      </p:tavLst>
                                    </p:anim>
                                    <p:anim calcmode="lin" valueType="num">
                                      <p:cBhvr>
                                        <p:cTn id="396" dur="500" fill="hold"/>
                                        <p:tgtEl>
                                          <p:spTgt spid="28769"/>
                                        </p:tgtEl>
                                        <p:attrNameLst>
                                          <p:attrName>ppt_y</p:attrName>
                                        </p:attrNameLst>
                                      </p:cBhvr>
                                      <p:tavLst>
                                        <p:tav tm="0">
                                          <p:val>
                                            <p:strVal val="#ppt_y"/>
                                          </p:val>
                                        </p:tav>
                                        <p:tav tm="100000">
                                          <p:val>
                                            <p:strVal val="#ppt_y"/>
                                          </p:val>
                                        </p:tav>
                                      </p:tavLst>
                                    </p:anim>
                                    <p:anim calcmode="lin" valueType="num">
                                      <p:cBhvr>
                                        <p:cTn id="397" dur="500" fill="hold"/>
                                        <p:tgtEl>
                                          <p:spTgt spid="28769"/>
                                        </p:tgtEl>
                                        <p:attrNameLst>
                                          <p:attrName>ppt_w</p:attrName>
                                        </p:attrNameLst>
                                      </p:cBhvr>
                                      <p:tavLst>
                                        <p:tav tm="0">
                                          <p:val>
                                            <p:fltVal val="0"/>
                                          </p:val>
                                        </p:tav>
                                        <p:tav tm="100000">
                                          <p:val>
                                            <p:strVal val="#ppt_w"/>
                                          </p:val>
                                        </p:tav>
                                      </p:tavLst>
                                    </p:anim>
                                    <p:anim calcmode="lin" valueType="num">
                                      <p:cBhvr>
                                        <p:cTn id="398" dur="500" fill="hold"/>
                                        <p:tgtEl>
                                          <p:spTgt spid="28769"/>
                                        </p:tgtEl>
                                        <p:attrNameLst>
                                          <p:attrName>ppt_h</p:attrName>
                                        </p:attrNameLst>
                                      </p:cBhvr>
                                      <p:tavLst>
                                        <p:tav tm="0">
                                          <p:val>
                                            <p:strVal val="#ppt_h"/>
                                          </p:val>
                                        </p:tav>
                                        <p:tav tm="100000">
                                          <p:val>
                                            <p:strVal val="#ppt_h"/>
                                          </p:val>
                                        </p:tav>
                                      </p:tavLst>
                                    </p:anim>
                                  </p:childTnLst>
                                </p:cTn>
                              </p:par>
                            </p:childTnLst>
                          </p:cTn>
                        </p:par>
                      </p:childTnLst>
                    </p:cTn>
                  </p:par>
                  <p:par>
                    <p:cTn id="399" fill="hold">
                      <p:stCondLst>
                        <p:cond delay="indefinite"/>
                      </p:stCondLst>
                      <p:childTnLst>
                        <p:par>
                          <p:cTn id="400" fill="hold">
                            <p:stCondLst>
                              <p:cond delay="0"/>
                            </p:stCondLst>
                            <p:childTnLst>
                              <p:par>
                                <p:cTn id="401" presetID="17" presetClass="entr" presetSubtype="8" fill="hold" grpId="0" nodeType="clickEffect">
                                  <p:stCondLst>
                                    <p:cond delay="0"/>
                                  </p:stCondLst>
                                  <p:childTnLst>
                                    <p:set>
                                      <p:cBhvr>
                                        <p:cTn id="402" dur="1" fill="hold">
                                          <p:stCondLst>
                                            <p:cond delay="0"/>
                                          </p:stCondLst>
                                        </p:cTn>
                                        <p:tgtEl>
                                          <p:spTgt spid="28770"/>
                                        </p:tgtEl>
                                        <p:attrNameLst>
                                          <p:attrName>style.visibility</p:attrName>
                                        </p:attrNameLst>
                                      </p:cBhvr>
                                      <p:to>
                                        <p:strVal val="visible"/>
                                      </p:to>
                                    </p:set>
                                    <p:anim calcmode="lin" valueType="num">
                                      <p:cBhvr>
                                        <p:cTn id="403" dur="500" fill="hold"/>
                                        <p:tgtEl>
                                          <p:spTgt spid="28770"/>
                                        </p:tgtEl>
                                        <p:attrNameLst>
                                          <p:attrName>ppt_x</p:attrName>
                                        </p:attrNameLst>
                                      </p:cBhvr>
                                      <p:tavLst>
                                        <p:tav tm="0">
                                          <p:val>
                                            <p:strVal val="#ppt_x-#ppt_w/2"/>
                                          </p:val>
                                        </p:tav>
                                        <p:tav tm="100000">
                                          <p:val>
                                            <p:strVal val="#ppt_x"/>
                                          </p:val>
                                        </p:tav>
                                      </p:tavLst>
                                    </p:anim>
                                    <p:anim calcmode="lin" valueType="num">
                                      <p:cBhvr>
                                        <p:cTn id="404" dur="500" fill="hold"/>
                                        <p:tgtEl>
                                          <p:spTgt spid="28770"/>
                                        </p:tgtEl>
                                        <p:attrNameLst>
                                          <p:attrName>ppt_y</p:attrName>
                                        </p:attrNameLst>
                                      </p:cBhvr>
                                      <p:tavLst>
                                        <p:tav tm="0">
                                          <p:val>
                                            <p:strVal val="#ppt_y"/>
                                          </p:val>
                                        </p:tav>
                                        <p:tav tm="100000">
                                          <p:val>
                                            <p:strVal val="#ppt_y"/>
                                          </p:val>
                                        </p:tav>
                                      </p:tavLst>
                                    </p:anim>
                                    <p:anim calcmode="lin" valueType="num">
                                      <p:cBhvr>
                                        <p:cTn id="405" dur="500" fill="hold"/>
                                        <p:tgtEl>
                                          <p:spTgt spid="28770"/>
                                        </p:tgtEl>
                                        <p:attrNameLst>
                                          <p:attrName>ppt_w</p:attrName>
                                        </p:attrNameLst>
                                      </p:cBhvr>
                                      <p:tavLst>
                                        <p:tav tm="0">
                                          <p:val>
                                            <p:fltVal val="0"/>
                                          </p:val>
                                        </p:tav>
                                        <p:tav tm="100000">
                                          <p:val>
                                            <p:strVal val="#ppt_w"/>
                                          </p:val>
                                        </p:tav>
                                      </p:tavLst>
                                    </p:anim>
                                    <p:anim calcmode="lin" valueType="num">
                                      <p:cBhvr>
                                        <p:cTn id="406" dur="500" fill="hold"/>
                                        <p:tgtEl>
                                          <p:spTgt spid="28770"/>
                                        </p:tgtEl>
                                        <p:attrNameLst>
                                          <p:attrName>ppt_h</p:attrName>
                                        </p:attrNameLst>
                                      </p:cBhvr>
                                      <p:tavLst>
                                        <p:tav tm="0">
                                          <p:val>
                                            <p:strVal val="#ppt_h"/>
                                          </p:val>
                                        </p:tav>
                                        <p:tav tm="100000">
                                          <p:val>
                                            <p:strVal val="#ppt_h"/>
                                          </p:val>
                                        </p:tav>
                                      </p:tavLst>
                                    </p:anim>
                                  </p:childTnLst>
                                </p:cTn>
                              </p:par>
                            </p:childTnLst>
                          </p:cTn>
                        </p:par>
                      </p:childTnLst>
                    </p:cTn>
                  </p:par>
                  <p:par>
                    <p:cTn id="407" fill="hold">
                      <p:stCondLst>
                        <p:cond delay="indefinite"/>
                      </p:stCondLst>
                      <p:childTnLst>
                        <p:par>
                          <p:cTn id="408" fill="hold">
                            <p:stCondLst>
                              <p:cond delay="0"/>
                            </p:stCondLst>
                            <p:childTnLst>
                              <p:par>
                                <p:cTn id="409" presetID="17" presetClass="entr" presetSubtype="4" fill="hold" grpId="0" nodeType="clickEffect">
                                  <p:stCondLst>
                                    <p:cond delay="0"/>
                                  </p:stCondLst>
                                  <p:childTnLst>
                                    <p:set>
                                      <p:cBhvr>
                                        <p:cTn id="410" dur="1" fill="hold">
                                          <p:stCondLst>
                                            <p:cond delay="0"/>
                                          </p:stCondLst>
                                        </p:cTn>
                                        <p:tgtEl>
                                          <p:spTgt spid="28771"/>
                                        </p:tgtEl>
                                        <p:attrNameLst>
                                          <p:attrName>style.visibility</p:attrName>
                                        </p:attrNameLst>
                                      </p:cBhvr>
                                      <p:to>
                                        <p:strVal val="visible"/>
                                      </p:to>
                                    </p:set>
                                    <p:anim calcmode="lin" valueType="num">
                                      <p:cBhvr>
                                        <p:cTn id="411" dur="500" fill="hold"/>
                                        <p:tgtEl>
                                          <p:spTgt spid="28771"/>
                                        </p:tgtEl>
                                        <p:attrNameLst>
                                          <p:attrName>ppt_x</p:attrName>
                                        </p:attrNameLst>
                                      </p:cBhvr>
                                      <p:tavLst>
                                        <p:tav tm="0">
                                          <p:val>
                                            <p:strVal val="#ppt_x"/>
                                          </p:val>
                                        </p:tav>
                                        <p:tav tm="100000">
                                          <p:val>
                                            <p:strVal val="#ppt_x"/>
                                          </p:val>
                                        </p:tav>
                                      </p:tavLst>
                                    </p:anim>
                                    <p:anim calcmode="lin" valueType="num">
                                      <p:cBhvr>
                                        <p:cTn id="412" dur="500" fill="hold"/>
                                        <p:tgtEl>
                                          <p:spTgt spid="28771"/>
                                        </p:tgtEl>
                                        <p:attrNameLst>
                                          <p:attrName>ppt_y</p:attrName>
                                        </p:attrNameLst>
                                      </p:cBhvr>
                                      <p:tavLst>
                                        <p:tav tm="0">
                                          <p:val>
                                            <p:strVal val="#ppt_y+#ppt_h/2"/>
                                          </p:val>
                                        </p:tav>
                                        <p:tav tm="100000">
                                          <p:val>
                                            <p:strVal val="#ppt_y"/>
                                          </p:val>
                                        </p:tav>
                                      </p:tavLst>
                                    </p:anim>
                                    <p:anim calcmode="lin" valueType="num">
                                      <p:cBhvr>
                                        <p:cTn id="413" dur="500" fill="hold"/>
                                        <p:tgtEl>
                                          <p:spTgt spid="28771"/>
                                        </p:tgtEl>
                                        <p:attrNameLst>
                                          <p:attrName>ppt_w</p:attrName>
                                        </p:attrNameLst>
                                      </p:cBhvr>
                                      <p:tavLst>
                                        <p:tav tm="0">
                                          <p:val>
                                            <p:strVal val="#ppt_w"/>
                                          </p:val>
                                        </p:tav>
                                        <p:tav tm="100000">
                                          <p:val>
                                            <p:strVal val="#ppt_w"/>
                                          </p:val>
                                        </p:tav>
                                      </p:tavLst>
                                    </p:anim>
                                    <p:anim calcmode="lin" valueType="num">
                                      <p:cBhvr>
                                        <p:cTn id="414" dur="500" fill="hold"/>
                                        <p:tgtEl>
                                          <p:spTgt spid="28771"/>
                                        </p:tgtEl>
                                        <p:attrNameLst>
                                          <p:attrName>ppt_h</p:attrName>
                                        </p:attrNameLst>
                                      </p:cBhvr>
                                      <p:tavLst>
                                        <p:tav tm="0">
                                          <p:val>
                                            <p:fltVal val="0"/>
                                          </p:val>
                                        </p:tav>
                                        <p:tav tm="100000">
                                          <p:val>
                                            <p:strVal val="#ppt_h"/>
                                          </p:val>
                                        </p:tav>
                                      </p:tavLst>
                                    </p:anim>
                                  </p:childTnLst>
                                </p:cTn>
                              </p:par>
                            </p:childTnLst>
                          </p:cTn>
                        </p:par>
                      </p:childTnLst>
                    </p:cTn>
                  </p:par>
                  <p:par>
                    <p:cTn id="415" fill="hold">
                      <p:stCondLst>
                        <p:cond delay="indefinite"/>
                      </p:stCondLst>
                      <p:childTnLst>
                        <p:par>
                          <p:cTn id="416" fill="hold">
                            <p:stCondLst>
                              <p:cond delay="0"/>
                            </p:stCondLst>
                            <p:childTnLst>
                              <p:par>
                                <p:cTn id="417" presetID="17" presetClass="entr" presetSubtype="4" fill="hold" grpId="0" nodeType="clickEffect">
                                  <p:stCondLst>
                                    <p:cond delay="0"/>
                                  </p:stCondLst>
                                  <p:childTnLst>
                                    <p:set>
                                      <p:cBhvr>
                                        <p:cTn id="418" dur="1" fill="hold">
                                          <p:stCondLst>
                                            <p:cond delay="0"/>
                                          </p:stCondLst>
                                        </p:cTn>
                                        <p:tgtEl>
                                          <p:spTgt spid="28772"/>
                                        </p:tgtEl>
                                        <p:attrNameLst>
                                          <p:attrName>style.visibility</p:attrName>
                                        </p:attrNameLst>
                                      </p:cBhvr>
                                      <p:to>
                                        <p:strVal val="visible"/>
                                      </p:to>
                                    </p:set>
                                    <p:anim calcmode="lin" valueType="num">
                                      <p:cBhvr>
                                        <p:cTn id="419" dur="500" fill="hold"/>
                                        <p:tgtEl>
                                          <p:spTgt spid="28772"/>
                                        </p:tgtEl>
                                        <p:attrNameLst>
                                          <p:attrName>ppt_x</p:attrName>
                                        </p:attrNameLst>
                                      </p:cBhvr>
                                      <p:tavLst>
                                        <p:tav tm="0">
                                          <p:val>
                                            <p:strVal val="#ppt_x"/>
                                          </p:val>
                                        </p:tav>
                                        <p:tav tm="100000">
                                          <p:val>
                                            <p:strVal val="#ppt_x"/>
                                          </p:val>
                                        </p:tav>
                                      </p:tavLst>
                                    </p:anim>
                                    <p:anim calcmode="lin" valueType="num">
                                      <p:cBhvr>
                                        <p:cTn id="420" dur="500" fill="hold"/>
                                        <p:tgtEl>
                                          <p:spTgt spid="28772"/>
                                        </p:tgtEl>
                                        <p:attrNameLst>
                                          <p:attrName>ppt_y</p:attrName>
                                        </p:attrNameLst>
                                      </p:cBhvr>
                                      <p:tavLst>
                                        <p:tav tm="0">
                                          <p:val>
                                            <p:strVal val="#ppt_y+#ppt_h/2"/>
                                          </p:val>
                                        </p:tav>
                                        <p:tav tm="100000">
                                          <p:val>
                                            <p:strVal val="#ppt_y"/>
                                          </p:val>
                                        </p:tav>
                                      </p:tavLst>
                                    </p:anim>
                                    <p:anim calcmode="lin" valueType="num">
                                      <p:cBhvr>
                                        <p:cTn id="421" dur="500" fill="hold"/>
                                        <p:tgtEl>
                                          <p:spTgt spid="28772"/>
                                        </p:tgtEl>
                                        <p:attrNameLst>
                                          <p:attrName>ppt_w</p:attrName>
                                        </p:attrNameLst>
                                      </p:cBhvr>
                                      <p:tavLst>
                                        <p:tav tm="0">
                                          <p:val>
                                            <p:strVal val="#ppt_w"/>
                                          </p:val>
                                        </p:tav>
                                        <p:tav tm="100000">
                                          <p:val>
                                            <p:strVal val="#ppt_w"/>
                                          </p:val>
                                        </p:tav>
                                      </p:tavLst>
                                    </p:anim>
                                    <p:anim calcmode="lin" valueType="num">
                                      <p:cBhvr>
                                        <p:cTn id="422" dur="500" fill="hold"/>
                                        <p:tgtEl>
                                          <p:spTgt spid="28772"/>
                                        </p:tgtEl>
                                        <p:attrNameLst>
                                          <p:attrName>ppt_h</p:attrName>
                                        </p:attrNameLst>
                                      </p:cBhvr>
                                      <p:tavLst>
                                        <p:tav tm="0">
                                          <p:val>
                                            <p:fltVal val="0"/>
                                          </p:val>
                                        </p:tav>
                                        <p:tav tm="100000">
                                          <p:val>
                                            <p:strVal val="#ppt_h"/>
                                          </p:val>
                                        </p:tav>
                                      </p:tavLst>
                                    </p:anim>
                                  </p:childTnLst>
                                </p:cTn>
                              </p:par>
                            </p:childTnLst>
                          </p:cTn>
                        </p:par>
                      </p:childTnLst>
                    </p:cTn>
                  </p:par>
                  <p:par>
                    <p:cTn id="423" fill="hold">
                      <p:stCondLst>
                        <p:cond delay="indefinite"/>
                      </p:stCondLst>
                      <p:childTnLst>
                        <p:par>
                          <p:cTn id="424" fill="hold">
                            <p:stCondLst>
                              <p:cond delay="0"/>
                            </p:stCondLst>
                            <p:childTnLst>
                              <p:par>
                                <p:cTn id="425" presetID="17" presetClass="entr" presetSubtype="4" fill="hold" grpId="0" nodeType="clickEffect">
                                  <p:stCondLst>
                                    <p:cond delay="0"/>
                                  </p:stCondLst>
                                  <p:childTnLst>
                                    <p:set>
                                      <p:cBhvr>
                                        <p:cTn id="426" dur="1" fill="hold">
                                          <p:stCondLst>
                                            <p:cond delay="0"/>
                                          </p:stCondLst>
                                        </p:cTn>
                                        <p:tgtEl>
                                          <p:spTgt spid="28773"/>
                                        </p:tgtEl>
                                        <p:attrNameLst>
                                          <p:attrName>style.visibility</p:attrName>
                                        </p:attrNameLst>
                                      </p:cBhvr>
                                      <p:to>
                                        <p:strVal val="visible"/>
                                      </p:to>
                                    </p:set>
                                    <p:anim calcmode="lin" valueType="num">
                                      <p:cBhvr>
                                        <p:cTn id="427" dur="500" fill="hold"/>
                                        <p:tgtEl>
                                          <p:spTgt spid="28773"/>
                                        </p:tgtEl>
                                        <p:attrNameLst>
                                          <p:attrName>ppt_x</p:attrName>
                                        </p:attrNameLst>
                                      </p:cBhvr>
                                      <p:tavLst>
                                        <p:tav tm="0">
                                          <p:val>
                                            <p:strVal val="#ppt_x"/>
                                          </p:val>
                                        </p:tav>
                                        <p:tav tm="100000">
                                          <p:val>
                                            <p:strVal val="#ppt_x"/>
                                          </p:val>
                                        </p:tav>
                                      </p:tavLst>
                                    </p:anim>
                                    <p:anim calcmode="lin" valueType="num">
                                      <p:cBhvr>
                                        <p:cTn id="428" dur="500" fill="hold"/>
                                        <p:tgtEl>
                                          <p:spTgt spid="28773"/>
                                        </p:tgtEl>
                                        <p:attrNameLst>
                                          <p:attrName>ppt_y</p:attrName>
                                        </p:attrNameLst>
                                      </p:cBhvr>
                                      <p:tavLst>
                                        <p:tav tm="0">
                                          <p:val>
                                            <p:strVal val="#ppt_y+#ppt_h/2"/>
                                          </p:val>
                                        </p:tav>
                                        <p:tav tm="100000">
                                          <p:val>
                                            <p:strVal val="#ppt_y"/>
                                          </p:val>
                                        </p:tav>
                                      </p:tavLst>
                                    </p:anim>
                                    <p:anim calcmode="lin" valueType="num">
                                      <p:cBhvr>
                                        <p:cTn id="429" dur="500" fill="hold"/>
                                        <p:tgtEl>
                                          <p:spTgt spid="28773"/>
                                        </p:tgtEl>
                                        <p:attrNameLst>
                                          <p:attrName>ppt_w</p:attrName>
                                        </p:attrNameLst>
                                      </p:cBhvr>
                                      <p:tavLst>
                                        <p:tav tm="0">
                                          <p:val>
                                            <p:strVal val="#ppt_w"/>
                                          </p:val>
                                        </p:tav>
                                        <p:tav tm="100000">
                                          <p:val>
                                            <p:strVal val="#ppt_w"/>
                                          </p:val>
                                        </p:tav>
                                      </p:tavLst>
                                    </p:anim>
                                    <p:anim calcmode="lin" valueType="num">
                                      <p:cBhvr>
                                        <p:cTn id="430" dur="500" fill="hold"/>
                                        <p:tgtEl>
                                          <p:spTgt spid="28773"/>
                                        </p:tgtEl>
                                        <p:attrNameLst>
                                          <p:attrName>ppt_h</p:attrName>
                                        </p:attrNameLst>
                                      </p:cBhvr>
                                      <p:tavLst>
                                        <p:tav tm="0">
                                          <p:val>
                                            <p:fltVal val="0"/>
                                          </p:val>
                                        </p:tav>
                                        <p:tav tm="100000">
                                          <p:val>
                                            <p:strVal val="#ppt_h"/>
                                          </p:val>
                                        </p:tav>
                                      </p:tavLst>
                                    </p:anim>
                                  </p:childTnLst>
                                </p:cTn>
                              </p:par>
                            </p:childTnLst>
                          </p:cTn>
                        </p:par>
                      </p:childTnLst>
                    </p:cTn>
                  </p:par>
                  <p:par>
                    <p:cTn id="431" fill="hold">
                      <p:stCondLst>
                        <p:cond delay="indefinite"/>
                      </p:stCondLst>
                      <p:childTnLst>
                        <p:par>
                          <p:cTn id="432" fill="hold">
                            <p:stCondLst>
                              <p:cond delay="0"/>
                            </p:stCondLst>
                            <p:childTnLst>
                              <p:par>
                                <p:cTn id="433" presetID="17" presetClass="entr" presetSubtype="4" fill="hold" grpId="0" nodeType="clickEffect">
                                  <p:stCondLst>
                                    <p:cond delay="0"/>
                                  </p:stCondLst>
                                  <p:childTnLst>
                                    <p:set>
                                      <p:cBhvr>
                                        <p:cTn id="434" dur="1" fill="hold">
                                          <p:stCondLst>
                                            <p:cond delay="0"/>
                                          </p:stCondLst>
                                        </p:cTn>
                                        <p:tgtEl>
                                          <p:spTgt spid="28774"/>
                                        </p:tgtEl>
                                        <p:attrNameLst>
                                          <p:attrName>style.visibility</p:attrName>
                                        </p:attrNameLst>
                                      </p:cBhvr>
                                      <p:to>
                                        <p:strVal val="visible"/>
                                      </p:to>
                                    </p:set>
                                    <p:anim calcmode="lin" valueType="num">
                                      <p:cBhvr>
                                        <p:cTn id="435" dur="500" fill="hold"/>
                                        <p:tgtEl>
                                          <p:spTgt spid="28774"/>
                                        </p:tgtEl>
                                        <p:attrNameLst>
                                          <p:attrName>ppt_x</p:attrName>
                                        </p:attrNameLst>
                                      </p:cBhvr>
                                      <p:tavLst>
                                        <p:tav tm="0">
                                          <p:val>
                                            <p:strVal val="#ppt_x"/>
                                          </p:val>
                                        </p:tav>
                                        <p:tav tm="100000">
                                          <p:val>
                                            <p:strVal val="#ppt_x"/>
                                          </p:val>
                                        </p:tav>
                                      </p:tavLst>
                                    </p:anim>
                                    <p:anim calcmode="lin" valueType="num">
                                      <p:cBhvr>
                                        <p:cTn id="436" dur="500" fill="hold"/>
                                        <p:tgtEl>
                                          <p:spTgt spid="28774"/>
                                        </p:tgtEl>
                                        <p:attrNameLst>
                                          <p:attrName>ppt_y</p:attrName>
                                        </p:attrNameLst>
                                      </p:cBhvr>
                                      <p:tavLst>
                                        <p:tav tm="0">
                                          <p:val>
                                            <p:strVal val="#ppt_y+#ppt_h/2"/>
                                          </p:val>
                                        </p:tav>
                                        <p:tav tm="100000">
                                          <p:val>
                                            <p:strVal val="#ppt_y"/>
                                          </p:val>
                                        </p:tav>
                                      </p:tavLst>
                                    </p:anim>
                                    <p:anim calcmode="lin" valueType="num">
                                      <p:cBhvr>
                                        <p:cTn id="437" dur="500" fill="hold"/>
                                        <p:tgtEl>
                                          <p:spTgt spid="28774"/>
                                        </p:tgtEl>
                                        <p:attrNameLst>
                                          <p:attrName>ppt_w</p:attrName>
                                        </p:attrNameLst>
                                      </p:cBhvr>
                                      <p:tavLst>
                                        <p:tav tm="0">
                                          <p:val>
                                            <p:strVal val="#ppt_w"/>
                                          </p:val>
                                        </p:tav>
                                        <p:tav tm="100000">
                                          <p:val>
                                            <p:strVal val="#ppt_w"/>
                                          </p:val>
                                        </p:tav>
                                      </p:tavLst>
                                    </p:anim>
                                    <p:anim calcmode="lin" valueType="num">
                                      <p:cBhvr>
                                        <p:cTn id="438" dur="500" fill="hold"/>
                                        <p:tgtEl>
                                          <p:spTgt spid="28774"/>
                                        </p:tgtEl>
                                        <p:attrNameLst>
                                          <p:attrName>ppt_h</p:attrName>
                                        </p:attrNameLst>
                                      </p:cBhvr>
                                      <p:tavLst>
                                        <p:tav tm="0">
                                          <p:val>
                                            <p:fltVal val="0"/>
                                          </p:val>
                                        </p:tav>
                                        <p:tav tm="100000">
                                          <p:val>
                                            <p:strVal val="#ppt_h"/>
                                          </p:val>
                                        </p:tav>
                                      </p:tavLst>
                                    </p:anim>
                                  </p:childTnLst>
                                </p:cTn>
                              </p:par>
                            </p:childTnLst>
                          </p:cTn>
                        </p:par>
                      </p:childTnLst>
                    </p:cTn>
                  </p:par>
                  <p:par>
                    <p:cTn id="439" fill="hold">
                      <p:stCondLst>
                        <p:cond delay="indefinite"/>
                      </p:stCondLst>
                      <p:childTnLst>
                        <p:par>
                          <p:cTn id="440" fill="hold">
                            <p:stCondLst>
                              <p:cond delay="0"/>
                            </p:stCondLst>
                            <p:childTnLst>
                              <p:par>
                                <p:cTn id="441" presetID="17" presetClass="entr" presetSubtype="4" fill="hold" grpId="0" nodeType="clickEffect">
                                  <p:stCondLst>
                                    <p:cond delay="0"/>
                                  </p:stCondLst>
                                  <p:childTnLst>
                                    <p:set>
                                      <p:cBhvr>
                                        <p:cTn id="442" dur="1" fill="hold">
                                          <p:stCondLst>
                                            <p:cond delay="0"/>
                                          </p:stCondLst>
                                        </p:cTn>
                                        <p:tgtEl>
                                          <p:spTgt spid="28775"/>
                                        </p:tgtEl>
                                        <p:attrNameLst>
                                          <p:attrName>style.visibility</p:attrName>
                                        </p:attrNameLst>
                                      </p:cBhvr>
                                      <p:to>
                                        <p:strVal val="visible"/>
                                      </p:to>
                                    </p:set>
                                    <p:anim calcmode="lin" valueType="num">
                                      <p:cBhvr>
                                        <p:cTn id="443" dur="500" fill="hold"/>
                                        <p:tgtEl>
                                          <p:spTgt spid="28775"/>
                                        </p:tgtEl>
                                        <p:attrNameLst>
                                          <p:attrName>ppt_x</p:attrName>
                                        </p:attrNameLst>
                                      </p:cBhvr>
                                      <p:tavLst>
                                        <p:tav tm="0">
                                          <p:val>
                                            <p:strVal val="#ppt_x"/>
                                          </p:val>
                                        </p:tav>
                                        <p:tav tm="100000">
                                          <p:val>
                                            <p:strVal val="#ppt_x"/>
                                          </p:val>
                                        </p:tav>
                                      </p:tavLst>
                                    </p:anim>
                                    <p:anim calcmode="lin" valueType="num">
                                      <p:cBhvr>
                                        <p:cTn id="444" dur="500" fill="hold"/>
                                        <p:tgtEl>
                                          <p:spTgt spid="28775"/>
                                        </p:tgtEl>
                                        <p:attrNameLst>
                                          <p:attrName>ppt_y</p:attrName>
                                        </p:attrNameLst>
                                      </p:cBhvr>
                                      <p:tavLst>
                                        <p:tav tm="0">
                                          <p:val>
                                            <p:strVal val="#ppt_y+#ppt_h/2"/>
                                          </p:val>
                                        </p:tav>
                                        <p:tav tm="100000">
                                          <p:val>
                                            <p:strVal val="#ppt_y"/>
                                          </p:val>
                                        </p:tav>
                                      </p:tavLst>
                                    </p:anim>
                                    <p:anim calcmode="lin" valueType="num">
                                      <p:cBhvr>
                                        <p:cTn id="445" dur="500" fill="hold"/>
                                        <p:tgtEl>
                                          <p:spTgt spid="28775"/>
                                        </p:tgtEl>
                                        <p:attrNameLst>
                                          <p:attrName>ppt_w</p:attrName>
                                        </p:attrNameLst>
                                      </p:cBhvr>
                                      <p:tavLst>
                                        <p:tav tm="0">
                                          <p:val>
                                            <p:strVal val="#ppt_w"/>
                                          </p:val>
                                        </p:tav>
                                        <p:tav tm="100000">
                                          <p:val>
                                            <p:strVal val="#ppt_w"/>
                                          </p:val>
                                        </p:tav>
                                      </p:tavLst>
                                    </p:anim>
                                    <p:anim calcmode="lin" valueType="num">
                                      <p:cBhvr>
                                        <p:cTn id="446" dur="500" fill="hold"/>
                                        <p:tgtEl>
                                          <p:spTgt spid="28775"/>
                                        </p:tgtEl>
                                        <p:attrNameLst>
                                          <p:attrName>ppt_h</p:attrName>
                                        </p:attrNameLst>
                                      </p:cBhvr>
                                      <p:tavLst>
                                        <p:tav tm="0">
                                          <p:val>
                                            <p:fltVal val="0"/>
                                          </p:val>
                                        </p:tav>
                                        <p:tav tm="100000">
                                          <p:val>
                                            <p:strVal val="#ppt_h"/>
                                          </p:val>
                                        </p:tav>
                                      </p:tavLst>
                                    </p:anim>
                                  </p:childTnLst>
                                </p:cTn>
                              </p:par>
                            </p:childTnLst>
                          </p:cTn>
                        </p:par>
                      </p:childTnLst>
                    </p:cTn>
                  </p:par>
                  <p:par>
                    <p:cTn id="447" fill="hold">
                      <p:stCondLst>
                        <p:cond delay="indefinite"/>
                      </p:stCondLst>
                      <p:childTnLst>
                        <p:par>
                          <p:cTn id="448" fill="hold">
                            <p:stCondLst>
                              <p:cond delay="0"/>
                            </p:stCondLst>
                            <p:childTnLst>
                              <p:par>
                                <p:cTn id="449" presetID="17" presetClass="entr" presetSubtype="4" fill="hold" grpId="0" nodeType="clickEffect">
                                  <p:stCondLst>
                                    <p:cond delay="0"/>
                                  </p:stCondLst>
                                  <p:childTnLst>
                                    <p:set>
                                      <p:cBhvr>
                                        <p:cTn id="450" dur="1" fill="hold">
                                          <p:stCondLst>
                                            <p:cond delay="0"/>
                                          </p:stCondLst>
                                        </p:cTn>
                                        <p:tgtEl>
                                          <p:spTgt spid="28776"/>
                                        </p:tgtEl>
                                        <p:attrNameLst>
                                          <p:attrName>style.visibility</p:attrName>
                                        </p:attrNameLst>
                                      </p:cBhvr>
                                      <p:to>
                                        <p:strVal val="visible"/>
                                      </p:to>
                                    </p:set>
                                    <p:anim calcmode="lin" valueType="num">
                                      <p:cBhvr>
                                        <p:cTn id="451" dur="500" fill="hold"/>
                                        <p:tgtEl>
                                          <p:spTgt spid="28776"/>
                                        </p:tgtEl>
                                        <p:attrNameLst>
                                          <p:attrName>ppt_x</p:attrName>
                                        </p:attrNameLst>
                                      </p:cBhvr>
                                      <p:tavLst>
                                        <p:tav tm="0">
                                          <p:val>
                                            <p:strVal val="#ppt_x"/>
                                          </p:val>
                                        </p:tav>
                                        <p:tav tm="100000">
                                          <p:val>
                                            <p:strVal val="#ppt_x"/>
                                          </p:val>
                                        </p:tav>
                                      </p:tavLst>
                                    </p:anim>
                                    <p:anim calcmode="lin" valueType="num">
                                      <p:cBhvr>
                                        <p:cTn id="452" dur="500" fill="hold"/>
                                        <p:tgtEl>
                                          <p:spTgt spid="28776"/>
                                        </p:tgtEl>
                                        <p:attrNameLst>
                                          <p:attrName>ppt_y</p:attrName>
                                        </p:attrNameLst>
                                      </p:cBhvr>
                                      <p:tavLst>
                                        <p:tav tm="0">
                                          <p:val>
                                            <p:strVal val="#ppt_y+#ppt_h/2"/>
                                          </p:val>
                                        </p:tav>
                                        <p:tav tm="100000">
                                          <p:val>
                                            <p:strVal val="#ppt_y"/>
                                          </p:val>
                                        </p:tav>
                                      </p:tavLst>
                                    </p:anim>
                                    <p:anim calcmode="lin" valueType="num">
                                      <p:cBhvr>
                                        <p:cTn id="453" dur="500" fill="hold"/>
                                        <p:tgtEl>
                                          <p:spTgt spid="28776"/>
                                        </p:tgtEl>
                                        <p:attrNameLst>
                                          <p:attrName>ppt_w</p:attrName>
                                        </p:attrNameLst>
                                      </p:cBhvr>
                                      <p:tavLst>
                                        <p:tav tm="0">
                                          <p:val>
                                            <p:strVal val="#ppt_w"/>
                                          </p:val>
                                        </p:tav>
                                        <p:tav tm="100000">
                                          <p:val>
                                            <p:strVal val="#ppt_w"/>
                                          </p:val>
                                        </p:tav>
                                      </p:tavLst>
                                    </p:anim>
                                    <p:anim calcmode="lin" valueType="num">
                                      <p:cBhvr>
                                        <p:cTn id="454" dur="500" fill="hold"/>
                                        <p:tgtEl>
                                          <p:spTgt spid="28776"/>
                                        </p:tgtEl>
                                        <p:attrNameLst>
                                          <p:attrName>ppt_h</p:attrName>
                                        </p:attrNameLst>
                                      </p:cBhvr>
                                      <p:tavLst>
                                        <p:tav tm="0">
                                          <p:val>
                                            <p:fltVal val="0"/>
                                          </p:val>
                                        </p:tav>
                                        <p:tav tm="100000">
                                          <p:val>
                                            <p:strVal val="#ppt_h"/>
                                          </p:val>
                                        </p:tav>
                                      </p:tavLst>
                                    </p:anim>
                                  </p:childTnLst>
                                </p:cTn>
                              </p:par>
                            </p:childTnLst>
                          </p:cTn>
                        </p:par>
                      </p:childTnLst>
                    </p:cTn>
                  </p:par>
                  <p:par>
                    <p:cTn id="455" fill="hold">
                      <p:stCondLst>
                        <p:cond delay="indefinite"/>
                      </p:stCondLst>
                      <p:childTnLst>
                        <p:par>
                          <p:cTn id="456" fill="hold">
                            <p:stCondLst>
                              <p:cond delay="0"/>
                            </p:stCondLst>
                            <p:childTnLst>
                              <p:par>
                                <p:cTn id="457" presetID="17" presetClass="entr" presetSubtype="8" fill="hold" grpId="0" nodeType="clickEffect">
                                  <p:stCondLst>
                                    <p:cond delay="0"/>
                                  </p:stCondLst>
                                  <p:childTnLst>
                                    <p:set>
                                      <p:cBhvr>
                                        <p:cTn id="458" dur="1" fill="hold">
                                          <p:stCondLst>
                                            <p:cond delay="0"/>
                                          </p:stCondLst>
                                        </p:cTn>
                                        <p:tgtEl>
                                          <p:spTgt spid="28777"/>
                                        </p:tgtEl>
                                        <p:attrNameLst>
                                          <p:attrName>style.visibility</p:attrName>
                                        </p:attrNameLst>
                                      </p:cBhvr>
                                      <p:to>
                                        <p:strVal val="visible"/>
                                      </p:to>
                                    </p:set>
                                    <p:anim calcmode="lin" valueType="num">
                                      <p:cBhvr>
                                        <p:cTn id="459" dur="500" fill="hold"/>
                                        <p:tgtEl>
                                          <p:spTgt spid="28777"/>
                                        </p:tgtEl>
                                        <p:attrNameLst>
                                          <p:attrName>ppt_x</p:attrName>
                                        </p:attrNameLst>
                                      </p:cBhvr>
                                      <p:tavLst>
                                        <p:tav tm="0">
                                          <p:val>
                                            <p:strVal val="#ppt_x-#ppt_w/2"/>
                                          </p:val>
                                        </p:tav>
                                        <p:tav tm="100000">
                                          <p:val>
                                            <p:strVal val="#ppt_x"/>
                                          </p:val>
                                        </p:tav>
                                      </p:tavLst>
                                    </p:anim>
                                    <p:anim calcmode="lin" valueType="num">
                                      <p:cBhvr>
                                        <p:cTn id="460" dur="500" fill="hold"/>
                                        <p:tgtEl>
                                          <p:spTgt spid="28777"/>
                                        </p:tgtEl>
                                        <p:attrNameLst>
                                          <p:attrName>ppt_y</p:attrName>
                                        </p:attrNameLst>
                                      </p:cBhvr>
                                      <p:tavLst>
                                        <p:tav tm="0">
                                          <p:val>
                                            <p:strVal val="#ppt_y"/>
                                          </p:val>
                                        </p:tav>
                                        <p:tav tm="100000">
                                          <p:val>
                                            <p:strVal val="#ppt_y"/>
                                          </p:val>
                                        </p:tav>
                                      </p:tavLst>
                                    </p:anim>
                                    <p:anim calcmode="lin" valueType="num">
                                      <p:cBhvr>
                                        <p:cTn id="461" dur="500" fill="hold"/>
                                        <p:tgtEl>
                                          <p:spTgt spid="28777"/>
                                        </p:tgtEl>
                                        <p:attrNameLst>
                                          <p:attrName>ppt_w</p:attrName>
                                        </p:attrNameLst>
                                      </p:cBhvr>
                                      <p:tavLst>
                                        <p:tav tm="0">
                                          <p:val>
                                            <p:fltVal val="0"/>
                                          </p:val>
                                        </p:tav>
                                        <p:tav tm="100000">
                                          <p:val>
                                            <p:strVal val="#ppt_w"/>
                                          </p:val>
                                        </p:tav>
                                      </p:tavLst>
                                    </p:anim>
                                    <p:anim calcmode="lin" valueType="num">
                                      <p:cBhvr>
                                        <p:cTn id="462" dur="500" fill="hold"/>
                                        <p:tgtEl>
                                          <p:spTgt spid="28777"/>
                                        </p:tgtEl>
                                        <p:attrNameLst>
                                          <p:attrName>ppt_h</p:attrName>
                                        </p:attrNameLst>
                                      </p:cBhvr>
                                      <p:tavLst>
                                        <p:tav tm="0">
                                          <p:val>
                                            <p:strVal val="#ppt_h"/>
                                          </p:val>
                                        </p:tav>
                                        <p:tav tm="100000">
                                          <p:val>
                                            <p:strVal val="#ppt_h"/>
                                          </p:val>
                                        </p:tav>
                                      </p:tavLst>
                                    </p:anim>
                                  </p:childTnLst>
                                </p:cTn>
                              </p:par>
                            </p:childTnLst>
                          </p:cTn>
                        </p:par>
                      </p:childTnLst>
                    </p:cTn>
                  </p:par>
                  <p:par>
                    <p:cTn id="463" fill="hold">
                      <p:stCondLst>
                        <p:cond delay="indefinite"/>
                      </p:stCondLst>
                      <p:childTnLst>
                        <p:par>
                          <p:cTn id="464" fill="hold">
                            <p:stCondLst>
                              <p:cond delay="0"/>
                            </p:stCondLst>
                            <p:childTnLst>
                              <p:par>
                                <p:cTn id="465" presetID="17" presetClass="entr" presetSubtype="8" fill="hold" grpId="0" nodeType="clickEffect">
                                  <p:stCondLst>
                                    <p:cond delay="0"/>
                                  </p:stCondLst>
                                  <p:childTnLst>
                                    <p:set>
                                      <p:cBhvr>
                                        <p:cTn id="466" dur="1" fill="hold">
                                          <p:stCondLst>
                                            <p:cond delay="0"/>
                                          </p:stCondLst>
                                        </p:cTn>
                                        <p:tgtEl>
                                          <p:spTgt spid="28778"/>
                                        </p:tgtEl>
                                        <p:attrNameLst>
                                          <p:attrName>style.visibility</p:attrName>
                                        </p:attrNameLst>
                                      </p:cBhvr>
                                      <p:to>
                                        <p:strVal val="visible"/>
                                      </p:to>
                                    </p:set>
                                    <p:anim calcmode="lin" valueType="num">
                                      <p:cBhvr>
                                        <p:cTn id="467" dur="500" fill="hold"/>
                                        <p:tgtEl>
                                          <p:spTgt spid="28778"/>
                                        </p:tgtEl>
                                        <p:attrNameLst>
                                          <p:attrName>ppt_x</p:attrName>
                                        </p:attrNameLst>
                                      </p:cBhvr>
                                      <p:tavLst>
                                        <p:tav tm="0">
                                          <p:val>
                                            <p:strVal val="#ppt_x-#ppt_w/2"/>
                                          </p:val>
                                        </p:tav>
                                        <p:tav tm="100000">
                                          <p:val>
                                            <p:strVal val="#ppt_x"/>
                                          </p:val>
                                        </p:tav>
                                      </p:tavLst>
                                    </p:anim>
                                    <p:anim calcmode="lin" valueType="num">
                                      <p:cBhvr>
                                        <p:cTn id="468" dur="500" fill="hold"/>
                                        <p:tgtEl>
                                          <p:spTgt spid="28778"/>
                                        </p:tgtEl>
                                        <p:attrNameLst>
                                          <p:attrName>ppt_y</p:attrName>
                                        </p:attrNameLst>
                                      </p:cBhvr>
                                      <p:tavLst>
                                        <p:tav tm="0">
                                          <p:val>
                                            <p:strVal val="#ppt_y"/>
                                          </p:val>
                                        </p:tav>
                                        <p:tav tm="100000">
                                          <p:val>
                                            <p:strVal val="#ppt_y"/>
                                          </p:val>
                                        </p:tav>
                                      </p:tavLst>
                                    </p:anim>
                                    <p:anim calcmode="lin" valueType="num">
                                      <p:cBhvr>
                                        <p:cTn id="469" dur="500" fill="hold"/>
                                        <p:tgtEl>
                                          <p:spTgt spid="28778"/>
                                        </p:tgtEl>
                                        <p:attrNameLst>
                                          <p:attrName>ppt_w</p:attrName>
                                        </p:attrNameLst>
                                      </p:cBhvr>
                                      <p:tavLst>
                                        <p:tav tm="0">
                                          <p:val>
                                            <p:fltVal val="0"/>
                                          </p:val>
                                        </p:tav>
                                        <p:tav tm="100000">
                                          <p:val>
                                            <p:strVal val="#ppt_w"/>
                                          </p:val>
                                        </p:tav>
                                      </p:tavLst>
                                    </p:anim>
                                    <p:anim calcmode="lin" valueType="num">
                                      <p:cBhvr>
                                        <p:cTn id="470" dur="500" fill="hold"/>
                                        <p:tgtEl>
                                          <p:spTgt spid="28778"/>
                                        </p:tgtEl>
                                        <p:attrNameLst>
                                          <p:attrName>ppt_h</p:attrName>
                                        </p:attrNameLst>
                                      </p:cBhvr>
                                      <p:tavLst>
                                        <p:tav tm="0">
                                          <p:val>
                                            <p:strVal val="#ppt_h"/>
                                          </p:val>
                                        </p:tav>
                                        <p:tav tm="100000">
                                          <p:val>
                                            <p:strVal val="#ppt_h"/>
                                          </p:val>
                                        </p:tav>
                                      </p:tavLst>
                                    </p:anim>
                                  </p:childTnLst>
                                </p:cTn>
                              </p:par>
                            </p:childTnLst>
                          </p:cTn>
                        </p:par>
                      </p:childTnLst>
                    </p:cTn>
                  </p:par>
                  <p:par>
                    <p:cTn id="471" fill="hold">
                      <p:stCondLst>
                        <p:cond delay="indefinite"/>
                      </p:stCondLst>
                      <p:childTnLst>
                        <p:par>
                          <p:cTn id="472" fill="hold">
                            <p:stCondLst>
                              <p:cond delay="0"/>
                            </p:stCondLst>
                            <p:childTnLst>
                              <p:par>
                                <p:cTn id="473" presetID="17" presetClass="entr" presetSubtype="8" fill="hold" grpId="0" nodeType="clickEffect">
                                  <p:stCondLst>
                                    <p:cond delay="0"/>
                                  </p:stCondLst>
                                  <p:childTnLst>
                                    <p:set>
                                      <p:cBhvr>
                                        <p:cTn id="474" dur="1" fill="hold">
                                          <p:stCondLst>
                                            <p:cond delay="0"/>
                                          </p:stCondLst>
                                        </p:cTn>
                                        <p:tgtEl>
                                          <p:spTgt spid="28779"/>
                                        </p:tgtEl>
                                        <p:attrNameLst>
                                          <p:attrName>style.visibility</p:attrName>
                                        </p:attrNameLst>
                                      </p:cBhvr>
                                      <p:to>
                                        <p:strVal val="visible"/>
                                      </p:to>
                                    </p:set>
                                    <p:anim calcmode="lin" valueType="num">
                                      <p:cBhvr>
                                        <p:cTn id="475" dur="500" fill="hold"/>
                                        <p:tgtEl>
                                          <p:spTgt spid="28779"/>
                                        </p:tgtEl>
                                        <p:attrNameLst>
                                          <p:attrName>ppt_x</p:attrName>
                                        </p:attrNameLst>
                                      </p:cBhvr>
                                      <p:tavLst>
                                        <p:tav tm="0">
                                          <p:val>
                                            <p:strVal val="#ppt_x-#ppt_w/2"/>
                                          </p:val>
                                        </p:tav>
                                        <p:tav tm="100000">
                                          <p:val>
                                            <p:strVal val="#ppt_x"/>
                                          </p:val>
                                        </p:tav>
                                      </p:tavLst>
                                    </p:anim>
                                    <p:anim calcmode="lin" valueType="num">
                                      <p:cBhvr>
                                        <p:cTn id="476" dur="500" fill="hold"/>
                                        <p:tgtEl>
                                          <p:spTgt spid="28779"/>
                                        </p:tgtEl>
                                        <p:attrNameLst>
                                          <p:attrName>ppt_y</p:attrName>
                                        </p:attrNameLst>
                                      </p:cBhvr>
                                      <p:tavLst>
                                        <p:tav tm="0">
                                          <p:val>
                                            <p:strVal val="#ppt_y"/>
                                          </p:val>
                                        </p:tav>
                                        <p:tav tm="100000">
                                          <p:val>
                                            <p:strVal val="#ppt_y"/>
                                          </p:val>
                                        </p:tav>
                                      </p:tavLst>
                                    </p:anim>
                                    <p:anim calcmode="lin" valueType="num">
                                      <p:cBhvr>
                                        <p:cTn id="477" dur="500" fill="hold"/>
                                        <p:tgtEl>
                                          <p:spTgt spid="28779"/>
                                        </p:tgtEl>
                                        <p:attrNameLst>
                                          <p:attrName>ppt_w</p:attrName>
                                        </p:attrNameLst>
                                      </p:cBhvr>
                                      <p:tavLst>
                                        <p:tav tm="0">
                                          <p:val>
                                            <p:fltVal val="0"/>
                                          </p:val>
                                        </p:tav>
                                        <p:tav tm="100000">
                                          <p:val>
                                            <p:strVal val="#ppt_w"/>
                                          </p:val>
                                        </p:tav>
                                      </p:tavLst>
                                    </p:anim>
                                    <p:anim calcmode="lin" valueType="num">
                                      <p:cBhvr>
                                        <p:cTn id="478" dur="500" fill="hold"/>
                                        <p:tgtEl>
                                          <p:spTgt spid="28779"/>
                                        </p:tgtEl>
                                        <p:attrNameLst>
                                          <p:attrName>ppt_h</p:attrName>
                                        </p:attrNameLst>
                                      </p:cBhvr>
                                      <p:tavLst>
                                        <p:tav tm="0">
                                          <p:val>
                                            <p:strVal val="#ppt_h"/>
                                          </p:val>
                                        </p:tav>
                                        <p:tav tm="100000">
                                          <p:val>
                                            <p:strVal val="#ppt_h"/>
                                          </p:val>
                                        </p:tav>
                                      </p:tavLst>
                                    </p:anim>
                                  </p:childTnLst>
                                </p:cTn>
                              </p:par>
                            </p:childTnLst>
                          </p:cTn>
                        </p:par>
                      </p:childTnLst>
                    </p:cTn>
                  </p:par>
                  <p:par>
                    <p:cTn id="479" fill="hold">
                      <p:stCondLst>
                        <p:cond delay="indefinite"/>
                      </p:stCondLst>
                      <p:childTnLst>
                        <p:par>
                          <p:cTn id="480" fill="hold">
                            <p:stCondLst>
                              <p:cond delay="0"/>
                            </p:stCondLst>
                            <p:childTnLst>
                              <p:par>
                                <p:cTn id="481" presetID="17" presetClass="entr" presetSubtype="8" fill="hold" grpId="0" nodeType="clickEffect">
                                  <p:stCondLst>
                                    <p:cond delay="0"/>
                                  </p:stCondLst>
                                  <p:childTnLst>
                                    <p:set>
                                      <p:cBhvr>
                                        <p:cTn id="482" dur="1" fill="hold">
                                          <p:stCondLst>
                                            <p:cond delay="0"/>
                                          </p:stCondLst>
                                        </p:cTn>
                                        <p:tgtEl>
                                          <p:spTgt spid="28780"/>
                                        </p:tgtEl>
                                        <p:attrNameLst>
                                          <p:attrName>style.visibility</p:attrName>
                                        </p:attrNameLst>
                                      </p:cBhvr>
                                      <p:to>
                                        <p:strVal val="visible"/>
                                      </p:to>
                                    </p:set>
                                    <p:anim calcmode="lin" valueType="num">
                                      <p:cBhvr>
                                        <p:cTn id="483" dur="500" fill="hold"/>
                                        <p:tgtEl>
                                          <p:spTgt spid="28780"/>
                                        </p:tgtEl>
                                        <p:attrNameLst>
                                          <p:attrName>ppt_x</p:attrName>
                                        </p:attrNameLst>
                                      </p:cBhvr>
                                      <p:tavLst>
                                        <p:tav tm="0">
                                          <p:val>
                                            <p:strVal val="#ppt_x-#ppt_w/2"/>
                                          </p:val>
                                        </p:tav>
                                        <p:tav tm="100000">
                                          <p:val>
                                            <p:strVal val="#ppt_x"/>
                                          </p:val>
                                        </p:tav>
                                      </p:tavLst>
                                    </p:anim>
                                    <p:anim calcmode="lin" valueType="num">
                                      <p:cBhvr>
                                        <p:cTn id="484" dur="500" fill="hold"/>
                                        <p:tgtEl>
                                          <p:spTgt spid="28780"/>
                                        </p:tgtEl>
                                        <p:attrNameLst>
                                          <p:attrName>ppt_y</p:attrName>
                                        </p:attrNameLst>
                                      </p:cBhvr>
                                      <p:tavLst>
                                        <p:tav tm="0">
                                          <p:val>
                                            <p:strVal val="#ppt_y"/>
                                          </p:val>
                                        </p:tav>
                                        <p:tav tm="100000">
                                          <p:val>
                                            <p:strVal val="#ppt_y"/>
                                          </p:val>
                                        </p:tav>
                                      </p:tavLst>
                                    </p:anim>
                                    <p:anim calcmode="lin" valueType="num">
                                      <p:cBhvr>
                                        <p:cTn id="485" dur="500" fill="hold"/>
                                        <p:tgtEl>
                                          <p:spTgt spid="28780"/>
                                        </p:tgtEl>
                                        <p:attrNameLst>
                                          <p:attrName>ppt_w</p:attrName>
                                        </p:attrNameLst>
                                      </p:cBhvr>
                                      <p:tavLst>
                                        <p:tav tm="0">
                                          <p:val>
                                            <p:fltVal val="0"/>
                                          </p:val>
                                        </p:tav>
                                        <p:tav tm="100000">
                                          <p:val>
                                            <p:strVal val="#ppt_w"/>
                                          </p:val>
                                        </p:tav>
                                      </p:tavLst>
                                    </p:anim>
                                    <p:anim calcmode="lin" valueType="num">
                                      <p:cBhvr>
                                        <p:cTn id="486" dur="500" fill="hold"/>
                                        <p:tgtEl>
                                          <p:spTgt spid="28780"/>
                                        </p:tgtEl>
                                        <p:attrNameLst>
                                          <p:attrName>ppt_h</p:attrName>
                                        </p:attrNameLst>
                                      </p:cBhvr>
                                      <p:tavLst>
                                        <p:tav tm="0">
                                          <p:val>
                                            <p:strVal val="#ppt_h"/>
                                          </p:val>
                                        </p:tav>
                                        <p:tav tm="100000">
                                          <p:val>
                                            <p:strVal val="#ppt_h"/>
                                          </p:val>
                                        </p:tav>
                                      </p:tavLst>
                                    </p:anim>
                                  </p:childTnLst>
                                </p:cTn>
                              </p:par>
                            </p:childTnLst>
                          </p:cTn>
                        </p:par>
                      </p:childTnLst>
                    </p:cTn>
                  </p:par>
                  <p:par>
                    <p:cTn id="487" fill="hold">
                      <p:stCondLst>
                        <p:cond delay="indefinite"/>
                      </p:stCondLst>
                      <p:childTnLst>
                        <p:par>
                          <p:cTn id="488" fill="hold">
                            <p:stCondLst>
                              <p:cond delay="0"/>
                            </p:stCondLst>
                            <p:childTnLst>
                              <p:par>
                                <p:cTn id="489" presetID="2" presetClass="entr" presetSubtype="2" fill="hold" grpId="0" nodeType="clickEffect">
                                  <p:stCondLst>
                                    <p:cond delay="0"/>
                                  </p:stCondLst>
                                  <p:childTnLst>
                                    <p:set>
                                      <p:cBhvr>
                                        <p:cTn id="490" dur="1" fill="hold">
                                          <p:stCondLst>
                                            <p:cond delay="0"/>
                                          </p:stCondLst>
                                        </p:cTn>
                                        <p:tgtEl>
                                          <p:spTgt spid="28784"/>
                                        </p:tgtEl>
                                        <p:attrNameLst>
                                          <p:attrName>style.visibility</p:attrName>
                                        </p:attrNameLst>
                                      </p:cBhvr>
                                      <p:to>
                                        <p:strVal val="visible"/>
                                      </p:to>
                                    </p:set>
                                    <p:anim calcmode="lin" valueType="num">
                                      <p:cBhvr additive="base">
                                        <p:cTn id="491" dur="500" fill="hold"/>
                                        <p:tgtEl>
                                          <p:spTgt spid="28784"/>
                                        </p:tgtEl>
                                        <p:attrNameLst>
                                          <p:attrName>ppt_x</p:attrName>
                                        </p:attrNameLst>
                                      </p:cBhvr>
                                      <p:tavLst>
                                        <p:tav tm="0">
                                          <p:val>
                                            <p:strVal val="1+#ppt_w/2"/>
                                          </p:val>
                                        </p:tav>
                                        <p:tav tm="100000">
                                          <p:val>
                                            <p:strVal val="#ppt_x"/>
                                          </p:val>
                                        </p:tav>
                                      </p:tavLst>
                                    </p:anim>
                                    <p:anim calcmode="lin" valueType="num">
                                      <p:cBhvr additive="base">
                                        <p:cTn id="492" dur="500" fill="hold"/>
                                        <p:tgtEl>
                                          <p:spTgt spid="28784"/>
                                        </p:tgtEl>
                                        <p:attrNameLst>
                                          <p:attrName>ppt_y</p:attrName>
                                        </p:attrNameLst>
                                      </p:cBhvr>
                                      <p:tavLst>
                                        <p:tav tm="0">
                                          <p:val>
                                            <p:strVal val="#ppt_y"/>
                                          </p:val>
                                        </p:tav>
                                        <p:tav tm="100000">
                                          <p:val>
                                            <p:strVal val="#ppt_y"/>
                                          </p:val>
                                        </p:tav>
                                      </p:tavLst>
                                    </p:anim>
                                  </p:childTnLst>
                                </p:cTn>
                              </p:par>
                            </p:childTnLst>
                          </p:cTn>
                        </p:par>
                      </p:childTnLst>
                    </p:cTn>
                  </p:par>
                  <p:par>
                    <p:cTn id="493" fill="hold">
                      <p:stCondLst>
                        <p:cond delay="indefinite"/>
                      </p:stCondLst>
                      <p:childTnLst>
                        <p:par>
                          <p:cTn id="494" fill="hold">
                            <p:stCondLst>
                              <p:cond delay="0"/>
                            </p:stCondLst>
                            <p:childTnLst>
                              <p:par>
                                <p:cTn id="495" presetID="2" presetClass="entr" presetSubtype="2" fill="hold" grpId="0" nodeType="clickEffect">
                                  <p:stCondLst>
                                    <p:cond delay="0"/>
                                  </p:stCondLst>
                                  <p:childTnLst>
                                    <p:set>
                                      <p:cBhvr>
                                        <p:cTn id="496" dur="1" fill="hold">
                                          <p:stCondLst>
                                            <p:cond delay="0"/>
                                          </p:stCondLst>
                                        </p:cTn>
                                        <p:tgtEl>
                                          <p:spTgt spid="28785"/>
                                        </p:tgtEl>
                                        <p:attrNameLst>
                                          <p:attrName>style.visibility</p:attrName>
                                        </p:attrNameLst>
                                      </p:cBhvr>
                                      <p:to>
                                        <p:strVal val="visible"/>
                                      </p:to>
                                    </p:set>
                                    <p:anim calcmode="lin" valueType="num">
                                      <p:cBhvr additive="base">
                                        <p:cTn id="497" dur="500" fill="hold"/>
                                        <p:tgtEl>
                                          <p:spTgt spid="28785"/>
                                        </p:tgtEl>
                                        <p:attrNameLst>
                                          <p:attrName>ppt_x</p:attrName>
                                        </p:attrNameLst>
                                      </p:cBhvr>
                                      <p:tavLst>
                                        <p:tav tm="0">
                                          <p:val>
                                            <p:strVal val="1+#ppt_w/2"/>
                                          </p:val>
                                        </p:tav>
                                        <p:tav tm="100000">
                                          <p:val>
                                            <p:strVal val="#ppt_x"/>
                                          </p:val>
                                        </p:tav>
                                      </p:tavLst>
                                    </p:anim>
                                    <p:anim calcmode="lin" valueType="num">
                                      <p:cBhvr additive="base">
                                        <p:cTn id="498" dur="500" fill="hold"/>
                                        <p:tgtEl>
                                          <p:spTgt spid="28785"/>
                                        </p:tgtEl>
                                        <p:attrNameLst>
                                          <p:attrName>ppt_y</p:attrName>
                                        </p:attrNameLst>
                                      </p:cBhvr>
                                      <p:tavLst>
                                        <p:tav tm="0">
                                          <p:val>
                                            <p:strVal val="#ppt_y"/>
                                          </p:val>
                                        </p:tav>
                                        <p:tav tm="100000">
                                          <p:val>
                                            <p:strVal val="#ppt_y"/>
                                          </p:val>
                                        </p:tav>
                                      </p:tavLst>
                                    </p:anim>
                                  </p:childTnLst>
                                </p:cTn>
                              </p:par>
                            </p:childTnLst>
                          </p:cTn>
                        </p:par>
                      </p:childTnLst>
                    </p:cTn>
                  </p:par>
                  <p:par>
                    <p:cTn id="499" fill="hold">
                      <p:stCondLst>
                        <p:cond delay="indefinite"/>
                      </p:stCondLst>
                      <p:childTnLst>
                        <p:par>
                          <p:cTn id="500" fill="hold">
                            <p:stCondLst>
                              <p:cond delay="0"/>
                            </p:stCondLst>
                            <p:childTnLst>
                              <p:par>
                                <p:cTn id="501" presetID="2" presetClass="entr" presetSubtype="2" fill="hold" grpId="0" nodeType="clickEffect">
                                  <p:stCondLst>
                                    <p:cond delay="0"/>
                                  </p:stCondLst>
                                  <p:childTnLst>
                                    <p:set>
                                      <p:cBhvr>
                                        <p:cTn id="502" dur="1" fill="hold">
                                          <p:stCondLst>
                                            <p:cond delay="0"/>
                                          </p:stCondLst>
                                        </p:cTn>
                                        <p:tgtEl>
                                          <p:spTgt spid="28781"/>
                                        </p:tgtEl>
                                        <p:attrNameLst>
                                          <p:attrName>style.visibility</p:attrName>
                                        </p:attrNameLst>
                                      </p:cBhvr>
                                      <p:to>
                                        <p:strVal val="visible"/>
                                      </p:to>
                                    </p:set>
                                    <p:anim calcmode="lin" valueType="num">
                                      <p:cBhvr additive="base">
                                        <p:cTn id="503" dur="500" fill="hold"/>
                                        <p:tgtEl>
                                          <p:spTgt spid="28781"/>
                                        </p:tgtEl>
                                        <p:attrNameLst>
                                          <p:attrName>ppt_x</p:attrName>
                                        </p:attrNameLst>
                                      </p:cBhvr>
                                      <p:tavLst>
                                        <p:tav tm="0">
                                          <p:val>
                                            <p:strVal val="1+#ppt_w/2"/>
                                          </p:val>
                                        </p:tav>
                                        <p:tav tm="100000">
                                          <p:val>
                                            <p:strVal val="#ppt_x"/>
                                          </p:val>
                                        </p:tav>
                                      </p:tavLst>
                                    </p:anim>
                                    <p:anim calcmode="lin" valueType="num">
                                      <p:cBhvr additive="base">
                                        <p:cTn id="504" dur="500" fill="hold"/>
                                        <p:tgtEl>
                                          <p:spTgt spid="28781"/>
                                        </p:tgtEl>
                                        <p:attrNameLst>
                                          <p:attrName>ppt_y</p:attrName>
                                        </p:attrNameLst>
                                      </p:cBhvr>
                                      <p:tavLst>
                                        <p:tav tm="0">
                                          <p:val>
                                            <p:strVal val="#ppt_y"/>
                                          </p:val>
                                        </p:tav>
                                        <p:tav tm="100000">
                                          <p:val>
                                            <p:strVal val="#ppt_y"/>
                                          </p:val>
                                        </p:tav>
                                      </p:tavLst>
                                    </p:anim>
                                  </p:childTnLst>
                                </p:cTn>
                              </p:par>
                            </p:childTnLst>
                          </p:cTn>
                        </p:par>
                      </p:childTnLst>
                    </p:cTn>
                  </p:par>
                  <p:par>
                    <p:cTn id="505" fill="hold">
                      <p:stCondLst>
                        <p:cond delay="indefinite"/>
                      </p:stCondLst>
                      <p:childTnLst>
                        <p:par>
                          <p:cTn id="506" fill="hold">
                            <p:stCondLst>
                              <p:cond delay="0"/>
                            </p:stCondLst>
                            <p:childTnLst>
                              <p:par>
                                <p:cTn id="507" presetID="2" presetClass="entr" presetSubtype="2" fill="hold" grpId="0" nodeType="clickEffect">
                                  <p:stCondLst>
                                    <p:cond delay="0"/>
                                  </p:stCondLst>
                                  <p:childTnLst>
                                    <p:set>
                                      <p:cBhvr>
                                        <p:cTn id="508" dur="1" fill="hold">
                                          <p:stCondLst>
                                            <p:cond delay="0"/>
                                          </p:stCondLst>
                                        </p:cTn>
                                        <p:tgtEl>
                                          <p:spTgt spid="28782"/>
                                        </p:tgtEl>
                                        <p:attrNameLst>
                                          <p:attrName>style.visibility</p:attrName>
                                        </p:attrNameLst>
                                      </p:cBhvr>
                                      <p:to>
                                        <p:strVal val="visible"/>
                                      </p:to>
                                    </p:set>
                                    <p:anim calcmode="lin" valueType="num">
                                      <p:cBhvr additive="base">
                                        <p:cTn id="509" dur="500" fill="hold"/>
                                        <p:tgtEl>
                                          <p:spTgt spid="28782"/>
                                        </p:tgtEl>
                                        <p:attrNameLst>
                                          <p:attrName>ppt_x</p:attrName>
                                        </p:attrNameLst>
                                      </p:cBhvr>
                                      <p:tavLst>
                                        <p:tav tm="0">
                                          <p:val>
                                            <p:strVal val="1+#ppt_w/2"/>
                                          </p:val>
                                        </p:tav>
                                        <p:tav tm="100000">
                                          <p:val>
                                            <p:strVal val="#ppt_x"/>
                                          </p:val>
                                        </p:tav>
                                      </p:tavLst>
                                    </p:anim>
                                    <p:anim calcmode="lin" valueType="num">
                                      <p:cBhvr additive="base">
                                        <p:cTn id="510" dur="500" fill="hold"/>
                                        <p:tgtEl>
                                          <p:spTgt spid="28782"/>
                                        </p:tgtEl>
                                        <p:attrNameLst>
                                          <p:attrName>ppt_y</p:attrName>
                                        </p:attrNameLst>
                                      </p:cBhvr>
                                      <p:tavLst>
                                        <p:tav tm="0">
                                          <p:val>
                                            <p:strVal val="#ppt_y"/>
                                          </p:val>
                                        </p:tav>
                                        <p:tav tm="100000">
                                          <p:val>
                                            <p:strVal val="#ppt_y"/>
                                          </p:val>
                                        </p:tav>
                                      </p:tavLst>
                                    </p:anim>
                                  </p:childTnLst>
                                </p:cTn>
                              </p:par>
                            </p:childTnLst>
                          </p:cTn>
                        </p:par>
                      </p:childTnLst>
                    </p:cTn>
                  </p:par>
                  <p:par>
                    <p:cTn id="511" fill="hold">
                      <p:stCondLst>
                        <p:cond delay="indefinite"/>
                      </p:stCondLst>
                      <p:childTnLst>
                        <p:par>
                          <p:cTn id="512" fill="hold">
                            <p:stCondLst>
                              <p:cond delay="0"/>
                            </p:stCondLst>
                            <p:childTnLst>
                              <p:par>
                                <p:cTn id="513" presetID="2" presetClass="entr" presetSubtype="2" fill="hold" grpId="0" nodeType="clickEffect">
                                  <p:stCondLst>
                                    <p:cond delay="0"/>
                                  </p:stCondLst>
                                  <p:childTnLst>
                                    <p:set>
                                      <p:cBhvr>
                                        <p:cTn id="514" dur="1" fill="hold">
                                          <p:stCondLst>
                                            <p:cond delay="0"/>
                                          </p:stCondLst>
                                        </p:cTn>
                                        <p:tgtEl>
                                          <p:spTgt spid="28783"/>
                                        </p:tgtEl>
                                        <p:attrNameLst>
                                          <p:attrName>style.visibility</p:attrName>
                                        </p:attrNameLst>
                                      </p:cBhvr>
                                      <p:to>
                                        <p:strVal val="visible"/>
                                      </p:to>
                                    </p:set>
                                    <p:anim calcmode="lin" valueType="num">
                                      <p:cBhvr additive="base">
                                        <p:cTn id="515" dur="500" fill="hold"/>
                                        <p:tgtEl>
                                          <p:spTgt spid="28783"/>
                                        </p:tgtEl>
                                        <p:attrNameLst>
                                          <p:attrName>ppt_x</p:attrName>
                                        </p:attrNameLst>
                                      </p:cBhvr>
                                      <p:tavLst>
                                        <p:tav tm="0">
                                          <p:val>
                                            <p:strVal val="1+#ppt_w/2"/>
                                          </p:val>
                                        </p:tav>
                                        <p:tav tm="100000">
                                          <p:val>
                                            <p:strVal val="#ppt_x"/>
                                          </p:val>
                                        </p:tav>
                                      </p:tavLst>
                                    </p:anim>
                                    <p:anim calcmode="lin" valueType="num">
                                      <p:cBhvr additive="base">
                                        <p:cTn id="516" dur="500" fill="hold"/>
                                        <p:tgtEl>
                                          <p:spTgt spid="28783"/>
                                        </p:tgtEl>
                                        <p:attrNameLst>
                                          <p:attrName>ppt_y</p:attrName>
                                        </p:attrNameLst>
                                      </p:cBhvr>
                                      <p:tavLst>
                                        <p:tav tm="0">
                                          <p:val>
                                            <p:strVal val="#ppt_y"/>
                                          </p:val>
                                        </p:tav>
                                        <p:tav tm="100000">
                                          <p:val>
                                            <p:strVal val="#ppt_y"/>
                                          </p:val>
                                        </p:tav>
                                      </p:tavLst>
                                    </p:anim>
                                  </p:childTnLst>
                                </p:cTn>
                              </p:par>
                            </p:childTnLst>
                          </p:cTn>
                        </p:par>
                      </p:childTnLst>
                    </p:cTn>
                  </p:par>
                  <p:par>
                    <p:cTn id="517" fill="hold">
                      <p:stCondLst>
                        <p:cond delay="indefinite"/>
                      </p:stCondLst>
                      <p:childTnLst>
                        <p:par>
                          <p:cTn id="518" fill="hold">
                            <p:stCondLst>
                              <p:cond delay="0"/>
                            </p:stCondLst>
                            <p:childTnLst>
                              <p:par>
                                <p:cTn id="519" presetID="2" presetClass="entr" presetSubtype="2" fill="hold" grpId="0" nodeType="clickEffect">
                                  <p:stCondLst>
                                    <p:cond delay="0"/>
                                  </p:stCondLst>
                                  <p:childTnLst>
                                    <p:set>
                                      <p:cBhvr>
                                        <p:cTn id="520" dur="1" fill="hold">
                                          <p:stCondLst>
                                            <p:cond delay="0"/>
                                          </p:stCondLst>
                                        </p:cTn>
                                        <p:tgtEl>
                                          <p:spTgt spid="28786"/>
                                        </p:tgtEl>
                                        <p:attrNameLst>
                                          <p:attrName>style.visibility</p:attrName>
                                        </p:attrNameLst>
                                      </p:cBhvr>
                                      <p:to>
                                        <p:strVal val="visible"/>
                                      </p:to>
                                    </p:set>
                                    <p:anim calcmode="lin" valueType="num">
                                      <p:cBhvr additive="base">
                                        <p:cTn id="521" dur="500" fill="hold"/>
                                        <p:tgtEl>
                                          <p:spTgt spid="28786"/>
                                        </p:tgtEl>
                                        <p:attrNameLst>
                                          <p:attrName>ppt_x</p:attrName>
                                        </p:attrNameLst>
                                      </p:cBhvr>
                                      <p:tavLst>
                                        <p:tav tm="0">
                                          <p:val>
                                            <p:strVal val="1+#ppt_w/2"/>
                                          </p:val>
                                        </p:tav>
                                        <p:tav tm="100000">
                                          <p:val>
                                            <p:strVal val="#ppt_x"/>
                                          </p:val>
                                        </p:tav>
                                      </p:tavLst>
                                    </p:anim>
                                    <p:anim calcmode="lin" valueType="num">
                                      <p:cBhvr additive="base">
                                        <p:cTn id="522" dur="500" fill="hold"/>
                                        <p:tgtEl>
                                          <p:spTgt spid="28786"/>
                                        </p:tgtEl>
                                        <p:attrNameLst>
                                          <p:attrName>ppt_y</p:attrName>
                                        </p:attrNameLst>
                                      </p:cBhvr>
                                      <p:tavLst>
                                        <p:tav tm="0">
                                          <p:val>
                                            <p:strVal val="#ppt_y"/>
                                          </p:val>
                                        </p:tav>
                                        <p:tav tm="100000">
                                          <p:val>
                                            <p:strVal val="#ppt_y"/>
                                          </p:val>
                                        </p:tav>
                                      </p:tavLst>
                                    </p:anim>
                                  </p:childTnLst>
                                </p:cTn>
                              </p:par>
                            </p:childTnLst>
                          </p:cTn>
                        </p:par>
                      </p:childTnLst>
                    </p:cTn>
                  </p:par>
                  <p:par>
                    <p:cTn id="523" fill="hold">
                      <p:stCondLst>
                        <p:cond delay="indefinite"/>
                      </p:stCondLst>
                      <p:childTnLst>
                        <p:par>
                          <p:cTn id="524" fill="hold">
                            <p:stCondLst>
                              <p:cond delay="0"/>
                            </p:stCondLst>
                            <p:childTnLst>
                              <p:par>
                                <p:cTn id="525" presetID="2" presetClass="entr" presetSubtype="1" fill="hold" grpId="0" nodeType="clickEffect">
                                  <p:stCondLst>
                                    <p:cond delay="0"/>
                                  </p:stCondLst>
                                  <p:childTnLst>
                                    <p:set>
                                      <p:cBhvr>
                                        <p:cTn id="526" dur="1" fill="hold">
                                          <p:stCondLst>
                                            <p:cond delay="0"/>
                                          </p:stCondLst>
                                        </p:cTn>
                                        <p:tgtEl>
                                          <p:spTgt spid="28727"/>
                                        </p:tgtEl>
                                        <p:attrNameLst>
                                          <p:attrName>style.visibility</p:attrName>
                                        </p:attrNameLst>
                                      </p:cBhvr>
                                      <p:to>
                                        <p:strVal val="visible"/>
                                      </p:to>
                                    </p:set>
                                    <p:anim calcmode="lin" valueType="num">
                                      <p:cBhvr additive="base">
                                        <p:cTn id="527" dur="500" fill="hold"/>
                                        <p:tgtEl>
                                          <p:spTgt spid="28727"/>
                                        </p:tgtEl>
                                        <p:attrNameLst>
                                          <p:attrName>ppt_x</p:attrName>
                                        </p:attrNameLst>
                                      </p:cBhvr>
                                      <p:tavLst>
                                        <p:tav tm="0">
                                          <p:val>
                                            <p:strVal val="#ppt_x"/>
                                          </p:val>
                                        </p:tav>
                                        <p:tav tm="100000">
                                          <p:val>
                                            <p:strVal val="#ppt_x"/>
                                          </p:val>
                                        </p:tav>
                                      </p:tavLst>
                                    </p:anim>
                                    <p:anim calcmode="lin" valueType="num">
                                      <p:cBhvr additive="base">
                                        <p:cTn id="528" dur="500" fill="hold"/>
                                        <p:tgtEl>
                                          <p:spTgt spid="28727"/>
                                        </p:tgtEl>
                                        <p:attrNameLst>
                                          <p:attrName>ppt_y</p:attrName>
                                        </p:attrNameLst>
                                      </p:cBhvr>
                                      <p:tavLst>
                                        <p:tav tm="0">
                                          <p:val>
                                            <p:strVal val="0-#ppt_h/2"/>
                                          </p:val>
                                        </p:tav>
                                        <p:tav tm="100000">
                                          <p:val>
                                            <p:strVal val="#ppt_y"/>
                                          </p:val>
                                        </p:tav>
                                      </p:tavLst>
                                    </p:anim>
                                  </p:childTnLst>
                                </p:cTn>
                              </p:par>
                            </p:childTnLst>
                          </p:cTn>
                        </p:par>
                      </p:childTnLst>
                    </p:cTn>
                  </p:par>
                  <p:par>
                    <p:cTn id="529" fill="hold">
                      <p:stCondLst>
                        <p:cond delay="indefinite"/>
                      </p:stCondLst>
                      <p:childTnLst>
                        <p:par>
                          <p:cTn id="530" fill="hold">
                            <p:stCondLst>
                              <p:cond delay="0"/>
                            </p:stCondLst>
                            <p:childTnLst>
                              <p:par>
                                <p:cTn id="531" presetID="2" presetClass="entr" presetSubtype="1" fill="hold" grpId="0" nodeType="clickEffect">
                                  <p:stCondLst>
                                    <p:cond delay="0"/>
                                  </p:stCondLst>
                                  <p:childTnLst>
                                    <p:set>
                                      <p:cBhvr>
                                        <p:cTn id="532" dur="1" fill="hold">
                                          <p:stCondLst>
                                            <p:cond delay="0"/>
                                          </p:stCondLst>
                                        </p:cTn>
                                        <p:tgtEl>
                                          <p:spTgt spid="28787"/>
                                        </p:tgtEl>
                                        <p:attrNameLst>
                                          <p:attrName>style.visibility</p:attrName>
                                        </p:attrNameLst>
                                      </p:cBhvr>
                                      <p:to>
                                        <p:strVal val="visible"/>
                                      </p:to>
                                    </p:set>
                                    <p:anim calcmode="lin" valueType="num">
                                      <p:cBhvr additive="base">
                                        <p:cTn id="533" dur="500" fill="hold"/>
                                        <p:tgtEl>
                                          <p:spTgt spid="28787"/>
                                        </p:tgtEl>
                                        <p:attrNameLst>
                                          <p:attrName>ppt_x</p:attrName>
                                        </p:attrNameLst>
                                      </p:cBhvr>
                                      <p:tavLst>
                                        <p:tav tm="0">
                                          <p:val>
                                            <p:strVal val="#ppt_x"/>
                                          </p:val>
                                        </p:tav>
                                        <p:tav tm="100000">
                                          <p:val>
                                            <p:strVal val="#ppt_x"/>
                                          </p:val>
                                        </p:tav>
                                      </p:tavLst>
                                    </p:anim>
                                    <p:anim calcmode="lin" valueType="num">
                                      <p:cBhvr additive="base">
                                        <p:cTn id="534" dur="500" fill="hold"/>
                                        <p:tgtEl>
                                          <p:spTgt spid="28787"/>
                                        </p:tgtEl>
                                        <p:attrNameLst>
                                          <p:attrName>ppt_y</p:attrName>
                                        </p:attrNameLst>
                                      </p:cBhvr>
                                      <p:tavLst>
                                        <p:tav tm="0">
                                          <p:val>
                                            <p:strVal val="0-#ppt_h/2"/>
                                          </p:val>
                                        </p:tav>
                                        <p:tav tm="100000">
                                          <p:val>
                                            <p:strVal val="#ppt_y"/>
                                          </p:val>
                                        </p:tav>
                                      </p:tavLst>
                                    </p:anim>
                                  </p:childTnLst>
                                </p:cTn>
                              </p:par>
                            </p:childTnLst>
                          </p:cTn>
                        </p:par>
                      </p:childTnLst>
                    </p:cTn>
                  </p:par>
                  <p:par>
                    <p:cTn id="535" fill="hold">
                      <p:stCondLst>
                        <p:cond delay="indefinite"/>
                      </p:stCondLst>
                      <p:childTnLst>
                        <p:par>
                          <p:cTn id="536" fill="hold">
                            <p:stCondLst>
                              <p:cond delay="0"/>
                            </p:stCondLst>
                            <p:childTnLst>
                              <p:par>
                                <p:cTn id="537" presetID="2" presetClass="entr" presetSubtype="1" fill="hold" grpId="0" nodeType="clickEffect">
                                  <p:stCondLst>
                                    <p:cond delay="0"/>
                                  </p:stCondLst>
                                  <p:childTnLst>
                                    <p:set>
                                      <p:cBhvr>
                                        <p:cTn id="538" dur="1" fill="hold">
                                          <p:stCondLst>
                                            <p:cond delay="0"/>
                                          </p:stCondLst>
                                        </p:cTn>
                                        <p:tgtEl>
                                          <p:spTgt spid="28788"/>
                                        </p:tgtEl>
                                        <p:attrNameLst>
                                          <p:attrName>style.visibility</p:attrName>
                                        </p:attrNameLst>
                                      </p:cBhvr>
                                      <p:to>
                                        <p:strVal val="visible"/>
                                      </p:to>
                                    </p:set>
                                    <p:anim calcmode="lin" valueType="num">
                                      <p:cBhvr additive="base">
                                        <p:cTn id="539" dur="500" fill="hold"/>
                                        <p:tgtEl>
                                          <p:spTgt spid="28788"/>
                                        </p:tgtEl>
                                        <p:attrNameLst>
                                          <p:attrName>ppt_x</p:attrName>
                                        </p:attrNameLst>
                                      </p:cBhvr>
                                      <p:tavLst>
                                        <p:tav tm="0">
                                          <p:val>
                                            <p:strVal val="#ppt_x"/>
                                          </p:val>
                                        </p:tav>
                                        <p:tav tm="100000">
                                          <p:val>
                                            <p:strVal val="#ppt_x"/>
                                          </p:val>
                                        </p:tav>
                                      </p:tavLst>
                                    </p:anim>
                                    <p:anim calcmode="lin" valueType="num">
                                      <p:cBhvr additive="base">
                                        <p:cTn id="540" dur="500" fill="hold"/>
                                        <p:tgtEl>
                                          <p:spTgt spid="28788"/>
                                        </p:tgtEl>
                                        <p:attrNameLst>
                                          <p:attrName>ppt_y</p:attrName>
                                        </p:attrNameLst>
                                      </p:cBhvr>
                                      <p:tavLst>
                                        <p:tav tm="0">
                                          <p:val>
                                            <p:strVal val="0-#ppt_h/2"/>
                                          </p:val>
                                        </p:tav>
                                        <p:tav tm="100000">
                                          <p:val>
                                            <p:strVal val="#ppt_y"/>
                                          </p:val>
                                        </p:tav>
                                      </p:tavLst>
                                    </p:anim>
                                  </p:childTnLst>
                                </p:cTn>
                              </p:par>
                            </p:childTnLst>
                          </p:cTn>
                        </p:par>
                      </p:childTnLst>
                    </p:cTn>
                  </p:par>
                  <p:par>
                    <p:cTn id="541" fill="hold">
                      <p:stCondLst>
                        <p:cond delay="indefinite"/>
                      </p:stCondLst>
                      <p:childTnLst>
                        <p:par>
                          <p:cTn id="542" fill="hold">
                            <p:stCondLst>
                              <p:cond delay="0"/>
                            </p:stCondLst>
                            <p:childTnLst>
                              <p:par>
                                <p:cTn id="543" presetID="2" presetClass="entr" presetSubtype="1" fill="hold" grpId="0" nodeType="clickEffect">
                                  <p:stCondLst>
                                    <p:cond delay="0"/>
                                  </p:stCondLst>
                                  <p:childTnLst>
                                    <p:set>
                                      <p:cBhvr>
                                        <p:cTn id="544" dur="1" fill="hold">
                                          <p:stCondLst>
                                            <p:cond delay="0"/>
                                          </p:stCondLst>
                                        </p:cTn>
                                        <p:tgtEl>
                                          <p:spTgt spid="28789"/>
                                        </p:tgtEl>
                                        <p:attrNameLst>
                                          <p:attrName>style.visibility</p:attrName>
                                        </p:attrNameLst>
                                      </p:cBhvr>
                                      <p:to>
                                        <p:strVal val="visible"/>
                                      </p:to>
                                    </p:set>
                                    <p:anim calcmode="lin" valueType="num">
                                      <p:cBhvr additive="base">
                                        <p:cTn id="545" dur="500" fill="hold"/>
                                        <p:tgtEl>
                                          <p:spTgt spid="28789"/>
                                        </p:tgtEl>
                                        <p:attrNameLst>
                                          <p:attrName>ppt_x</p:attrName>
                                        </p:attrNameLst>
                                      </p:cBhvr>
                                      <p:tavLst>
                                        <p:tav tm="0">
                                          <p:val>
                                            <p:strVal val="#ppt_x"/>
                                          </p:val>
                                        </p:tav>
                                        <p:tav tm="100000">
                                          <p:val>
                                            <p:strVal val="#ppt_x"/>
                                          </p:val>
                                        </p:tav>
                                      </p:tavLst>
                                    </p:anim>
                                    <p:anim calcmode="lin" valueType="num">
                                      <p:cBhvr additive="base">
                                        <p:cTn id="546" dur="500" fill="hold"/>
                                        <p:tgtEl>
                                          <p:spTgt spid="28789"/>
                                        </p:tgtEl>
                                        <p:attrNameLst>
                                          <p:attrName>ppt_y</p:attrName>
                                        </p:attrNameLst>
                                      </p:cBhvr>
                                      <p:tavLst>
                                        <p:tav tm="0">
                                          <p:val>
                                            <p:strVal val="0-#ppt_h/2"/>
                                          </p:val>
                                        </p:tav>
                                        <p:tav tm="100000">
                                          <p:val>
                                            <p:strVal val="#ppt_y"/>
                                          </p:val>
                                        </p:tav>
                                      </p:tavLst>
                                    </p:anim>
                                  </p:childTnLst>
                                </p:cTn>
                              </p:par>
                            </p:childTnLst>
                          </p:cTn>
                        </p:par>
                      </p:childTnLst>
                    </p:cTn>
                  </p:par>
                  <p:par>
                    <p:cTn id="547" fill="hold">
                      <p:stCondLst>
                        <p:cond delay="indefinite"/>
                      </p:stCondLst>
                      <p:childTnLst>
                        <p:par>
                          <p:cTn id="548" fill="hold">
                            <p:stCondLst>
                              <p:cond delay="0"/>
                            </p:stCondLst>
                            <p:childTnLst>
                              <p:par>
                                <p:cTn id="549" presetID="2" presetClass="entr" presetSubtype="1" fill="hold" grpId="0" nodeType="clickEffect">
                                  <p:stCondLst>
                                    <p:cond delay="0"/>
                                  </p:stCondLst>
                                  <p:childTnLst>
                                    <p:set>
                                      <p:cBhvr>
                                        <p:cTn id="550" dur="1" fill="hold">
                                          <p:stCondLst>
                                            <p:cond delay="0"/>
                                          </p:stCondLst>
                                        </p:cTn>
                                        <p:tgtEl>
                                          <p:spTgt spid="28790"/>
                                        </p:tgtEl>
                                        <p:attrNameLst>
                                          <p:attrName>style.visibility</p:attrName>
                                        </p:attrNameLst>
                                      </p:cBhvr>
                                      <p:to>
                                        <p:strVal val="visible"/>
                                      </p:to>
                                    </p:set>
                                    <p:anim calcmode="lin" valueType="num">
                                      <p:cBhvr additive="base">
                                        <p:cTn id="551" dur="500" fill="hold"/>
                                        <p:tgtEl>
                                          <p:spTgt spid="28790"/>
                                        </p:tgtEl>
                                        <p:attrNameLst>
                                          <p:attrName>ppt_x</p:attrName>
                                        </p:attrNameLst>
                                      </p:cBhvr>
                                      <p:tavLst>
                                        <p:tav tm="0">
                                          <p:val>
                                            <p:strVal val="#ppt_x"/>
                                          </p:val>
                                        </p:tav>
                                        <p:tav tm="100000">
                                          <p:val>
                                            <p:strVal val="#ppt_x"/>
                                          </p:val>
                                        </p:tav>
                                      </p:tavLst>
                                    </p:anim>
                                    <p:anim calcmode="lin" valueType="num">
                                      <p:cBhvr additive="base">
                                        <p:cTn id="552" dur="500" fill="hold"/>
                                        <p:tgtEl>
                                          <p:spTgt spid="28790"/>
                                        </p:tgtEl>
                                        <p:attrNameLst>
                                          <p:attrName>ppt_y</p:attrName>
                                        </p:attrNameLst>
                                      </p:cBhvr>
                                      <p:tavLst>
                                        <p:tav tm="0">
                                          <p:val>
                                            <p:strVal val="0-#ppt_h/2"/>
                                          </p:val>
                                        </p:tav>
                                        <p:tav tm="100000">
                                          <p:val>
                                            <p:strVal val="#ppt_y"/>
                                          </p:val>
                                        </p:tav>
                                      </p:tavLst>
                                    </p:anim>
                                  </p:childTnLst>
                                </p:cTn>
                              </p:par>
                            </p:childTnLst>
                          </p:cTn>
                        </p:par>
                      </p:childTnLst>
                    </p:cTn>
                  </p:par>
                  <p:par>
                    <p:cTn id="553" fill="hold">
                      <p:stCondLst>
                        <p:cond delay="indefinite"/>
                      </p:stCondLst>
                      <p:childTnLst>
                        <p:par>
                          <p:cTn id="554" fill="hold">
                            <p:stCondLst>
                              <p:cond delay="0"/>
                            </p:stCondLst>
                            <p:childTnLst>
                              <p:par>
                                <p:cTn id="555" presetID="2" presetClass="entr" presetSubtype="1" fill="hold" grpId="0" nodeType="clickEffect">
                                  <p:stCondLst>
                                    <p:cond delay="0"/>
                                  </p:stCondLst>
                                  <p:childTnLst>
                                    <p:set>
                                      <p:cBhvr>
                                        <p:cTn id="556" dur="1" fill="hold">
                                          <p:stCondLst>
                                            <p:cond delay="0"/>
                                          </p:stCondLst>
                                        </p:cTn>
                                        <p:tgtEl>
                                          <p:spTgt spid="28791"/>
                                        </p:tgtEl>
                                        <p:attrNameLst>
                                          <p:attrName>style.visibility</p:attrName>
                                        </p:attrNameLst>
                                      </p:cBhvr>
                                      <p:to>
                                        <p:strVal val="visible"/>
                                      </p:to>
                                    </p:set>
                                    <p:anim calcmode="lin" valueType="num">
                                      <p:cBhvr additive="base">
                                        <p:cTn id="557" dur="500" fill="hold"/>
                                        <p:tgtEl>
                                          <p:spTgt spid="28791"/>
                                        </p:tgtEl>
                                        <p:attrNameLst>
                                          <p:attrName>ppt_x</p:attrName>
                                        </p:attrNameLst>
                                      </p:cBhvr>
                                      <p:tavLst>
                                        <p:tav tm="0">
                                          <p:val>
                                            <p:strVal val="#ppt_x"/>
                                          </p:val>
                                        </p:tav>
                                        <p:tav tm="100000">
                                          <p:val>
                                            <p:strVal val="#ppt_x"/>
                                          </p:val>
                                        </p:tav>
                                      </p:tavLst>
                                    </p:anim>
                                    <p:anim calcmode="lin" valueType="num">
                                      <p:cBhvr additive="base">
                                        <p:cTn id="558" dur="500" fill="hold"/>
                                        <p:tgtEl>
                                          <p:spTgt spid="28791"/>
                                        </p:tgtEl>
                                        <p:attrNameLst>
                                          <p:attrName>ppt_y</p:attrName>
                                        </p:attrNameLst>
                                      </p:cBhvr>
                                      <p:tavLst>
                                        <p:tav tm="0">
                                          <p:val>
                                            <p:strVal val="0-#ppt_h/2"/>
                                          </p:val>
                                        </p:tav>
                                        <p:tav tm="100000">
                                          <p:val>
                                            <p:strVal val="#ppt_y"/>
                                          </p:val>
                                        </p:tav>
                                      </p:tavLst>
                                    </p:anim>
                                  </p:childTnLst>
                                </p:cTn>
                              </p:par>
                            </p:childTnLst>
                          </p:cTn>
                        </p:par>
                      </p:childTnLst>
                    </p:cTn>
                  </p:par>
                  <p:par>
                    <p:cTn id="559" fill="hold">
                      <p:stCondLst>
                        <p:cond delay="indefinite"/>
                      </p:stCondLst>
                      <p:childTnLst>
                        <p:par>
                          <p:cTn id="560" fill="hold">
                            <p:stCondLst>
                              <p:cond delay="0"/>
                            </p:stCondLst>
                            <p:childTnLst>
                              <p:par>
                                <p:cTn id="561" presetID="17" presetClass="entr" presetSubtype="8" fill="hold" grpId="0" nodeType="clickEffect">
                                  <p:stCondLst>
                                    <p:cond delay="0"/>
                                  </p:stCondLst>
                                  <p:childTnLst>
                                    <p:set>
                                      <p:cBhvr>
                                        <p:cTn id="562" dur="1" fill="hold">
                                          <p:stCondLst>
                                            <p:cond delay="0"/>
                                          </p:stCondLst>
                                        </p:cTn>
                                        <p:tgtEl>
                                          <p:spTgt spid="28802"/>
                                        </p:tgtEl>
                                        <p:attrNameLst>
                                          <p:attrName>style.visibility</p:attrName>
                                        </p:attrNameLst>
                                      </p:cBhvr>
                                      <p:to>
                                        <p:strVal val="visible"/>
                                      </p:to>
                                    </p:set>
                                    <p:anim calcmode="lin" valueType="num">
                                      <p:cBhvr>
                                        <p:cTn id="563" dur="500" fill="hold"/>
                                        <p:tgtEl>
                                          <p:spTgt spid="28802"/>
                                        </p:tgtEl>
                                        <p:attrNameLst>
                                          <p:attrName>ppt_x</p:attrName>
                                        </p:attrNameLst>
                                      </p:cBhvr>
                                      <p:tavLst>
                                        <p:tav tm="0">
                                          <p:val>
                                            <p:strVal val="#ppt_x-#ppt_w/2"/>
                                          </p:val>
                                        </p:tav>
                                        <p:tav tm="100000">
                                          <p:val>
                                            <p:strVal val="#ppt_x"/>
                                          </p:val>
                                        </p:tav>
                                      </p:tavLst>
                                    </p:anim>
                                    <p:anim calcmode="lin" valueType="num">
                                      <p:cBhvr>
                                        <p:cTn id="564" dur="500" fill="hold"/>
                                        <p:tgtEl>
                                          <p:spTgt spid="28802"/>
                                        </p:tgtEl>
                                        <p:attrNameLst>
                                          <p:attrName>ppt_y</p:attrName>
                                        </p:attrNameLst>
                                      </p:cBhvr>
                                      <p:tavLst>
                                        <p:tav tm="0">
                                          <p:val>
                                            <p:strVal val="#ppt_y"/>
                                          </p:val>
                                        </p:tav>
                                        <p:tav tm="100000">
                                          <p:val>
                                            <p:strVal val="#ppt_y"/>
                                          </p:val>
                                        </p:tav>
                                      </p:tavLst>
                                    </p:anim>
                                    <p:anim calcmode="lin" valueType="num">
                                      <p:cBhvr>
                                        <p:cTn id="565" dur="500" fill="hold"/>
                                        <p:tgtEl>
                                          <p:spTgt spid="28802"/>
                                        </p:tgtEl>
                                        <p:attrNameLst>
                                          <p:attrName>ppt_w</p:attrName>
                                        </p:attrNameLst>
                                      </p:cBhvr>
                                      <p:tavLst>
                                        <p:tav tm="0">
                                          <p:val>
                                            <p:fltVal val="0"/>
                                          </p:val>
                                        </p:tav>
                                        <p:tav tm="100000">
                                          <p:val>
                                            <p:strVal val="#ppt_w"/>
                                          </p:val>
                                        </p:tav>
                                      </p:tavLst>
                                    </p:anim>
                                    <p:anim calcmode="lin" valueType="num">
                                      <p:cBhvr>
                                        <p:cTn id="566" dur="500" fill="hold"/>
                                        <p:tgtEl>
                                          <p:spTgt spid="28802"/>
                                        </p:tgtEl>
                                        <p:attrNameLst>
                                          <p:attrName>ppt_h</p:attrName>
                                        </p:attrNameLst>
                                      </p:cBhvr>
                                      <p:tavLst>
                                        <p:tav tm="0">
                                          <p:val>
                                            <p:strVal val="#ppt_h"/>
                                          </p:val>
                                        </p:tav>
                                        <p:tav tm="100000">
                                          <p:val>
                                            <p:strVal val="#ppt_h"/>
                                          </p:val>
                                        </p:tav>
                                      </p:tavLst>
                                    </p:anim>
                                  </p:childTnLst>
                                </p:cTn>
                              </p:par>
                            </p:childTnLst>
                          </p:cTn>
                        </p:par>
                      </p:childTnLst>
                    </p:cTn>
                  </p:par>
                  <p:par>
                    <p:cTn id="567" fill="hold">
                      <p:stCondLst>
                        <p:cond delay="indefinite"/>
                      </p:stCondLst>
                      <p:childTnLst>
                        <p:par>
                          <p:cTn id="568" fill="hold">
                            <p:stCondLst>
                              <p:cond delay="0"/>
                            </p:stCondLst>
                            <p:childTnLst>
                              <p:par>
                                <p:cTn id="569" presetID="17" presetClass="entr" presetSubtype="8" fill="hold" grpId="0" nodeType="clickEffect">
                                  <p:stCondLst>
                                    <p:cond delay="0"/>
                                  </p:stCondLst>
                                  <p:childTnLst>
                                    <p:set>
                                      <p:cBhvr>
                                        <p:cTn id="570" dur="1" fill="hold">
                                          <p:stCondLst>
                                            <p:cond delay="0"/>
                                          </p:stCondLst>
                                        </p:cTn>
                                        <p:tgtEl>
                                          <p:spTgt spid="28803"/>
                                        </p:tgtEl>
                                        <p:attrNameLst>
                                          <p:attrName>style.visibility</p:attrName>
                                        </p:attrNameLst>
                                      </p:cBhvr>
                                      <p:to>
                                        <p:strVal val="visible"/>
                                      </p:to>
                                    </p:set>
                                    <p:anim calcmode="lin" valueType="num">
                                      <p:cBhvr>
                                        <p:cTn id="571" dur="500" fill="hold"/>
                                        <p:tgtEl>
                                          <p:spTgt spid="28803"/>
                                        </p:tgtEl>
                                        <p:attrNameLst>
                                          <p:attrName>ppt_x</p:attrName>
                                        </p:attrNameLst>
                                      </p:cBhvr>
                                      <p:tavLst>
                                        <p:tav tm="0">
                                          <p:val>
                                            <p:strVal val="#ppt_x-#ppt_w/2"/>
                                          </p:val>
                                        </p:tav>
                                        <p:tav tm="100000">
                                          <p:val>
                                            <p:strVal val="#ppt_x"/>
                                          </p:val>
                                        </p:tav>
                                      </p:tavLst>
                                    </p:anim>
                                    <p:anim calcmode="lin" valueType="num">
                                      <p:cBhvr>
                                        <p:cTn id="572" dur="500" fill="hold"/>
                                        <p:tgtEl>
                                          <p:spTgt spid="28803"/>
                                        </p:tgtEl>
                                        <p:attrNameLst>
                                          <p:attrName>ppt_y</p:attrName>
                                        </p:attrNameLst>
                                      </p:cBhvr>
                                      <p:tavLst>
                                        <p:tav tm="0">
                                          <p:val>
                                            <p:strVal val="#ppt_y"/>
                                          </p:val>
                                        </p:tav>
                                        <p:tav tm="100000">
                                          <p:val>
                                            <p:strVal val="#ppt_y"/>
                                          </p:val>
                                        </p:tav>
                                      </p:tavLst>
                                    </p:anim>
                                    <p:anim calcmode="lin" valueType="num">
                                      <p:cBhvr>
                                        <p:cTn id="573" dur="500" fill="hold"/>
                                        <p:tgtEl>
                                          <p:spTgt spid="28803"/>
                                        </p:tgtEl>
                                        <p:attrNameLst>
                                          <p:attrName>ppt_w</p:attrName>
                                        </p:attrNameLst>
                                      </p:cBhvr>
                                      <p:tavLst>
                                        <p:tav tm="0">
                                          <p:val>
                                            <p:fltVal val="0"/>
                                          </p:val>
                                        </p:tav>
                                        <p:tav tm="100000">
                                          <p:val>
                                            <p:strVal val="#ppt_w"/>
                                          </p:val>
                                        </p:tav>
                                      </p:tavLst>
                                    </p:anim>
                                    <p:anim calcmode="lin" valueType="num">
                                      <p:cBhvr>
                                        <p:cTn id="574" dur="500" fill="hold"/>
                                        <p:tgtEl>
                                          <p:spTgt spid="28803"/>
                                        </p:tgtEl>
                                        <p:attrNameLst>
                                          <p:attrName>ppt_h</p:attrName>
                                        </p:attrNameLst>
                                      </p:cBhvr>
                                      <p:tavLst>
                                        <p:tav tm="0">
                                          <p:val>
                                            <p:strVal val="#ppt_h"/>
                                          </p:val>
                                        </p:tav>
                                        <p:tav tm="100000">
                                          <p:val>
                                            <p:strVal val="#ppt_h"/>
                                          </p:val>
                                        </p:tav>
                                      </p:tavLst>
                                    </p:anim>
                                  </p:childTnLst>
                                </p:cTn>
                              </p:par>
                            </p:childTnLst>
                          </p:cTn>
                        </p:par>
                      </p:childTnLst>
                    </p:cTn>
                  </p:par>
                  <p:par>
                    <p:cTn id="575" fill="hold">
                      <p:stCondLst>
                        <p:cond delay="indefinite"/>
                      </p:stCondLst>
                      <p:childTnLst>
                        <p:par>
                          <p:cTn id="576" fill="hold">
                            <p:stCondLst>
                              <p:cond delay="0"/>
                            </p:stCondLst>
                            <p:childTnLst>
                              <p:par>
                                <p:cTn id="577" presetID="18" presetClass="entr" presetSubtype="3" fill="hold" grpId="0" nodeType="clickEffect">
                                  <p:stCondLst>
                                    <p:cond delay="0"/>
                                  </p:stCondLst>
                                  <p:childTnLst>
                                    <p:set>
                                      <p:cBhvr>
                                        <p:cTn id="578" dur="1" fill="hold">
                                          <p:stCondLst>
                                            <p:cond delay="0"/>
                                          </p:stCondLst>
                                        </p:cTn>
                                        <p:tgtEl>
                                          <p:spTgt spid="28792"/>
                                        </p:tgtEl>
                                        <p:attrNameLst>
                                          <p:attrName>style.visibility</p:attrName>
                                        </p:attrNameLst>
                                      </p:cBhvr>
                                      <p:to>
                                        <p:strVal val="visible"/>
                                      </p:to>
                                    </p:set>
                                    <p:animEffect transition="in" filter="strips(upRight)">
                                      <p:cBhvr>
                                        <p:cTn id="579" dur="500"/>
                                        <p:tgtEl>
                                          <p:spTgt spid="28792"/>
                                        </p:tgtEl>
                                      </p:cBhvr>
                                    </p:animEffect>
                                  </p:childTnLst>
                                </p:cTn>
                              </p:par>
                            </p:childTnLst>
                          </p:cTn>
                        </p:par>
                      </p:childTnLst>
                    </p:cTn>
                  </p:par>
                  <p:par>
                    <p:cTn id="580" fill="hold">
                      <p:stCondLst>
                        <p:cond delay="indefinite"/>
                      </p:stCondLst>
                      <p:childTnLst>
                        <p:par>
                          <p:cTn id="581" fill="hold">
                            <p:stCondLst>
                              <p:cond delay="0"/>
                            </p:stCondLst>
                            <p:childTnLst>
                              <p:par>
                                <p:cTn id="582" presetID="18" presetClass="entr" presetSubtype="3" fill="hold" grpId="0" nodeType="clickEffect">
                                  <p:stCondLst>
                                    <p:cond delay="0"/>
                                  </p:stCondLst>
                                  <p:childTnLst>
                                    <p:set>
                                      <p:cBhvr>
                                        <p:cTn id="583" dur="1" fill="hold">
                                          <p:stCondLst>
                                            <p:cond delay="0"/>
                                          </p:stCondLst>
                                        </p:cTn>
                                        <p:tgtEl>
                                          <p:spTgt spid="28793"/>
                                        </p:tgtEl>
                                        <p:attrNameLst>
                                          <p:attrName>style.visibility</p:attrName>
                                        </p:attrNameLst>
                                      </p:cBhvr>
                                      <p:to>
                                        <p:strVal val="visible"/>
                                      </p:to>
                                    </p:set>
                                    <p:animEffect transition="in" filter="strips(upRight)">
                                      <p:cBhvr>
                                        <p:cTn id="584" dur="500"/>
                                        <p:tgtEl>
                                          <p:spTgt spid="28793"/>
                                        </p:tgtEl>
                                      </p:cBhvr>
                                    </p:animEffect>
                                  </p:childTnLst>
                                </p:cTn>
                              </p:par>
                            </p:childTnLst>
                          </p:cTn>
                        </p:par>
                      </p:childTnLst>
                    </p:cTn>
                  </p:par>
                  <p:par>
                    <p:cTn id="585" fill="hold">
                      <p:stCondLst>
                        <p:cond delay="indefinite"/>
                      </p:stCondLst>
                      <p:childTnLst>
                        <p:par>
                          <p:cTn id="586" fill="hold">
                            <p:stCondLst>
                              <p:cond delay="0"/>
                            </p:stCondLst>
                            <p:childTnLst>
                              <p:par>
                                <p:cTn id="587" presetID="18" presetClass="entr" presetSubtype="9" fill="hold" grpId="0" nodeType="clickEffect">
                                  <p:stCondLst>
                                    <p:cond delay="0"/>
                                  </p:stCondLst>
                                  <p:childTnLst>
                                    <p:set>
                                      <p:cBhvr>
                                        <p:cTn id="588" dur="1" fill="hold">
                                          <p:stCondLst>
                                            <p:cond delay="0"/>
                                          </p:stCondLst>
                                        </p:cTn>
                                        <p:tgtEl>
                                          <p:spTgt spid="28794"/>
                                        </p:tgtEl>
                                        <p:attrNameLst>
                                          <p:attrName>style.visibility</p:attrName>
                                        </p:attrNameLst>
                                      </p:cBhvr>
                                      <p:to>
                                        <p:strVal val="visible"/>
                                      </p:to>
                                    </p:set>
                                    <p:animEffect transition="in" filter="strips(upLeft)">
                                      <p:cBhvr>
                                        <p:cTn id="589" dur="500"/>
                                        <p:tgtEl>
                                          <p:spTgt spid="28794"/>
                                        </p:tgtEl>
                                      </p:cBhvr>
                                    </p:animEffect>
                                  </p:childTnLst>
                                </p:cTn>
                              </p:par>
                            </p:childTnLst>
                          </p:cTn>
                        </p:par>
                      </p:childTnLst>
                    </p:cTn>
                  </p:par>
                  <p:par>
                    <p:cTn id="590" fill="hold">
                      <p:stCondLst>
                        <p:cond delay="indefinite"/>
                      </p:stCondLst>
                      <p:childTnLst>
                        <p:par>
                          <p:cTn id="591" fill="hold">
                            <p:stCondLst>
                              <p:cond delay="0"/>
                            </p:stCondLst>
                            <p:childTnLst>
                              <p:par>
                                <p:cTn id="592" presetID="18" presetClass="entr" presetSubtype="12" fill="hold" grpId="0" nodeType="clickEffect">
                                  <p:stCondLst>
                                    <p:cond delay="0"/>
                                  </p:stCondLst>
                                  <p:childTnLst>
                                    <p:set>
                                      <p:cBhvr>
                                        <p:cTn id="593" dur="1" fill="hold">
                                          <p:stCondLst>
                                            <p:cond delay="0"/>
                                          </p:stCondLst>
                                        </p:cTn>
                                        <p:tgtEl>
                                          <p:spTgt spid="28795"/>
                                        </p:tgtEl>
                                        <p:attrNameLst>
                                          <p:attrName>style.visibility</p:attrName>
                                        </p:attrNameLst>
                                      </p:cBhvr>
                                      <p:to>
                                        <p:strVal val="visible"/>
                                      </p:to>
                                    </p:set>
                                    <p:animEffect transition="in" filter="strips(downLeft)">
                                      <p:cBhvr>
                                        <p:cTn id="594" dur="500"/>
                                        <p:tgtEl>
                                          <p:spTgt spid="28795"/>
                                        </p:tgtEl>
                                      </p:cBhvr>
                                    </p:animEffect>
                                  </p:childTnLst>
                                </p:cTn>
                              </p:par>
                            </p:childTnLst>
                          </p:cTn>
                        </p:par>
                      </p:childTnLst>
                    </p:cTn>
                  </p:par>
                  <p:par>
                    <p:cTn id="595" fill="hold">
                      <p:stCondLst>
                        <p:cond delay="indefinite"/>
                      </p:stCondLst>
                      <p:childTnLst>
                        <p:par>
                          <p:cTn id="596" fill="hold">
                            <p:stCondLst>
                              <p:cond delay="0"/>
                            </p:stCondLst>
                            <p:childTnLst>
                              <p:par>
                                <p:cTn id="597" presetID="18" presetClass="entr" presetSubtype="6" fill="hold" grpId="0" nodeType="clickEffect">
                                  <p:stCondLst>
                                    <p:cond delay="0"/>
                                  </p:stCondLst>
                                  <p:childTnLst>
                                    <p:set>
                                      <p:cBhvr>
                                        <p:cTn id="598" dur="1" fill="hold">
                                          <p:stCondLst>
                                            <p:cond delay="0"/>
                                          </p:stCondLst>
                                        </p:cTn>
                                        <p:tgtEl>
                                          <p:spTgt spid="28796"/>
                                        </p:tgtEl>
                                        <p:attrNameLst>
                                          <p:attrName>style.visibility</p:attrName>
                                        </p:attrNameLst>
                                      </p:cBhvr>
                                      <p:to>
                                        <p:strVal val="visible"/>
                                      </p:to>
                                    </p:set>
                                    <p:animEffect transition="in" filter="strips(downRight)">
                                      <p:cBhvr>
                                        <p:cTn id="599" dur="500"/>
                                        <p:tgtEl>
                                          <p:spTgt spid="28796"/>
                                        </p:tgtEl>
                                      </p:cBhvr>
                                    </p:animEffect>
                                  </p:childTnLst>
                                </p:cTn>
                              </p:par>
                            </p:childTnLst>
                          </p:cTn>
                        </p:par>
                      </p:childTnLst>
                    </p:cTn>
                  </p:par>
                  <p:par>
                    <p:cTn id="600" fill="hold">
                      <p:stCondLst>
                        <p:cond delay="indefinite"/>
                      </p:stCondLst>
                      <p:childTnLst>
                        <p:par>
                          <p:cTn id="601" fill="hold">
                            <p:stCondLst>
                              <p:cond delay="0"/>
                            </p:stCondLst>
                            <p:childTnLst>
                              <p:par>
                                <p:cTn id="602" presetID="18" presetClass="entr" presetSubtype="6" fill="hold" grpId="0" nodeType="clickEffect">
                                  <p:stCondLst>
                                    <p:cond delay="0"/>
                                  </p:stCondLst>
                                  <p:childTnLst>
                                    <p:set>
                                      <p:cBhvr>
                                        <p:cTn id="603" dur="1" fill="hold">
                                          <p:stCondLst>
                                            <p:cond delay="0"/>
                                          </p:stCondLst>
                                        </p:cTn>
                                        <p:tgtEl>
                                          <p:spTgt spid="28797"/>
                                        </p:tgtEl>
                                        <p:attrNameLst>
                                          <p:attrName>style.visibility</p:attrName>
                                        </p:attrNameLst>
                                      </p:cBhvr>
                                      <p:to>
                                        <p:strVal val="visible"/>
                                      </p:to>
                                    </p:set>
                                    <p:animEffect transition="in" filter="strips(downRight)">
                                      <p:cBhvr>
                                        <p:cTn id="604" dur="500"/>
                                        <p:tgtEl>
                                          <p:spTgt spid="28797"/>
                                        </p:tgtEl>
                                      </p:cBhvr>
                                    </p:animEffect>
                                  </p:childTnLst>
                                </p:cTn>
                              </p:par>
                            </p:childTnLst>
                          </p:cTn>
                        </p:par>
                      </p:childTnLst>
                    </p:cTn>
                  </p:par>
                  <p:par>
                    <p:cTn id="605" fill="hold">
                      <p:stCondLst>
                        <p:cond delay="indefinite"/>
                      </p:stCondLst>
                      <p:childTnLst>
                        <p:par>
                          <p:cTn id="606" fill="hold">
                            <p:stCondLst>
                              <p:cond delay="0"/>
                            </p:stCondLst>
                            <p:childTnLst>
                              <p:par>
                                <p:cTn id="607" presetID="17" presetClass="entr" presetSubtype="4" fill="hold" grpId="0" nodeType="clickEffect">
                                  <p:stCondLst>
                                    <p:cond delay="0"/>
                                  </p:stCondLst>
                                  <p:childTnLst>
                                    <p:set>
                                      <p:cBhvr>
                                        <p:cTn id="608" dur="1" fill="hold">
                                          <p:stCondLst>
                                            <p:cond delay="0"/>
                                          </p:stCondLst>
                                        </p:cTn>
                                        <p:tgtEl>
                                          <p:spTgt spid="28798"/>
                                        </p:tgtEl>
                                        <p:attrNameLst>
                                          <p:attrName>style.visibility</p:attrName>
                                        </p:attrNameLst>
                                      </p:cBhvr>
                                      <p:to>
                                        <p:strVal val="visible"/>
                                      </p:to>
                                    </p:set>
                                    <p:anim calcmode="lin" valueType="num">
                                      <p:cBhvr>
                                        <p:cTn id="609" dur="500" fill="hold"/>
                                        <p:tgtEl>
                                          <p:spTgt spid="28798"/>
                                        </p:tgtEl>
                                        <p:attrNameLst>
                                          <p:attrName>ppt_x</p:attrName>
                                        </p:attrNameLst>
                                      </p:cBhvr>
                                      <p:tavLst>
                                        <p:tav tm="0">
                                          <p:val>
                                            <p:strVal val="#ppt_x"/>
                                          </p:val>
                                        </p:tav>
                                        <p:tav tm="100000">
                                          <p:val>
                                            <p:strVal val="#ppt_x"/>
                                          </p:val>
                                        </p:tav>
                                      </p:tavLst>
                                    </p:anim>
                                    <p:anim calcmode="lin" valueType="num">
                                      <p:cBhvr>
                                        <p:cTn id="610" dur="500" fill="hold"/>
                                        <p:tgtEl>
                                          <p:spTgt spid="28798"/>
                                        </p:tgtEl>
                                        <p:attrNameLst>
                                          <p:attrName>ppt_y</p:attrName>
                                        </p:attrNameLst>
                                      </p:cBhvr>
                                      <p:tavLst>
                                        <p:tav tm="0">
                                          <p:val>
                                            <p:strVal val="#ppt_y+#ppt_h/2"/>
                                          </p:val>
                                        </p:tav>
                                        <p:tav tm="100000">
                                          <p:val>
                                            <p:strVal val="#ppt_y"/>
                                          </p:val>
                                        </p:tav>
                                      </p:tavLst>
                                    </p:anim>
                                    <p:anim calcmode="lin" valueType="num">
                                      <p:cBhvr>
                                        <p:cTn id="611" dur="500" fill="hold"/>
                                        <p:tgtEl>
                                          <p:spTgt spid="28798"/>
                                        </p:tgtEl>
                                        <p:attrNameLst>
                                          <p:attrName>ppt_w</p:attrName>
                                        </p:attrNameLst>
                                      </p:cBhvr>
                                      <p:tavLst>
                                        <p:tav tm="0">
                                          <p:val>
                                            <p:strVal val="#ppt_w"/>
                                          </p:val>
                                        </p:tav>
                                        <p:tav tm="100000">
                                          <p:val>
                                            <p:strVal val="#ppt_w"/>
                                          </p:val>
                                        </p:tav>
                                      </p:tavLst>
                                    </p:anim>
                                    <p:anim calcmode="lin" valueType="num">
                                      <p:cBhvr>
                                        <p:cTn id="612" dur="500" fill="hold"/>
                                        <p:tgtEl>
                                          <p:spTgt spid="28798"/>
                                        </p:tgtEl>
                                        <p:attrNameLst>
                                          <p:attrName>ppt_h</p:attrName>
                                        </p:attrNameLst>
                                      </p:cBhvr>
                                      <p:tavLst>
                                        <p:tav tm="0">
                                          <p:val>
                                            <p:fltVal val="0"/>
                                          </p:val>
                                        </p:tav>
                                        <p:tav tm="100000">
                                          <p:val>
                                            <p:strVal val="#ppt_h"/>
                                          </p:val>
                                        </p:tav>
                                      </p:tavLst>
                                    </p:anim>
                                  </p:childTnLst>
                                </p:cTn>
                              </p:par>
                            </p:childTnLst>
                          </p:cTn>
                        </p:par>
                      </p:childTnLst>
                    </p:cTn>
                  </p:par>
                  <p:par>
                    <p:cTn id="613" fill="hold">
                      <p:stCondLst>
                        <p:cond delay="indefinite"/>
                      </p:stCondLst>
                      <p:childTnLst>
                        <p:par>
                          <p:cTn id="614" fill="hold">
                            <p:stCondLst>
                              <p:cond delay="0"/>
                            </p:stCondLst>
                            <p:childTnLst>
                              <p:par>
                                <p:cTn id="615" presetID="17" presetClass="entr" presetSubtype="4" fill="hold" grpId="0" nodeType="clickEffect">
                                  <p:stCondLst>
                                    <p:cond delay="0"/>
                                  </p:stCondLst>
                                  <p:childTnLst>
                                    <p:set>
                                      <p:cBhvr>
                                        <p:cTn id="616" dur="1" fill="hold">
                                          <p:stCondLst>
                                            <p:cond delay="0"/>
                                          </p:stCondLst>
                                        </p:cTn>
                                        <p:tgtEl>
                                          <p:spTgt spid="28799"/>
                                        </p:tgtEl>
                                        <p:attrNameLst>
                                          <p:attrName>style.visibility</p:attrName>
                                        </p:attrNameLst>
                                      </p:cBhvr>
                                      <p:to>
                                        <p:strVal val="visible"/>
                                      </p:to>
                                    </p:set>
                                    <p:anim calcmode="lin" valueType="num">
                                      <p:cBhvr>
                                        <p:cTn id="617" dur="500" fill="hold"/>
                                        <p:tgtEl>
                                          <p:spTgt spid="28799"/>
                                        </p:tgtEl>
                                        <p:attrNameLst>
                                          <p:attrName>ppt_x</p:attrName>
                                        </p:attrNameLst>
                                      </p:cBhvr>
                                      <p:tavLst>
                                        <p:tav tm="0">
                                          <p:val>
                                            <p:strVal val="#ppt_x"/>
                                          </p:val>
                                        </p:tav>
                                        <p:tav tm="100000">
                                          <p:val>
                                            <p:strVal val="#ppt_x"/>
                                          </p:val>
                                        </p:tav>
                                      </p:tavLst>
                                    </p:anim>
                                    <p:anim calcmode="lin" valueType="num">
                                      <p:cBhvr>
                                        <p:cTn id="618" dur="500" fill="hold"/>
                                        <p:tgtEl>
                                          <p:spTgt spid="28799"/>
                                        </p:tgtEl>
                                        <p:attrNameLst>
                                          <p:attrName>ppt_y</p:attrName>
                                        </p:attrNameLst>
                                      </p:cBhvr>
                                      <p:tavLst>
                                        <p:tav tm="0">
                                          <p:val>
                                            <p:strVal val="#ppt_y+#ppt_h/2"/>
                                          </p:val>
                                        </p:tav>
                                        <p:tav tm="100000">
                                          <p:val>
                                            <p:strVal val="#ppt_y"/>
                                          </p:val>
                                        </p:tav>
                                      </p:tavLst>
                                    </p:anim>
                                    <p:anim calcmode="lin" valueType="num">
                                      <p:cBhvr>
                                        <p:cTn id="619" dur="500" fill="hold"/>
                                        <p:tgtEl>
                                          <p:spTgt spid="28799"/>
                                        </p:tgtEl>
                                        <p:attrNameLst>
                                          <p:attrName>ppt_w</p:attrName>
                                        </p:attrNameLst>
                                      </p:cBhvr>
                                      <p:tavLst>
                                        <p:tav tm="0">
                                          <p:val>
                                            <p:strVal val="#ppt_w"/>
                                          </p:val>
                                        </p:tav>
                                        <p:tav tm="100000">
                                          <p:val>
                                            <p:strVal val="#ppt_w"/>
                                          </p:val>
                                        </p:tav>
                                      </p:tavLst>
                                    </p:anim>
                                    <p:anim calcmode="lin" valueType="num">
                                      <p:cBhvr>
                                        <p:cTn id="620" dur="500" fill="hold"/>
                                        <p:tgtEl>
                                          <p:spTgt spid="28799"/>
                                        </p:tgtEl>
                                        <p:attrNameLst>
                                          <p:attrName>ppt_h</p:attrName>
                                        </p:attrNameLst>
                                      </p:cBhvr>
                                      <p:tavLst>
                                        <p:tav tm="0">
                                          <p:val>
                                            <p:fltVal val="0"/>
                                          </p:val>
                                        </p:tav>
                                        <p:tav tm="100000">
                                          <p:val>
                                            <p:strVal val="#ppt_h"/>
                                          </p:val>
                                        </p:tav>
                                      </p:tavLst>
                                    </p:anim>
                                  </p:childTnLst>
                                </p:cTn>
                              </p:par>
                            </p:childTnLst>
                          </p:cTn>
                        </p:par>
                      </p:childTnLst>
                    </p:cTn>
                  </p:par>
                  <p:par>
                    <p:cTn id="621" fill="hold">
                      <p:stCondLst>
                        <p:cond delay="indefinite"/>
                      </p:stCondLst>
                      <p:childTnLst>
                        <p:par>
                          <p:cTn id="622" fill="hold">
                            <p:stCondLst>
                              <p:cond delay="0"/>
                            </p:stCondLst>
                            <p:childTnLst>
                              <p:par>
                                <p:cTn id="623" presetID="17" presetClass="entr" presetSubtype="4" fill="hold" grpId="0" nodeType="clickEffect">
                                  <p:stCondLst>
                                    <p:cond delay="0"/>
                                  </p:stCondLst>
                                  <p:childTnLst>
                                    <p:set>
                                      <p:cBhvr>
                                        <p:cTn id="624" dur="1" fill="hold">
                                          <p:stCondLst>
                                            <p:cond delay="0"/>
                                          </p:stCondLst>
                                        </p:cTn>
                                        <p:tgtEl>
                                          <p:spTgt spid="28800"/>
                                        </p:tgtEl>
                                        <p:attrNameLst>
                                          <p:attrName>style.visibility</p:attrName>
                                        </p:attrNameLst>
                                      </p:cBhvr>
                                      <p:to>
                                        <p:strVal val="visible"/>
                                      </p:to>
                                    </p:set>
                                    <p:anim calcmode="lin" valueType="num">
                                      <p:cBhvr>
                                        <p:cTn id="625" dur="500" fill="hold"/>
                                        <p:tgtEl>
                                          <p:spTgt spid="28800"/>
                                        </p:tgtEl>
                                        <p:attrNameLst>
                                          <p:attrName>ppt_x</p:attrName>
                                        </p:attrNameLst>
                                      </p:cBhvr>
                                      <p:tavLst>
                                        <p:tav tm="0">
                                          <p:val>
                                            <p:strVal val="#ppt_x"/>
                                          </p:val>
                                        </p:tav>
                                        <p:tav tm="100000">
                                          <p:val>
                                            <p:strVal val="#ppt_x"/>
                                          </p:val>
                                        </p:tav>
                                      </p:tavLst>
                                    </p:anim>
                                    <p:anim calcmode="lin" valueType="num">
                                      <p:cBhvr>
                                        <p:cTn id="626" dur="500" fill="hold"/>
                                        <p:tgtEl>
                                          <p:spTgt spid="28800"/>
                                        </p:tgtEl>
                                        <p:attrNameLst>
                                          <p:attrName>ppt_y</p:attrName>
                                        </p:attrNameLst>
                                      </p:cBhvr>
                                      <p:tavLst>
                                        <p:tav tm="0">
                                          <p:val>
                                            <p:strVal val="#ppt_y+#ppt_h/2"/>
                                          </p:val>
                                        </p:tav>
                                        <p:tav tm="100000">
                                          <p:val>
                                            <p:strVal val="#ppt_y"/>
                                          </p:val>
                                        </p:tav>
                                      </p:tavLst>
                                    </p:anim>
                                    <p:anim calcmode="lin" valueType="num">
                                      <p:cBhvr>
                                        <p:cTn id="627" dur="500" fill="hold"/>
                                        <p:tgtEl>
                                          <p:spTgt spid="28800"/>
                                        </p:tgtEl>
                                        <p:attrNameLst>
                                          <p:attrName>ppt_w</p:attrName>
                                        </p:attrNameLst>
                                      </p:cBhvr>
                                      <p:tavLst>
                                        <p:tav tm="0">
                                          <p:val>
                                            <p:strVal val="#ppt_w"/>
                                          </p:val>
                                        </p:tav>
                                        <p:tav tm="100000">
                                          <p:val>
                                            <p:strVal val="#ppt_w"/>
                                          </p:val>
                                        </p:tav>
                                      </p:tavLst>
                                    </p:anim>
                                    <p:anim calcmode="lin" valueType="num">
                                      <p:cBhvr>
                                        <p:cTn id="628" dur="500" fill="hold"/>
                                        <p:tgtEl>
                                          <p:spTgt spid="28800"/>
                                        </p:tgtEl>
                                        <p:attrNameLst>
                                          <p:attrName>ppt_h</p:attrName>
                                        </p:attrNameLst>
                                      </p:cBhvr>
                                      <p:tavLst>
                                        <p:tav tm="0">
                                          <p:val>
                                            <p:fltVal val="0"/>
                                          </p:val>
                                        </p:tav>
                                        <p:tav tm="100000">
                                          <p:val>
                                            <p:strVal val="#ppt_h"/>
                                          </p:val>
                                        </p:tav>
                                      </p:tavLst>
                                    </p:anim>
                                  </p:childTnLst>
                                </p:cTn>
                              </p:par>
                            </p:childTnLst>
                          </p:cTn>
                        </p:par>
                      </p:childTnLst>
                    </p:cTn>
                  </p:par>
                  <p:par>
                    <p:cTn id="629" fill="hold">
                      <p:stCondLst>
                        <p:cond delay="indefinite"/>
                      </p:stCondLst>
                      <p:childTnLst>
                        <p:par>
                          <p:cTn id="630" fill="hold">
                            <p:stCondLst>
                              <p:cond delay="0"/>
                            </p:stCondLst>
                            <p:childTnLst>
                              <p:par>
                                <p:cTn id="631" presetID="17" presetClass="entr" presetSubtype="8" fill="hold" grpId="0" nodeType="clickEffect">
                                  <p:stCondLst>
                                    <p:cond delay="0"/>
                                  </p:stCondLst>
                                  <p:childTnLst>
                                    <p:set>
                                      <p:cBhvr>
                                        <p:cTn id="632" dur="1" fill="hold">
                                          <p:stCondLst>
                                            <p:cond delay="0"/>
                                          </p:stCondLst>
                                        </p:cTn>
                                        <p:tgtEl>
                                          <p:spTgt spid="28801"/>
                                        </p:tgtEl>
                                        <p:attrNameLst>
                                          <p:attrName>style.visibility</p:attrName>
                                        </p:attrNameLst>
                                      </p:cBhvr>
                                      <p:to>
                                        <p:strVal val="visible"/>
                                      </p:to>
                                    </p:set>
                                    <p:anim calcmode="lin" valueType="num">
                                      <p:cBhvr>
                                        <p:cTn id="633" dur="500" fill="hold"/>
                                        <p:tgtEl>
                                          <p:spTgt spid="28801"/>
                                        </p:tgtEl>
                                        <p:attrNameLst>
                                          <p:attrName>ppt_x</p:attrName>
                                        </p:attrNameLst>
                                      </p:cBhvr>
                                      <p:tavLst>
                                        <p:tav tm="0">
                                          <p:val>
                                            <p:strVal val="#ppt_x-#ppt_w/2"/>
                                          </p:val>
                                        </p:tav>
                                        <p:tav tm="100000">
                                          <p:val>
                                            <p:strVal val="#ppt_x"/>
                                          </p:val>
                                        </p:tav>
                                      </p:tavLst>
                                    </p:anim>
                                    <p:anim calcmode="lin" valueType="num">
                                      <p:cBhvr>
                                        <p:cTn id="634" dur="500" fill="hold"/>
                                        <p:tgtEl>
                                          <p:spTgt spid="28801"/>
                                        </p:tgtEl>
                                        <p:attrNameLst>
                                          <p:attrName>ppt_y</p:attrName>
                                        </p:attrNameLst>
                                      </p:cBhvr>
                                      <p:tavLst>
                                        <p:tav tm="0">
                                          <p:val>
                                            <p:strVal val="#ppt_y"/>
                                          </p:val>
                                        </p:tav>
                                        <p:tav tm="100000">
                                          <p:val>
                                            <p:strVal val="#ppt_y"/>
                                          </p:val>
                                        </p:tav>
                                      </p:tavLst>
                                    </p:anim>
                                    <p:anim calcmode="lin" valueType="num">
                                      <p:cBhvr>
                                        <p:cTn id="635" dur="500" fill="hold"/>
                                        <p:tgtEl>
                                          <p:spTgt spid="28801"/>
                                        </p:tgtEl>
                                        <p:attrNameLst>
                                          <p:attrName>ppt_w</p:attrName>
                                        </p:attrNameLst>
                                      </p:cBhvr>
                                      <p:tavLst>
                                        <p:tav tm="0">
                                          <p:val>
                                            <p:fltVal val="0"/>
                                          </p:val>
                                        </p:tav>
                                        <p:tav tm="100000">
                                          <p:val>
                                            <p:strVal val="#ppt_w"/>
                                          </p:val>
                                        </p:tav>
                                      </p:tavLst>
                                    </p:anim>
                                    <p:anim calcmode="lin" valueType="num">
                                      <p:cBhvr>
                                        <p:cTn id="636" dur="500" fill="hold"/>
                                        <p:tgtEl>
                                          <p:spTgt spid="2880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76" grpId="0" autoUpdateAnimBg="0"/>
      <p:bldP spid="28677" grpId="0" autoUpdateAnimBg="0"/>
      <p:bldP spid="28678" grpId="0" animBg="1"/>
      <p:bldP spid="28679" grpId="0" animBg="1"/>
      <p:bldP spid="28680" grpId="0" animBg="1"/>
      <p:bldP spid="28681" grpId="0" animBg="1"/>
      <p:bldP spid="28682" grpId="0" animBg="1"/>
      <p:bldP spid="28683" grpId="0" animBg="1"/>
      <p:bldP spid="28684" grpId="0" animBg="1"/>
      <p:bldP spid="28685" grpId="0" animBg="1"/>
      <p:bldP spid="28686" grpId="0" animBg="1"/>
      <p:bldP spid="28687" grpId="0" animBg="1"/>
      <p:bldP spid="28688" grpId="0" animBg="1"/>
      <p:bldP spid="28689" grpId="0" animBg="1"/>
      <p:bldP spid="28704" grpId="0" animBg="1"/>
      <p:bldP spid="28705" grpId="0" autoUpdateAnimBg="0"/>
      <p:bldP spid="28706" grpId="0" animBg="1"/>
      <p:bldP spid="28707" grpId="0" animBg="1"/>
      <p:bldP spid="28708" grpId="0" animBg="1"/>
      <p:bldP spid="28709" grpId="0" autoUpdateAnimBg="0"/>
      <p:bldP spid="28710" grpId="0" animBg="1"/>
      <p:bldP spid="28711" grpId="0" animBg="1"/>
      <p:bldP spid="28712" grpId="0" animBg="1"/>
      <p:bldP spid="28713" grpId="0" autoUpdateAnimBg="0"/>
      <p:bldP spid="28714" grpId="0" animBg="1"/>
      <p:bldP spid="28715" grpId="0" animBg="1"/>
      <p:bldP spid="28716" grpId="0" animBg="1"/>
      <p:bldP spid="28717" grpId="0" animBg="1"/>
      <p:bldP spid="28718" grpId="0" animBg="1"/>
      <p:bldP spid="28719" grpId="0" animBg="1"/>
      <p:bldP spid="28720" grpId="0" animBg="1"/>
      <p:bldP spid="28721" grpId="0" animBg="1"/>
      <p:bldP spid="28722" grpId="0" autoUpdateAnimBg="0"/>
      <p:bldP spid="28723" grpId="0" autoUpdateAnimBg="0"/>
      <p:bldP spid="28724" grpId="0" autoUpdateAnimBg="0"/>
      <p:bldP spid="28725" grpId="0" autoUpdateAnimBg="0"/>
      <p:bldP spid="28726" grpId="0" autoUpdateAnimBg="0"/>
      <p:bldP spid="28727" grpId="0" autoUpdateAnimBg="0"/>
      <p:bldP spid="28728" grpId="0" autoUpdateAnimBg="0"/>
      <p:bldP spid="28729" grpId="0" autoUpdateAnimBg="0"/>
      <p:bldP spid="28755" grpId="0" animBg="1"/>
      <p:bldP spid="28756" grpId="0" animBg="1"/>
      <p:bldP spid="28757" grpId="0" animBg="1"/>
      <p:bldP spid="28758" grpId="0" animBg="1"/>
      <p:bldP spid="28759" grpId="0" animBg="1"/>
      <p:bldP spid="28760" grpId="0" animBg="1"/>
      <p:bldP spid="28761" grpId="0" animBg="1"/>
      <p:bldP spid="28762" grpId="0" animBg="1"/>
      <p:bldP spid="28763" grpId="0" animBg="1"/>
      <p:bldP spid="28764" grpId="0" animBg="1"/>
      <p:bldP spid="28765" grpId="0" animBg="1"/>
      <p:bldP spid="28766" grpId="0" animBg="1"/>
      <p:bldP spid="28767" grpId="0" animBg="1"/>
      <p:bldP spid="28768" grpId="0" animBg="1"/>
      <p:bldP spid="28769" grpId="0" animBg="1"/>
      <p:bldP spid="28770" grpId="0" animBg="1"/>
      <p:bldP spid="28771" grpId="0" animBg="1"/>
      <p:bldP spid="28772" grpId="0" animBg="1"/>
      <p:bldP spid="28773" grpId="0" animBg="1"/>
      <p:bldP spid="28774" grpId="0" animBg="1"/>
      <p:bldP spid="28775" grpId="0" animBg="1"/>
      <p:bldP spid="28776" grpId="0" animBg="1"/>
      <p:bldP spid="28777" grpId="0" animBg="1"/>
      <p:bldP spid="28778" grpId="0" animBg="1"/>
      <p:bldP spid="28779" grpId="0" animBg="1"/>
      <p:bldP spid="28780" grpId="0" animBg="1"/>
      <p:bldP spid="28781" grpId="0" animBg="1"/>
      <p:bldP spid="28782" grpId="0" animBg="1"/>
      <p:bldP spid="28783" grpId="0" animBg="1"/>
      <p:bldP spid="28784" grpId="0" animBg="1"/>
      <p:bldP spid="28785" grpId="0" animBg="1"/>
      <p:bldP spid="28786" grpId="0" animBg="1"/>
      <p:bldP spid="28787" grpId="0" autoUpdateAnimBg="0"/>
      <p:bldP spid="28788" grpId="0" autoUpdateAnimBg="0"/>
      <p:bldP spid="28789" grpId="0" autoUpdateAnimBg="0"/>
      <p:bldP spid="28790" grpId="0" autoUpdateAnimBg="0"/>
      <p:bldP spid="28791" grpId="0" autoUpdateAnimBg="0"/>
      <p:bldP spid="28792" grpId="0" animBg="1"/>
      <p:bldP spid="28793" grpId="0" animBg="1"/>
      <p:bldP spid="28794" grpId="0" animBg="1"/>
      <p:bldP spid="28795" grpId="0" animBg="1"/>
      <p:bldP spid="28796" grpId="0" animBg="1"/>
      <p:bldP spid="28797" grpId="0" animBg="1"/>
      <p:bldP spid="28798" grpId="0" animBg="1"/>
      <p:bldP spid="28799" grpId="0" animBg="1"/>
      <p:bldP spid="28800" grpId="0" animBg="1"/>
      <p:bldP spid="28801" grpId="0" animBg="1"/>
      <p:bldP spid="28802" grpId="0" animBg="1"/>
      <p:bldP spid="2880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rot="13483386" flipH="1">
            <a:off x="1819275" y="4948238"/>
            <a:ext cx="1395413" cy="13938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30723" name="Line 3"/>
          <p:cNvSpPr>
            <a:spLocks noChangeShapeType="1"/>
          </p:cNvSpPr>
          <p:nvPr/>
        </p:nvSpPr>
        <p:spPr bwMode="auto">
          <a:xfrm flipV="1">
            <a:off x="1554163" y="3155950"/>
            <a:ext cx="0" cy="2455863"/>
          </a:xfrm>
          <a:prstGeom prst="line">
            <a:avLst/>
          </a:prstGeom>
          <a:noFill/>
          <a:ln w="9525">
            <a:solidFill>
              <a:schemeClr val="folHlink"/>
            </a:solidFill>
            <a:round/>
            <a:headEnd/>
            <a:tailEnd/>
          </a:ln>
          <a:effectLst/>
        </p:spPr>
        <p:txBody>
          <a:bodyPr/>
          <a:lstStyle/>
          <a:p>
            <a:endParaRPr lang="en-US"/>
          </a:p>
        </p:txBody>
      </p:sp>
      <p:sp>
        <p:nvSpPr>
          <p:cNvPr id="30724" name="Line 4"/>
          <p:cNvSpPr>
            <a:spLocks noChangeShapeType="1"/>
          </p:cNvSpPr>
          <p:nvPr/>
        </p:nvSpPr>
        <p:spPr bwMode="auto">
          <a:xfrm flipV="1">
            <a:off x="3479800" y="3155950"/>
            <a:ext cx="0" cy="2455863"/>
          </a:xfrm>
          <a:prstGeom prst="line">
            <a:avLst/>
          </a:prstGeom>
          <a:noFill/>
          <a:ln w="9525">
            <a:solidFill>
              <a:schemeClr val="folHlink"/>
            </a:solidFill>
            <a:round/>
            <a:headEnd/>
            <a:tailEnd/>
          </a:ln>
          <a:effectLst/>
        </p:spPr>
        <p:txBody>
          <a:bodyPr/>
          <a:lstStyle/>
          <a:p>
            <a:endParaRPr lang="en-US"/>
          </a:p>
        </p:txBody>
      </p:sp>
      <p:sp>
        <p:nvSpPr>
          <p:cNvPr id="30725" name="Line 5"/>
          <p:cNvSpPr>
            <a:spLocks noChangeShapeType="1"/>
          </p:cNvSpPr>
          <p:nvPr/>
        </p:nvSpPr>
        <p:spPr bwMode="auto">
          <a:xfrm flipV="1">
            <a:off x="1554163" y="3289300"/>
            <a:ext cx="0" cy="1195388"/>
          </a:xfrm>
          <a:prstGeom prst="line">
            <a:avLst/>
          </a:prstGeom>
          <a:noFill/>
          <a:ln w="19050">
            <a:solidFill>
              <a:schemeClr val="tx1"/>
            </a:solidFill>
            <a:round/>
            <a:headEnd/>
            <a:tailEnd/>
          </a:ln>
          <a:effectLst/>
        </p:spPr>
        <p:txBody>
          <a:bodyPr/>
          <a:lstStyle/>
          <a:p>
            <a:endParaRPr lang="en-US"/>
          </a:p>
        </p:txBody>
      </p:sp>
      <p:sp>
        <p:nvSpPr>
          <p:cNvPr id="30726" name="Line 6"/>
          <p:cNvSpPr>
            <a:spLocks noChangeShapeType="1"/>
          </p:cNvSpPr>
          <p:nvPr/>
        </p:nvSpPr>
        <p:spPr bwMode="auto">
          <a:xfrm>
            <a:off x="1554163" y="3289300"/>
            <a:ext cx="1925637" cy="0"/>
          </a:xfrm>
          <a:prstGeom prst="line">
            <a:avLst/>
          </a:prstGeom>
          <a:noFill/>
          <a:ln w="19050">
            <a:solidFill>
              <a:schemeClr val="tx1"/>
            </a:solidFill>
            <a:round/>
            <a:headEnd/>
            <a:tailEnd/>
          </a:ln>
          <a:effectLst/>
        </p:spPr>
        <p:txBody>
          <a:bodyPr/>
          <a:lstStyle/>
          <a:p>
            <a:endParaRPr lang="en-US"/>
          </a:p>
        </p:txBody>
      </p:sp>
      <p:sp>
        <p:nvSpPr>
          <p:cNvPr id="30727" name="Line 7"/>
          <p:cNvSpPr>
            <a:spLocks noChangeShapeType="1"/>
          </p:cNvSpPr>
          <p:nvPr/>
        </p:nvSpPr>
        <p:spPr bwMode="auto">
          <a:xfrm>
            <a:off x="3479800" y="3322638"/>
            <a:ext cx="0" cy="1128712"/>
          </a:xfrm>
          <a:prstGeom prst="line">
            <a:avLst/>
          </a:prstGeom>
          <a:noFill/>
          <a:ln w="19050">
            <a:solidFill>
              <a:schemeClr val="tx1"/>
            </a:solidFill>
            <a:round/>
            <a:headEnd/>
            <a:tailEnd/>
          </a:ln>
          <a:effectLst/>
        </p:spPr>
        <p:txBody>
          <a:bodyPr/>
          <a:lstStyle/>
          <a:p>
            <a:endParaRPr lang="en-US"/>
          </a:p>
        </p:txBody>
      </p:sp>
      <p:sp>
        <p:nvSpPr>
          <p:cNvPr id="30728" name="Line 8"/>
          <p:cNvSpPr>
            <a:spLocks noChangeShapeType="1"/>
          </p:cNvSpPr>
          <p:nvPr/>
        </p:nvSpPr>
        <p:spPr bwMode="auto">
          <a:xfrm>
            <a:off x="1554163" y="4484688"/>
            <a:ext cx="1925637" cy="0"/>
          </a:xfrm>
          <a:prstGeom prst="line">
            <a:avLst/>
          </a:prstGeom>
          <a:noFill/>
          <a:ln w="19050">
            <a:solidFill>
              <a:schemeClr val="tx1"/>
            </a:solidFill>
            <a:round/>
            <a:headEnd/>
            <a:tailEnd/>
          </a:ln>
          <a:effectLst/>
        </p:spPr>
        <p:txBody>
          <a:bodyPr/>
          <a:lstStyle/>
          <a:p>
            <a:endParaRPr lang="en-US"/>
          </a:p>
        </p:txBody>
      </p:sp>
      <p:sp>
        <p:nvSpPr>
          <p:cNvPr id="30729" name="Line 9"/>
          <p:cNvSpPr>
            <a:spLocks noChangeShapeType="1"/>
          </p:cNvSpPr>
          <p:nvPr/>
        </p:nvSpPr>
        <p:spPr bwMode="auto">
          <a:xfrm>
            <a:off x="2516188" y="3289300"/>
            <a:ext cx="0" cy="1460500"/>
          </a:xfrm>
          <a:prstGeom prst="line">
            <a:avLst/>
          </a:prstGeom>
          <a:noFill/>
          <a:ln w="9525">
            <a:solidFill>
              <a:schemeClr val="folHlink"/>
            </a:solidFill>
            <a:round/>
            <a:headEnd/>
            <a:tailEnd/>
          </a:ln>
          <a:effectLst/>
        </p:spPr>
        <p:txBody>
          <a:bodyPr/>
          <a:lstStyle/>
          <a:p>
            <a:endParaRPr lang="en-US"/>
          </a:p>
        </p:txBody>
      </p:sp>
      <p:sp>
        <p:nvSpPr>
          <p:cNvPr id="30730" name="Line 10"/>
          <p:cNvSpPr>
            <a:spLocks noChangeShapeType="1"/>
          </p:cNvSpPr>
          <p:nvPr/>
        </p:nvSpPr>
        <p:spPr bwMode="auto">
          <a:xfrm>
            <a:off x="2516188" y="3289300"/>
            <a:ext cx="0" cy="1195388"/>
          </a:xfrm>
          <a:prstGeom prst="line">
            <a:avLst/>
          </a:prstGeom>
          <a:noFill/>
          <a:ln w="19050">
            <a:solidFill>
              <a:schemeClr val="tx1"/>
            </a:solidFill>
            <a:round/>
            <a:headEnd/>
            <a:tailEnd/>
          </a:ln>
          <a:effectLst/>
        </p:spPr>
        <p:txBody>
          <a:bodyPr/>
          <a:lstStyle/>
          <a:p>
            <a:endParaRPr lang="en-US"/>
          </a:p>
        </p:txBody>
      </p:sp>
      <p:sp>
        <p:nvSpPr>
          <p:cNvPr id="30731" name="Line 11"/>
          <p:cNvSpPr>
            <a:spLocks noChangeShapeType="1"/>
          </p:cNvSpPr>
          <p:nvPr/>
        </p:nvSpPr>
        <p:spPr bwMode="auto">
          <a:xfrm rot="3861140" flipV="1">
            <a:off x="1554163" y="3289300"/>
            <a:ext cx="1925638" cy="1195387"/>
          </a:xfrm>
          <a:prstGeom prst="line">
            <a:avLst/>
          </a:prstGeom>
          <a:noFill/>
          <a:ln w="9525">
            <a:solidFill>
              <a:schemeClr val="folHlink"/>
            </a:solidFill>
            <a:round/>
            <a:headEnd/>
            <a:tailEnd/>
          </a:ln>
          <a:effectLst/>
        </p:spPr>
        <p:txBody>
          <a:bodyPr/>
          <a:lstStyle/>
          <a:p>
            <a:endParaRPr lang="en-US"/>
          </a:p>
        </p:txBody>
      </p:sp>
      <p:grpSp>
        <p:nvGrpSpPr>
          <p:cNvPr id="30732" name="Group 12"/>
          <p:cNvGrpSpPr>
            <a:grpSpLocks/>
          </p:cNvGrpSpPr>
          <p:nvPr/>
        </p:nvGrpSpPr>
        <p:grpSpPr bwMode="auto">
          <a:xfrm>
            <a:off x="3814763" y="2103438"/>
            <a:ext cx="2214562" cy="2517775"/>
            <a:chOff x="2067" y="582"/>
            <a:chExt cx="1601" cy="1821"/>
          </a:xfrm>
        </p:grpSpPr>
        <p:sp>
          <p:nvSpPr>
            <p:cNvPr id="30733" name="Line 13"/>
            <p:cNvSpPr>
              <a:spLocks noChangeShapeType="1"/>
            </p:cNvSpPr>
            <p:nvPr/>
          </p:nvSpPr>
          <p:spPr bwMode="auto">
            <a:xfrm rot="3578130" flipV="1">
              <a:off x="2498" y="486"/>
              <a:ext cx="1" cy="864"/>
            </a:xfrm>
            <a:prstGeom prst="line">
              <a:avLst/>
            </a:prstGeom>
            <a:noFill/>
            <a:ln w="19050">
              <a:solidFill>
                <a:schemeClr val="tx1"/>
              </a:solidFill>
              <a:round/>
              <a:headEnd/>
              <a:tailEnd/>
            </a:ln>
            <a:effectLst/>
          </p:spPr>
          <p:txBody>
            <a:bodyPr/>
            <a:lstStyle/>
            <a:p>
              <a:endParaRPr lang="en-US"/>
            </a:p>
          </p:txBody>
        </p:sp>
        <p:sp>
          <p:nvSpPr>
            <p:cNvPr id="30734" name="Line 14"/>
            <p:cNvSpPr>
              <a:spLocks noChangeShapeType="1"/>
            </p:cNvSpPr>
            <p:nvPr/>
          </p:nvSpPr>
          <p:spPr bwMode="auto">
            <a:xfrm rot="3529297" flipH="1">
              <a:off x="2541" y="1261"/>
              <a:ext cx="1383" cy="25"/>
            </a:xfrm>
            <a:prstGeom prst="line">
              <a:avLst/>
            </a:prstGeom>
            <a:noFill/>
            <a:ln w="19050">
              <a:solidFill>
                <a:schemeClr val="tx1"/>
              </a:solidFill>
              <a:round/>
              <a:headEnd/>
              <a:tailEnd/>
            </a:ln>
            <a:effectLst/>
          </p:spPr>
          <p:txBody>
            <a:bodyPr/>
            <a:lstStyle/>
            <a:p>
              <a:endParaRPr lang="en-US"/>
            </a:p>
          </p:txBody>
        </p:sp>
        <p:sp>
          <p:nvSpPr>
            <p:cNvPr id="30735" name="Line 15"/>
            <p:cNvSpPr>
              <a:spLocks noChangeShapeType="1"/>
            </p:cNvSpPr>
            <p:nvPr/>
          </p:nvSpPr>
          <p:spPr bwMode="auto">
            <a:xfrm rot="-18020453">
              <a:off x="3259" y="1675"/>
              <a:ext cx="1" cy="816"/>
            </a:xfrm>
            <a:prstGeom prst="line">
              <a:avLst/>
            </a:prstGeom>
            <a:noFill/>
            <a:ln w="19050">
              <a:solidFill>
                <a:schemeClr val="tx1"/>
              </a:solidFill>
              <a:round/>
              <a:headEnd/>
              <a:tailEnd/>
            </a:ln>
            <a:effectLst/>
          </p:spPr>
          <p:txBody>
            <a:bodyPr/>
            <a:lstStyle/>
            <a:p>
              <a:endParaRPr lang="en-US"/>
            </a:p>
          </p:txBody>
        </p:sp>
        <p:sp>
          <p:nvSpPr>
            <p:cNvPr id="30736" name="Line 16"/>
            <p:cNvSpPr>
              <a:spLocks noChangeShapeType="1"/>
            </p:cNvSpPr>
            <p:nvPr/>
          </p:nvSpPr>
          <p:spPr bwMode="auto">
            <a:xfrm rot="3529297" flipH="1">
              <a:off x="1820" y="1683"/>
              <a:ext cx="1391" cy="49"/>
            </a:xfrm>
            <a:prstGeom prst="line">
              <a:avLst/>
            </a:prstGeom>
            <a:noFill/>
            <a:ln w="19050">
              <a:solidFill>
                <a:schemeClr val="tx1"/>
              </a:solidFill>
              <a:round/>
              <a:headEnd/>
              <a:tailEnd/>
            </a:ln>
            <a:effectLst/>
          </p:spPr>
          <p:txBody>
            <a:bodyPr/>
            <a:lstStyle/>
            <a:p>
              <a:endParaRPr lang="en-US"/>
            </a:p>
          </p:txBody>
        </p:sp>
        <p:sp>
          <p:nvSpPr>
            <p:cNvPr id="30737" name="Line 17"/>
            <p:cNvSpPr>
              <a:spLocks noChangeShapeType="1"/>
            </p:cNvSpPr>
            <p:nvPr/>
          </p:nvSpPr>
          <p:spPr bwMode="auto">
            <a:xfrm rot="-18021870">
              <a:off x="2879" y="1069"/>
              <a:ext cx="1" cy="864"/>
            </a:xfrm>
            <a:prstGeom prst="line">
              <a:avLst/>
            </a:prstGeom>
            <a:noFill/>
            <a:ln w="19050">
              <a:solidFill>
                <a:schemeClr val="tx1"/>
              </a:solidFill>
              <a:round/>
              <a:headEnd/>
              <a:tailEnd/>
            </a:ln>
            <a:effectLst/>
          </p:spPr>
          <p:txBody>
            <a:bodyPr/>
            <a:lstStyle/>
            <a:p>
              <a:endParaRPr lang="en-US"/>
            </a:p>
          </p:txBody>
        </p:sp>
      </p:grpSp>
      <p:sp>
        <p:nvSpPr>
          <p:cNvPr id="30738" name="Line 18"/>
          <p:cNvSpPr>
            <a:spLocks noChangeShapeType="1"/>
          </p:cNvSpPr>
          <p:nvPr/>
        </p:nvSpPr>
        <p:spPr bwMode="auto">
          <a:xfrm>
            <a:off x="1090613" y="4484688"/>
            <a:ext cx="7499350" cy="0"/>
          </a:xfrm>
          <a:prstGeom prst="line">
            <a:avLst/>
          </a:prstGeom>
          <a:noFill/>
          <a:ln w="9525">
            <a:solidFill>
              <a:schemeClr val="tx1"/>
            </a:solidFill>
            <a:round/>
            <a:headEnd/>
            <a:tailEnd/>
          </a:ln>
          <a:effectLst/>
        </p:spPr>
        <p:txBody>
          <a:bodyPr/>
          <a:lstStyle/>
          <a:p>
            <a:endParaRPr lang="en-US"/>
          </a:p>
        </p:txBody>
      </p:sp>
      <p:sp>
        <p:nvSpPr>
          <p:cNvPr id="30739" name="Line 19"/>
          <p:cNvSpPr>
            <a:spLocks noChangeShapeType="1"/>
          </p:cNvSpPr>
          <p:nvPr/>
        </p:nvSpPr>
        <p:spPr bwMode="auto">
          <a:xfrm>
            <a:off x="4940300" y="2227263"/>
            <a:ext cx="0" cy="2257425"/>
          </a:xfrm>
          <a:prstGeom prst="line">
            <a:avLst/>
          </a:prstGeom>
          <a:noFill/>
          <a:ln w="9525">
            <a:solidFill>
              <a:schemeClr val="folHlink"/>
            </a:solidFill>
            <a:round/>
            <a:headEnd/>
            <a:tailEnd/>
          </a:ln>
          <a:effectLst/>
        </p:spPr>
        <p:txBody>
          <a:bodyPr/>
          <a:lstStyle/>
          <a:p>
            <a:endParaRPr lang="en-US"/>
          </a:p>
        </p:txBody>
      </p:sp>
      <p:sp>
        <p:nvSpPr>
          <p:cNvPr id="30740" name="Line 20"/>
          <p:cNvSpPr>
            <a:spLocks noChangeShapeType="1"/>
          </p:cNvSpPr>
          <p:nvPr/>
        </p:nvSpPr>
        <p:spPr bwMode="auto">
          <a:xfrm>
            <a:off x="3927475" y="2890838"/>
            <a:ext cx="0" cy="3849687"/>
          </a:xfrm>
          <a:prstGeom prst="line">
            <a:avLst/>
          </a:prstGeom>
          <a:noFill/>
          <a:ln w="9525">
            <a:solidFill>
              <a:schemeClr val="folHlink"/>
            </a:solidFill>
            <a:round/>
            <a:headEnd/>
            <a:tailEnd/>
          </a:ln>
          <a:effectLst/>
        </p:spPr>
        <p:txBody>
          <a:bodyPr/>
          <a:lstStyle/>
          <a:p>
            <a:endParaRPr lang="en-US"/>
          </a:p>
        </p:txBody>
      </p:sp>
      <p:sp>
        <p:nvSpPr>
          <p:cNvPr id="30741" name="Line 21"/>
          <p:cNvSpPr>
            <a:spLocks noChangeShapeType="1"/>
          </p:cNvSpPr>
          <p:nvPr/>
        </p:nvSpPr>
        <p:spPr bwMode="auto">
          <a:xfrm>
            <a:off x="4408488" y="3687763"/>
            <a:ext cx="0" cy="3119437"/>
          </a:xfrm>
          <a:prstGeom prst="line">
            <a:avLst/>
          </a:prstGeom>
          <a:noFill/>
          <a:ln w="9525">
            <a:solidFill>
              <a:schemeClr val="folHlink"/>
            </a:solidFill>
            <a:round/>
            <a:headEnd/>
            <a:tailEnd/>
          </a:ln>
          <a:effectLst/>
        </p:spPr>
        <p:txBody>
          <a:bodyPr/>
          <a:lstStyle/>
          <a:p>
            <a:endParaRPr lang="en-US"/>
          </a:p>
        </p:txBody>
      </p:sp>
      <p:sp>
        <p:nvSpPr>
          <p:cNvPr id="30742" name="Line 22"/>
          <p:cNvSpPr>
            <a:spLocks noChangeShapeType="1"/>
          </p:cNvSpPr>
          <p:nvPr/>
        </p:nvSpPr>
        <p:spPr bwMode="auto">
          <a:xfrm>
            <a:off x="4940300" y="4484688"/>
            <a:ext cx="0" cy="2255837"/>
          </a:xfrm>
          <a:prstGeom prst="line">
            <a:avLst/>
          </a:prstGeom>
          <a:noFill/>
          <a:ln w="9525">
            <a:solidFill>
              <a:schemeClr val="folHlink"/>
            </a:solidFill>
            <a:round/>
            <a:headEnd/>
            <a:tailEnd/>
          </a:ln>
          <a:effectLst/>
        </p:spPr>
        <p:txBody>
          <a:bodyPr/>
          <a:lstStyle/>
          <a:p>
            <a:endParaRPr lang="en-US"/>
          </a:p>
        </p:txBody>
      </p:sp>
      <p:sp>
        <p:nvSpPr>
          <p:cNvPr id="30743" name="Line 23"/>
          <p:cNvSpPr>
            <a:spLocks noChangeShapeType="1"/>
          </p:cNvSpPr>
          <p:nvPr/>
        </p:nvSpPr>
        <p:spPr bwMode="auto">
          <a:xfrm>
            <a:off x="5437188" y="3090863"/>
            <a:ext cx="0" cy="3649662"/>
          </a:xfrm>
          <a:prstGeom prst="line">
            <a:avLst/>
          </a:prstGeom>
          <a:noFill/>
          <a:ln w="9525">
            <a:solidFill>
              <a:schemeClr val="folHlink"/>
            </a:solidFill>
            <a:round/>
            <a:headEnd/>
            <a:tailEnd/>
          </a:ln>
          <a:effectLst/>
        </p:spPr>
        <p:txBody>
          <a:bodyPr/>
          <a:lstStyle/>
          <a:p>
            <a:endParaRPr lang="en-US"/>
          </a:p>
        </p:txBody>
      </p:sp>
      <p:sp>
        <p:nvSpPr>
          <p:cNvPr id="30744" name="Line 24"/>
          <p:cNvSpPr>
            <a:spLocks noChangeShapeType="1"/>
          </p:cNvSpPr>
          <p:nvPr/>
        </p:nvSpPr>
        <p:spPr bwMode="auto">
          <a:xfrm>
            <a:off x="5935663" y="3886200"/>
            <a:ext cx="0" cy="2854325"/>
          </a:xfrm>
          <a:prstGeom prst="line">
            <a:avLst/>
          </a:prstGeom>
          <a:noFill/>
          <a:ln w="9525">
            <a:solidFill>
              <a:schemeClr val="tx1"/>
            </a:solidFill>
            <a:round/>
            <a:headEnd/>
            <a:tailEnd/>
          </a:ln>
          <a:effectLst/>
        </p:spPr>
        <p:txBody>
          <a:bodyPr/>
          <a:lstStyle/>
          <a:p>
            <a:endParaRPr lang="en-US"/>
          </a:p>
        </p:txBody>
      </p:sp>
      <p:sp>
        <p:nvSpPr>
          <p:cNvPr id="30745" name="Line 25"/>
          <p:cNvSpPr>
            <a:spLocks noChangeShapeType="1"/>
          </p:cNvSpPr>
          <p:nvPr/>
        </p:nvSpPr>
        <p:spPr bwMode="auto">
          <a:xfrm>
            <a:off x="2484438" y="4683125"/>
            <a:ext cx="3582987" cy="0"/>
          </a:xfrm>
          <a:prstGeom prst="line">
            <a:avLst/>
          </a:prstGeom>
          <a:noFill/>
          <a:ln w="9525">
            <a:solidFill>
              <a:schemeClr val="folHlink"/>
            </a:solidFill>
            <a:round/>
            <a:headEnd/>
            <a:tailEnd/>
          </a:ln>
          <a:effectLst/>
        </p:spPr>
        <p:txBody>
          <a:bodyPr/>
          <a:lstStyle/>
          <a:p>
            <a:endParaRPr lang="en-US"/>
          </a:p>
        </p:txBody>
      </p:sp>
      <p:sp>
        <p:nvSpPr>
          <p:cNvPr id="30746" name="Line 26"/>
          <p:cNvSpPr>
            <a:spLocks noChangeShapeType="1"/>
          </p:cNvSpPr>
          <p:nvPr/>
        </p:nvSpPr>
        <p:spPr bwMode="auto">
          <a:xfrm>
            <a:off x="3479800" y="5645150"/>
            <a:ext cx="2587625" cy="0"/>
          </a:xfrm>
          <a:prstGeom prst="line">
            <a:avLst/>
          </a:prstGeom>
          <a:noFill/>
          <a:ln w="9525">
            <a:solidFill>
              <a:schemeClr val="folHlink"/>
            </a:solidFill>
            <a:round/>
            <a:headEnd/>
            <a:tailEnd/>
          </a:ln>
          <a:effectLst/>
        </p:spPr>
        <p:txBody>
          <a:bodyPr/>
          <a:lstStyle/>
          <a:p>
            <a:endParaRPr lang="en-US"/>
          </a:p>
        </p:txBody>
      </p:sp>
      <p:sp>
        <p:nvSpPr>
          <p:cNvPr id="30747" name="Line 27"/>
          <p:cNvSpPr>
            <a:spLocks noChangeShapeType="1"/>
          </p:cNvSpPr>
          <p:nvPr/>
        </p:nvSpPr>
        <p:spPr bwMode="auto">
          <a:xfrm>
            <a:off x="2484438" y="6607175"/>
            <a:ext cx="3582987" cy="0"/>
          </a:xfrm>
          <a:prstGeom prst="line">
            <a:avLst/>
          </a:prstGeom>
          <a:noFill/>
          <a:ln w="9525">
            <a:solidFill>
              <a:schemeClr val="folHlink"/>
            </a:solidFill>
            <a:round/>
            <a:headEnd/>
            <a:tailEnd/>
          </a:ln>
          <a:effectLst/>
        </p:spPr>
        <p:txBody>
          <a:bodyPr/>
          <a:lstStyle/>
          <a:p>
            <a:endParaRPr lang="en-US"/>
          </a:p>
        </p:txBody>
      </p:sp>
      <p:sp>
        <p:nvSpPr>
          <p:cNvPr id="30748" name="Line 28"/>
          <p:cNvSpPr>
            <a:spLocks noChangeShapeType="1"/>
          </p:cNvSpPr>
          <p:nvPr/>
        </p:nvSpPr>
        <p:spPr bwMode="auto">
          <a:xfrm flipH="1">
            <a:off x="5403850" y="5611813"/>
            <a:ext cx="531813" cy="1062037"/>
          </a:xfrm>
          <a:prstGeom prst="line">
            <a:avLst/>
          </a:prstGeom>
          <a:noFill/>
          <a:ln w="28575">
            <a:solidFill>
              <a:schemeClr val="tx1"/>
            </a:solidFill>
            <a:round/>
            <a:headEnd/>
            <a:tailEnd/>
          </a:ln>
          <a:effectLst/>
        </p:spPr>
        <p:txBody>
          <a:bodyPr/>
          <a:lstStyle/>
          <a:p>
            <a:endParaRPr lang="en-US"/>
          </a:p>
        </p:txBody>
      </p:sp>
      <p:sp>
        <p:nvSpPr>
          <p:cNvPr id="30749" name="Line 29"/>
          <p:cNvSpPr>
            <a:spLocks noChangeShapeType="1"/>
          </p:cNvSpPr>
          <p:nvPr/>
        </p:nvSpPr>
        <p:spPr bwMode="auto">
          <a:xfrm>
            <a:off x="5454650" y="4683125"/>
            <a:ext cx="463550" cy="995363"/>
          </a:xfrm>
          <a:prstGeom prst="line">
            <a:avLst/>
          </a:prstGeom>
          <a:noFill/>
          <a:ln w="28575">
            <a:solidFill>
              <a:schemeClr val="tx1"/>
            </a:solidFill>
            <a:round/>
            <a:headEnd/>
            <a:tailEnd/>
          </a:ln>
          <a:effectLst/>
        </p:spPr>
        <p:txBody>
          <a:bodyPr/>
          <a:lstStyle/>
          <a:p>
            <a:endParaRPr lang="en-US"/>
          </a:p>
        </p:txBody>
      </p:sp>
      <p:sp>
        <p:nvSpPr>
          <p:cNvPr id="30750" name="Line 30"/>
          <p:cNvSpPr>
            <a:spLocks noChangeShapeType="1"/>
          </p:cNvSpPr>
          <p:nvPr/>
        </p:nvSpPr>
        <p:spPr bwMode="auto">
          <a:xfrm flipH="1">
            <a:off x="3943350" y="4667250"/>
            <a:ext cx="531813" cy="928688"/>
          </a:xfrm>
          <a:prstGeom prst="line">
            <a:avLst/>
          </a:prstGeom>
          <a:noFill/>
          <a:ln w="28575">
            <a:solidFill>
              <a:schemeClr val="tx1"/>
            </a:solidFill>
            <a:round/>
            <a:headEnd/>
            <a:tailEnd/>
          </a:ln>
          <a:effectLst/>
        </p:spPr>
        <p:txBody>
          <a:bodyPr/>
          <a:lstStyle/>
          <a:p>
            <a:endParaRPr lang="en-US"/>
          </a:p>
        </p:txBody>
      </p:sp>
      <p:sp>
        <p:nvSpPr>
          <p:cNvPr id="30751" name="Line 31"/>
          <p:cNvSpPr>
            <a:spLocks noChangeShapeType="1"/>
          </p:cNvSpPr>
          <p:nvPr/>
        </p:nvSpPr>
        <p:spPr bwMode="auto">
          <a:xfrm>
            <a:off x="3960813" y="5611813"/>
            <a:ext cx="465137" cy="995362"/>
          </a:xfrm>
          <a:prstGeom prst="line">
            <a:avLst/>
          </a:prstGeom>
          <a:noFill/>
          <a:ln w="28575">
            <a:solidFill>
              <a:schemeClr val="tx1"/>
            </a:solidFill>
            <a:round/>
            <a:headEnd/>
            <a:tailEnd/>
          </a:ln>
          <a:effectLst/>
        </p:spPr>
        <p:txBody>
          <a:bodyPr/>
          <a:lstStyle/>
          <a:p>
            <a:endParaRPr lang="en-US"/>
          </a:p>
        </p:txBody>
      </p:sp>
      <p:sp>
        <p:nvSpPr>
          <p:cNvPr id="30752" name="Line 32"/>
          <p:cNvSpPr>
            <a:spLocks noChangeShapeType="1"/>
          </p:cNvSpPr>
          <p:nvPr/>
        </p:nvSpPr>
        <p:spPr bwMode="auto">
          <a:xfrm>
            <a:off x="4475163" y="4683125"/>
            <a:ext cx="995362" cy="0"/>
          </a:xfrm>
          <a:prstGeom prst="line">
            <a:avLst/>
          </a:prstGeom>
          <a:noFill/>
          <a:ln w="28575">
            <a:solidFill>
              <a:schemeClr val="tx1"/>
            </a:solidFill>
            <a:round/>
            <a:headEnd/>
            <a:tailEnd/>
          </a:ln>
          <a:effectLst/>
        </p:spPr>
        <p:txBody>
          <a:bodyPr/>
          <a:lstStyle/>
          <a:p>
            <a:endParaRPr lang="en-US"/>
          </a:p>
        </p:txBody>
      </p:sp>
      <p:sp>
        <p:nvSpPr>
          <p:cNvPr id="30753" name="Line 33"/>
          <p:cNvSpPr>
            <a:spLocks noChangeShapeType="1"/>
          </p:cNvSpPr>
          <p:nvPr/>
        </p:nvSpPr>
        <p:spPr bwMode="auto">
          <a:xfrm>
            <a:off x="4475163" y="6607175"/>
            <a:ext cx="995362" cy="0"/>
          </a:xfrm>
          <a:prstGeom prst="line">
            <a:avLst/>
          </a:prstGeom>
          <a:noFill/>
          <a:ln w="28575">
            <a:solidFill>
              <a:schemeClr val="tx1"/>
            </a:solidFill>
            <a:round/>
            <a:headEnd/>
            <a:tailEnd/>
          </a:ln>
          <a:effectLst/>
        </p:spPr>
        <p:txBody>
          <a:bodyPr/>
          <a:lstStyle/>
          <a:p>
            <a:endParaRPr lang="en-US"/>
          </a:p>
        </p:txBody>
      </p:sp>
      <p:grpSp>
        <p:nvGrpSpPr>
          <p:cNvPr id="30754" name="Group 34"/>
          <p:cNvGrpSpPr>
            <a:grpSpLocks/>
          </p:cNvGrpSpPr>
          <p:nvPr/>
        </p:nvGrpSpPr>
        <p:grpSpPr bwMode="auto">
          <a:xfrm>
            <a:off x="3927475" y="4683125"/>
            <a:ext cx="1543050" cy="1941513"/>
            <a:chOff x="2148" y="2448"/>
            <a:chExt cx="1116" cy="1404"/>
          </a:xfrm>
        </p:grpSpPr>
        <p:sp>
          <p:nvSpPr>
            <p:cNvPr id="30755" name="Line 35"/>
            <p:cNvSpPr>
              <a:spLocks noChangeShapeType="1"/>
            </p:cNvSpPr>
            <p:nvPr/>
          </p:nvSpPr>
          <p:spPr bwMode="auto">
            <a:xfrm flipH="1">
              <a:off x="2880" y="2448"/>
              <a:ext cx="384" cy="672"/>
            </a:xfrm>
            <a:prstGeom prst="line">
              <a:avLst/>
            </a:prstGeom>
            <a:noFill/>
            <a:ln w="28575">
              <a:solidFill>
                <a:schemeClr val="tx1"/>
              </a:solidFill>
              <a:round/>
              <a:headEnd/>
              <a:tailEnd/>
            </a:ln>
            <a:effectLst/>
          </p:spPr>
          <p:txBody>
            <a:bodyPr/>
            <a:lstStyle/>
            <a:p>
              <a:endParaRPr lang="en-US"/>
            </a:p>
          </p:txBody>
        </p:sp>
        <p:sp>
          <p:nvSpPr>
            <p:cNvPr id="30756" name="Line 36"/>
            <p:cNvSpPr>
              <a:spLocks noChangeShapeType="1"/>
            </p:cNvSpPr>
            <p:nvPr/>
          </p:nvSpPr>
          <p:spPr bwMode="auto">
            <a:xfrm>
              <a:off x="2892" y="3132"/>
              <a:ext cx="336" cy="720"/>
            </a:xfrm>
            <a:prstGeom prst="line">
              <a:avLst/>
            </a:prstGeom>
            <a:noFill/>
            <a:ln w="28575">
              <a:solidFill>
                <a:schemeClr val="tx1"/>
              </a:solidFill>
              <a:round/>
              <a:headEnd/>
              <a:tailEnd/>
            </a:ln>
            <a:effectLst/>
          </p:spPr>
          <p:txBody>
            <a:bodyPr/>
            <a:lstStyle/>
            <a:p>
              <a:endParaRPr lang="en-US"/>
            </a:p>
          </p:txBody>
        </p:sp>
        <p:sp>
          <p:nvSpPr>
            <p:cNvPr id="30757" name="Line 37"/>
            <p:cNvSpPr>
              <a:spLocks noChangeShapeType="1"/>
            </p:cNvSpPr>
            <p:nvPr/>
          </p:nvSpPr>
          <p:spPr bwMode="auto">
            <a:xfrm>
              <a:off x="2148" y="3144"/>
              <a:ext cx="720" cy="0"/>
            </a:xfrm>
            <a:prstGeom prst="line">
              <a:avLst/>
            </a:prstGeom>
            <a:noFill/>
            <a:ln w="28575">
              <a:solidFill>
                <a:schemeClr val="tx1"/>
              </a:solidFill>
              <a:round/>
              <a:headEnd/>
              <a:tailEnd/>
            </a:ln>
            <a:effectLst/>
          </p:spPr>
          <p:txBody>
            <a:bodyPr/>
            <a:lstStyle/>
            <a:p>
              <a:endParaRPr lang="en-US"/>
            </a:p>
          </p:txBody>
        </p:sp>
      </p:grpSp>
      <p:grpSp>
        <p:nvGrpSpPr>
          <p:cNvPr id="30758" name="Group 38"/>
          <p:cNvGrpSpPr>
            <a:grpSpLocks/>
          </p:cNvGrpSpPr>
          <p:nvPr/>
        </p:nvGrpSpPr>
        <p:grpSpPr bwMode="auto">
          <a:xfrm>
            <a:off x="4408488" y="4667250"/>
            <a:ext cx="1527175" cy="1990725"/>
            <a:chOff x="2496" y="2436"/>
            <a:chExt cx="1104" cy="1440"/>
          </a:xfrm>
        </p:grpSpPr>
        <p:sp>
          <p:nvSpPr>
            <p:cNvPr id="30759" name="Line 39"/>
            <p:cNvSpPr>
              <a:spLocks noChangeShapeType="1"/>
            </p:cNvSpPr>
            <p:nvPr/>
          </p:nvSpPr>
          <p:spPr bwMode="auto">
            <a:xfrm flipH="1">
              <a:off x="2496" y="3108"/>
              <a:ext cx="384" cy="768"/>
            </a:xfrm>
            <a:prstGeom prst="line">
              <a:avLst/>
            </a:prstGeom>
            <a:noFill/>
            <a:ln w="19050">
              <a:solidFill>
                <a:schemeClr val="tx1"/>
              </a:solidFill>
              <a:prstDash val="lgDashDot"/>
              <a:round/>
              <a:headEnd/>
              <a:tailEnd/>
            </a:ln>
            <a:effectLst/>
          </p:spPr>
          <p:txBody>
            <a:bodyPr/>
            <a:lstStyle/>
            <a:p>
              <a:endParaRPr lang="en-US"/>
            </a:p>
          </p:txBody>
        </p:sp>
        <p:sp>
          <p:nvSpPr>
            <p:cNvPr id="30760" name="Line 40"/>
            <p:cNvSpPr>
              <a:spLocks noChangeShapeType="1"/>
            </p:cNvSpPr>
            <p:nvPr/>
          </p:nvSpPr>
          <p:spPr bwMode="auto">
            <a:xfrm>
              <a:off x="2532" y="2436"/>
              <a:ext cx="336" cy="720"/>
            </a:xfrm>
            <a:prstGeom prst="line">
              <a:avLst/>
            </a:prstGeom>
            <a:noFill/>
            <a:ln w="19050">
              <a:solidFill>
                <a:schemeClr val="tx1"/>
              </a:solidFill>
              <a:prstDash val="lgDashDot"/>
              <a:round/>
              <a:headEnd/>
              <a:tailEnd/>
            </a:ln>
            <a:effectLst/>
          </p:spPr>
          <p:txBody>
            <a:bodyPr/>
            <a:lstStyle/>
            <a:p>
              <a:endParaRPr lang="en-US"/>
            </a:p>
          </p:txBody>
        </p:sp>
        <p:sp>
          <p:nvSpPr>
            <p:cNvPr id="30761" name="Line 41"/>
            <p:cNvSpPr>
              <a:spLocks noChangeShapeType="1"/>
            </p:cNvSpPr>
            <p:nvPr/>
          </p:nvSpPr>
          <p:spPr bwMode="auto">
            <a:xfrm>
              <a:off x="2880" y="3144"/>
              <a:ext cx="720" cy="0"/>
            </a:xfrm>
            <a:prstGeom prst="line">
              <a:avLst/>
            </a:prstGeom>
            <a:noFill/>
            <a:ln w="28575">
              <a:solidFill>
                <a:schemeClr val="tx1"/>
              </a:solidFill>
              <a:prstDash val="lgDashDot"/>
              <a:round/>
              <a:headEnd/>
              <a:tailEnd/>
            </a:ln>
            <a:effectLst/>
          </p:spPr>
          <p:txBody>
            <a:bodyPr/>
            <a:lstStyle/>
            <a:p>
              <a:endParaRPr lang="en-US"/>
            </a:p>
          </p:txBody>
        </p:sp>
      </p:grpSp>
      <p:sp>
        <p:nvSpPr>
          <p:cNvPr id="30762" name="Line 42"/>
          <p:cNvSpPr>
            <a:spLocks noChangeShapeType="1"/>
          </p:cNvSpPr>
          <p:nvPr/>
        </p:nvSpPr>
        <p:spPr bwMode="auto">
          <a:xfrm>
            <a:off x="6334125" y="4484688"/>
            <a:ext cx="2124075" cy="2122487"/>
          </a:xfrm>
          <a:prstGeom prst="line">
            <a:avLst/>
          </a:prstGeom>
          <a:noFill/>
          <a:ln w="28575">
            <a:solidFill>
              <a:schemeClr val="tx1"/>
            </a:solidFill>
            <a:round/>
            <a:headEnd/>
            <a:tailEnd/>
          </a:ln>
          <a:effectLst/>
        </p:spPr>
        <p:txBody>
          <a:bodyPr/>
          <a:lstStyle/>
          <a:p>
            <a:endParaRPr lang="en-US"/>
          </a:p>
        </p:txBody>
      </p:sp>
      <p:sp>
        <p:nvSpPr>
          <p:cNvPr id="30763" name="Line 43"/>
          <p:cNvSpPr>
            <a:spLocks noChangeShapeType="1"/>
          </p:cNvSpPr>
          <p:nvPr/>
        </p:nvSpPr>
        <p:spPr bwMode="auto">
          <a:xfrm>
            <a:off x="5403850" y="4683125"/>
            <a:ext cx="1128713" cy="0"/>
          </a:xfrm>
          <a:prstGeom prst="line">
            <a:avLst/>
          </a:prstGeom>
          <a:noFill/>
          <a:ln w="9525">
            <a:solidFill>
              <a:schemeClr val="folHlink"/>
            </a:solidFill>
            <a:round/>
            <a:headEnd/>
            <a:tailEnd/>
          </a:ln>
          <a:effectLst/>
        </p:spPr>
        <p:txBody>
          <a:bodyPr/>
          <a:lstStyle/>
          <a:p>
            <a:endParaRPr lang="en-US"/>
          </a:p>
        </p:txBody>
      </p:sp>
      <p:sp>
        <p:nvSpPr>
          <p:cNvPr id="30764" name="Line 44"/>
          <p:cNvSpPr>
            <a:spLocks noChangeShapeType="1"/>
          </p:cNvSpPr>
          <p:nvPr/>
        </p:nvSpPr>
        <p:spPr bwMode="auto">
          <a:xfrm>
            <a:off x="5935663" y="5624513"/>
            <a:ext cx="1525587" cy="0"/>
          </a:xfrm>
          <a:prstGeom prst="line">
            <a:avLst/>
          </a:prstGeom>
          <a:noFill/>
          <a:ln w="9525">
            <a:solidFill>
              <a:schemeClr val="folHlink"/>
            </a:solidFill>
            <a:round/>
            <a:headEnd/>
            <a:tailEnd/>
          </a:ln>
          <a:effectLst/>
        </p:spPr>
        <p:txBody>
          <a:bodyPr/>
          <a:lstStyle/>
          <a:p>
            <a:endParaRPr lang="en-US"/>
          </a:p>
        </p:txBody>
      </p:sp>
      <p:sp>
        <p:nvSpPr>
          <p:cNvPr id="30765" name="Line 45"/>
          <p:cNvSpPr>
            <a:spLocks noChangeShapeType="1"/>
          </p:cNvSpPr>
          <p:nvPr/>
        </p:nvSpPr>
        <p:spPr bwMode="auto">
          <a:xfrm>
            <a:off x="5935663" y="6607175"/>
            <a:ext cx="2522537" cy="0"/>
          </a:xfrm>
          <a:prstGeom prst="line">
            <a:avLst/>
          </a:prstGeom>
          <a:noFill/>
          <a:ln w="9525">
            <a:solidFill>
              <a:schemeClr val="folHlink"/>
            </a:solidFill>
            <a:round/>
            <a:headEnd/>
            <a:tailEnd/>
          </a:ln>
          <a:effectLst/>
        </p:spPr>
        <p:txBody>
          <a:bodyPr/>
          <a:lstStyle/>
          <a:p>
            <a:endParaRPr lang="en-US"/>
          </a:p>
        </p:txBody>
      </p:sp>
      <p:sp>
        <p:nvSpPr>
          <p:cNvPr id="30766" name="Line 46"/>
          <p:cNvSpPr>
            <a:spLocks noChangeShapeType="1"/>
          </p:cNvSpPr>
          <p:nvPr/>
        </p:nvSpPr>
        <p:spPr bwMode="auto">
          <a:xfrm flipV="1">
            <a:off x="6532563" y="2160588"/>
            <a:ext cx="0" cy="2522537"/>
          </a:xfrm>
          <a:prstGeom prst="line">
            <a:avLst/>
          </a:prstGeom>
          <a:noFill/>
          <a:ln w="9525">
            <a:solidFill>
              <a:schemeClr val="folHlink"/>
            </a:solidFill>
            <a:round/>
            <a:headEnd/>
            <a:tailEnd/>
          </a:ln>
          <a:effectLst/>
        </p:spPr>
        <p:txBody>
          <a:bodyPr/>
          <a:lstStyle/>
          <a:p>
            <a:endParaRPr lang="en-US"/>
          </a:p>
        </p:txBody>
      </p:sp>
      <p:sp>
        <p:nvSpPr>
          <p:cNvPr id="30767" name="Line 47"/>
          <p:cNvSpPr>
            <a:spLocks noChangeShapeType="1"/>
          </p:cNvSpPr>
          <p:nvPr/>
        </p:nvSpPr>
        <p:spPr bwMode="auto">
          <a:xfrm flipV="1">
            <a:off x="7461250" y="3886200"/>
            <a:ext cx="0" cy="1725613"/>
          </a:xfrm>
          <a:prstGeom prst="line">
            <a:avLst/>
          </a:prstGeom>
          <a:noFill/>
          <a:ln w="9525">
            <a:solidFill>
              <a:schemeClr val="folHlink"/>
            </a:solidFill>
            <a:round/>
            <a:headEnd/>
            <a:tailEnd/>
          </a:ln>
          <a:effectLst/>
        </p:spPr>
        <p:txBody>
          <a:bodyPr/>
          <a:lstStyle/>
          <a:p>
            <a:endParaRPr lang="en-US"/>
          </a:p>
        </p:txBody>
      </p:sp>
      <p:sp>
        <p:nvSpPr>
          <p:cNvPr id="30768" name="Line 48"/>
          <p:cNvSpPr>
            <a:spLocks noChangeShapeType="1"/>
          </p:cNvSpPr>
          <p:nvPr/>
        </p:nvSpPr>
        <p:spPr bwMode="auto">
          <a:xfrm flipV="1">
            <a:off x="8445500" y="2160588"/>
            <a:ext cx="0" cy="4446587"/>
          </a:xfrm>
          <a:prstGeom prst="line">
            <a:avLst/>
          </a:prstGeom>
          <a:noFill/>
          <a:ln w="9525">
            <a:solidFill>
              <a:schemeClr val="folHlink"/>
            </a:solidFill>
            <a:round/>
            <a:headEnd/>
            <a:tailEnd/>
          </a:ln>
          <a:effectLst/>
        </p:spPr>
        <p:txBody>
          <a:bodyPr/>
          <a:lstStyle/>
          <a:p>
            <a:endParaRPr lang="en-US"/>
          </a:p>
        </p:txBody>
      </p:sp>
      <p:sp>
        <p:nvSpPr>
          <p:cNvPr id="30769" name="Line 49"/>
          <p:cNvSpPr>
            <a:spLocks noChangeShapeType="1"/>
          </p:cNvSpPr>
          <p:nvPr/>
        </p:nvSpPr>
        <p:spPr bwMode="auto">
          <a:xfrm>
            <a:off x="4940300" y="2293938"/>
            <a:ext cx="3649663" cy="0"/>
          </a:xfrm>
          <a:prstGeom prst="line">
            <a:avLst/>
          </a:prstGeom>
          <a:noFill/>
          <a:ln w="9525">
            <a:solidFill>
              <a:schemeClr val="folHlink"/>
            </a:solidFill>
            <a:round/>
            <a:headEnd/>
            <a:tailEnd/>
          </a:ln>
          <a:effectLst/>
        </p:spPr>
        <p:txBody>
          <a:bodyPr/>
          <a:lstStyle/>
          <a:p>
            <a:endParaRPr lang="en-US"/>
          </a:p>
        </p:txBody>
      </p:sp>
      <p:sp>
        <p:nvSpPr>
          <p:cNvPr id="30770" name="Line 50"/>
          <p:cNvSpPr>
            <a:spLocks noChangeShapeType="1"/>
          </p:cNvSpPr>
          <p:nvPr/>
        </p:nvSpPr>
        <p:spPr bwMode="auto">
          <a:xfrm>
            <a:off x="5470525" y="3090863"/>
            <a:ext cx="3052763" cy="0"/>
          </a:xfrm>
          <a:prstGeom prst="line">
            <a:avLst/>
          </a:prstGeom>
          <a:noFill/>
          <a:ln w="9525">
            <a:solidFill>
              <a:schemeClr val="folHlink"/>
            </a:solidFill>
            <a:round/>
            <a:headEnd/>
            <a:tailEnd/>
          </a:ln>
          <a:effectLst/>
        </p:spPr>
        <p:txBody>
          <a:bodyPr/>
          <a:lstStyle/>
          <a:p>
            <a:endParaRPr lang="en-US"/>
          </a:p>
        </p:txBody>
      </p:sp>
      <p:sp>
        <p:nvSpPr>
          <p:cNvPr id="30771" name="Line 51"/>
          <p:cNvSpPr>
            <a:spLocks noChangeShapeType="1"/>
          </p:cNvSpPr>
          <p:nvPr/>
        </p:nvSpPr>
        <p:spPr bwMode="auto">
          <a:xfrm>
            <a:off x="5935663" y="3886200"/>
            <a:ext cx="2587625" cy="0"/>
          </a:xfrm>
          <a:prstGeom prst="line">
            <a:avLst/>
          </a:prstGeom>
          <a:noFill/>
          <a:ln w="9525">
            <a:solidFill>
              <a:schemeClr val="folHlink"/>
            </a:solidFill>
            <a:round/>
            <a:headEnd/>
            <a:tailEnd/>
          </a:ln>
          <a:effectLst/>
        </p:spPr>
        <p:txBody>
          <a:bodyPr/>
          <a:lstStyle/>
          <a:p>
            <a:endParaRPr lang="en-US"/>
          </a:p>
        </p:txBody>
      </p:sp>
      <p:sp>
        <p:nvSpPr>
          <p:cNvPr id="30772" name="Line 52"/>
          <p:cNvSpPr>
            <a:spLocks noChangeShapeType="1"/>
          </p:cNvSpPr>
          <p:nvPr/>
        </p:nvSpPr>
        <p:spPr bwMode="auto">
          <a:xfrm>
            <a:off x="3878263" y="2865438"/>
            <a:ext cx="4645025" cy="0"/>
          </a:xfrm>
          <a:prstGeom prst="line">
            <a:avLst/>
          </a:prstGeom>
          <a:noFill/>
          <a:ln w="9525">
            <a:solidFill>
              <a:schemeClr val="folHlink"/>
            </a:solidFill>
            <a:round/>
            <a:headEnd/>
            <a:tailEnd/>
          </a:ln>
          <a:effectLst/>
        </p:spPr>
        <p:txBody>
          <a:bodyPr/>
          <a:lstStyle/>
          <a:p>
            <a:endParaRPr lang="en-US"/>
          </a:p>
        </p:txBody>
      </p:sp>
      <p:sp>
        <p:nvSpPr>
          <p:cNvPr id="30773" name="Line 53"/>
          <p:cNvSpPr>
            <a:spLocks noChangeShapeType="1"/>
          </p:cNvSpPr>
          <p:nvPr/>
        </p:nvSpPr>
        <p:spPr bwMode="auto">
          <a:xfrm>
            <a:off x="4449763" y="3675063"/>
            <a:ext cx="4116387" cy="0"/>
          </a:xfrm>
          <a:prstGeom prst="line">
            <a:avLst/>
          </a:prstGeom>
          <a:noFill/>
          <a:ln w="9525">
            <a:solidFill>
              <a:schemeClr val="folHlink"/>
            </a:solidFill>
            <a:round/>
            <a:headEnd/>
            <a:tailEnd/>
          </a:ln>
          <a:effectLst/>
        </p:spPr>
        <p:txBody>
          <a:bodyPr/>
          <a:lstStyle/>
          <a:p>
            <a:endParaRPr lang="en-US"/>
          </a:p>
        </p:txBody>
      </p:sp>
      <p:sp>
        <p:nvSpPr>
          <p:cNvPr id="30774" name="Line 54"/>
          <p:cNvSpPr>
            <a:spLocks noChangeShapeType="1"/>
          </p:cNvSpPr>
          <p:nvPr/>
        </p:nvSpPr>
        <p:spPr bwMode="auto">
          <a:xfrm>
            <a:off x="6532563" y="3687763"/>
            <a:ext cx="928687" cy="796925"/>
          </a:xfrm>
          <a:prstGeom prst="line">
            <a:avLst/>
          </a:prstGeom>
          <a:noFill/>
          <a:ln w="28575">
            <a:solidFill>
              <a:schemeClr val="tx1"/>
            </a:solidFill>
            <a:round/>
            <a:headEnd/>
            <a:tailEnd/>
          </a:ln>
          <a:effectLst/>
        </p:spPr>
        <p:txBody>
          <a:bodyPr/>
          <a:lstStyle/>
          <a:p>
            <a:endParaRPr lang="en-US"/>
          </a:p>
        </p:txBody>
      </p:sp>
      <p:sp>
        <p:nvSpPr>
          <p:cNvPr id="30775" name="Line 55"/>
          <p:cNvSpPr>
            <a:spLocks noChangeShapeType="1"/>
          </p:cNvSpPr>
          <p:nvPr/>
        </p:nvSpPr>
        <p:spPr bwMode="auto">
          <a:xfrm flipV="1">
            <a:off x="7461250" y="3687763"/>
            <a:ext cx="996950" cy="796925"/>
          </a:xfrm>
          <a:prstGeom prst="line">
            <a:avLst/>
          </a:prstGeom>
          <a:noFill/>
          <a:ln w="28575">
            <a:solidFill>
              <a:schemeClr val="tx1"/>
            </a:solidFill>
            <a:round/>
            <a:headEnd/>
            <a:tailEnd/>
          </a:ln>
          <a:effectLst/>
        </p:spPr>
        <p:txBody>
          <a:bodyPr/>
          <a:lstStyle/>
          <a:p>
            <a:endParaRPr lang="en-US"/>
          </a:p>
        </p:txBody>
      </p:sp>
      <p:sp>
        <p:nvSpPr>
          <p:cNvPr id="30776" name="Line 56"/>
          <p:cNvSpPr>
            <a:spLocks noChangeShapeType="1"/>
          </p:cNvSpPr>
          <p:nvPr/>
        </p:nvSpPr>
        <p:spPr bwMode="auto">
          <a:xfrm flipH="1">
            <a:off x="6532563" y="2293938"/>
            <a:ext cx="928687" cy="796925"/>
          </a:xfrm>
          <a:prstGeom prst="line">
            <a:avLst/>
          </a:prstGeom>
          <a:noFill/>
          <a:ln w="28575">
            <a:solidFill>
              <a:schemeClr val="tx1"/>
            </a:solidFill>
            <a:round/>
            <a:headEnd/>
            <a:tailEnd/>
          </a:ln>
          <a:effectLst/>
        </p:spPr>
        <p:txBody>
          <a:bodyPr/>
          <a:lstStyle/>
          <a:p>
            <a:endParaRPr lang="en-US"/>
          </a:p>
        </p:txBody>
      </p:sp>
      <p:sp>
        <p:nvSpPr>
          <p:cNvPr id="30777" name="Line 57"/>
          <p:cNvSpPr>
            <a:spLocks noChangeShapeType="1"/>
          </p:cNvSpPr>
          <p:nvPr/>
        </p:nvSpPr>
        <p:spPr bwMode="auto">
          <a:xfrm>
            <a:off x="7461250" y="2293938"/>
            <a:ext cx="996950" cy="796925"/>
          </a:xfrm>
          <a:prstGeom prst="line">
            <a:avLst/>
          </a:prstGeom>
          <a:noFill/>
          <a:ln w="28575">
            <a:solidFill>
              <a:schemeClr val="tx1"/>
            </a:solidFill>
            <a:round/>
            <a:headEnd/>
            <a:tailEnd/>
          </a:ln>
          <a:effectLst/>
        </p:spPr>
        <p:txBody>
          <a:bodyPr/>
          <a:lstStyle/>
          <a:p>
            <a:endParaRPr lang="en-US"/>
          </a:p>
        </p:txBody>
      </p:sp>
      <p:grpSp>
        <p:nvGrpSpPr>
          <p:cNvPr id="30778" name="Group 58"/>
          <p:cNvGrpSpPr>
            <a:grpSpLocks/>
          </p:cNvGrpSpPr>
          <p:nvPr/>
        </p:nvGrpSpPr>
        <p:grpSpPr bwMode="auto">
          <a:xfrm>
            <a:off x="6532563" y="2293938"/>
            <a:ext cx="1925637" cy="1393825"/>
            <a:chOff x="4032" y="720"/>
            <a:chExt cx="1392" cy="1008"/>
          </a:xfrm>
        </p:grpSpPr>
        <p:sp>
          <p:nvSpPr>
            <p:cNvPr id="30779" name="Line 59"/>
            <p:cNvSpPr>
              <a:spLocks noChangeShapeType="1"/>
            </p:cNvSpPr>
            <p:nvPr/>
          </p:nvSpPr>
          <p:spPr bwMode="auto">
            <a:xfrm flipH="1">
              <a:off x="4032" y="1152"/>
              <a:ext cx="672" cy="576"/>
            </a:xfrm>
            <a:prstGeom prst="line">
              <a:avLst/>
            </a:prstGeom>
            <a:noFill/>
            <a:ln w="28575">
              <a:solidFill>
                <a:schemeClr val="tx1"/>
              </a:solidFill>
              <a:round/>
              <a:headEnd/>
              <a:tailEnd/>
            </a:ln>
            <a:effectLst/>
          </p:spPr>
          <p:txBody>
            <a:bodyPr/>
            <a:lstStyle/>
            <a:p>
              <a:endParaRPr lang="en-US"/>
            </a:p>
          </p:txBody>
        </p:sp>
        <p:sp>
          <p:nvSpPr>
            <p:cNvPr id="30780" name="Line 60"/>
            <p:cNvSpPr>
              <a:spLocks noChangeShapeType="1"/>
            </p:cNvSpPr>
            <p:nvPr/>
          </p:nvSpPr>
          <p:spPr bwMode="auto">
            <a:xfrm>
              <a:off x="4704" y="1152"/>
              <a:ext cx="720" cy="576"/>
            </a:xfrm>
            <a:prstGeom prst="line">
              <a:avLst/>
            </a:prstGeom>
            <a:noFill/>
            <a:ln w="28575">
              <a:solidFill>
                <a:schemeClr val="tx1"/>
              </a:solidFill>
              <a:round/>
              <a:headEnd/>
              <a:tailEnd/>
            </a:ln>
            <a:effectLst/>
          </p:spPr>
          <p:txBody>
            <a:bodyPr/>
            <a:lstStyle/>
            <a:p>
              <a:endParaRPr lang="en-US"/>
            </a:p>
          </p:txBody>
        </p:sp>
        <p:sp>
          <p:nvSpPr>
            <p:cNvPr id="30781" name="Line 61"/>
            <p:cNvSpPr>
              <a:spLocks noChangeShapeType="1"/>
            </p:cNvSpPr>
            <p:nvPr/>
          </p:nvSpPr>
          <p:spPr bwMode="auto">
            <a:xfrm>
              <a:off x="4704" y="720"/>
              <a:ext cx="0" cy="432"/>
            </a:xfrm>
            <a:prstGeom prst="line">
              <a:avLst/>
            </a:prstGeom>
            <a:noFill/>
            <a:ln w="28575">
              <a:solidFill>
                <a:schemeClr val="tx1"/>
              </a:solidFill>
              <a:round/>
              <a:headEnd/>
              <a:tailEnd/>
            </a:ln>
            <a:effectLst/>
          </p:spPr>
          <p:txBody>
            <a:bodyPr/>
            <a:lstStyle/>
            <a:p>
              <a:endParaRPr lang="en-US"/>
            </a:p>
          </p:txBody>
        </p:sp>
      </p:grpSp>
      <p:grpSp>
        <p:nvGrpSpPr>
          <p:cNvPr id="30782" name="Group 62"/>
          <p:cNvGrpSpPr>
            <a:grpSpLocks/>
          </p:cNvGrpSpPr>
          <p:nvPr/>
        </p:nvGrpSpPr>
        <p:grpSpPr bwMode="auto">
          <a:xfrm>
            <a:off x="6532563" y="3090863"/>
            <a:ext cx="1925637" cy="1393825"/>
            <a:chOff x="4032" y="1296"/>
            <a:chExt cx="1392" cy="1008"/>
          </a:xfrm>
        </p:grpSpPr>
        <p:sp>
          <p:nvSpPr>
            <p:cNvPr id="30783" name="Line 63"/>
            <p:cNvSpPr>
              <a:spLocks noChangeShapeType="1"/>
            </p:cNvSpPr>
            <p:nvPr/>
          </p:nvSpPr>
          <p:spPr bwMode="auto">
            <a:xfrm flipV="1">
              <a:off x="4704" y="1296"/>
              <a:ext cx="720" cy="576"/>
            </a:xfrm>
            <a:prstGeom prst="line">
              <a:avLst/>
            </a:prstGeom>
            <a:noFill/>
            <a:ln w="28575">
              <a:solidFill>
                <a:schemeClr val="tx1"/>
              </a:solidFill>
              <a:prstDash val="lgDashDot"/>
              <a:round/>
              <a:headEnd/>
              <a:tailEnd/>
            </a:ln>
            <a:effectLst/>
          </p:spPr>
          <p:txBody>
            <a:bodyPr/>
            <a:lstStyle/>
            <a:p>
              <a:endParaRPr lang="en-US"/>
            </a:p>
          </p:txBody>
        </p:sp>
        <p:sp>
          <p:nvSpPr>
            <p:cNvPr id="30784" name="Line 64"/>
            <p:cNvSpPr>
              <a:spLocks noChangeShapeType="1"/>
            </p:cNvSpPr>
            <p:nvPr/>
          </p:nvSpPr>
          <p:spPr bwMode="auto">
            <a:xfrm>
              <a:off x="4032" y="1296"/>
              <a:ext cx="672" cy="576"/>
            </a:xfrm>
            <a:prstGeom prst="line">
              <a:avLst/>
            </a:prstGeom>
            <a:noFill/>
            <a:ln w="28575">
              <a:solidFill>
                <a:schemeClr val="tx1"/>
              </a:solidFill>
              <a:prstDash val="lgDashDot"/>
              <a:round/>
              <a:headEnd/>
              <a:tailEnd/>
            </a:ln>
            <a:effectLst/>
          </p:spPr>
          <p:txBody>
            <a:bodyPr/>
            <a:lstStyle/>
            <a:p>
              <a:endParaRPr lang="en-US"/>
            </a:p>
          </p:txBody>
        </p:sp>
        <p:sp>
          <p:nvSpPr>
            <p:cNvPr id="30785" name="Line 65"/>
            <p:cNvSpPr>
              <a:spLocks noChangeShapeType="1"/>
            </p:cNvSpPr>
            <p:nvPr/>
          </p:nvSpPr>
          <p:spPr bwMode="auto">
            <a:xfrm>
              <a:off x="4704" y="1872"/>
              <a:ext cx="0" cy="432"/>
            </a:xfrm>
            <a:prstGeom prst="line">
              <a:avLst/>
            </a:prstGeom>
            <a:noFill/>
            <a:ln w="28575">
              <a:solidFill>
                <a:schemeClr val="tx1"/>
              </a:solidFill>
              <a:prstDash val="lgDashDot"/>
              <a:round/>
              <a:headEnd/>
              <a:tailEnd/>
            </a:ln>
            <a:effectLst/>
          </p:spPr>
          <p:txBody>
            <a:bodyPr/>
            <a:lstStyle/>
            <a:p>
              <a:endParaRPr lang="en-US"/>
            </a:p>
          </p:txBody>
        </p:sp>
      </p:grpSp>
      <p:sp>
        <p:nvSpPr>
          <p:cNvPr id="30786" name="Line 66"/>
          <p:cNvSpPr>
            <a:spLocks noChangeShapeType="1"/>
          </p:cNvSpPr>
          <p:nvPr/>
        </p:nvSpPr>
        <p:spPr bwMode="auto">
          <a:xfrm>
            <a:off x="6532563" y="3090863"/>
            <a:ext cx="0" cy="596900"/>
          </a:xfrm>
          <a:prstGeom prst="line">
            <a:avLst/>
          </a:prstGeom>
          <a:noFill/>
          <a:ln w="28575">
            <a:solidFill>
              <a:schemeClr val="tx1"/>
            </a:solidFill>
            <a:round/>
            <a:headEnd/>
            <a:tailEnd/>
          </a:ln>
          <a:effectLst/>
        </p:spPr>
        <p:txBody>
          <a:bodyPr/>
          <a:lstStyle/>
          <a:p>
            <a:endParaRPr lang="en-US"/>
          </a:p>
        </p:txBody>
      </p:sp>
      <p:sp>
        <p:nvSpPr>
          <p:cNvPr id="30787" name="Line 67"/>
          <p:cNvSpPr>
            <a:spLocks noChangeShapeType="1"/>
          </p:cNvSpPr>
          <p:nvPr/>
        </p:nvSpPr>
        <p:spPr bwMode="auto">
          <a:xfrm>
            <a:off x="8458200" y="3024188"/>
            <a:ext cx="0" cy="663575"/>
          </a:xfrm>
          <a:prstGeom prst="line">
            <a:avLst/>
          </a:prstGeom>
          <a:noFill/>
          <a:ln w="28575">
            <a:solidFill>
              <a:schemeClr val="tx1"/>
            </a:solidFill>
            <a:round/>
            <a:headEnd/>
            <a:tailEnd/>
          </a:ln>
          <a:effectLst/>
        </p:spPr>
        <p:txBody>
          <a:bodyPr/>
          <a:lstStyle/>
          <a:p>
            <a:endParaRPr lang="en-US"/>
          </a:p>
        </p:txBody>
      </p:sp>
      <p:grpSp>
        <p:nvGrpSpPr>
          <p:cNvPr id="30788" name="Group 68"/>
          <p:cNvGrpSpPr>
            <a:grpSpLocks/>
          </p:cNvGrpSpPr>
          <p:nvPr/>
        </p:nvGrpSpPr>
        <p:grpSpPr bwMode="auto">
          <a:xfrm>
            <a:off x="1487488" y="3051175"/>
            <a:ext cx="2203450" cy="341313"/>
            <a:chOff x="432" y="959"/>
            <a:chExt cx="1593" cy="247"/>
          </a:xfrm>
        </p:grpSpPr>
        <p:sp>
          <p:nvSpPr>
            <p:cNvPr id="30789" name="Text Box 69"/>
            <p:cNvSpPr txBox="1">
              <a:spLocks noChangeArrowheads="1"/>
            </p:cNvSpPr>
            <p:nvPr/>
          </p:nvSpPr>
          <p:spPr bwMode="auto">
            <a:xfrm>
              <a:off x="432" y="962"/>
              <a:ext cx="248" cy="244"/>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30790" name="Text Box 70"/>
            <p:cNvSpPr txBox="1">
              <a:spLocks noChangeArrowheads="1"/>
            </p:cNvSpPr>
            <p:nvPr/>
          </p:nvSpPr>
          <p:spPr bwMode="auto">
            <a:xfrm>
              <a:off x="1104" y="962"/>
              <a:ext cx="256" cy="244"/>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30791" name="Text Box 71"/>
            <p:cNvSpPr txBox="1">
              <a:spLocks noChangeArrowheads="1"/>
            </p:cNvSpPr>
            <p:nvPr/>
          </p:nvSpPr>
          <p:spPr bwMode="auto">
            <a:xfrm>
              <a:off x="1777" y="962"/>
              <a:ext cx="248" cy="244"/>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30792" name="Text Box 72"/>
            <p:cNvSpPr txBox="1">
              <a:spLocks noChangeArrowheads="1"/>
            </p:cNvSpPr>
            <p:nvPr/>
          </p:nvSpPr>
          <p:spPr bwMode="auto">
            <a:xfrm>
              <a:off x="1009" y="959"/>
              <a:ext cx="256" cy="243"/>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grpSp>
      <p:grpSp>
        <p:nvGrpSpPr>
          <p:cNvPr id="30793" name="Group 73"/>
          <p:cNvGrpSpPr>
            <a:grpSpLocks/>
          </p:cNvGrpSpPr>
          <p:nvPr/>
        </p:nvGrpSpPr>
        <p:grpSpPr bwMode="auto">
          <a:xfrm>
            <a:off x="1357313" y="4437063"/>
            <a:ext cx="2395537" cy="2413000"/>
            <a:chOff x="337" y="2015"/>
            <a:chExt cx="1733" cy="1745"/>
          </a:xfrm>
        </p:grpSpPr>
        <p:sp>
          <p:nvSpPr>
            <p:cNvPr id="30794" name="Text Box 74"/>
            <p:cNvSpPr txBox="1">
              <a:spLocks noChangeArrowheads="1"/>
            </p:cNvSpPr>
            <p:nvPr/>
          </p:nvSpPr>
          <p:spPr bwMode="auto">
            <a:xfrm>
              <a:off x="1008" y="3517"/>
              <a:ext cx="206" cy="243"/>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sp>
          <p:nvSpPr>
            <p:cNvPr id="30795" name="Text Box 75"/>
            <p:cNvSpPr txBox="1">
              <a:spLocks noChangeArrowheads="1"/>
            </p:cNvSpPr>
            <p:nvPr/>
          </p:nvSpPr>
          <p:spPr bwMode="auto">
            <a:xfrm>
              <a:off x="1871" y="2737"/>
              <a:ext cx="199" cy="244"/>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30796" name="Text Box 76"/>
            <p:cNvSpPr txBox="1">
              <a:spLocks noChangeArrowheads="1"/>
            </p:cNvSpPr>
            <p:nvPr/>
          </p:nvSpPr>
          <p:spPr bwMode="auto">
            <a:xfrm>
              <a:off x="1008" y="2015"/>
              <a:ext cx="206" cy="243"/>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30797" name="Text Box 77"/>
            <p:cNvSpPr txBox="1">
              <a:spLocks noChangeArrowheads="1"/>
            </p:cNvSpPr>
            <p:nvPr/>
          </p:nvSpPr>
          <p:spPr bwMode="auto">
            <a:xfrm>
              <a:off x="337" y="2737"/>
              <a:ext cx="199" cy="244"/>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grpSp>
      <p:grpSp>
        <p:nvGrpSpPr>
          <p:cNvPr id="30798" name="Group 78"/>
          <p:cNvGrpSpPr>
            <a:grpSpLocks/>
          </p:cNvGrpSpPr>
          <p:nvPr/>
        </p:nvGrpSpPr>
        <p:grpSpPr bwMode="auto">
          <a:xfrm rot="1693034">
            <a:off x="4608513" y="2490788"/>
            <a:ext cx="1963737" cy="1273175"/>
            <a:chOff x="2629" y="405"/>
            <a:chExt cx="1420" cy="920"/>
          </a:xfrm>
        </p:grpSpPr>
        <p:sp>
          <p:nvSpPr>
            <p:cNvPr id="30799" name="Text Box 79"/>
            <p:cNvSpPr txBox="1">
              <a:spLocks noChangeArrowheads="1"/>
            </p:cNvSpPr>
            <p:nvPr/>
          </p:nvSpPr>
          <p:spPr bwMode="auto">
            <a:xfrm rot="1804588">
              <a:off x="2629" y="405"/>
              <a:ext cx="243" cy="248"/>
            </a:xfrm>
            <a:prstGeom prst="rect">
              <a:avLst/>
            </a:prstGeom>
            <a:noFill/>
            <a:ln w="9525">
              <a:noFill/>
              <a:miter lim="800000"/>
              <a:headEnd/>
              <a:tailEnd/>
            </a:ln>
            <a:effectLst/>
          </p:spPr>
          <p:txBody>
            <a:bodyPr wrap="none">
              <a:spAutoFit/>
            </a:bodyPr>
            <a:lstStyle/>
            <a:p>
              <a:r>
                <a:rPr lang="en-US" sz="1600">
                  <a:latin typeface="Times New Roman" pitchFamily="18" charset="0"/>
                </a:rPr>
                <a:t>a’</a:t>
              </a:r>
            </a:p>
          </p:txBody>
        </p:sp>
        <p:sp>
          <p:nvSpPr>
            <p:cNvPr id="30800" name="Text Box 80"/>
            <p:cNvSpPr txBox="1">
              <a:spLocks noChangeArrowheads="1"/>
            </p:cNvSpPr>
            <p:nvPr/>
          </p:nvSpPr>
          <p:spPr bwMode="auto">
            <a:xfrm rot="1804588">
              <a:off x="3333" y="710"/>
              <a:ext cx="243" cy="256"/>
            </a:xfrm>
            <a:prstGeom prst="rect">
              <a:avLst/>
            </a:prstGeom>
            <a:noFill/>
            <a:ln w="9525">
              <a:noFill/>
              <a:miter lim="800000"/>
              <a:headEnd/>
              <a:tailEnd/>
            </a:ln>
            <a:effectLst/>
          </p:spPr>
          <p:txBody>
            <a:bodyPr wrap="none">
              <a:spAutoFit/>
            </a:bodyPr>
            <a:lstStyle/>
            <a:p>
              <a:r>
                <a:rPr lang="en-US" sz="1600">
                  <a:latin typeface="Times New Roman" pitchFamily="18" charset="0"/>
                </a:rPr>
                <a:t>d’</a:t>
              </a:r>
            </a:p>
          </p:txBody>
        </p:sp>
        <p:sp>
          <p:nvSpPr>
            <p:cNvPr id="30801" name="Text Box 81"/>
            <p:cNvSpPr txBox="1">
              <a:spLocks noChangeArrowheads="1"/>
            </p:cNvSpPr>
            <p:nvPr/>
          </p:nvSpPr>
          <p:spPr bwMode="auto">
            <a:xfrm rot="1804588">
              <a:off x="3806" y="1077"/>
              <a:ext cx="243" cy="248"/>
            </a:xfrm>
            <a:prstGeom prst="rect">
              <a:avLst/>
            </a:prstGeom>
            <a:noFill/>
            <a:ln w="9525">
              <a:noFill/>
              <a:miter lim="800000"/>
              <a:headEnd/>
              <a:tailEnd/>
            </a:ln>
            <a:effectLst/>
          </p:spPr>
          <p:txBody>
            <a:bodyPr wrap="none">
              <a:spAutoFit/>
            </a:bodyPr>
            <a:lstStyle/>
            <a:p>
              <a:r>
                <a:rPr lang="en-US" sz="1600">
                  <a:latin typeface="Times New Roman" pitchFamily="18" charset="0"/>
                </a:rPr>
                <a:t>c’</a:t>
              </a:r>
            </a:p>
          </p:txBody>
        </p:sp>
        <p:sp>
          <p:nvSpPr>
            <p:cNvPr id="30802" name="Text Box 82"/>
            <p:cNvSpPr txBox="1">
              <a:spLocks noChangeArrowheads="1"/>
            </p:cNvSpPr>
            <p:nvPr/>
          </p:nvSpPr>
          <p:spPr bwMode="auto">
            <a:xfrm rot="1804588">
              <a:off x="3237" y="664"/>
              <a:ext cx="244" cy="256"/>
            </a:xfrm>
            <a:prstGeom prst="rect">
              <a:avLst/>
            </a:prstGeom>
            <a:noFill/>
            <a:ln w="9525">
              <a:noFill/>
              <a:miter lim="800000"/>
              <a:headEnd/>
              <a:tailEnd/>
            </a:ln>
            <a:effectLst/>
          </p:spPr>
          <p:txBody>
            <a:bodyPr wrap="none">
              <a:spAutoFit/>
            </a:bodyPr>
            <a:lstStyle/>
            <a:p>
              <a:r>
                <a:rPr lang="en-US" sz="1600">
                  <a:latin typeface="Times New Roman" pitchFamily="18" charset="0"/>
                </a:rPr>
                <a:t>b’</a:t>
              </a:r>
            </a:p>
          </p:txBody>
        </p:sp>
      </p:grpSp>
      <p:grpSp>
        <p:nvGrpSpPr>
          <p:cNvPr id="30803" name="Group 83"/>
          <p:cNvGrpSpPr>
            <a:grpSpLocks/>
          </p:cNvGrpSpPr>
          <p:nvPr/>
        </p:nvGrpSpPr>
        <p:grpSpPr bwMode="auto">
          <a:xfrm>
            <a:off x="4702175" y="4445000"/>
            <a:ext cx="1554163" cy="2489200"/>
            <a:chOff x="2498" y="2036"/>
            <a:chExt cx="1668" cy="1699"/>
          </a:xfrm>
        </p:grpSpPr>
        <p:sp>
          <p:nvSpPr>
            <p:cNvPr id="30804" name="Text Box 84"/>
            <p:cNvSpPr txBox="1">
              <a:spLocks noChangeArrowheads="1"/>
            </p:cNvSpPr>
            <p:nvPr/>
          </p:nvSpPr>
          <p:spPr bwMode="auto">
            <a:xfrm>
              <a:off x="2498" y="2690"/>
              <a:ext cx="370" cy="230"/>
            </a:xfrm>
            <a:prstGeom prst="rect">
              <a:avLst/>
            </a:prstGeom>
            <a:noFill/>
            <a:ln w="9525">
              <a:noFill/>
              <a:miter lim="800000"/>
              <a:headEnd/>
              <a:tailEnd/>
            </a:ln>
            <a:effectLst/>
          </p:spPr>
          <p:txBody>
            <a:bodyPr wrap="none">
              <a:spAutoFit/>
            </a:bodyPr>
            <a:lstStyle/>
            <a:p>
              <a:r>
                <a:rPr lang="en-US" sz="1600">
                  <a:latin typeface="Times New Roman" pitchFamily="18" charset="0"/>
                </a:rPr>
                <a:t>a</a:t>
              </a:r>
              <a:r>
                <a:rPr lang="en-US" sz="1600" baseline="-25000">
                  <a:latin typeface="Times New Roman" pitchFamily="18" charset="0"/>
                </a:rPr>
                <a:t>1</a:t>
              </a:r>
            </a:p>
          </p:txBody>
        </p:sp>
        <p:sp>
          <p:nvSpPr>
            <p:cNvPr id="30805" name="Text Box 85"/>
            <p:cNvSpPr txBox="1">
              <a:spLocks noChangeArrowheads="1"/>
            </p:cNvSpPr>
            <p:nvPr/>
          </p:nvSpPr>
          <p:spPr bwMode="auto">
            <a:xfrm>
              <a:off x="3170" y="3504"/>
              <a:ext cx="382" cy="231"/>
            </a:xfrm>
            <a:prstGeom prst="rect">
              <a:avLst/>
            </a:prstGeom>
            <a:noFill/>
            <a:ln w="9525">
              <a:noFill/>
              <a:miter lim="800000"/>
              <a:headEnd/>
              <a:tailEnd/>
            </a:ln>
            <a:effectLst/>
          </p:spPr>
          <p:txBody>
            <a:bodyPr wrap="none">
              <a:spAutoFit/>
            </a:bodyPr>
            <a:lstStyle/>
            <a:p>
              <a:r>
                <a:rPr lang="en-US" sz="1600">
                  <a:latin typeface="Times New Roman" pitchFamily="18" charset="0"/>
                </a:rPr>
                <a:t>b</a:t>
              </a:r>
              <a:r>
                <a:rPr lang="en-US" sz="1600" baseline="-25000">
                  <a:latin typeface="Times New Roman" pitchFamily="18" charset="0"/>
                </a:rPr>
                <a:t>1</a:t>
              </a:r>
            </a:p>
          </p:txBody>
        </p:sp>
        <p:sp>
          <p:nvSpPr>
            <p:cNvPr id="30806" name="Text Box 86"/>
            <p:cNvSpPr txBox="1">
              <a:spLocks noChangeArrowheads="1"/>
            </p:cNvSpPr>
            <p:nvPr/>
          </p:nvSpPr>
          <p:spPr bwMode="auto">
            <a:xfrm>
              <a:off x="3216" y="2036"/>
              <a:ext cx="382" cy="229"/>
            </a:xfrm>
            <a:prstGeom prst="rect">
              <a:avLst/>
            </a:prstGeom>
            <a:noFill/>
            <a:ln w="9525">
              <a:noFill/>
              <a:miter lim="800000"/>
              <a:headEnd/>
              <a:tailEnd/>
            </a:ln>
            <a:effectLst/>
          </p:spPr>
          <p:txBody>
            <a:bodyPr wrap="none">
              <a:spAutoFit/>
            </a:bodyPr>
            <a:lstStyle/>
            <a:p>
              <a:r>
                <a:rPr lang="en-US" sz="1600">
                  <a:latin typeface="Times New Roman" pitchFamily="18" charset="0"/>
                </a:rPr>
                <a:t>d</a:t>
              </a:r>
              <a:r>
                <a:rPr lang="en-US" sz="1600" baseline="-25000">
                  <a:latin typeface="Times New Roman" pitchFamily="18" charset="0"/>
                </a:rPr>
                <a:t>1</a:t>
              </a:r>
            </a:p>
          </p:txBody>
        </p:sp>
        <p:sp>
          <p:nvSpPr>
            <p:cNvPr id="30807" name="Text Box 87"/>
            <p:cNvSpPr txBox="1">
              <a:spLocks noChangeArrowheads="1"/>
            </p:cNvSpPr>
            <p:nvPr/>
          </p:nvSpPr>
          <p:spPr bwMode="auto">
            <a:xfrm>
              <a:off x="3796" y="2722"/>
              <a:ext cx="370" cy="230"/>
            </a:xfrm>
            <a:prstGeom prst="rect">
              <a:avLst/>
            </a:prstGeom>
            <a:noFill/>
            <a:ln w="9525">
              <a:noFill/>
              <a:miter lim="800000"/>
              <a:headEnd/>
              <a:tailEnd/>
            </a:ln>
            <a:effectLst/>
          </p:spPr>
          <p:txBody>
            <a:bodyPr wrap="none">
              <a:spAutoFit/>
            </a:bodyPr>
            <a:lstStyle/>
            <a:p>
              <a:r>
                <a:rPr lang="en-US" sz="1600">
                  <a:latin typeface="Times New Roman" pitchFamily="18" charset="0"/>
                </a:rPr>
                <a:t>c</a:t>
              </a:r>
              <a:r>
                <a:rPr lang="en-US" sz="1600" baseline="-25000">
                  <a:latin typeface="Times New Roman" pitchFamily="18" charset="0"/>
                </a:rPr>
                <a:t>1</a:t>
              </a:r>
            </a:p>
          </p:txBody>
        </p:sp>
      </p:grpSp>
      <p:grpSp>
        <p:nvGrpSpPr>
          <p:cNvPr id="30808" name="Group 88"/>
          <p:cNvGrpSpPr>
            <a:grpSpLocks/>
          </p:cNvGrpSpPr>
          <p:nvPr/>
        </p:nvGrpSpPr>
        <p:grpSpPr bwMode="auto">
          <a:xfrm>
            <a:off x="6311900" y="2078038"/>
            <a:ext cx="2160588" cy="2125662"/>
            <a:chOff x="2498" y="2037"/>
            <a:chExt cx="1613" cy="1740"/>
          </a:xfrm>
        </p:grpSpPr>
        <p:sp>
          <p:nvSpPr>
            <p:cNvPr id="30809" name="Text Box 89"/>
            <p:cNvSpPr txBox="1">
              <a:spLocks noChangeArrowheads="1"/>
            </p:cNvSpPr>
            <p:nvPr/>
          </p:nvSpPr>
          <p:spPr bwMode="auto">
            <a:xfrm>
              <a:off x="2498" y="2688"/>
              <a:ext cx="316" cy="275"/>
            </a:xfrm>
            <a:prstGeom prst="rect">
              <a:avLst/>
            </a:prstGeom>
            <a:noFill/>
            <a:ln w="9525">
              <a:noFill/>
              <a:miter lim="800000"/>
              <a:headEnd/>
              <a:tailEnd/>
            </a:ln>
            <a:effectLst/>
          </p:spPr>
          <p:txBody>
            <a:bodyPr wrap="none">
              <a:spAutoFit/>
            </a:bodyPr>
            <a:lstStyle/>
            <a:p>
              <a:r>
                <a:rPr lang="en-US" sz="1600">
                  <a:latin typeface="Times New Roman" pitchFamily="18" charset="0"/>
                </a:rPr>
                <a:t>d’’</a:t>
              </a:r>
              <a:endParaRPr lang="en-US" sz="1600" baseline="-25000">
                <a:latin typeface="Times New Roman" pitchFamily="18" charset="0"/>
              </a:endParaRPr>
            </a:p>
          </p:txBody>
        </p:sp>
        <p:sp>
          <p:nvSpPr>
            <p:cNvPr id="30810" name="Text Box 90"/>
            <p:cNvSpPr txBox="1">
              <a:spLocks noChangeArrowheads="1"/>
            </p:cNvSpPr>
            <p:nvPr/>
          </p:nvSpPr>
          <p:spPr bwMode="auto">
            <a:xfrm>
              <a:off x="3171" y="3502"/>
              <a:ext cx="307" cy="275"/>
            </a:xfrm>
            <a:prstGeom prst="rect">
              <a:avLst/>
            </a:prstGeom>
            <a:noFill/>
            <a:ln w="9525">
              <a:noFill/>
              <a:miter lim="800000"/>
              <a:headEnd/>
              <a:tailEnd/>
            </a:ln>
            <a:effectLst/>
          </p:spPr>
          <p:txBody>
            <a:bodyPr wrap="none">
              <a:spAutoFit/>
            </a:bodyPr>
            <a:lstStyle/>
            <a:p>
              <a:r>
                <a:rPr lang="en-US" sz="1600">
                  <a:latin typeface="Times New Roman" pitchFamily="18" charset="0"/>
                </a:rPr>
                <a:t>c’’</a:t>
              </a:r>
              <a:endParaRPr lang="en-US" sz="1600" baseline="-25000">
                <a:latin typeface="Times New Roman" pitchFamily="18" charset="0"/>
              </a:endParaRPr>
            </a:p>
          </p:txBody>
        </p:sp>
        <p:sp>
          <p:nvSpPr>
            <p:cNvPr id="30811" name="Text Box 91"/>
            <p:cNvSpPr txBox="1">
              <a:spLocks noChangeArrowheads="1"/>
            </p:cNvSpPr>
            <p:nvPr/>
          </p:nvSpPr>
          <p:spPr bwMode="auto">
            <a:xfrm>
              <a:off x="3218" y="2037"/>
              <a:ext cx="308" cy="275"/>
            </a:xfrm>
            <a:prstGeom prst="rect">
              <a:avLst/>
            </a:prstGeom>
            <a:noFill/>
            <a:ln w="9525">
              <a:noFill/>
              <a:miter lim="800000"/>
              <a:headEnd/>
              <a:tailEnd/>
            </a:ln>
            <a:effectLst/>
          </p:spPr>
          <p:txBody>
            <a:bodyPr wrap="none">
              <a:spAutoFit/>
            </a:bodyPr>
            <a:lstStyle/>
            <a:p>
              <a:r>
                <a:rPr lang="en-US" sz="1600">
                  <a:latin typeface="Times New Roman" pitchFamily="18" charset="0"/>
                </a:rPr>
                <a:t>a’’</a:t>
              </a:r>
              <a:endParaRPr lang="en-US" sz="1600" baseline="-25000">
                <a:latin typeface="Times New Roman" pitchFamily="18" charset="0"/>
              </a:endParaRPr>
            </a:p>
          </p:txBody>
        </p:sp>
        <p:sp>
          <p:nvSpPr>
            <p:cNvPr id="30812" name="Text Box 92"/>
            <p:cNvSpPr txBox="1">
              <a:spLocks noChangeArrowheads="1"/>
            </p:cNvSpPr>
            <p:nvPr/>
          </p:nvSpPr>
          <p:spPr bwMode="auto">
            <a:xfrm>
              <a:off x="3795" y="2722"/>
              <a:ext cx="316" cy="275"/>
            </a:xfrm>
            <a:prstGeom prst="rect">
              <a:avLst/>
            </a:prstGeom>
            <a:noFill/>
            <a:ln w="9525">
              <a:noFill/>
              <a:miter lim="800000"/>
              <a:headEnd/>
              <a:tailEnd/>
            </a:ln>
            <a:effectLst/>
          </p:spPr>
          <p:txBody>
            <a:bodyPr wrap="none">
              <a:spAutoFit/>
            </a:bodyPr>
            <a:lstStyle/>
            <a:p>
              <a:r>
                <a:rPr lang="en-US" sz="1600">
                  <a:latin typeface="Times New Roman" pitchFamily="18" charset="0"/>
                </a:rPr>
                <a:t>b’’</a:t>
              </a:r>
              <a:endParaRPr lang="en-US" sz="1600" baseline="-25000">
                <a:latin typeface="Times New Roman" pitchFamily="18" charset="0"/>
              </a:endParaRPr>
            </a:p>
          </p:txBody>
        </p:sp>
      </p:grpSp>
      <p:sp>
        <p:nvSpPr>
          <p:cNvPr id="30813" name="Text Box 93"/>
          <p:cNvSpPr txBox="1">
            <a:spLocks noChangeArrowheads="1"/>
          </p:cNvSpPr>
          <p:nvPr/>
        </p:nvSpPr>
        <p:spPr bwMode="auto">
          <a:xfrm>
            <a:off x="1009650" y="4056063"/>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30814" name="Text Box 94"/>
          <p:cNvSpPr txBox="1">
            <a:spLocks noChangeArrowheads="1"/>
          </p:cNvSpPr>
          <p:nvPr/>
        </p:nvSpPr>
        <p:spPr bwMode="auto">
          <a:xfrm>
            <a:off x="8510588" y="4056063"/>
            <a:ext cx="404812"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30815" name="Text Box 95"/>
          <p:cNvSpPr txBox="1">
            <a:spLocks noChangeArrowheads="1"/>
          </p:cNvSpPr>
          <p:nvPr/>
        </p:nvSpPr>
        <p:spPr bwMode="auto">
          <a:xfrm>
            <a:off x="3414713" y="4219575"/>
            <a:ext cx="354012" cy="336550"/>
          </a:xfrm>
          <a:prstGeom prst="rect">
            <a:avLst/>
          </a:prstGeom>
          <a:noFill/>
          <a:ln w="9525">
            <a:noFill/>
            <a:miter lim="800000"/>
            <a:headEnd/>
            <a:tailEnd/>
          </a:ln>
          <a:effectLst/>
        </p:spPr>
        <p:txBody>
          <a:bodyPr wrap="none">
            <a:spAutoFit/>
          </a:bodyPr>
          <a:lstStyle/>
          <a:p>
            <a:r>
              <a:rPr lang="en-US" sz="1600">
                <a:latin typeface="Times New Roman" pitchFamily="18" charset="0"/>
              </a:rPr>
              <a:t>1’</a:t>
            </a:r>
          </a:p>
        </p:txBody>
      </p:sp>
      <p:sp>
        <p:nvSpPr>
          <p:cNvPr id="30816" name="Text Box 96"/>
          <p:cNvSpPr txBox="1">
            <a:spLocks noChangeArrowheads="1"/>
          </p:cNvSpPr>
          <p:nvPr/>
        </p:nvSpPr>
        <p:spPr bwMode="auto">
          <a:xfrm>
            <a:off x="4940300" y="4087813"/>
            <a:ext cx="354013" cy="336550"/>
          </a:xfrm>
          <a:prstGeom prst="rect">
            <a:avLst/>
          </a:prstGeom>
          <a:noFill/>
          <a:ln w="9525">
            <a:noFill/>
            <a:miter lim="800000"/>
            <a:headEnd/>
            <a:tailEnd/>
          </a:ln>
          <a:effectLst/>
        </p:spPr>
        <p:txBody>
          <a:bodyPr wrap="none">
            <a:spAutoFit/>
          </a:bodyPr>
          <a:lstStyle/>
          <a:p>
            <a:r>
              <a:rPr lang="en-US" sz="1600">
                <a:latin typeface="Times New Roman" pitchFamily="18" charset="0"/>
              </a:rPr>
              <a:t>1’</a:t>
            </a:r>
          </a:p>
        </p:txBody>
      </p:sp>
      <p:sp>
        <p:nvSpPr>
          <p:cNvPr id="30817" name="Text Box 97"/>
          <p:cNvSpPr txBox="1">
            <a:spLocks noChangeArrowheads="1"/>
          </p:cNvSpPr>
          <p:nvPr/>
        </p:nvSpPr>
        <p:spPr bwMode="auto">
          <a:xfrm>
            <a:off x="7397750" y="4445000"/>
            <a:ext cx="557213" cy="336550"/>
          </a:xfrm>
          <a:prstGeom prst="rect">
            <a:avLst/>
          </a:prstGeom>
          <a:noFill/>
          <a:ln w="9525">
            <a:noFill/>
            <a:miter lim="800000"/>
            <a:headEnd/>
            <a:tailEnd/>
          </a:ln>
          <a:effectLst/>
        </p:spPr>
        <p:txBody>
          <a:bodyPr wrap="none">
            <a:spAutoFit/>
          </a:bodyPr>
          <a:lstStyle/>
          <a:p>
            <a:r>
              <a:rPr lang="en-US" sz="1600">
                <a:latin typeface="Times New Roman" pitchFamily="18" charset="0"/>
              </a:rPr>
              <a:t>1’    </a:t>
            </a:r>
          </a:p>
        </p:txBody>
      </p:sp>
      <p:sp>
        <p:nvSpPr>
          <p:cNvPr id="30818" name="Oval 98"/>
          <p:cNvSpPr>
            <a:spLocks noChangeArrowheads="1"/>
          </p:cNvSpPr>
          <p:nvPr/>
        </p:nvSpPr>
        <p:spPr bwMode="auto">
          <a:xfrm>
            <a:off x="5403850" y="4683125"/>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19" name="Oval 99"/>
          <p:cNvSpPr>
            <a:spLocks noChangeArrowheads="1"/>
          </p:cNvSpPr>
          <p:nvPr/>
        </p:nvSpPr>
        <p:spPr bwMode="auto">
          <a:xfrm>
            <a:off x="4940300" y="5611813"/>
            <a:ext cx="65088"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0" name="Oval 100"/>
          <p:cNvSpPr>
            <a:spLocks noChangeArrowheads="1"/>
          </p:cNvSpPr>
          <p:nvPr/>
        </p:nvSpPr>
        <p:spPr bwMode="auto">
          <a:xfrm>
            <a:off x="5403850" y="6542088"/>
            <a:ext cx="66675" cy="65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1" name="Oval 101"/>
          <p:cNvSpPr>
            <a:spLocks noChangeArrowheads="1"/>
          </p:cNvSpPr>
          <p:nvPr/>
        </p:nvSpPr>
        <p:spPr bwMode="auto">
          <a:xfrm>
            <a:off x="5868988" y="5611813"/>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2" name="Oval 102"/>
          <p:cNvSpPr>
            <a:spLocks noChangeArrowheads="1"/>
          </p:cNvSpPr>
          <p:nvPr/>
        </p:nvSpPr>
        <p:spPr bwMode="auto">
          <a:xfrm>
            <a:off x="7461250" y="2227263"/>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3" name="Oval 103"/>
          <p:cNvSpPr>
            <a:spLocks noChangeArrowheads="1"/>
          </p:cNvSpPr>
          <p:nvPr/>
        </p:nvSpPr>
        <p:spPr bwMode="auto">
          <a:xfrm>
            <a:off x="6465888" y="3024188"/>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4" name="Oval 104"/>
          <p:cNvSpPr>
            <a:spLocks noChangeArrowheads="1"/>
          </p:cNvSpPr>
          <p:nvPr/>
        </p:nvSpPr>
        <p:spPr bwMode="auto">
          <a:xfrm>
            <a:off x="7461250" y="3819525"/>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5" name="Oval 105"/>
          <p:cNvSpPr>
            <a:spLocks noChangeArrowheads="1"/>
          </p:cNvSpPr>
          <p:nvPr/>
        </p:nvSpPr>
        <p:spPr bwMode="auto">
          <a:xfrm>
            <a:off x="8391525" y="3024188"/>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6" name="Oval 106"/>
          <p:cNvSpPr>
            <a:spLocks noChangeArrowheads="1"/>
          </p:cNvSpPr>
          <p:nvPr/>
        </p:nvSpPr>
        <p:spPr bwMode="auto">
          <a:xfrm>
            <a:off x="7461250" y="2890838"/>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7" name="Oval 107"/>
          <p:cNvSpPr>
            <a:spLocks noChangeArrowheads="1"/>
          </p:cNvSpPr>
          <p:nvPr/>
        </p:nvSpPr>
        <p:spPr bwMode="auto">
          <a:xfrm>
            <a:off x="6532563" y="3621088"/>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8" name="Oval 108"/>
          <p:cNvSpPr>
            <a:spLocks noChangeArrowheads="1"/>
          </p:cNvSpPr>
          <p:nvPr/>
        </p:nvSpPr>
        <p:spPr bwMode="auto">
          <a:xfrm>
            <a:off x="7396163" y="4418013"/>
            <a:ext cx="65087" cy="666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829" name="Oval 109"/>
          <p:cNvSpPr>
            <a:spLocks noChangeArrowheads="1"/>
          </p:cNvSpPr>
          <p:nvPr/>
        </p:nvSpPr>
        <p:spPr bwMode="auto">
          <a:xfrm>
            <a:off x="8391525" y="3687763"/>
            <a:ext cx="66675" cy="66675"/>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30830" name="Group 110"/>
          <p:cNvGrpSpPr>
            <a:grpSpLocks/>
          </p:cNvGrpSpPr>
          <p:nvPr/>
        </p:nvGrpSpPr>
        <p:grpSpPr bwMode="auto">
          <a:xfrm>
            <a:off x="5562600" y="0"/>
            <a:ext cx="3619500" cy="1371600"/>
            <a:chOff x="3504" y="0"/>
            <a:chExt cx="2280" cy="864"/>
          </a:xfrm>
        </p:grpSpPr>
        <p:sp>
          <p:nvSpPr>
            <p:cNvPr id="30831" name="AutoShape 111"/>
            <p:cNvSpPr>
              <a:spLocks noChangeArrowheads="1"/>
            </p:cNvSpPr>
            <p:nvPr/>
          </p:nvSpPr>
          <p:spPr bwMode="auto">
            <a:xfrm>
              <a:off x="3504" y="0"/>
              <a:ext cx="2256" cy="864"/>
            </a:xfrm>
            <a:prstGeom prst="wedgeRoundRectCallout">
              <a:avLst>
                <a:gd name="adj1" fmla="val -53324"/>
                <a:gd name="adj2" fmla="val 104745"/>
                <a:gd name="adj3" fmla="val 16667"/>
              </a:avLst>
            </a:prstGeom>
            <a:solidFill>
              <a:schemeClr val="hlink"/>
            </a:solidFill>
            <a:ln w="9525">
              <a:solidFill>
                <a:schemeClr val="tx1"/>
              </a:solidFill>
              <a:miter lim="800000"/>
              <a:headEnd/>
              <a:tailEnd/>
            </a:ln>
            <a:effectLst/>
          </p:spPr>
          <p:txBody>
            <a:bodyPr/>
            <a:lstStyle/>
            <a:p>
              <a:pPr algn="ctr"/>
              <a:endParaRPr lang="en-US" sz="1400">
                <a:latin typeface="Times New Roman" pitchFamily="18" charset="0"/>
              </a:endParaRPr>
            </a:p>
          </p:txBody>
        </p:sp>
        <p:sp>
          <p:nvSpPr>
            <p:cNvPr id="30832" name="Text Box 112"/>
            <p:cNvSpPr txBox="1">
              <a:spLocks noChangeArrowheads="1"/>
            </p:cNvSpPr>
            <p:nvPr/>
          </p:nvSpPr>
          <p:spPr bwMode="auto">
            <a:xfrm>
              <a:off x="3572" y="36"/>
              <a:ext cx="2212" cy="748"/>
            </a:xfrm>
            <a:prstGeom prst="rect">
              <a:avLst/>
            </a:prstGeom>
            <a:noFill/>
            <a:ln w="9525">
              <a:noFill/>
              <a:miter lim="800000"/>
              <a:headEnd/>
              <a:tailEnd/>
            </a:ln>
            <a:effectLst/>
          </p:spPr>
          <p:txBody>
            <a:bodyPr wrap="none">
              <a:spAutoFit/>
            </a:bodyPr>
            <a:lstStyle/>
            <a:p>
              <a:r>
                <a:rPr lang="en-US" sz="1600" b="1">
                  <a:solidFill>
                    <a:schemeClr val="accent2"/>
                  </a:solidFill>
                  <a:latin typeface="Times New Roman" pitchFamily="18" charset="0"/>
                </a:rPr>
                <a:t>Problem 8:</a:t>
              </a:r>
            </a:p>
            <a:p>
              <a:r>
                <a:rPr lang="en-US" sz="1400" b="1">
                  <a:latin typeface="Times New Roman" pitchFamily="18" charset="0"/>
                </a:rPr>
                <a:t>A cube of 50 mm long edges is so placed </a:t>
              </a:r>
            </a:p>
            <a:p>
              <a:r>
                <a:rPr lang="en-US" sz="1400" b="1">
                  <a:latin typeface="Times New Roman" pitchFamily="18" charset="0"/>
                </a:rPr>
                <a:t>on Hp on one corner  that a body diagonal</a:t>
              </a:r>
            </a:p>
            <a:p>
              <a:r>
                <a:rPr lang="en-US" sz="1400" b="1">
                  <a:latin typeface="Times New Roman" pitchFamily="18" charset="0"/>
                </a:rPr>
                <a:t> through this corner is perpendicular to Hp </a:t>
              </a:r>
            </a:p>
            <a:p>
              <a:r>
                <a:rPr lang="en-US" sz="1400" b="1">
                  <a:latin typeface="Times New Roman" pitchFamily="18" charset="0"/>
                </a:rPr>
                <a:t>and parallel to Vp  Draw it’s three views.</a:t>
              </a:r>
            </a:p>
          </p:txBody>
        </p:sp>
      </p:grpSp>
      <p:grpSp>
        <p:nvGrpSpPr>
          <p:cNvPr id="30833" name="Group 113"/>
          <p:cNvGrpSpPr>
            <a:grpSpLocks/>
          </p:cNvGrpSpPr>
          <p:nvPr/>
        </p:nvGrpSpPr>
        <p:grpSpPr bwMode="auto">
          <a:xfrm>
            <a:off x="0" y="0"/>
            <a:ext cx="5410200" cy="2757488"/>
            <a:chOff x="0" y="0"/>
            <a:chExt cx="3408" cy="1737"/>
          </a:xfrm>
        </p:grpSpPr>
        <p:sp>
          <p:nvSpPr>
            <p:cNvPr id="30834" name="Rectangle 114"/>
            <p:cNvSpPr>
              <a:spLocks noChangeArrowheads="1"/>
            </p:cNvSpPr>
            <p:nvPr/>
          </p:nvSpPr>
          <p:spPr bwMode="auto">
            <a:xfrm>
              <a:off x="0" y="702"/>
              <a:ext cx="2976" cy="144"/>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30835" name="Rectangle 115"/>
            <p:cNvSpPr>
              <a:spLocks noChangeArrowheads="1"/>
            </p:cNvSpPr>
            <p:nvPr/>
          </p:nvSpPr>
          <p:spPr bwMode="auto">
            <a:xfrm>
              <a:off x="0" y="0"/>
              <a:ext cx="3408" cy="720"/>
            </a:xfrm>
            <a:prstGeom prst="rect">
              <a:avLst/>
            </a:prstGeom>
            <a:solidFill>
              <a:srgbClr val="00FFFF"/>
            </a:solidFill>
            <a:ln w="9525">
              <a:solidFill>
                <a:schemeClr val="tx1"/>
              </a:solidFill>
              <a:miter lim="800000"/>
              <a:headEnd/>
              <a:tailEnd/>
            </a:ln>
            <a:effectLst/>
          </p:spPr>
          <p:txBody>
            <a:bodyPr wrap="none" anchor="ctr"/>
            <a:lstStyle/>
            <a:p>
              <a:endParaRPr lang="en-US"/>
            </a:p>
          </p:txBody>
        </p:sp>
        <p:sp>
          <p:nvSpPr>
            <p:cNvPr id="30836" name="Rectangle 116"/>
            <p:cNvSpPr>
              <a:spLocks noChangeArrowheads="1"/>
            </p:cNvSpPr>
            <p:nvPr/>
          </p:nvSpPr>
          <p:spPr bwMode="auto">
            <a:xfrm>
              <a:off x="0" y="846"/>
              <a:ext cx="2544" cy="864"/>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30837" name="Text Box 117"/>
            <p:cNvSpPr txBox="1">
              <a:spLocks noChangeArrowheads="1"/>
            </p:cNvSpPr>
            <p:nvPr/>
          </p:nvSpPr>
          <p:spPr bwMode="auto">
            <a:xfrm>
              <a:off x="0" y="0"/>
              <a:ext cx="3401" cy="1737"/>
            </a:xfrm>
            <a:prstGeom prst="rect">
              <a:avLst/>
            </a:prstGeom>
            <a:noFill/>
            <a:ln w="9525">
              <a:noFill/>
              <a:miter lim="800000"/>
              <a:headEnd/>
              <a:tailEnd/>
            </a:ln>
            <a:effectLst/>
          </p:spPr>
          <p:txBody>
            <a:bodyPr wrap="none">
              <a:spAutoFit/>
            </a:bodyPr>
            <a:lstStyle/>
            <a:p>
              <a:r>
                <a:rPr lang="en-US" sz="1400" b="1">
                  <a:solidFill>
                    <a:srgbClr val="FF0000"/>
                  </a:solidFill>
                  <a:latin typeface="Times New Roman" pitchFamily="18" charset="0"/>
                </a:rPr>
                <a:t>Solution Steps:</a:t>
              </a:r>
            </a:p>
            <a:p>
              <a:r>
                <a:rPr lang="en-US" sz="1400">
                  <a:latin typeface="Times New Roman" pitchFamily="18" charset="0"/>
                </a:rPr>
                <a:t>1.Assuming it standing on Hp begin with Tv, a square of corner case.</a:t>
              </a:r>
            </a:p>
            <a:p>
              <a:r>
                <a:rPr lang="en-US" sz="1400">
                  <a:latin typeface="Times New Roman" pitchFamily="18" charset="0"/>
                </a:rPr>
                <a:t>2.Project corresponding Fv.&amp; name all points as usual in both views.</a:t>
              </a:r>
            </a:p>
            <a:p>
              <a:r>
                <a:rPr lang="en-US" sz="1400">
                  <a:latin typeface="Times New Roman" pitchFamily="18" charset="0"/>
                </a:rPr>
                <a:t>3.Join a’1’ as body diagonal and draw 2</a:t>
              </a:r>
              <a:r>
                <a:rPr lang="en-US" sz="1400" baseline="30000">
                  <a:latin typeface="Times New Roman" pitchFamily="18" charset="0"/>
                </a:rPr>
                <a:t>nd</a:t>
              </a:r>
              <a:r>
                <a:rPr lang="en-US" sz="1400">
                  <a:latin typeface="Times New Roman" pitchFamily="18" charset="0"/>
                </a:rPr>
                <a:t> Fv making it vertical (I’ on xy)</a:t>
              </a:r>
            </a:p>
            <a:p>
              <a:r>
                <a:rPr lang="en-US" sz="1400">
                  <a:latin typeface="Times New Roman" pitchFamily="18" charset="0"/>
                </a:rPr>
                <a:t>4.Project it’s Tv drawing dark and dotted lines as per the procedure.</a:t>
              </a:r>
            </a:p>
            <a:p>
              <a:r>
                <a:rPr lang="en-US" sz="1400">
                  <a:latin typeface="Times New Roman" pitchFamily="18" charset="0"/>
                </a:rPr>
                <a:t>5.With standard method construct Left-hand side view.</a:t>
              </a:r>
            </a:p>
            <a:p>
              <a:r>
                <a:rPr lang="en-US" sz="1300" b="1">
                  <a:solidFill>
                    <a:schemeClr val="accent2"/>
                  </a:solidFill>
                  <a:latin typeface="Times New Roman" pitchFamily="18" charset="0"/>
                </a:rPr>
                <a:t>( Draw a 45</a:t>
              </a:r>
              <a:r>
                <a:rPr lang="en-US" sz="1300" b="1" baseline="30000">
                  <a:solidFill>
                    <a:schemeClr val="accent2"/>
                  </a:solidFill>
                  <a:latin typeface="Times New Roman" pitchFamily="18" charset="0"/>
                </a:rPr>
                <a:t>0</a:t>
              </a:r>
              <a:r>
                <a:rPr lang="en-US" sz="1300" b="1">
                  <a:solidFill>
                    <a:schemeClr val="accent2"/>
                  </a:solidFill>
                  <a:latin typeface="Times New Roman" pitchFamily="18" charset="0"/>
                </a:rPr>
                <a:t> inclined Line in Tv region ( below xy). </a:t>
              </a:r>
            </a:p>
            <a:p>
              <a:r>
                <a:rPr lang="en-US" sz="1300" b="1">
                  <a:solidFill>
                    <a:schemeClr val="accent2"/>
                  </a:solidFill>
                  <a:latin typeface="Times New Roman" pitchFamily="18" charset="0"/>
                </a:rPr>
                <a:t>Project horizontally all points of Tv on this line and</a:t>
              </a:r>
            </a:p>
            <a:p>
              <a:r>
                <a:rPr lang="en-US" sz="1300" b="1">
                  <a:solidFill>
                    <a:schemeClr val="accent2"/>
                  </a:solidFill>
                  <a:latin typeface="Times New Roman" pitchFamily="18" charset="0"/>
                </a:rPr>
                <a:t> reflect vertically upward, above xy.After this, draw </a:t>
              </a:r>
            </a:p>
            <a:p>
              <a:r>
                <a:rPr lang="en-US" sz="1300" b="1">
                  <a:solidFill>
                    <a:schemeClr val="accent2"/>
                  </a:solidFill>
                  <a:latin typeface="Times New Roman" pitchFamily="18" charset="0"/>
                </a:rPr>
                <a:t>horizontal lines, from all points of Fv, to meet these </a:t>
              </a:r>
            </a:p>
            <a:p>
              <a:r>
                <a:rPr lang="en-US" sz="1300" b="1">
                  <a:solidFill>
                    <a:schemeClr val="accent2"/>
                  </a:solidFill>
                  <a:latin typeface="Times New Roman" pitchFamily="18" charset="0"/>
                </a:rPr>
                <a:t>lines. Name points of intersections and join properly.</a:t>
              </a:r>
            </a:p>
            <a:p>
              <a:r>
                <a:rPr lang="en-US" sz="1300" b="1">
                  <a:solidFill>
                    <a:schemeClr val="accent2"/>
                  </a:solidFill>
                  <a:latin typeface="Times New Roman" pitchFamily="18" charset="0"/>
                </a:rPr>
                <a:t>For dark &amp; dotted lines </a:t>
              </a:r>
            </a:p>
            <a:p>
              <a:r>
                <a:rPr lang="en-US" sz="1300" b="1">
                  <a:solidFill>
                    <a:schemeClr val="accent2"/>
                  </a:solidFill>
                  <a:latin typeface="Times New Roman" pitchFamily="18" charset="0"/>
                </a:rPr>
                <a:t>locate observer on left side of Fv as shown.)</a:t>
              </a:r>
              <a:r>
                <a:rPr lang="en-US" sz="1300" b="1">
                  <a:latin typeface="Times New Roman" pitchFamily="18" charset="0"/>
                </a:rPr>
                <a:t> </a:t>
              </a:r>
            </a:p>
          </p:txBody>
        </p:sp>
      </p:grpSp>
      <p:grpSp>
        <p:nvGrpSpPr>
          <p:cNvPr id="30838" name="Group 118"/>
          <p:cNvGrpSpPr>
            <a:grpSpLocks/>
          </p:cNvGrpSpPr>
          <p:nvPr/>
        </p:nvGrpSpPr>
        <p:grpSpPr bwMode="auto">
          <a:xfrm>
            <a:off x="8016875" y="46038"/>
            <a:ext cx="1096963" cy="182562"/>
            <a:chOff x="5050" y="29"/>
            <a:chExt cx="691" cy="115"/>
          </a:xfrm>
        </p:grpSpPr>
        <p:sp>
          <p:nvSpPr>
            <p:cNvPr id="30839" name="AutoShape 119">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0840" name="AutoShape 120">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0841" name="AutoShape 121">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0842" name="AutoShape 122">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0843" name="AutoShape 123">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0844" name="AutoShape 124">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830"/>
                                        </p:tgtEl>
                                        <p:attrNameLst>
                                          <p:attrName>style.visibility</p:attrName>
                                        </p:attrNameLst>
                                      </p:cBhvr>
                                      <p:to>
                                        <p:strVal val="visible"/>
                                      </p:to>
                                    </p:set>
                                    <p:anim calcmode="lin" valueType="num">
                                      <p:cBhvr>
                                        <p:cTn id="7" dur="500" fill="hold"/>
                                        <p:tgtEl>
                                          <p:spTgt spid="30830"/>
                                        </p:tgtEl>
                                        <p:attrNameLst>
                                          <p:attrName>ppt_w</p:attrName>
                                        </p:attrNameLst>
                                      </p:cBhvr>
                                      <p:tavLst>
                                        <p:tav tm="0">
                                          <p:val>
                                            <p:fltVal val="0"/>
                                          </p:val>
                                        </p:tav>
                                        <p:tav tm="100000">
                                          <p:val>
                                            <p:strVal val="#ppt_w"/>
                                          </p:val>
                                        </p:tav>
                                      </p:tavLst>
                                    </p:anim>
                                    <p:anim calcmode="lin" valueType="num">
                                      <p:cBhvr>
                                        <p:cTn id="8" dur="500" fill="hold"/>
                                        <p:tgtEl>
                                          <p:spTgt spid="3083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0833"/>
                                        </p:tgtEl>
                                        <p:attrNameLst>
                                          <p:attrName>style.visibility</p:attrName>
                                        </p:attrNameLst>
                                      </p:cBhvr>
                                      <p:to>
                                        <p:strVal val="visible"/>
                                      </p:to>
                                    </p:set>
                                    <p:anim calcmode="lin" valueType="num">
                                      <p:cBhvr>
                                        <p:cTn id="13" dur="500" fill="hold"/>
                                        <p:tgtEl>
                                          <p:spTgt spid="30833"/>
                                        </p:tgtEl>
                                        <p:attrNameLst>
                                          <p:attrName>ppt_w</p:attrName>
                                        </p:attrNameLst>
                                      </p:cBhvr>
                                      <p:tavLst>
                                        <p:tav tm="0">
                                          <p:val>
                                            <p:fltVal val="0"/>
                                          </p:val>
                                        </p:tav>
                                        <p:tav tm="100000">
                                          <p:val>
                                            <p:strVal val="#ppt_w"/>
                                          </p:val>
                                        </p:tav>
                                      </p:tavLst>
                                    </p:anim>
                                    <p:anim calcmode="lin" valueType="num">
                                      <p:cBhvr>
                                        <p:cTn id="14" dur="500" fill="hold"/>
                                        <p:tgtEl>
                                          <p:spTgt spid="3083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38"/>
                                        </p:tgtEl>
                                        <p:attrNameLst>
                                          <p:attrName>style.visibility</p:attrName>
                                        </p:attrNameLst>
                                      </p:cBhvr>
                                      <p:to>
                                        <p:strVal val="visible"/>
                                      </p:to>
                                    </p:set>
                                    <p:anim calcmode="lin" valueType="num">
                                      <p:cBhvr additive="base">
                                        <p:cTn id="19" dur="500" fill="hold"/>
                                        <p:tgtEl>
                                          <p:spTgt spid="30738"/>
                                        </p:tgtEl>
                                        <p:attrNameLst>
                                          <p:attrName>ppt_x</p:attrName>
                                        </p:attrNameLst>
                                      </p:cBhvr>
                                      <p:tavLst>
                                        <p:tav tm="0">
                                          <p:val>
                                            <p:strVal val="0-#ppt_w/2"/>
                                          </p:val>
                                        </p:tav>
                                        <p:tav tm="100000">
                                          <p:val>
                                            <p:strVal val="#ppt_x"/>
                                          </p:val>
                                        </p:tav>
                                      </p:tavLst>
                                    </p:anim>
                                    <p:anim calcmode="lin" valueType="num">
                                      <p:cBhvr additive="base">
                                        <p:cTn id="20" dur="500" fill="hold"/>
                                        <p:tgtEl>
                                          <p:spTgt spid="3073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813"/>
                                        </p:tgtEl>
                                        <p:attrNameLst>
                                          <p:attrName>style.visibility</p:attrName>
                                        </p:attrNameLst>
                                      </p:cBhvr>
                                      <p:to>
                                        <p:strVal val="visible"/>
                                      </p:to>
                                    </p:set>
                                    <p:anim calcmode="lin" valueType="num">
                                      <p:cBhvr additive="base">
                                        <p:cTn id="25" dur="500" fill="hold"/>
                                        <p:tgtEl>
                                          <p:spTgt spid="30813"/>
                                        </p:tgtEl>
                                        <p:attrNameLst>
                                          <p:attrName>ppt_x</p:attrName>
                                        </p:attrNameLst>
                                      </p:cBhvr>
                                      <p:tavLst>
                                        <p:tav tm="0">
                                          <p:val>
                                            <p:strVal val="0-#ppt_w/2"/>
                                          </p:val>
                                        </p:tav>
                                        <p:tav tm="100000">
                                          <p:val>
                                            <p:strVal val="#ppt_x"/>
                                          </p:val>
                                        </p:tav>
                                      </p:tavLst>
                                    </p:anim>
                                    <p:anim calcmode="lin" valueType="num">
                                      <p:cBhvr additive="base">
                                        <p:cTn id="26" dur="500" fill="hold"/>
                                        <p:tgtEl>
                                          <p:spTgt spid="308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0814"/>
                                        </p:tgtEl>
                                        <p:attrNameLst>
                                          <p:attrName>style.visibility</p:attrName>
                                        </p:attrNameLst>
                                      </p:cBhvr>
                                      <p:to>
                                        <p:strVal val="visible"/>
                                      </p:to>
                                    </p:set>
                                    <p:anim calcmode="lin" valueType="num">
                                      <p:cBhvr additive="base">
                                        <p:cTn id="31" dur="500" fill="hold"/>
                                        <p:tgtEl>
                                          <p:spTgt spid="30814"/>
                                        </p:tgtEl>
                                        <p:attrNameLst>
                                          <p:attrName>ppt_x</p:attrName>
                                        </p:attrNameLst>
                                      </p:cBhvr>
                                      <p:tavLst>
                                        <p:tav tm="0">
                                          <p:val>
                                            <p:strVal val="1+#ppt_w/2"/>
                                          </p:val>
                                        </p:tav>
                                        <p:tav tm="100000">
                                          <p:val>
                                            <p:strVal val="#ppt_x"/>
                                          </p:val>
                                        </p:tav>
                                      </p:tavLst>
                                    </p:anim>
                                    <p:anim calcmode="lin" valueType="num">
                                      <p:cBhvr additive="base">
                                        <p:cTn id="32" dur="500" fill="hold"/>
                                        <p:tgtEl>
                                          <p:spTgt spid="308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2"/>
                                        </p:tgtEl>
                                        <p:attrNameLst>
                                          <p:attrName>style.visibility</p:attrName>
                                        </p:attrNameLst>
                                      </p:cBhvr>
                                      <p:to>
                                        <p:strVal val="visible"/>
                                      </p:to>
                                    </p:set>
                                    <p:anim calcmode="lin" valueType="num">
                                      <p:cBhvr additive="base">
                                        <p:cTn id="37" dur="500" fill="hold"/>
                                        <p:tgtEl>
                                          <p:spTgt spid="30722"/>
                                        </p:tgtEl>
                                        <p:attrNameLst>
                                          <p:attrName>ppt_x</p:attrName>
                                        </p:attrNameLst>
                                      </p:cBhvr>
                                      <p:tavLst>
                                        <p:tav tm="0">
                                          <p:val>
                                            <p:strVal val="0-#ppt_w/2"/>
                                          </p:val>
                                        </p:tav>
                                        <p:tav tm="100000">
                                          <p:val>
                                            <p:strVal val="#ppt_x"/>
                                          </p:val>
                                        </p:tav>
                                      </p:tavLst>
                                    </p:anim>
                                    <p:anim calcmode="lin" valueType="num">
                                      <p:cBhvr additive="base">
                                        <p:cTn id="3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30793"/>
                                        </p:tgtEl>
                                        <p:attrNameLst>
                                          <p:attrName>style.visibility</p:attrName>
                                        </p:attrNameLst>
                                      </p:cBhvr>
                                      <p:to>
                                        <p:strVal val="visible"/>
                                      </p:to>
                                    </p:set>
                                    <p:anim calcmode="lin" valueType="num">
                                      <p:cBhvr>
                                        <p:cTn id="43" dur="500" fill="hold"/>
                                        <p:tgtEl>
                                          <p:spTgt spid="30793"/>
                                        </p:tgtEl>
                                        <p:attrNameLst>
                                          <p:attrName>ppt_w</p:attrName>
                                        </p:attrNameLst>
                                      </p:cBhvr>
                                      <p:tavLst>
                                        <p:tav tm="0">
                                          <p:val>
                                            <p:fltVal val="0"/>
                                          </p:val>
                                        </p:tav>
                                        <p:tav tm="100000">
                                          <p:val>
                                            <p:strVal val="#ppt_w"/>
                                          </p:val>
                                        </p:tav>
                                      </p:tavLst>
                                    </p:anim>
                                    <p:anim calcmode="lin" valueType="num">
                                      <p:cBhvr>
                                        <p:cTn id="44" dur="500" fill="hold"/>
                                        <p:tgtEl>
                                          <p:spTgt spid="30793"/>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723"/>
                                        </p:tgtEl>
                                        <p:attrNameLst>
                                          <p:attrName>style.visibility</p:attrName>
                                        </p:attrNameLst>
                                      </p:cBhvr>
                                      <p:to>
                                        <p:strVal val="visible"/>
                                      </p:to>
                                    </p:set>
                                    <p:anim calcmode="lin" valueType="num">
                                      <p:cBhvr additive="base">
                                        <p:cTn id="49" dur="500" fill="hold"/>
                                        <p:tgtEl>
                                          <p:spTgt spid="30723"/>
                                        </p:tgtEl>
                                        <p:attrNameLst>
                                          <p:attrName>ppt_x</p:attrName>
                                        </p:attrNameLst>
                                      </p:cBhvr>
                                      <p:tavLst>
                                        <p:tav tm="0">
                                          <p:val>
                                            <p:strVal val="0-#ppt_w/2"/>
                                          </p:val>
                                        </p:tav>
                                        <p:tav tm="100000">
                                          <p:val>
                                            <p:strVal val="#ppt_x"/>
                                          </p:val>
                                        </p:tav>
                                      </p:tavLst>
                                    </p:anim>
                                    <p:anim calcmode="lin" valueType="num">
                                      <p:cBhvr additive="base">
                                        <p:cTn id="50"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724"/>
                                        </p:tgtEl>
                                        <p:attrNameLst>
                                          <p:attrName>style.visibility</p:attrName>
                                        </p:attrNameLst>
                                      </p:cBhvr>
                                      <p:to>
                                        <p:strVal val="visible"/>
                                      </p:to>
                                    </p:set>
                                    <p:anim calcmode="lin" valueType="num">
                                      <p:cBhvr additive="base">
                                        <p:cTn id="55" dur="500" fill="hold"/>
                                        <p:tgtEl>
                                          <p:spTgt spid="30724"/>
                                        </p:tgtEl>
                                        <p:attrNameLst>
                                          <p:attrName>ppt_x</p:attrName>
                                        </p:attrNameLst>
                                      </p:cBhvr>
                                      <p:tavLst>
                                        <p:tav tm="0">
                                          <p:val>
                                            <p:strVal val="0-#ppt_w/2"/>
                                          </p:val>
                                        </p:tav>
                                        <p:tav tm="100000">
                                          <p:val>
                                            <p:strVal val="#ppt_x"/>
                                          </p:val>
                                        </p:tav>
                                      </p:tavLst>
                                    </p:anim>
                                    <p:anim calcmode="lin" valueType="num">
                                      <p:cBhvr additive="base">
                                        <p:cTn id="56"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0729"/>
                                        </p:tgtEl>
                                        <p:attrNameLst>
                                          <p:attrName>style.visibility</p:attrName>
                                        </p:attrNameLst>
                                      </p:cBhvr>
                                      <p:to>
                                        <p:strVal val="visible"/>
                                      </p:to>
                                    </p:set>
                                    <p:anim calcmode="lin" valueType="num">
                                      <p:cBhvr additive="base">
                                        <p:cTn id="61" dur="500" fill="hold"/>
                                        <p:tgtEl>
                                          <p:spTgt spid="30729"/>
                                        </p:tgtEl>
                                        <p:attrNameLst>
                                          <p:attrName>ppt_x</p:attrName>
                                        </p:attrNameLst>
                                      </p:cBhvr>
                                      <p:tavLst>
                                        <p:tav tm="0">
                                          <p:val>
                                            <p:strVal val="0-#ppt_w/2"/>
                                          </p:val>
                                        </p:tav>
                                        <p:tav tm="100000">
                                          <p:val>
                                            <p:strVal val="#ppt_x"/>
                                          </p:val>
                                        </p:tav>
                                      </p:tavLst>
                                    </p:anim>
                                    <p:anim calcmode="lin" valueType="num">
                                      <p:cBhvr additive="base">
                                        <p:cTn id="62" dur="500" fill="hold"/>
                                        <p:tgtEl>
                                          <p:spTgt spid="307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0725"/>
                                        </p:tgtEl>
                                        <p:attrNameLst>
                                          <p:attrName>style.visibility</p:attrName>
                                        </p:attrNameLst>
                                      </p:cBhvr>
                                      <p:to>
                                        <p:strVal val="visible"/>
                                      </p:to>
                                    </p:set>
                                    <p:anim calcmode="lin" valueType="num">
                                      <p:cBhvr additive="base">
                                        <p:cTn id="67" dur="500" fill="hold"/>
                                        <p:tgtEl>
                                          <p:spTgt spid="30725"/>
                                        </p:tgtEl>
                                        <p:attrNameLst>
                                          <p:attrName>ppt_x</p:attrName>
                                        </p:attrNameLst>
                                      </p:cBhvr>
                                      <p:tavLst>
                                        <p:tav tm="0">
                                          <p:val>
                                            <p:strVal val="0-#ppt_w/2"/>
                                          </p:val>
                                        </p:tav>
                                        <p:tav tm="100000">
                                          <p:val>
                                            <p:strVal val="#ppt_x"/>
                                          </p:val>
                                        </p:tav>
                                      </p:tavLst>
                                    </p:anim>
                                    <p:anim calcmode="lin" valueType="num">
                                      <p:cBhvr additive="base">
                                        <p:cTn id="68" dur="500" fill="hold"/>
                                        <p:tgtEl>
                                          <p:spTgt spid="3072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8" fill="hold" grpId="0" nodeType="clickEffect">
                                  <p:stCondLst>
                                    <p:cond delay="0"/>
                                  </p:stCondLst>
                                  <p:childTnLst>
                                    <p:set>
                                      <p:cBhvr>
                                        <p:cTn id="72" dur="1" fill="hold">
                                          <p:stCondLst>
                                            <p:cond delay="0"/>
                                          </p:stCondLst>
                                        </p:cTn>
                                        <p:tgtEl>
                                          <p:spTgt spid="30726"/>
                                        </p:tgtEl>
                                        <p:attrNameLst>
                                          <p:attrName>style.visibility</p:attrName>
                                        </p:attrNameLst>
                                      </p:cBhvr>
                                      <p:to>
                                        <p:strVal val="visible"/>
                                      </p:to>
                                    </p:set>
                                    <p:anim calcmode="lin" valueType="num">
                                      <p:cBhvr>
                                        <p:cTn id="73" dur="500" fill="hold"/>
                                        <p:tgtEl>
                                          <p:spTgt spid="30726"/>
                                        </p:tgtEl>
                                        <p:attrNameLst>
                                          <p:attrName>ppt_x</p:attrName>
                                        </p:attrNameLst>
                                      </p:cBhvr>
                                      <p:tavLst>
                                        <p:tav tm="0">
                                          <p:val>
                                            <p:strVal val="#ppt_x-#ppt_w/2"/>
                                          </p:val>
                                        </p:tav>
                                        <p:tav tm="100000">
                                          <p:val>
                                            <p:strVal val="#ppt_x"/>
                                          </p:val>
                                        </p:tav>
                                      </p:tavLst>
                                    </p:anim>
                                    <p:anim calcmode="lin" valueType="num">
                                      <p:cBhvr>
                                        <p:cTn id="74" dur="500" fill="hold"/>
                                        <p:tgtEl>
                                          <p:spTgt spid="30726"/>
                                        </p:tgtEl>
                                        <p:attrNameLst>
                                          <p:attrName>ppt_y</p:attrName>
                                        </p:attrNameLst>
                                      </p:cBhvr>
                                      <p:tavLst>
                                        <p:tav tm="0">
                                          <p:val>
                                            <p:strVal val="#ppt_y"/>
                                          </p:val>
                                        </p:tav>
                                        <p:tav tm="100000">
                                          <p:val>
                                            <p:strVal val="#ppt_y"/>
                                          </p:val>
                                        </p:tav>
                                      </p:tavLst>
                                    </p:anim>
                                    <p:anim calcmode="lin" valueType="num">
                                      <p:cBhvr>
                                        <p:cTn id="75" dur="500" fill="hold"/>
                                        <p:tgtEl>
                                          <p:spTgt spid="30726"/>
                                        </p:tgtEl>
                                        <p:attrNameLst>
                                          <p:attrName>ppt_w</p:attrName>
                                        </p:attrNameLst>
                                      </p:cBhvr>
                                      <p:tavLst>
                                        <p:tav tm="0">
                                          <p:val>
                                            <p:fltVal val="0"/>
                                          </p:val>
                                        </p:tav>
                                        <p:tav tm="100000">
                                          <p:val>
                                            <p:strVal val="#ppt_w"/>
                                          </p:val>
                                        </p:tav>
                                      </p:tavLst>
                                    </p:anim>
                                    <p:anim calcmode="lin" valueType="num">
                                      <p:cBhvr>
                                        <p:cTn id="76" dur="500" fill="hold"/>
                                        <p:tgtEl>
                                          <p:spTgt spid="30726"/>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1" fill="hold" grpId="0" nodeType="clickEffect">
                                  <p:stCondLst>
                                    <p:cond delay="0"/>
                                  </p:stCondLst>
                                  <p:childTnLst>
                                    <p:set>
                                      <p:cBhvr>
                                        <p:cTn id="80" dur="1" fill="hold">
                                          <p:stCondLst>
                                            <p:cond delay="0"/>
                                          </p:stCondLst>
                                        </p:cTn>
                                        <p:tgtEl>
                                          <p:spTgt spid="30727"/>
                                        </p:tgtEl>
                                        <p:attrNameLst>
                                          <p:attrName>style.visibility</p:attrName>
                                        </p:attrNameLst>
                                      </p:cBhvr>
                                      <p:to>
                                        <p:strVal val="visible"/>
                                      </p:to>
                                    </p:set>
                                    <p:anim calcmode="lin" valueType="num">
                                      <p:cBhvr>
                                        <p:cTn id="81" dur="500" fill="hold"/>
                                        <p:tgtEl>
                                          <p:spTgt spid="30727"/>
                                        </p:tgtEl>
                                        <p:attrNameLst>
                                          <p:attrName>ppt_x</p:attrName>
                                        </p:attrNameLst>
                                      </p:cBhvr>
                                      <p:tavLst>
                                        <p:tav tm="0">
                                          <p:val>
                                            <p:strVal val="#ppt_x"/>
                                          </p:val>
                                        </p:tav>
                                        <p:tav tm="100000">
                                          <p:val>
                                            <p:strVal val="#ppt_x"/>
                                          </p:val>
                                        </p:tav>
                                      </p:tavLst>
                                    </p:anim>
                                    <p:anim calcmode="lin" valueType="num">
                                      <p:cBhvr>
                                        <p:cTn id="82" dur="500" fill="hold"/>
                                        <p:tgtEl>
                                          <p:spTgt spid="30727"/>
                                        </p:tgtEl>
                                        <p:attrNameLst>
                                          <p:attrName>ppt_y</p:attrName>
                                        </p:attrNameLst>
                                      </p:cBhvr>
                                      <p:tavLst>
                                        <p:tav tm="0">
                                          <p:val>
                                            <p:strVal val="#ppt_y-#ppt_h/2"/>
                                          </p:val>
                                        </p:tav>
                                        <p:tav tm="100000">
                                          <p:val>
                                            <p:strVal val="#ppt_y"/>
                                          </p:val>
                                        </p:tav>
                                      </p:tavLst>
                                    </p:anim>
                                    <p:anim calcmode="lin" valueType="num">
                                      <p:cBhvr>
                                        <p:cTn id="83" dur="500" fill="hold"/>
                                        <p:tgtEl>
                                          <p:spTgt spid="30727"/>
                                        </p:tgtEl>
                                        <p:attrNameLst>
                                          <p:attrName>ppt_w</p:attrName>
                                        </p:attrNameLst>
                                      </p:cBhvr>
                                      <p:tavLst>
                                        <p:tav tm="0">
                                          <p:val>
                                            <p:strVal val="#ppt_w"/>
                                          </p:val>
                                        </p:tav>
                                        <p:tav tm="100000">
                                          <p:val>
                                            <p:strVal val="#ppt_w"/>
                                          </p:val>
                                        </p:tav>
                                      </p:tavLst>
                                    </p:anim>
                                    <p:anim calcmode="lin" valueType="num">
                                      <p:cBhvr>
                                        <p:cTn id="84" dur="500" fill="hold"/>
                                        <p:tgtEl>
                                          <p:spTgt spid="30727"/>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2" fill="hold" grpId="0" nodeType="clickEffect">
                                  <p:stCondLst>
                                    <p:cond delay="0"/>
                                  </p:stCondLst>
                                  <p:childTnLst>
                                    <p:set>
                                      <p:cBhvr>
                                        <p:cTn id="88" dur="1" fill="hold">
                                          <p:stCondLst>
                                            <p:cond delay="0"/>
                                          </p:stCondLst>
                                        </p:cTn>
                                        <p:tgtEl>
                                          <p:spTgt spid="30728"/>
                                        </p:tgtEl>
                                        <p:attrNameLst>
                                          <p:attrName>style.visibility</p:attrName>
                                        </p:attrNameLst>
                                      </p:cBhvr>
                                      <p:to>
                                        <p:strVal val="visible"/>
                                      </p:to>
                                    </p:set>
                                    <p:anim calcmode="lin" valueType="num">
                                      <p:cBhvr>
                                        <p:cTn id="89" dur="500" fill="hold"/>
                                        <p:tgtEl>
                                          <p:spTgt spid="30728"/>
                                        </p:tgtEl>
                                        <p:attrNameLst>
                                          <p:attrName>ppt_x</p:attrName>
                                        </p:attrNameLst>
                                      </p:cBhvr>
                                      <p:tavLst>
                                        <p:tav tm="0">
                                          <p:val>
                                            <p:strVal val="#ppt_x+#ppt_w/2"/>
                                          </p:val>
                                        </p:tav>
                                        <p:tav tm="100000">
                                          <p:val>
                                            <p:strVal val="#ppt_x"/>
                                          </p:val>
                                        </p:tav>
                                      </p:tavLst>
                                    </p:anim>
                                    <p:anim calcmode="lin" valueType="num">
                                      <p:cBhvr>
                                        <p:cTn id="90" dur="500" fill="hold"/>
                                        <p:tgtEl>
                                          <p:spTgt spid="30728"/>
                                        </p:tgtEl>
                                        <p:attrNameLst>
                                          <p:attrName>ppt_y</p:attrName>
                                        </p:attrNameLst>
                                      </p:cBhvr>
                                      <p:tavLst>
                                        <p:tav tm="0">
                                          <p:val>
                                            <p:strVal val="#ppt_y"/>
                                          </p:val>
                                        </p:tav>
                                        <p:tav tm="100000">
                                          <p:val>
                                            <p:strVal val="#ppt_y"/>
                                          </p:val>
                                        </p:tav>
                                      </p:tavLst>
                                    </p:anim>
                                    <p:anim calcmode="lin" valueType="num">
                                      <p:cBhvr>
                                        <p:cTn id="91" dur="500" fill="hold"/>
                                        <p:tgtEl>
                                          <p:spTgt spid="30728"/>
                                        </p:tgtEl>
                                        <p:attrNameLst>
                                          <p:attrName>ppt_w</p:attrName>
                                        </p:attrNameLst>
                                      </p:cBhvr>
                                      <p:tavLst>
                                        <p:tav tm="0">
                                          <p:val>
                                            <p:fltVal val="0"/>
                                          </p:val>
                                        </p:tav>
                                        <p:tav tm="100000">
                                          <p:val>
                                            <p:strVal val="#ppt_w"/>
                                          </p:val>
                                        </p:tav>
                                      </p:tavLst>
                                    </p:anim>
                                    <p:anim calcmode="lin" valueType="num">
                                      <p:cBhvr>
                                        <p:cTn id="92" dur="500" fill="hold"/>
                                        <p:tgtEl>
                                          <p:spTgt spid="30728"/>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0730"/>
                                        </p:tgtEl>
                                        <p:attrNameLst>
                                          <p:attrName>style.visibility</p:attrName>
                                        </p:attrNameLst>
                                      </p:cBhvr>
                                      <p:to>
                                        <p:strVal val="visible"/>
                                      </p:to>
                                    </p:set>
                                    <p:anim calcmode="lin" valueType="num">
                                      <p:cBhvr additive="base">
                                        <p:cTn id="97" dur="500" fill="hold"/>
                                        <p:tgtEl>
                                          <p:spTgt spid="30730"/>
                                        </p:tgtEl>
                                        <p:attrNameLst>
                                          <p:attrName>ppt_x</p:attrName>
                                        </p:attrNameLst>
                                      </p:cBhvr>
                                      <p:tavLst>
                                        <p:tav tm="0">
                                          <p:val>
                                            <p:strVal val="#ppt_x"/>
                                          </p:val>
                                        </p:tav>
                                        <p:tav tm="100000">
                                          <p:val>
                                            <p:strVal val="#ppt_x"/>
                                          </p:val>
                                        </p:tav>
                                      </p:tavLst>
                                    </p:anim>
                                    <p:anim calcmode="lin" valueType="num">
                                      <p:cBhvr additive="base">
                                        <p:cTn id="98" dur="500" fill="hold"/>
                                        <p:tgtEl>
                                          <p:spTgt spid="3073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8" presetClass="entr" presetSubtype="6" fill="hold" grpId="0" nodeType="clickEffect">
                                  <p:stCondLst>
                                    <p:cond delay="0"/>
                                  </p:stCondLst>
                                  <p:childTnLst>
                                    <p:set>
                                      <p:cBhvr>
                                        <p:cTn id="102" dur="1" fill="hold">
                                          <p:stCondLst>
                                            <p:cond delay="0"/>
                                          </p:stCondLst>
                                        </p:cTn>
                                        <p:tgtEl>
                                          <p:spTgt spid="30731"/>
                                        </p:tgtEl>
                                        <p:attrNameLst>
                                          <p:attrName>style.visibility</p:attrName>
                                        </p:attrNameLst>
                                      </p:cBhvr>
                                      <p:to>
                                        <p:strVal val="visible"/>
                                      </p:to>
                                    </p:set>
                                    <p:animEffect transition="in" filter="strips(downRight)">
                                      <p:cBhvr>
                                        <p:cTn id="103" dur="500"/>
                                        <p:tgtEl>
                                          <p:spTgt spid="30731"/>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8" fill="hold" grpId="0" nodeType="clickEffect">
                                  <p:stCondLst>
                                    <p:cond delay="0"/>
                                  </p:stCondLst>
                                  <p:childTnLst>
                                    <p:set>
                                      <p:cBhvr>
                                        <p:cTn id="107" dur="1" fill="hold">
                                          <p:stCondLst>
                                            <p:cond delay="0"/>
                                          </p:stCondLst>
                                        </p:cTn>
                                        <p:tgtEl>
                                          <p:spTgt spid="30815"/>
                                        </p:tgtEl>
                                        <p:attrNameLst>
                                          <p:attrName>style.visibility</p:attrName>
                                        </p:attrNameLst>
                                      </p:cBhvr>
                                      <p:to>
                                        <p:strVal val="visible"/>
                                      </p:to>
                                    </p:set>
                                    <p:anim calcmode="lin" valueType="num">
                                      <p:cBhvr additive="base">
                                        <p:cTn id="108" dur="500" fill="hold"/>
                                        <p:tgtEl>
                                          <p:spTgt spid="30815"/>
                                        </p:tgtEl>
                                        <p:attrNameLst>
                                          <p:attrName>ppt_x</p:attrName>
                                        </p:attrNameLst>
                                      </p:cBhvr>
                                      <p:tavLst>
                                        <p:tav tm="0">
                                          <p:val>
                                            <p:strVal val="0-#ppt_w/2"/>
                                          </p:val>
                                        </p:tav>
                                        <p:tav tm="100000">
                                          <p:val>
                                            <p:strVal val="#ppt_x"/>
                                          </p:val>
                                        </p:tav>
                                      </p:tavLst>
                                    </p:anim>
                                    <p:anim calcmode="lin" valueType="num">
                                      <p:cBhvr additive="base">
                                        <p:cTn id="109" dur="500" fill="hold"/>
                                        <p:tgtEl>
                                          <p:spTgt spid="30815"/>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8" fill="hold" nodeType="clickEffect">
                                  <p:stCondLst>
                                    <p:cond delay="0"/>
                                  </p:stCondLst>
                                  <p:childTnLst>
                                    <p:set>
                                      <p:cBhvr>
                                        <p:cTn id="113" dur="1" fill="hold">
                                          <p:stCondLst>
                                            <p:cond delay="0"/>
                                          </p:stCondLst>
                                        </p:cTn>
                                        <p:tgtEl>
                                          <p:spTgt spid="30788"/>
                                        </p:tgtEl>
                                        <p:attrNameLst>
                                          <p:attrName>style.visibility</p:attrName>
                                        </p:attrNameLst>
                                      </p:cBhvr>
                                      <p:to>
                                        <p:strVal val="visible"/>
                                      </p:to>
                                    </p:set>
                                    <p:anim calcmode="lin" valueType="num">
                                      <p:cBhvr additive="base">
                                        <p:cTn id="114" dur="500" fill="hold"/>
                                        <p:tgtEl>
                                          <p:spTgt spid="30788"/>
                                        </p:tgtEl>
                                        <p:attrNameLst>
                                          <p:attrName>ppt_x</p:attrName>
                                        </p:attrNameLst>
                                      </p:cBhvr>
                                      <p:tavLst>
                                        <p:tav tm="0">
                                          <p:val>
                                            <p:strVal val="0-#ppt_w/2"/>
                                          </p:val>
                                        </p:tav>
                                        <p:tav tm="100000">
                                          <p:val>
                                            <p:strVal val="#ppt_x"/>
                                          </p:val>
                                        </p:tav>
                                      </p:tavLst>
                                    </p:anim>
                                    <p:anim calcmode="lin" valueType="num">
                                      <p:cBhvr additive="base">
                                        <p:cTn id="115" dur="500" fill="hold"/>
                                        <p:tgtEl>
                                          <p:spTgt spid="30788"/>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17" presetClass="entr" presetSubtype="4" fill="hold" grpId="0" nodeType="clickEffect">
                                  <p:stCondLst>
                                    <p:cond delay="0"/>
                                  </p:stCondLst>
                                  <p:childTnLst>
                                    <p:set>
                                      <p:cBhvr>
                                        <p:cTn id="119" dur="1" fill="hold">
                                          <p:stCondLst>
                                            <p:cond delay="0"/>
                                          </p:stCondLst>
                                        </p:cTn>
                                        <p:tgtEl>
                                          <p:spTgt spid="30739"/>
                                        </p:tgtEl>
                                        <p:attrNameLst>
                                          <p:attrName>style.visibility</p:attrName>
                                        </p:attrNameLst>
                                      </p:cBhvr>
                                      <p:to>
                                        <p:strVal val="visible"/>
                                      </p:to>
                                    </p:set>
                                    <p:anim calcmode="lin" valueType="num">
                                      <p:cBhvr>
                                        <p:cTn id="120" dur="500" fill="hold"/>
                                        <p:tgtEl>
                                          <p:spTgt spid="30739"/>
                                        </p:tgtEl>
                                        <p:attrNameLst>
                                          <p:attrName>ppt_x</p:attrName>
                                        </p:attrNameLst>
                                      </p:cBhvr>
                                      <p:tavLst>
                                        <p:tav tm="0">
                                          <p:val>
                                            <p:strVal val="#ppt_x"/>
                                          </p:val>
                                        </p:tav>
                                        <p:tav tm="100000">
                                          <p:val>
                                            <p:strVal val="#ppt_x"/>
                                          </p:val>
                                        </p:tav>
                                      </p:tavLst>
                                    </p:anim>
                                    <p:anim calcmode="lin" valueType="num">
                                      <p:cBhvr>
                                        <p:cTn id="121" dur="500" fill="hold"/>
                                        <p:tgtEl>
                                          <p:spTgt spid="30739"/>
                                        </p:tgtEl>
                                        <p:attrNameLst>
                                          <p:attrName>ppt_y</p:attrName>
                                        </p:attrNameLst>
                                      </p:cBhvr>
                                      <p:tavLst>
                                        <p:tav tm="0">
                                          <p:val>
                                            <p:strVal val="#ppt_y+#ppt_h/2"/>
                                          </p:val>
                                        </p:tav>
                                        <p:tav tm="100000">
                                          <p:val>
                                            <p:strVal val="#ppt_y"/>
                                          </p:val>
                                        </p:tav>
                                      </p:tavLst>
                                    </p:anim>
                                    <p:anim calcmode="lin" valueType="num">
                                      <p:cBhvr>
                                        <p:cTn id="122" dur="500" fill="hold"/>
                                        <p:tgtEl>
                                          <p:spTgt spid="30739"/>
                                        </p:tgtEl>
                                        <p:attrNameLst>
                                          <p:attrName>ppt_w</p:attrName>
                                        </p:attrNameLst>
                                      </p:cBhvr>
                                      <p:tavLst>
                                        <p:tav tm="0">
                                          <p:val>
                                            <p:strVal val="#ppt_w"/>
                                          </p:val>
                                        </p:tav>
                                        <p:tav tm="100000">
                                          <p:val>
                                            <p:strVal val="#ppt_w"/>
                                          </p:val>
                                        </p:tav>
                                      </p:tavLst>
                                    </p:anim>
                                    <p:anim calcmode="lin" valueType="num">
                                      <p:cBhvr>
                                        <p:cTn id="123" dur="500" fill="hold"/>
                                        <p:tgtEl>
                                          <p:spTgt spid="30739"/>
                                        </p:tgtEl>
                                        <p:attrNameLst>
                                          <p:attrName>ppt_h</p:attrName>
                                        </p:attrNameLst>
                                      </p:cBhvr>
                                      <p:tavLst>
                                        <p:tav tm="0">
                                          <p:val>
                                            <p:fltVal val="0"/>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8" fill="hold" grpId="0" nodeType="clickEffect">
                                  <p:stCondLst>
                                    <p:cond delay="0"/>
                                  </p:stCondLst>
                                  <p:childTnLst>
                                    <p:set>
                                      <p:cBhvr>
                                        <p:cTn id="127" dur="1" fill="hold">
                                          <p:stCondLst>
                                            <p:cond delay="0"/>
                                          </p:stCondLst>
                                        </p:cTn>
                                        <p:tgtEl>
                                          <p:spTgt spid="30816"/>
                                        </p:tgtEl>
                                        <p:attrNameLst>
                                          <p:attrName>style.visibility</p:attrName>
                                        </p:attrNameLst>
                                      </p:cBhvr>
                                      <p:to>
                                        <p:strVal val="visible"/>
                                      </p:to>
                                    </p:set>
                                    <p:anim calcmode="lin" valueType="num">
                                      <p:cBhvr additive="base">
                                        <p:cTn id="128" dur="500" fill="hold"/>
                                        <p:tgtEl>
                                          <p:spTgt spid="30816"/>
                                        </p:tgtEl>
                                        <p:attrNameLst>
                                          <p:attrName>ppt_x</p:attrName>
                                        </p:attrNameLst>
                                      </p:cBhvr>
                                      <p:tavLst>
                                        <p:tav tm="0">
                                          <p:val>
                                            <p:strVal val="0-#ppt_w/2"/>
                                          </p:val>
                                        </p:tav>
                                        <p:tav tm="100000">
                                          <p:val>
                                            <p:strVal val="#ppt_x"/>
                                          </p:val>
                                        </p:tav>
                                      </p:tavLst>
                                    </p:anim>
                                    <p:anim calcmode="lin" valueType="num">
                                      <p:cBhvr additive="base">
                                        <p:cTn id="129" dur="500" fill="hold"/>
                                        <p:tgtEl>
                                          <p:spTgt spid="30816"/>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1" fill="hold" nodeType="clickEffect">
                                  <p:stCondLst>
                                    <p:cond delay="0"/>
                                  </p:stCondLst>
                                  <p:childTnLst>
                                    <p:set>
                                      <p:cBhvr>
                                        <p:cTn id="133" dur="1" fill="hold">
                                          <p:stCondLst>
                                            <p:cond delay="0"/>
                                          </p:stCondLst>
                                        </p:cTn>
                                        <p:tgtEl>
                                          <p:spTgt spid="30732"/>
                                        </p:tgtEl>
                                        <p:attrNameLst>
                                          <p:attrName>style.visibility</p:attrName>
                                        </p:attrNameLst>
                                      </p:cBhvr>
                                      <p:to>
                                        <p:strVal val="visible"/>
                                      </p:to>
                                    </p:set>
                                    <p:anim calcmode="lin" valueType="num">
                                      <p:cBhvr additive="base">
                                        <p:cTn id="134" dur="500" fill="hold"/>
                                        <p:tgtEl>
                                          <p:spTgt spid="30732"/>
                                        </p:tgtEl>
                                        <p:attrNameLst>
                                          <p:attrName>ppt_x</p:attrName>
                                        </p:attrNameLst>
                                      </p:cBhvr>
                                      <p:tavLst>
                                        <p:tav tm="0">
                                          <p:val>
                                            <p:strVal val="#ppt_x"/>
                                          </p:val>
                                        </p:tav>
                                        <p:tav tm="100000">
                                          <p:val>
                                            <p:strVal val="#ppt_x"/>
                                          </p:val>
                                        </p:tav>
                                      </p:tavLst>
                                    </p:anim>
                                    <p:anim calcmode="lin" valueType="num">
                                      <p:cBhvr additive="base">
                                        <p:cTn id="135" dur="500" fill="hold"/>
                                        <p:tgtEl>
                                          <p:spTgt spid="30732"/>
                                        </p:tgtEl>
                                        <p:attrNameLst>
                                          <p:attrName>ppt_y</p:attrName>
                                        </p:attrNameLst>
                                      </p:cBhvr>
                                      <p:tavLst>
                                        <p:tav tm="0">
                                          <p:val>
                                            <p:strVal val="0-#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1" fill="hold" nodeType="clickEffect">
                                  <p:stCondLst>
                                    <p:cond delay="0"/>
                                  </p:stCondLst>
                                  <p:childTnLst>
                                    <p:set>
                                      <p:cBhvr>
                                        <p:cTn id="139" dur="1" fill="hold">
                                          <p:stCondLst>
                                            <p:cond delay="0"/>
                                          </p:stCondLst>
                                        </p:cTn>
                                        <p:tgtEl>
                                          <p:spTgt spid="30798"/>
                                        </p:tgtEl>
                                        <p:attrNameLst>
                                          <p:attrName>style.visibility</p:attrName>
                                        </p:attrNameLst>
                                      </p:cBhvr>
                                      <p:to>
                                        <p:strVal val="visible"/>
                                      </p:to>
                                    </p:set>
                                    <p:anim calcmode="lin" valueType="num">
                                      <p:cBhvr additive="base">
                                        <p:cTn id="140" dur="500" fill="hold"/>
                                        <p:tgtEl>
                                          <p:spTgt spid="30798"/>
                                        </p:tgtEl>
                                        <p:attrNameLst>
                                          <p:attrName>ppt_x</p:attrName>
                                        </p:attrNameLst>
                                      </p:cBhvr>
                                      <p:tavLst>
                                        <p:tav tm="0">
                                          <p:val>
                                            <p:strVal val="#ppt_x"/>
                                          </p:val>
                                        </p:tav>
                                        <p:tav tm="100000">
                                          <p:val>
                                            <p:strVal val="#ppt_x"/>
                                          </p:val>
                                        </p:tav>
                                      </p:tavLst>
                                    </p:anim>
                                    <p:anim calcmode="lin" valueType="num">
                                      <p:cBhvr additive="base">
                                        <p:cTn id="141" dur="500" fill="hold"/>
                                        <p:tgtEl>
                                          <p:spTgt spid="30798"/>
                                        </p:tgtEl>
                                        <p:attrNameLst>
                                          <p:attrName>ppt_y</p:attrName>
                                        </p:attrNameLst>
                                      </p:cBhvr>
                                      <p:tavLst>
                                        <p:tav tm="0">
                                          <p:val>
                                            <p:strVal val="0-#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17" presetClass="entr" presetSubtype="1" fill="hold" grpId="0" nodeType="clickEffect">
                                  <p:stCondLst>
                                    <p:cond delay="0"/>
                                  </p:stCondLst>
                                  <p:childTnLst>
                                    <p:set>
                                      <p:cBhvr>
                                        <p:cTn id="145" dur="1" fill="hold">
                                          <p:stCondLst>
                                            <p:cond delay="0"/>
                                          </p:stCondLst>
                                        </p:cTn>
                                        <p:tgtEl>
                                          <p:spTgt spid="30740"/>
                                        </p:tgtEl>
                                        <p:attrNameLst>
                                          <p:attrName>style.visibility</p:attrName>
                                        </p:attrNameLst>
                                      </p:cBhvr>
                                      <p:to>
                                        <p:strVal val="visible"/>
                                      </p:to>
                                    </p:set>
                                    <p:anim calcmode="lin" valueType="num">
                                      <p:cBhvr>
                                        <p:cTn id="146" dur="500" fill="hold"/>
                                        <p:tgtEl>
                                          <p:spTgt spid="30740"/>
                                        </p:tgtEl>
                                        <p:attrNameLst>
                                          <p:attrName>ppt_x</p:attrName>
                                        </p:attrNameLst>
                                      </p:cBhvr>
                                      <p:tavLst>
                                        <p:tav tm="0">
                                          <p:val>
                                            <p:strVal val="#ppt_x"/>
                                          </p:val>
                                        </p:tav>
                                        <p:tav tm="100000">
                                          <p:val>
                                            <p:strVal val="#ppt_x"/>
                                          </p:val>
                                        </p:tav>
                                      </p:tavLst>
                                    </p:anim>
                                    <p:anim calcmode="lin" valueType="num">
                                      <p:cBhvr>
                                        <p:cTn id="147" dur="500" fill="hold"/>
                                        <p:tgtEl>
                                          <p:spTgt spid="30740"/>
                                        </p:tgtEl>
                                        <p:attrNameLst>
                                          <p:attrName>ppt_y</p:attrName>
                                        </p:attrNameLst>
                                      </p:cBhvr>
                                      <p:tavLst>
                                        <p:tav tm="0">
                                          <p:val>
                                            <p:strVal val="#ppt_y-#ppt_h/2"/>
                                          </p:val>
                                        </p:tav>
                                        <p:tav tm="100000">
                                          <p:val>
                                            <p:strVal val="#ppt_y"/>
                                          </p:val>
                                        </p:tav>
                                      </p:tavLst>
                                    </p:anim>
                                    <p:anim calcmode="lin" valueType="num">
                                      <p:cBhvr>
                                        <p:cTn id="148" dur="500" fill="hold"/>
                                        <p:tgtEl>
                                          <p:spTgt spid="30740"/>
                                        </p:tgtEl>
                                        <p:attrNameLst>
                                          <p:attrName>ppt_w</p:attrName>
                                        </p:attrNameLst>
                                      </p:cBhvr>
                                      <p:tavLst>
                                        <p:tav tm="0">
                                          <p:val>
                                            <p:strVal val="#ppt_w"/>
                                          </p:val>
                                        </p:tav>
                                        <p:tav tm="100000">
                                          <p:val>
                                            <p:strVal val="#ppt_w"/>
                                          </p:val>
                                        </p:tav>
                                      </p:tavLst>
                                    </p:anim>
                                    <p:anim calcmode="lin" valueType="num">
                                      <p:cBhvr>
                                        <p:cTn id="149" dur="500" fill="hold"/>
                                        <p:tgtEl>
                                          <p:spTgt spid="30740"/>
                                        </p:tgtEl>
                                        <p:attrNameLst>
                                          <p:attrName>ppt_h</p:attrName>
                                        </p:attrNameLst>
                                      </p:cBhvr>
                                      <p:tavLst>
                                        <p:tav tm="0">
                                          <p:val>
                                            <p:fltVal val="0"/>
                                          </p:val>
                                        </p:tav>
                                        <p:tav tm="100000">
                                          <p:val>
                                            <p:strVal val="#ppt_h"/>
                                          </p:val>
                                        </p:tav>
                                      </p:tavLst>
                                    </p:anim>
                                  </p:childTnLst>
                                </p:cTn>
                              </p:par>
                            </p:childTnLst>
                          </p:cTn>
                        </p:par>
                      </p:childTnLst>
                    </p:cTn>
                  </p:par>
                  <p:par>
                    <p:cTn id="150" fill="hold">
                      <p:stCondLst>
                        <p:cond delay="indefinite"/>
                      </p:stCondLst>
                      <p:childTnLst>
                        <p:par>
                          <p:cTn id="151" fill="hold">
                            <p:stCondLst>
                              <p:cond delay="0"/>
                            </p:stCondLst>
                            <p:childTnLst>
                              <p:par>
                                <p:cTn id="152" presetID="17" presetClass="entr" presetSubtype="1" fill="hold" grpId="0" nodeType="clickEffect">
                                  <p:stCondLst>
                                    <p:cond delay="0"/>
                                  </p:stCondLst>
                                  <p:childTnLst>
                                    <p:set>
                                      <p:cBhvr>
                                        <p:cTn id="153" dur="1" fill="hold">
                                          <p:stCondLst>
                                            <p:cond delay="0"/>
                                          </p:stCondLst>
                                        </p:cTn>
                                        <p:tgtEl>
                                          <p:spTgt spid="30741"/>
                                        </p:tgtEl>
                                        <p:attrNameLst>
                                          <p:attrName>style.visibility</p:attrName>
                                        </p:attrNameLst>
                                      </p:cBhvr>
                                      <p:to>
                                        <p:strVal val="visible"/>
                                      </p:to>
                                    </p:set>
                                    <p:anim calcmode="lin" valueType="num">
                                      <p:cBhvr>
                                        <p:cTn id="154" dur="500" fill="hold"/>
                                        <p:tgtEl>
                                          <p:spTgt spid="30741"/>
                                        </p:tgtEl>
                                        <p:attrNameLst>
                                          <p:attrName>ppt_x</p:attrName>
                                        </p:attrNameLst>
                                      </p:cBhvr>
                                      <p:tavLst>
                                        <p:tav tm="0">
                                          <p:val>
                                            <p:strVal val="#ppt_x"/>
                                          </p:val>
                                        </p:tav>
                                        <p:tav tm="100000">
                                          <p:val>
                                            <p:strVal val="#ppt_x"/>
                                          </p:val>
                                        </p:tav>
                                      </p:tavLst>
                                    </p:anim>
                                    <p:anim calcmode="lin" valueType="num">
                                      <p:cBhvr>
                                        <p:cTn id="155" dur="500" fill="hold"/>
                                        <p:tgtEl>
                                          <p:spTgt spid="30741"/>
                                        </p:tgtEl>
                                        <p:attrNameLst>
                                          <p:attrName>ppt_y</p:attrName>
                                        </p:attrNameLst>
                                      </p:cBhvr>
                                      <p:tavLst>
                                        <p:tav tm="0">
                                          <p:val>
                                            <p:strVal val="#ppt_y-#ppt_h/2"/>
                                          </p:val>
                                        </p:tav>
                                        <p:tav tm="100000">
                                          <p:val>
                                            <p:strVal val="#ppt_y"/>
                                          </p:val>
                                        </p:tav>
                                      </p:tavLst>
                                    </p:anim>
                                    <p:anim calcmode="lin" valueType="num">
                                      <p:cBhvr>
                                        <p:cTn id="156" dur="500" fill="hold"/>
                                        <p:tgtEl>
                                          <p:spTgt spid="30741"/>
                                        </p:tgtEl>
                                        <p:attrNameLst>
                                          <p:attrName>ppt_w</p:attrName>
                                        </p:attrNameLst>
                                      </p:cBhvr>
                                      <p:tavLst>
                                        <p:tav tm="0">
                                          <p:val>
                                            <p:strVal val="#ppt_w"/>
                                          </p:val>
                                        </p:tav>
                                        <p:tav tm="100000">
                                          <p:val>
                                            <p:strVal val="#ppt_w"/>
                                          </p:val>
                                        </p:tav>
                                      </p:tavLst>
                                    </p:anim>
                                    <p:anim calcmode="lin" valueType="num">
                                      <p:cBhvr>
                                        <p:cTn id="157" dur="500" fill="hold"/>
                                        <p:tgtEl>
                                          <p:spTgt spid="30741"/>
                                        </p:tgtEl>
                                        <p:attrNameLst>
                                          <p:attrName>ppt_h</p:attrName>
                                        </p:attrNameLst>
                                      </p:cBhvr>
                                      <p:tavLst>
                                        <p:tav tm="0">
                                          <p:val>
                                            <p:fltVal val="0"/>
                                          </p:val>
                                        </p:tav>
                                        <p:tav tm="100000">
                                          <p:val>
                                            <p:strVal val="#ppt_h"/>
                                          </p:val>
                                        </p:tav>
                                      </p:tavLst>
                                    </p:anim>
                                  </p:childTnLst>
                                </p:cTn>
                              </p:par>
                            </p:childTnLst>
                          </p:cTn>
                        </p:par>
                      </p:childTnLst>
                    </p:cTn>
                  </p:par>
                  <p:par>
                    <p:cTn id="158" fill="hold">
                      <p:stCondLst>
                        <p:cond delay="indefinite"/>
                      </p:stCondLst>
                      <p:childTnLst>
                        <p:par>
                          <p:cTn id="159" fill="hold">
                            <p:stCondLst>
                              <p:cond delay="0"/>
                            </p:stCondLst>
                            <p:childTnLst>
                              <p:par>
                                <p:cTn id="160" presetID="17" presetClass="entr" presetSubtype="1" fill="hold" grpId="0" nodeType="clickEffect">
                                  <p:stCondLst>
                                    <p:cond delay="0"/>
                                  </p:stCondLst>
                                  <p:childTnLst>
                                    <p:set>
                                      <p:cBhvr>
                                        <p:cTn id="161" dur="1" fill="hold">
                                          <p:stCondLst>
                                            <p:cond delay="0"/>
                                          </p:stCondLst>
                                        </p:cTn>
                                        <p:tgtEl>
                                          <p:spTgt spid="30742"/>
                                        </p:tgtEl>
                                        <p:attrNameLst>
                                          <p:attrName>style.visibility</p:attrName>
                                        </p:attrNameLst>
                                      </p:cBhvr>
                                      <p:to>
                                        <p:strVal val="visible"/>
                                      </p:to>
                                    </p:set>
                                    <p:anim calcmode="lin" valueType="num">
                                      <p:cBhvr>
                                        <p:cTn id="162" dur="500" fill="hold"/>
                                        <p:tgtEl>
                                          <p:spTgt spid="30742"/>
                                        </p:tgtEl>
                                        <p:attrNameLst>
                                          <p:attrName>ppt_x</p:attrName>
                                        </p:attrNameLst>
                                      </p:cBhvr>
                                      <p:tavLst>
                                        <p:tav tm="0">
                                          <p:val>
                                            <p:strVal val="#ppt_x"/>
                                          </p:val>
                                        </p:tav>
                                        <p:tav tm="100000">
                                          <p:val>
                                            <p:strVal val="#ppt_x"/>
                                          </p:val>
                                        </p:tav>
                                      </p:tavLst>
                                    </p:anim>
                                    <p:anim calcmode="lin" valueType="num">
                                      <p:cBhvr>
                                        <p:cTn id="163" dur="500" fill="hold"/>
                                        <p:tgtEl>
                                          <p:spTgt spid="30742"/>
                                        </p:tgtEl>
                                        <p:attrNameLst>
                                          <p:attrName>ppt_y</p:attrName>
                                        </p:attrNameLst>
                                      </p:cBhvr>
                                      <p:tavLst>
                                        <p:tav tm="0">
                                          <p:val>
                                            <p:strVal val="#ppt_y-#ppt_h/2"/>
                                          </p:val>
                                        </p:tav>
                                        <p:tav tm="100000">
                                          <p:val>
                                            <p:strVal val="#ppt_y"/>
                                          </p:val>
                                        </p:tav>
                                      </p:tavLst>
                                    </p:anim>
                                    <p:anim calcmode="lin" valueType="num">
                                      <p:cBhvr>
                                        <p:cTn id="164" dur="500" fill="hold"/>
                                        <p:tgtEl>
                                          <p:spTgt spid="30742"/>
                                        </p:tgtEl>
                                        <p:attrNameLst>
                                          <p:attrName>ppt_w</p:attrName>
                                        </p:attrNameLst>
                                      </p:cBhvr>
                                      <p:tavLst>
                                        <p:tav tm="0">
                                          <p:val>
                                            <p:strVal val="#ppt_w"/>
                                          </p:val>
                                        </p:tav>
                                        <p:tav tm="100000">
                                          <p:val>
                                            <p:strVal val="#ppt_w"/>
                                          </p:val>
                                        </p:tav>
                                      </p:tavLst>
                                    </p:anim>
                                    <p:anim calcmode="lin" valueType="num">
                                      <p:cBhvr>
                                        <p:cTn id="165" dur="500" fill="hold"/>
                                        <p:tgtEl>
                                          <p:spTgt spid="30742"/>
                                        </p:tgtEl>
                                        <p:attrNameLst>
                                          <p:attrName>ppt_h</p:attrName>
                                        </p:attrNameLst>
                                      </p:cBhvr>
                                      <p:tavLst>
                                        <p:tav tm="0">
                                          <p:val>
                                            <p:fltVal val="0"/>
                                          </p:val>
                                        </p:tav>
                                        <p:tav tm="100000">
                                          <p:val>
                                            <p:strVal val="#ppt_h"/>
                                          </p:val>
                                        </p:tav>
                                      </p:tavLst>
                                    </p:anim>
                                  </p:childTnLst>
                                </p:cTn>
                              </p:par>
                            </p:childTnLst>
                          </p:cTn>
                        </p:par>
                      </p:childTnLst>
                    </p:cTn>
                  </p:par>
                  <p:par>
                    <p:cTn id="166" fill="hold">
                      <p:stCondLst>
                        <p:cond delay="indefinite"/>
                      </p:stCondLst>
                      <p:childTnLst>
                        <p:par>
                          <p:cTn id="167" fill="hold">
                            <p:stCondLst>
                              <p:cond delay="0"/>
                            </p:stCondLst>
                            <p:childTnLst>
                              <p:par>
                                <p:cTn id="168" presetID="17" presetClass="entr" presetSubtype="1" fill="hold" grpId="0" nodeType="clickEffect">
                                  <p:stCondLst>
                                    <p:cond delay="0"/>
                                  </p:stCondLst>
                                  <p:childTnLst>
                                    <p:set>
                                      <p:cBhvr>
                                        <p:cTn id="169" dur="1" fill="hold">
                                          <p:stCondLst>
                                            <p:cond delay="0"/>
                                          </p:stCondLst>
                                        </p:cTn>
                                        <p:tgtEl>
                                          <p:spTgt spid="30743"/>
                                        </p:tgtEl>
                                        <p:attrNameLst>
                                          <p:attrName>style.visibility</p:attrName>
                                        </p:attrNameLst>
                                      </p:cBhvr>
                                      <p:to>
                                        <p:strVal val="visible"/>
                                      </p:to>
                                    </p:set>
                                    <p:anim calcmode="lin" valueType="num">
                                      <p:cBhvr>
                                        <p:cTn id="170" dur="500" fill="hold"/>
                                        <p:tgtEl>
                                          <p:spTgt spid="30743"/>
                                        </p:tgtEl>
                                        <p:attrNameLst>
                                          <p:attrName>ppt_x</p:attrName>
                                        </p:attrNameLst>
                                      </p:cBhvr>
                                      <p:tavLst>
                                        <p:tav tm="0">
                                          <p:val>
                                            <p:strVal val="#ppt_x"/>
                                          </p:val>
                                        </p:tav>
                                        <p:tav tm="100000">
                                          <p:val>
                                            <p:strVal val="#ppt_x"/>
                                          </p:val>
                                        </p:tav>
                                      </p:tavLst>
                                    </p:anim>
                                    <p:anim calcmode="lin" valueType="num">
                                      <p:cBhvr>
                                        <p:cTn id="171" dur="500" fill="hold"/>
                                        <p:tgtEl>
                                          <p:spTgt spid="30743"/>
                                        </p:tgtEl>
                                        <p:attrNameLst>
                                          <p:attrName>ppt_y</p:attrName>
                                        </p:attrNameLst>
                                      </p:cBhvr>
                                      <p:tavLst>
                                        <p:tav tm="0">
                                          <p:val>
                                            <p:strVal val="#ppt_y-#ppt_h/2"/>
                                          </p:val>
                                        </p:tav>
                                        <p:tav tm="100000">
                                          <p:val>
                                            <p:strVal val="#ppt_y"/>
                                          </p:val>
                                        </p:tav>
                                      </p:tavLst>
                                    </p:anim>
                                    <p:anim calcmode="lin" valueType="num">
                                      <p:cBhvr>
                                        <p:cTn id="172" dur="500" fill="hold"/>
                                        <p:tgtEl>
                                          <p:spTgt spid="30743"/>
                                        </p:tgtEl>
                                        <p:attrNameLst>
                                          <p:attrName>ppt_w</p:attrName>
                                        </p:attrNameLst>
                                      </p:cBhvr>
                                      <p:tavLst>
                                        <p:tav tm="0">
                                          <p:val>
                                            <p:strVal val="#ppt_w"/>
                                          </p:val>
                                        </p:tav>
                                        <p:tav tm="100000">
                                          <p:val>
                                            <p:strVal val="#ppt_w"/>
                                          </p:val>
                                        </p:tav>
                                      </p:tavLst>
                                    </p:anim>
                                    <p:anim calcmode="lin" valueType="num">
                                      <p:cBhvr>
                                        <p:cTn id="173" dur="500" fill="hold"/>
                                        <p:tgtEl>
                                          <p:spTgt spid="30743"/>
                                        </p:tgtEl>
                                        <p:attrNameLst>
                                          <p:attrName>ppt_h</p:attrName>
                                        </p:attrNameLst>
                                      </p:cBhvr>
                                      <p:tavLst>
                                        <p:tav tm="0">
                                          <p:val>
                                            <p:fltVal val="0"/>
                                          </p:val>
                                        </p:tav>
                                        <p:tav tm="100000">
                                          <p:val>
                                            <p:strVal val="#ppt_h"/>
                                          </p:val>
                                        </p:tav>
                                      </p:tavLst>
                                    </p:anim>
                                  </p:childTnLst>
                                </p:cTn>
                              </p:par>
                            </p:childTnLst>
                          </p:cTn>
                        </p:par>
                      </p:childTnLst>
                    </p:cTn>
                  </p:par>
                  <p:par>
                    <p:cTn id="174" fill="hold">
                      <p:stCondLst>
                        <p:cond delay="indefinite"/>
                      </p:stCondLst>
                      <p:childTnLst>
                        <p:par>
                          <p:cTn id="175" fill="hold">
                            <p:stCondLst>
                              <p:cond delay="0"/>
                            </p:stCondLst>
                            <p:childTnLst>
                              <p:par>
                                <p:cTn id="176" presetID="17" presetClass="entr" presetSubtype="1" fill="hold" grpId="0" nodeType="clickEffect">
                                  <p:stCondLst>
                                    <p:cond delay="0"/>
                                  </p:stCondLst>
                                  <p:childTnLst>
                                    <p:set>
                                      <p:cBhvr>
                                        <p:cTn id="177" dur="1" fill="hold">
                                          <p:stCondLst>
                                            <p:cond delay="0"/>
                                          </p:stCondLst>
                                        </p:cTn>
                                        <p:tgtEl>
                                          <p:spTgt spid="30744"/>
                                        </p:tgtEl>
                                        <p:attrNameLst>
                                          <p:attrName>style.visibility</p:attrName>
                                        </p:attrNameLst>
                                      </p:cBhvr>
                                      <p:to>
                                        <p:strVal val="visible"/>
                                      </p:to>
                                    </p:set>
                                    <p:anim calcmode="lin" valueType="num">
                                      <p:cBhvr>
                                        <p:cTn id="178" dur="500" fill="hold"/>
                                        <p:tgtEl>
                                          <p:spTgt spid="30744"/>
                                        </p:tgtEl>
                                        <p:attrNameLst>
                                          <p:attrName>ppt_x</p:attrName>
                                        </p:attrNameLst>
                                      </p:cBhvr>
                                      <p:tavLst>
                                        <p:tav tm="0">
                                          <p:val>
                                            <p:strVal val="#ppt_x"/>
                                          </p:val>
                                        </p:tav>
                                        <p:tav tm="100000">
                                          <p:val>
                                            <p:strVal val="#ppt_x"/>
                                          </p:val>
                                        </p:tav>
                                      </p:tavLst>
                                    </p:anim>
                                    <p:anim calcmode="lin" valueType="num">
                                      <p:cBhvr>
                                        <p:cTn id="179" dur="500" fill="hold"/>
                                        <p:tgtEl>
                                          <p:spTgt spid="30744"/>
                                        </p:tgtEl>
                                        <p:attrNameLst>
                                          <p:attrName>ppt_y</p:attrName>
                                        </p:attrNameLst>
                                      </p:cBhvr>
                                      <p:tavLst>
                                        <p:tav tm="0">
                                          <p:val>
                                            <p:strVal val="#ppt_y-#ppt_h/2"/>
                                          </p:val>
                                        </p:tav>
                                        <p:tav tm="100000">
                                          <p:val>
                                            <p:strVal val="#ppt_y"/>
                                          </p:val>
                                        </p:tav>
                                      </p:tavLst>
                                    </p:anim>
                                    <p:anim calcmode="lin" valueType="num">
                                      <p:cBhvr>
                                        <p:cTn id="180" dur="500" fill="hold"/>
                                        <p:tgtEl>
                                          <p:spTgt spid="30744"/>
                                        </p:tgtEl>
                                        <p:attrNameLst>
                                          <p:attrName>ppt_w</p:attrName>
                                        </p:attrNameLst>
                                      </p:cBhvr>
                                      <p:tavLst>
                                        <p:tav tm="0">
                                          <p:val>
                                            <p:strVal val="#ppt_w"/>
                                          </p:val>
                                        </p:tav>
                                        <p:tav tm="100000">
                                          <p:val>
                                            <p:strVal val="#ppt_w"/>
                                          </p:val>
                                        </p:tav>
                                      </p:tavLst>
                                    </p:anim>
                                    <p:anim calcmode="lin" valueType="num">
                                      <p:cBhvr>
                                        <p:cTn id="181" dur="500" fill="hold"/>
                                        <p:tgtEl>
                                          <p:spTgt spid="30744"/>
                                        </p:tgtEl>
                                        <p:attrNameLst>
                                          <p:attrName>ppt_h</p:attrName>
                                        </p:attrNameLst>
                                      </p:cBhvr>
                                      <p:tavLst>
                                        <p:tav tm="0">
                                          <p:val>
                                            <p:fltVal val="0"/>
                                          </p:val>
                                        </p:tav>
                                        <p:tav tm="100000">
                                          <p:val>
                                            <p:strVal val="#ppt_h"/>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8" fill="hold" grpId="0" nodeType="clickEffect">
                                  <p:stCondLst>
                                    <p:cond delay="0"/>
                                  </p:stCondLst>
                                  <p:childTnLst>
                                    <p:set>
                                      <p:cBhvr>
                                        <p:cTn id="185" dur="1" fill="hold">
                                          <p:stCondLst>
                                            <p:cond delay="0"/>
                                          </p:stCondLst>
                                        </p:cTn>
                                        <p:tgtEl>
                                          <p:spTgt spid="30745"/>
                                        </p:tgtEl>
                                        <p:attrNameLst>
                                          <p:attrName>style.visibility</p:attrName>
                                        </p:attrNameLst>
                                      </p:cBhvr>
                                      <p:to>
                                        <p:strVal val="visible"/>
                                      </p:to>
                                    </p:set>
                                    <p:anim calcmode="lin" valueType="num">
                                      <p:cBhvr additive="base">
                                        <p:cTn id="186" dur="500" fill="hold"/>
                                        <p:tgtEl>
                                          <p:spTgt spid="30745"/>
                                        </p:tgtEl>
                                        <p:attrNameLst>
                                          <p:attrName>ppt_x</p:attrName>
                                        </p:attrNameLst>
                                      </p:cBhvr>
                                      <p:tavLst>
                                        <p:tav tm="0">
                                          <p:val>
                                            <p:strVal val="0-#ppt_w/2"/>
                                          </p:val>
                                        </p:tav>
                                        <p:tav tm="100000">
                                          <p:val>
                                            <p:strVal val="#ppt_x"/>
                                          </p:val>
                                        </p:tav>
                                      </p:tavLst>
                                    </p:anim>
                                    <p:anim calcmode="lin" valueType="num">
                                      <p:cBhvr additive="base">
                                        <p:cTn id="187" dur="500" fill="hold"/>
                                        <p:tgtEl>
                                          <p:spTgt spid="30745"/>
                                        </p:tgtEl>
                                        <p:attrNameLst>
                                          <p:attrName>ppt_y</p:attrName>
                                        </p:attrNameLst>
                                      </p:cBhvr>
                                      <p:tavLst>
                                        <p:tav tm="0">
                                          <p:val>
                                            <p:strVal val="#ppt_y"/>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8" fill="hold" grpId="0" nodeType="clickEffect">
                                  <p:stCondLst>
                                    <p:cond delay="0"/>
                                  </p:stCondLst>
                                  <p:childTnLst>
                                    <p:set>
                                      <p:cBhvr>
                                        <p:cTn id="191" dur="1" fill="hold">
                                          <p:stCondLst>
                                            <p:cond delay="0"/>
                                          </p:stCondLst>
                                        </p:cTn>
                                        <p:tgtEl>
                                          <p:spTgt spid="30746"/>
                                        </p:tgtEl>
                                        <p:attrNameLst>
                                          <p:attrName>style.visibility</p:attrName>
                                        </p:attrNameLst>
                                      </p:cBhvr>
                                      <p:to>
                                        <p:strVal val="visible"/>
                                      </p:to>
                                    </p:set>
                                    <p:anim calcmode="lin" valueType="num">
                                      <p:cBhvr additive="base">
                                        <p:cTn id="192" dur="500" fill="hold"/>
                                        <p:tgtEl>
                                          <p:spTgt spid="30746"/>
                                        </p:tgtEl>
                                        <p:attrNameLst>
                                          <p:attrName>ppt_x</p:attrName>
                                        </p:attrNameLst>
                                      </p:cBhvr>
                                      <p:tavLst>
                                        <p:tav tm="0">
                                          <p:val>
                                            <p:strVal val="0-#ppt_w/2"/>
                                          </p:val>
                                        </p:tav>
                                        <p:tav tm="100000">
                                          <p:val>
                                            <p:strVal val="#ppt_x"/>
                                          </p:val>
                                        </p:tav>
                                      </p:tavLst>
                                    </p:anim>
                                    <p:anim calcmode="lin" valueType="num">
                                      <p:cBhvr additive="base">
                                        <p:cTn id="193" dur="500" fill="hold"/>
                                        <p:tgtEl>
                                          <p:spTgt spid="30746"/>
                                        </p:tgtEl>
                                        <p:attrNameLst>
                                          <p:attrName>ppt_y</p:attrName>
                                        </p:attrNameLst>
                                      </p:cBhvr>
                                      <p:tavLst>
                                        <p:tav tm="0">
                                          <p:val>
                                            <p:strVal val="#ppt_y"/>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8" fill="hold" grpId="0" nodeType="clickEffect">
                                  <p:stCondLst>
                                    <p:cond delay="0"/>
                                  </p:stCondLst>
                                  <p:childTnLst>
                                    <p:set>
                                      <p:cBhvr>
                                        <p:cTn id="197" dur="1" fill="hold">
                                          <p:stCondLst>
                                            <p:cond delay="0"/>
                                          </p:stCondLst>
                                        </p:cTn>
                                        <p:tgtEl>
                                          <p:spTgt spid="30747"/>
                                        </p:tgtEl>
                                        <p:attrNameLst>
                                          <p:attrName>style.visibility</p:attrName>
                                        </p:attrNameLst>
                                      </p:cBhvr>
                                      <p:to>
                                        <p:strVal val="visible"/>
                                      </p:to>
                                    </p:set>
                                    <p:anim calcmode="lin" valueType="num">
                                      <p:cBhvr additive="base">
                                        <p:cTn id="198" dur="500" fill="hold"/>
                                        <p:tgtEl>
                                          <p:spTgt spid="30747"/>
                                        </p:tgtEl>
                                        <p:attrNameLst>
                                          <p:attrName>ppt_x</p:attrName>
                                        </p:attrNameLst>
                                      </p:cBhvr>
                                      <p:tavLst>
                                        <p:tav tm="0">
                                          <p:val>
                                            <p:strVal val="0-#ppt_w/2"/>
                                          </p:val>
                                        </p:tav>
                                        <p:tav tm="100000">
                                          <p:val>
                                            <p:strVal val="#ppt_x"/>
                                          </p:val>
                                        </p:tav>
                                      </p:tavLst>
                                    </p:anim>
                                    <p:anim calcmode="lin" valueType="num">
                                      <p:cBhvr additive="base">
                                        <p:cTn id="199" dur="500" fill="hold"/>
                                        <p:tgtEl>
                                          <p:spTgt spid="30747"/>
                                        </p:tgtEl>
                                        <p:attrNameLst>
                                          <p:attrName>ppt_y</p:attrName>
                                        </p:attrNameLst>
                                      </p:cBhvr>
                                      <p:tavLst>
                                        <p:tav tm="0">
                                          <p:val>
                                            <p:strVal val="#ppt_y"/>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17" presetClass="entr" presetSubtype="10" fill="hold" grpId="0" nodeType="clickEffect">
                                  <p:stCondLst>
                                    <p:cond delay="0"/>
                                  </p:stCondLst>
                                  <p:childTnLst>
                                    <p:set>
                                      <p:cBhvr>
                                        <p:cTn id="203" dur="1" fill="hold">
                                          <p:stCondLst>
                                            <p:cond delay="0"/>
                                          </p:stCondLst>
                                        </p:cTn>
                                        <p:tgtEl>
                                          <p:spTgt spid="30818"/>
                                        </p:tgtEl>
                                        <p:attrNameLst>
                                          <p:attrName>style.visibility</p:attrName>
                                        </p:attrNameLst>
                                      </p:cBhvr>
                                      <p:to>
                                        <p:strVal val="visible"/>
                                      </p:to>
                                    </p:set>
                                    <p:anim calcmode="lin" valueType="num">
                                      <p:cBhvr>
                                        <p:cTn id="204" dur="500" fill="hold"/>
                                        <p:tgtEl>
                                          <p:spTgt spid="30818"/>
                                        </p:tgtEl>
                                        <p:attrNameLst>
                                          <p:attrName>ppt_w</p:attrName>
                                        </p:attrNameLst>
                                      </p:cBhvr>
                                      <p:tavLst>
                                        <p:tav tm="0">
                                          <p:val>
                                            <p:fltVal val="0"/>
                                          </p:val>
                                        </p:tav>
                                        <p:tav tm="100000">
                                          <p:val>
                                            <p:strVal val="#ppt_w"/>
                                          </p:val>
                                        </p:tav>
                                      </p:tavLst>
                                    </p:anim>
                                    <p:anim calcmode="lin" valueType="num">
                                      <p:cBhvr>
                                        <p:cTn id="205" dur="500" fill="hold"/>
                                        <p:tgtEl>
                                          <p:spTgt spid="30818"/>
                                        </p:tgtEl>
                                        <p:attrNameLst>
                                          <p:attrName>ppt_h</p:attrName>
                                        </p:attrNameLst>
                                      </p:cBhvr>
                                      <p:tavLst>
                                        <p:tav tm="0">
                                          <p:val>
                                            <p:strVal val="#ppt_h"/>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17" presetClass="entr" presetSubtype="10" fill="hold" grpId="0" nodeType="clickEffect">
                                  <p:stCondLst>
                                    <p:cond delay="0"/>
                                  </p:stCondLst>
                                  <p:childTnLst>
                                    <p:set>
                                      <p:cBhvr>
                                        <p:cTn id="209" dur="1" fill="hold">
                                          <p:stCondLst>
                                            <p:cond delay="0"/>
                                          </p:stCondLst>
                                        </p:cTn>
                                        <p:tgtEl>
                                          <p:spTgt spid="30819"/>
                                        </p:tgtEl>
                                        <p:attrNameLst>
                                          <p:attrName>style.visibility</p:attrName>
                                        </p:attrNameLst>
                                      </p:cBhvr>
                                      <p:to>
                                        <p:strVal val="visible"/>
                                      </p:to>
                                    </p:set>
                                    <p:anim calcmode="lin" valueType="num">
                                      <p:cBhvr>
                                        <p:cTn id="210" dur="500" fill="hold"/>
                                        <p:tgtEl>
                                          <p:spTgt spid="30819"/>
                                        </p:tgtEl>
                                        <p:attrNameLst>
                                          <p:attrName>ppt_w</p:attrName>
                                        </p:attrNameLst>
                                      </p:cBhvr>
                                      <p:tavLst>
                                        <p:tav tm="0">
                                          <p:val>
                                            <p:fltVal val="0"/>
                                          </p:val>
                                        </p:tav>
                                        <p:tav tm="100000">
                                          <p:val>
                                            <p:strVal val="#ppt_w"/>
                                          </p:val>
                                        </p:tav>
                                      </p:tavLst>
                                    </p:anim>
                                    <p:anim calcmode="lin" valueType="num">
                                      <p:cBhvr>
                                        <p:cTn id="211" dur="500" fill="hold"/>
                                        <p:tgtEl>
                                          <p:spTgt spid="30819"/>
                                        </p:tgtEl>
                                        <p:attrNameLst>
                                          <p:attrName>ppt_h</p:attrName>
                                        </p:attrNameLst>
                                      </p:cBhvr>
                                      <p:tavLst>
                                        <p:tav tm="0">
                                          <p:val>
                                            <p:strVal val="#ppt_h"/>
                                          </p:val>
                                        </p:tav>
                                        <p:tav tm="100000">
                                          <p:val>
                                            <p:strVal val="#ppt_h"/>
                                          </p:val>
                                        </p:tav>
                                      </p:tavLst>
                                    </p:anim>
                                  </p:childTnLst>
                                </p:cTn>
                              </p:par>
                            </p:childTnLst>
                          </p:cTn>
                        </p:par>
                      </p:childTnLst>
                    </p:cTn>
                  </p:par>
                  <p:par>
                    <p:cTn id="212" fill="hold">
                      <p:stCondLst>
                        <p:cond delay="indefinite"/>
                      </p:stCondLst>
                      <p:childTnLst>
                        <p:par>
                          <p:cTn id="213" fill="hold">
                            <p:stCondLst>
                              <p:cond delay="0"/>
                            </p:stCondLst>
                            <p:childTnLst>
                              <p:par>
                                <p:cTn id="214" presetID="17" presetClass="entr" presetSubtype="10" fill="hold" grpId="0" nodeType="clickEffect">
                                  <p:stCondLst>
                                    <p:cond delay="0"/>
                                  </p:stCondLst>
                                  <p:childTnLst>
                                    <p:set>
                                      <p:cBhvr>
                                        <p:cTn id="215" dur="1" fill="hold">
                                          <p:stCondLst>
                                            <p:cond delay="0"/>
                                          </p:stCondLst>
                                        </p:cTn>
                                        <p:tgtEl>
                                          <p:spTgt spid="30820"/>
                                        </p:tgtEl>
                                        <p:attrNameLst>
                                          <p:attrName>style.visibility</p:attrName>
                                        </p:attrNameLst>
                                      </p:cBhvr>
                                      <p:to>
                                        <p:strVal val="visible"/>
                                      </p:to>
                                    </p:set>
                                    <p:anim calcmode="lin" valueType="num">
                                      <p:cBhvr>
                                        <p:cTn id="216" dur="500" fill="hold"/>
                                        <p:tgtEl>
                                          <p:spTgt spid="30820"/>
                                        </p:tgtEl>
                                        <p:attrNameLst>
                                          <p:attrName>ppt_w</p:attrName>
                                        </p:attrNameLst>
                                      </p:cBhvr>
                                      <p:tavLst>
                                        <p:tav tm="0">
                                          <p:val>
                                            <p:fltVal val="0"/>
                                          </p:val>
                                        </p:tav>
                                        <p:tav tm="100000">
                                          <p:val>
                                            <p:strVal val="#ppt_w"/>
                                          </p:val>
                                        </p:tav>
                                      </p:tavLst>
                                    </p:anim>
                                    <p:anim calcmode="lin" valueType="num">
                                      <p:cBhvr>
                                        <p:cTn id="217" dur="500" fill="hold"/>
                                        <p:tgtEl>
                                          <p:spTgt spid="30820"/>
                                        </p:tgtEl>
                                        <p:attrNameLst>
                                          <p:attrName>ppt_h</p:attrName>
                                        </p:attrNameLst>
                                      </p:cBhvr>
                                      <p:tavLst>
                                        <p:tav tm="0">
                                          <p:val>
                                            <p:strVal val="#ppt_h"/>
                                          </p:val>
                                        </p:tav>
                                        <p:tav tm="100000">
                                          <p:val>
                                            <p:strVal val="#ppt_h"/>
                                          </p:val>
                                        </p:tav>
                                      </p:tavLst>
                                    </p:anim>
                                  </p:childTnLst>
                                </p:cTn>
                              </p:par>
                            </p:childTnLst>
                          </p:cTn>
                        </p:par>
                      </p:childTnLst>
                    </p:cTn>
                  </p:par>
                  <p:par>
                    <p:cTn id="218" fill="hold">
                      <p:stCondLst>
                        <p:cond delay="indefinite"/>
                      </p:stCondLst>
                      <p:childTnLst>
                        <p:par>
                          <p:cTn id="219" fill="hold">
                            <p:stCondLst>
                              <p:cond delay="0"/>
                            </p:stCondLst>
                            <p:childTnLst>
                              <p:par>
                                <p:cTn id="220" presetID="17" presetClass="entr" presetSubtype="10" fill="hold" grpId="0" nodeType="clickEffect">
                                  <p:stCondLst>
                                    <p:cond delay="0"/>
                                  </p:stCondLst>
                                  <p:childTnLst>
                                    <p:set>
                                      <p:cBhvr>
                                        <p:cTn id="221" dur="1" fill="hold">
                                          <p:stCondLst>
                                            <p:cond delay="0"/>
                                          </p:stCondLst>
                                        </p:cTn>
                                        <p:tgtEl>
                                          <p:spTgt spid="30821"/>
                                        </p:tgtEl>
                                        <p:attrNameLst>
                                          <p:attrName>style.visibility</p:attrName>
                                        </p:attrNameLst>
                                      </p:cBhvr>
                                      <p:to>
                                        <p:strVal val="visible"/>
                                      </p:to>
                                    </p:set>
                                    <p:anim calcmode="lin" valueType="num">
                                      <p:cBhvr>
                                        <p:cTn id="222" dur="500" fill="hold"/>
                                        <p:tgtEl>
                                          <p:spTgt spid="30821"/>
                                        </p:tgtEl>
                                        <p:attrNameLst>
                                          <p:attrName>ppt_w</p:attrName>
                                        </p:attrNameLst>
                                      </p:cBhvr>
                                      <p:tavLst>
                                        <p:tav tm="0">
                                          <p:val>
                                            <p:fltVal val="0"/>
                                          </p:val>
                                        </p:tav>
                                        <p:tav tm="100000">
                                          <p:val>
                                            <p:strVal val="#ppt_w"/>
                                          </p:val>
                                        </p:tav>
                                      </p:tavLst>
                                    </p:anim>
                                    <p:anim calcmode="lin" valueType="num">
                                      <p:cBhvr>
                                        <p:cTn id="223" dur="500" fill="hold"/>
                                        <p:tgtEl>
                                          <p:spTgt spid="30821"/>
                                        </p:tgtEl>
                                        <p:attrNameLst>
                                          <p:attrName>ppt_h</p:attrName>
                                        </p:attrNameLst>
                                      </p:cBhvr>
                                      <p:tavLst>
                                        <p:tav tm="0">
                                          <p:val>
                                            <p:strVal val="#ppt_h"/>
                                          </p:val>
                                        </p:tav>
                                        <p:tav tm="100000">
                                          <p:val>
                                            <p:strVal val="#ppt_h"/>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8" fill="hold" nodeType="clickEffect">
                                  <p:stCondLst>
                                    <p:cond delay="0"/>
                                  </p:stCondLst>
                                  <p:childTnLst>
                                    <p:set>
                                      <p:cBhvr>
                                        <p:cTn id="227" dur="1" fill="hold">
                                          <p:stCondLst>
                                            <p:cond delay="0"/>
                                          </p:stCondLst>
                                        </p:cTn>
                                        <p:tgtEl>
                                          <p:spTgt spid="30803"/>
                                        </p:tgtEl>
                                        <p:attrNameLst>
                                          <p:attrName>style.visibility</p:attrName>
                                        </p:attrNameLst>
                                      </p:cBhvr>
                                      <p:to>
                                        <p:strVal val="visible"/>
                                      </p:to>
                                    </p:set>
                                    <p:anim calcmode="lin" valueType="num">
                                      <p:cBhvr additive="base">
                                        <p:cTn id="228" dur="500" fill="hold"/>
                                        <p:tgtEl>
                                          <p:spTgt spid="30803"/>
                                        </p:tgtEl>
                                        <p:attrNameLst>
                                          <p:attrName>ppt_x</p:attrName>
                                        </p:attrNameLst>
                                      </p:cBhvr>
                                      <p:tavLst>
                                        <p:tav tm="0">
                                          <p:val>
                                            <p:strVal val="0-#ppt_w/2"/>
                                          </p:val>
                                        </p:tav>
                                        <p:tav tm="100000">
                                          <p:val>
                                            <p:strVal val="#ppt_x"/>
                                          </p:val>
                                        </p:tav>
                                      </p:tavLst>
                                    </p:anim>
                                    <p:anim calcmode="lin" valueType="num">
                                      <p:cBhvr additive="base">
                                        <p:cTn id="229" dur="500" fill="hold"/>
                                        <p:tgtEl>
                                          <p:spTgt spid="30803"/>
                                        </p:tgtEl>
                                        <p:attrNameLst>
                                          <p:attrName>ppt_y</p:attrName>
                                        </p:attrNameLst>
                                      </p:cBhvr>
                                      <p:tavLst>
                                        <p:tav tm="0">
                                          <p:val>
                                            <p:strVal val="#ppt_y"/>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18" presetClass="entr" presetSubtype="3" fill="hold" grpId="0" nodeType="clickEffect">
                                  <p:stCondLst>
                                    <p:cond delay="0"/>
                                  </p:stCondLst>
                                  <p:childTnLst>
                                    <p:set>
                                      <p:cBhvr>
                                        <p:cTn id="233" dur="1" fill="hold">
                                          <p:stCondLst>
                                            <p:cond delay="0"/>
                                          </p:stCondLst>
                                        </p:cTn>
                                        <p:tgtEl>
                                          <p:spTgt spid="30748"/>
                                        </p:tgtEl>
                                        <p:attrNameLst>
                                          <p:attrName>style.visibility</p:attrName>
                                        </p:attrNameLst>
                                      </p:cBhvr>
                                      <p:to>
                                        <p:strVal val="visible"/>
                                      </p:to>
                                    </p:set>
                                    <p:animEffect transition="in" filter="strips(upRight)">
                                      <p:cBhvr>
                                        <p:cTn id="234" dur="500"/>
                                        <p:tgtEl>
                                          <p:spTgt spid="30748"/>
                                        </p:tgtEl>
                                      </p:cBhvr>
                                    </p:animEffect>
                                  </p:childTnLst>
                                </p:cTn>
                              </p:par>
                            </p:childTnLst>
                          </p:cTn>
                        </p:par>
                      </p:childTnLst>
                    </p:cTn>
                  </p:par>
                  <p:par>
                    <p:cTn id="235" fill="hold">
                      <p:stCondLst>
                        <p:cond delay="indefinite"/>
                      </p:stCondLst>
                      <p:childTnLst>
                        <p:par>
                          <p:cTn id="236" fill="hold">
                            <p:stCondLst>
                              <p:cond delay="0"/>
                            </p:stCondLst>
                            <p:childTnLst>
                              <p:par>
                                <p:cTn id="237" presetID="18" presetClass="entr" presetSubtype="9" fill="hold" grpId="0" nodeType="clickEffect">
                                  <p:stCondLst>
                                    <p:cond delay="0"/>
                                  </p:stCondLst>
                                  <p:childTnLst>
                                    <p:set>
                                      <p:cBhvr>
                                        <p:cTn id="238" dur="1" fill="hold">
                                          <p:stCondLst>
                                            <p:cond delay="0"/>
                                          </p:stCondLst>
                                        </p:cTn>
                                        <p:tgtEl>
                                          <p:spTgt spid="30749"/>
                                        </p:tgtEl>
                                        <p:attrNameLst>
                                          <p:attrName>style.visibility</p:attrName>
                                        </p:attrNameLst>
                                      </p:cBhvr>
                                      <p:to>
                                        <p:strVal val="visible"/>
                                      </p:to>
                                    </p:set>
                                    <p:animEffect transition="in" filter="strips(upLeft)">
                                      <p:cBhvr>
                                        <p:cTn id="239" dur="500"/>
                                        <p:tgtEl>
                                          <p:spTgt spid="30749"/>
                                        </p:tgtEl>
                                      </p:cBhvr>
                                    </p:animEffect>
                                  </p:childTnLst>
                                </p:cTn>
                              </p:par>
                            </p:childTnLst>
                          </p:cTn>
                        </p:par>
                      </p:childTnLst>
                    </p:cTn>
                  </p:par>
                  <p:par>
                    <p:cTn id="240" fill="hold">
                      <p:stCondLst>
                        <p:cond delay="indefinite"/>
                      </p:stCondLst>
                      <p:childTnLst>
                        <p:par>
                          <p:cTn id="241" fill="hold">
                            <p:stCondLst>
                              <p:cond delay="0"/>
                            </p:stCondLst>
                            <p:childTnLst>
                              <p:par>
                                <p:cTn id="242" presetID="17" presetClass="entr" presetSubtype="2" fill="hold" grpId="0" nodeType="clickEffect">
                                  <p:stCondLst>
                                    <p:cond delay="0"/>
                                  </p:stCondLst>
                                  <p:childTnLst>
                                    <p:set>
                                      <p:cBhvr>
                                        <p:cTn id="243" dur="1" fill="hold">
                                          <p:stCondLst>
                                            <p:cond delay="0"/>
                                          </p:stCondLst>
                                        </p:cTn>
                                        <p:tgtEl>
                                          <p:spTgt spid="30752"/>
                                        </p:tgtEl>
                                        <p:attrNameLst>
                                          <p:attrName>style.visibility</p:attrName>
                                        </p:attrNameLst>
                                      </p:cBhvr>
                                      <p:to>
                                        <p:strVal val="visible"/>
                                      </p:to>
                                    </p:set>
                                    <p:anim calcmode="lin" valueType="num">
                                      <p:cBhvr>
                                        <p:cTn id="244" dur="500" fill="hold"/>
                                        <p:tgtEl>
                                          <p:spTgt spid="30752"/>
                                        </p:tgtEl>
                                        <p:attrNameLst>
                                          <p:attrName>ppt_x</p:attrName>
                                        </p:attrNameLst>
                                      </p:cBhvr>
                                      <p:tavLst>
                                        <p:tav tm="0">
                                          <p:val>
                                            <p:strVal val="#ppt_x+#ppt_w/2"/>
                                          </p:val>
                                        </p:tav>
                                        <p:tav tm="100000">
                                          <p:val>
                                            <p:strVal val="#ppt_x"/>
                                          </p:val>
                                        </p:tav>
                                      </p:tavLst>
                                    </p:anim>
                                    <p:anim calcmode="lin" valueType="num">
                                      <p:cBhvr>
                                        <p:cTn id="245" dur="500" fill="hold"/>
                                        <p:tgtEl>
                                          <p:spTgt spid="30752"/>
                                        </p:tgtEl>
                                        <p:attrNameLst>
                                          <p:attrName>ppt_y</p:attrName>
                                        </p:attrNameLst>
                                      </p:cBhvr>
                                      <p:tavLst>
                                        <p:tav tm="0">
                                          <p:val>
                                            <p:strVal val="#ppt_y"/>
                                          </p:val>
                                        </p:tav>
                                        <p:tav tm="100000">
                                          <p:val>
                                            <p:strVal val="#ppt_y"/>
                                          </p:val>
                                        </p:tav>
                                      </p:tavLst>
                                    </p:anim>
                                    <p:anim calcmode="lin" valueType="num">
                                      <p:cBhvr>
                                        <p:cTn id="246" dur="500" fill="hold"/>
                                        <p:tgtEl>
                                          <p:spTgt spid="30752"/>
                                        </p:tgtEl>
                                        <p:attrNameLst>
                                          <p:attrName>ppt_w</p:attrName>
                                        </p:attrNameLst>
                                      </p:cBhvr>
                                      <p:tavLst>
                                        <p:tav tm="0">
                                          <p:val>
                                            <p:fltVal val="0"/>
                                          </p:val>
                                        </p:tav>
                                        <p:tav tm="100000">
                                          <p:val>
                                            <p:strVal val="#ppt_w"/>
                                          </p:val>
                                        </p:tav>
                                      </p:tavLst>
                                    </p:anim>
                                    <p:anim calcmode="lin" valueType="num">
                                      <p:cBhvr>
                                        <p:cTn id="247" dur="500" fill="hold"/>
                                        <p:tgtEl>
                                          <p:spTgt spid="30752"/>
                                        </p:tgtEl>
                                        <p:attrNameLst>
                                          <p:attrName>ppt_h</p:attrName>
                                        </p:attrNameLst>
                                      </p:cBhvr>
                                      <p:tavLst>
                                        <p:tav tm="0">
                                          <p:val>
                                            <p:strVal val="#ppt_h"/>
                                          </p:val>
                                        </p:tav>
                                        <p:tav tm="100000">
                                          <p:val>
                                            <p:strVal val="#ppt_h"/>
                                          </p:val>
                                        </p:tav>
                                      </p:tavLst>
                                    </p:anim>
                                  </p:childTnLst>
                                </p:cTn>
                              </p:par>
                            </p:childTnLst>
                          </p:cTn>
                        </p:par>
                      </p:childTnLst>
                    </p:cTn>
                  </p:par>
                  <p:par>
                    <p:cTn id="248" fill="hold">
                      <p:stCondLst>
                        <p:cond delay="indefinite"/>
                      </p:stCondLst>
                      <p:childTnLst>
                        <p:par>
                          <p:cTn id="249" fill="hold">
                            <p:stCondLst>
                              <p:cond delay="0"/>
                            </p:stCondLst>
                            <p:childTnLst>
                              <p:par>
                                <p:cTn id="250" presetID="18" presetClass="entr" presetSubtype="12" fill="hold" grpId="0" nodeType="clickEffect">
                                  <p:stCondLst>
                                    <p:cond delay="0"/>
                                  </p:stCondLst>
                                  <p:childTnLst>
                                    <p:set>
                                      <p:cBhvr>
                                        <p:cTn id="251" dur="1" fill="hold">
                                          <p:stCondLst>
                                            <p:cond delay="0"/>
                                          </p:stCondLst>
                                        </p:cTn>
                                        <p:tgtEl>
                                          <p:spTgt spid="30750"/>
                                        </p:tgtEl>
                                        <p:attrNameLst>
                                          <p:attrName>style.visibility</p:attrName>
                                        </p:attrNameLst>
                                      </p:cBhvr>
                                      <p:to>
                                        <p:strVal val="visible"/>
                                      </p:to>
                                    </p:set>
                                    <p:animEffect transition="in" filter="strips(downLeft)">
                                      <p:cBhvr>
                                        <p:cTn id="252" dur="500"/>
                                        <p:tgtEl>
                                          <p:spTgt spid="30750"/>
                                        </p:tgtEl>
                                      </p:cBhvr>
                                    </p:animEffect>
                                  </p:childTnLst>
                                </p:cTn>
                              </p:par>
                            </p:childTnLst>
                          </p:cTn>
                        </p:par>
                      </p:childTnLst>
                    </p:cTn>
                  </p:par>
                  <p:par>
                    <p:cTn id="253" fill="hold">
                      <p:stCondLst>
                        <p:cond delay="indefinite"/>
                      </p:stCondLst>
                      <p:childTnLst>
                        <p:par>
                          <p:cTn id="254" fill="hold">
                            <p:stCondLst>
                              <p:cond delay="0"/>
                            </p:stCondLst>
                            <p:childTnLst>
                              <p:par>
                                <p:cTn id="255" presetID="18" presetClass="entr" presetSubtype="6" fill="hold" grpId="0" nodeType="clickEffect">
                                  <p:stCondLst>
                                    <p:cond delay="0"/>
                                  </p:stCondLst>
                                  <p:childTnLst>
                                    <p:set>
                                      <p:cBhvr>
                                        <p:cTn id="256" dur="1" fill="hold">
                                          <p:stCondLst>
                                            <p:cond delay="0"/>
                                          </p:stCondLst>
                                        </p:cTn>
                                        <p:tgtEl>
                                          <p:spTgt spid="30751"/>
                                        </p:tgtEl>
                                        <p:attrNameLst>
                                          <p:attrName>style.visibility</p:attrName>
                                        </p:attrNameLst>
                                      </p:cBhvr>
                                      <p:to>
                                        <p:strVal val="visible"/>
                                      </p:to>
                                    </p:set>
                                    <p:animEffect transition="in" filter="strips(downRight)">
                                      <p:cBhvr>
                                        <p:cTn id="257" dur="500"/>
                                        <p:tgtEl>
                                          <p:spTgt spid="30751"/>
                                        </p:tgtEl>
                                      </p:cBhvr>
                                    </p:animEffect>
                                  </p:childTnLst>
                                </p:cTn>
                              </p:par>
                            </p:childTnLst>
                          </p:cTn>
                        </p:par>
                      </p:childTnLst>
                    </p:cTn>
                  </p:par>
                  <p:par>
                    <p:cTn id="258" fill="hold">
                      <p:stCondLst>
                        <p:cond delay="indefinite"/>
                      </p:stCondLst>
                      <p:childTnLst>
                        <p:par>
                          <p:cTn id="259" fill="hold">
                            <p:stCondLst>
                              <p:cond delay="0"/>
                            </p:stCondLst>
                            <p:childTnLst>
                              <p:par>
                                <p:cTn id="260" presetID="17" presetClass="entr" presetSubtype="10" fill="hold" grpId="0" nodeType="clickEffect">
                                  <p:stCondLst>
                                    <p:cond delay="0"/>
                                  </p:stCondLst>
                                  <p:childTnLst>
                                    <p:set>
                                      <p:cBhvr>
                                        <p:cTn id="261" dur="1" fill="hold">
                                          <p:stCondLst>
                                            <p:cond delay="0"/>
                                          </p:stCondLst>
                                        </p:cTn>
                                        <p:tgtEl>
                                          <p:spTgt spid="30753"/>
                                        </p:tgtEl>
                                        <p:attrNameLst>
                                          <p:attrName>style.visibility</p:attrName>
                                        </p:attrNameLst>
                                      </p:cBhvr>
                                      <p:to>
                                        <p:strVal val="visible"/>
                                      </p:to>
                                    </p:set>
                                    <p:anim calcmode="lin" valueType="num">
                                      <p:cBhvr>
                                        <p:cTn id="262" dur="500" fill="hold"/>
                                        <p:tgtEl>
                                          <p:spTgt spid="30753"/>
                                        </p:tgtEl>
                                        <p:attrNameLst>
                                          <p:attrName>ppt_w</p:attrName>
                                        </p:attrNameLst>
                                      </p:cBhvr>
                                      <p:tavLst>
                                        <p:tav tm="0">
                                          <p:val>
                                            <p:fltVal val="0"/>
                                          </p:val>
                                        </p:tav>
                                        <p:tav tm="100000">
                                          <p:val>
                                            <p:strVal val="#ppt_w"/>
                                          </p:val>
                                        </p:tav>
                                      </p:tavLst>
                                    </p:anim>
                                    <p:anim calcmode="lin" valueType="num">
                                      <p:cBhvr>
                                        <p:cTn id="263" dur="500" fill="hold"/>
                                        <p:tgtEl>
                                          <p:spTgt spid="30753"/>
                                        </p:tgtEl>
                                        <p:attrNameLst>
                                          <p:attrName>ppt_h</p:attrName>
                                        </p:attrNameLst>
                                      </p:cBhvr>
                                      <p:tavLst>
                                        <p:tav tm="0">
                                          <p:val>
                                            <p:strVal val="#ppt_h"/>
                                          </p:val>
                                        </p:tav>
                                        <p:tav tm="100000">
                                          <p:val>
                                            <p:strVal val="#ppt_h"/>
                                          </p:val>
                                        </p:tav>
                                      </p:tavLst>
                                    </p:anim>
                                  </p:childTnLst>
                                </p:cTn>
                              </p:par>
                            </p:childTnLst>
                          </p:cTn>
                        </p:par>
                      </p:childTnLst>
                    </p:cTn>
                  </p:par>
                  <p:par>
                    <p:cTn id="264" fill="hold">
                      <p:stCondLst>
                        <p:cond delay="indefinite"/>
                      </p:stCondLst>
                      <p:childTnLst>
                        <p:par>
                          <p:cTn id="265" fill="hold">
                            <p:stCondLst>
                              <p:cond delay="0"/>
                            </p:stCondLst>
                            <p:childTnLst>
                              <p:par>
                                <p:cTn id="266" presetID="23" presetClass="entr" presetSubtype="16" fill="hold" nodeType="clickEffect">
                                  <p:stCondLst>
                                    <p:cond delay="0"/>
                                  </p:stCondLst>
                                  <p:childTnLst>
                                    <p:set>
                                      <p:cBhvr>
                                        <p:cTn id="267" dur="1" fill="hold">
                                          <p:stCondLst>
                                            <p:cond delay="0"/>
                                          </p:stCondLst>
                                        </p:cTn>
                                        <p:tgtEl>
                                          <p:spTgt spid="30754"/>
                                        </p:tgtEl>
                                        <p:attrNameLst>
                                          <p:attrName>style.visibility</p:attrName>
                                        </p:attrNameLst>
                                      </p:cBhvr>
                                      <p:to>
                                        <p:strVal val="visible"/>
                                      </p:to>
                                    </p:set>
                                    <p:anim calcmode="lin" valueType="num">
                                      <p:cBhvr>
                                        <p:cTn id="268" dur="500" fill="hold"/>
                                        <p:tgtEl>
                                          <p:spTgt spid="30754"/>
                                        </p:tgtEl>
                                        <p:attrNameLst>
                                          <p:attrName>ppt_w</p:attrName>
                                        </p:attrNameLst>
                                      </p:cBhvr>
                                      <p:tavLst>
                                        <p:tav tm="0">
                                          <p:val>
                                            <p:fltVal val="0"/>
                                          </p:val>
                                        </p:tav>
                                        <p:tav tm="100000">
                                          <p:val>
                                            <p:strVal val="#ppt_w"/>
                                          </p:val>
                                        </p:tav>
                                      </p:tavLst>
                                    </p:anim>
                                    <p:anim calcmode="lin" valueType="num">
                                      <p:cBhvr>
                                        <p:cTn id="269" dur="500" fill="hold"/>
                                        <p:tgtEl>
                                          <p:spTgt spid="30754"/>
                                        </p:tgtEl>
                                        <p:attrNameLst>
                                          <p:attrName>ppt_h</p:attrName>
                                        </p:attrNameLst>
                                      </p:cBhvr>
                                      <p:tavLst>
                                        <p:tav tm="0">
                                          <p:val>
                                            <p:fltVal val="0"/>
                                          </p:val>
                                        </p:tav>
                                        <p:tav tm="100000">
                                          <p:val>
                                            <p:strVal val="#ppt_h"/>
                                          </p:val>
                                        </p:tav>
                                      </p:tavLst>
                                    </p:anim>
                                  </p:childTnLst>
                                </p:cTn>
                              </p:par>
                            </p:childTnLst>
                          </p:cTn>
                        </p:par>
                      </p:childTnLst>
                    </p:cTn>
                  </p:par>
                  <p:par>
                    <p:cTn id="270" fill="hold">
                      <p:stCondLst>
                        <p:cond delay="indefinite"/>
                      </p:stCondLst>
                      <p:childTnLst>
                        <p:par>
                          <p:cTn id="271" fill="hold">
                            <p:stCondLst>
                              <p:cond delay="0"/>
                            </p:stCondLst>
                            <p:childTnLst>
                              <p:par>
                                <p:cTn id="272" presetID="23" presetClass="entr" presetSubtype="16" fill="hold" nodeType="clickEffect">
                                  <p:stCondLst>
                                    <p:cond delay="0"/>
                                  </p:stCondLst>
                                  <p:childTnLst>
                                    <p:set>
                                      <p:cBhvr>
                                        <p:cTn id="273" dur="1" fill="hold">
                                          <p:stCondLst>
                                            <p:cond delay="0"/>
                                          </p:stCondLst>
                                        </p:cTn>
                                        <p:tgtEl>
                                          <p:spTgt spid="30758"/>
                                        </p:tgtEl>
                                        <p:attrNameLst>
                                          <p:attrName>style.visibility</p:attrName>
                                        </p:attrNameLst>
                                      </p:cBhvr>
                                      <p:to>
                                        <p:strVal val="visible"/>
                                      </p:to>
                                    </p:set>
                                    <p:anim calcmode="lin" valueType="num">
                                      <p:cBhvr>
                                        <p:cTn id="274" dur="500" fill="hold"/>
                                        <p:tgtEl>
                                          <p:spTgt spid="30758"/>
                                        </p:tgtEl>
                                        <p:attrNameLst>
                                          <p:attrName>ppt_w</p:attrName>
                                        </p:attrNameLst>
                                      </p:cBhvr>
                                      <p:tavLst>
                                        <p:tav tm="0">
                                          <p:val>
                                            <p:fltVal val="0"/>
                                          </p:val>
                                        </p:tav>
                                        <p:tav tm="100000">
                                          <p:val>
                                            <p:strVal val="#ppt_w"/>
                                          </p:val>
                                        </p:tav>
                                      </p:tavLst>
                                    </p:anim>
                                    <p:anim calcmode="lin" valueType="num">
                                      <p:cBhvr>
                                        <p:cTn id="275" dur="500" fill="hold"/>
                                        <p:tgtEl>
                                          <p:spTgt spid="30758"/>
                                        </p:tgtEl>
                                        <p:attrNameLst>
                                          <p:attrName>ppt_h</p:attrName>
                                        </p:attrNameLst>
                                      </p:cBhvr>
                                      <p:tavLst>
                                        <p:tav tm="0">
                                          <p:val>
                                            <p:fltVal val="0"/>
                                          </p:val>
                                        </p:tav>
                                        <p:tav tm="100000">
                                          <p:val>
                                            <p:strVal val="#ppt_h"/>
                                          </p:val>
                                        </p:tav>
                                      </p:tavLst>
                                    </p:anim>
                                  </p:childTnLst>
                                </p:cTn>
                              </p:par>
                            </p:childTnLst>
                          </p:cTn>
                        </p:par>
                      </p:childTnLst>
                    </p:cTn>
                  </p:par>
                  <p:par>
                    <p:cTn id="276" fill="hold">
                      <p:stCondLst>
                        <p:cond delay="indefinite"/>
                      </p:stCondLst>
                      <p:childTnLst>
                        <p:par>
                          <p:cTn id="277" fill="hold">
                            <p:stCondLst>
                              <p:cond delay="0"/>
                            </p:stCondLst>
                            <p:childTnLst>
                              <p:par>
                                <p:cTn id="278" presetID="18" presetClass="entr" presetSubtype="6" fill="hold" grpId="0" nodeType="clickEffect">
                                  <p:stCondLst>
                                    <p:cond delay="0"/>
                                  </p:stCondLst>
                                  <p:childTnLst>
                                    <p:set>
                                      <p:cBhvr>
                                        <p:cTn id="279" dur="1" fill="hold">
                                          <p:stCondLst>
                                            <p:cond delay="0"/>
                                          </p:stCondLst>
                                        </p:cTn>
                                        <p:tgtEl>
                                          <p:spTgt spid="30762"/>
                                        </p:tgtEl>
                                        <p:attrNameLst>
                                          <p:attrName>style.visibility</p:attrName>
                                        </p:attrNameLst>
                                      </p:cBhvr>
                                      <p:to>
                                        <p:strVal val="visible"/>
                                      </p:to>
                                    </p:set>
                                    <p:animEffect transition="in" filter="strips(downRight)">
                                      <p:cBhvr>
                                        <p:cTn id="280" dur="500"/>
                                        <p:tgtEl>
                                          <p:spTgt spid="30762"/>
                                        </p:tgtEl>
                                      </p:cBhvr>
                                    </p:animEffect>
                                  </p:childTnLst>
                                </p:cTn>
                              </p:par>
                            </p:childTnLst>
                          </p:cTn>
                        </p:par>
                      </p:childTnLst>
                    </p:cTn>
                  </p:par>
                  <p:par>
                    <p:cTn id="281" fill="hold">
                      <p:stCondLst>
                        <p:cond delay="indefinite"/>
                      </p:stCondLst>
                      <p:childTnLst>
                        <p:par>
                          <p:cTn id="282" fill="hold">
                            <p:stCondLst>
                              <p:cond delay="0"/>
                            </p:stCondLst>
                            <p:childTnLst>
                              <p:par>
                                <p:cTn id="283" presetID="17" presetClass="entr" presetSubtype="8" fill="hold" grpId="0" nodeType="clickEffect">
                                  <p:stCondLst>
                                    <p:cond delay="0"/>
                                  </p:stCondLst>
                                  <p:childTnLst>
                                    <p:set>
                                      <p:cBhvr>
                                        <p:cTn id="284" dur="1" fill="hold">
                                          <p:stCondLst>
                                            <p:cond delay="0"/>
                                          </p:stCondLst>
                                        </p:cTn>
                                        <p:tgtEl>
                                          <p:spTgt spid="30763"/>
                                        </p:tgtEl>
                                        <p:attrNameLst>
                                          <p:attrName>style.visibility</p:attrName>
                                        </p:attrNameLst>
                                      </p:cBhvr>
                                      <p:to>
                                        <p:strVal val="visible"/>
                                      </p:to>
                                    </p:set>
                                    <p:anim calcmode="lin" valueType="num">
                                      <p:cBhvr>
                                        <p:cTn id="285" dur="500" fill="hold"/>
                                        <p:tgtEl>
                                          <p:spTgt spid="30763"/>
                                        </p:tgtEl>
                                        <p:attrNameLst>
                                          <p:attrName>ppt_x</p:attrName>
                                        </p:attrNameLst>
                                      </p:cBhvr>
                                      <p:tavLst>
                                        <p:tav tm="0">
                                          <p:val>
                                            <p:strVal val="#ppt_x-#ppt_w/2"/>
                                          </p:val>
                                        </p:tav>
                                        <p:tav tm="100000">
                                          <p:val>
                                            <p:strVal val="#ppt_x"/>
                                          </p:val>
                                        </p:tav>
                                      </p:tavLst>
                                    </p:anim>
                                    <p:anim calcmode="lin" valueType="num">
                                      <p:cBhvr>
                                        <p:cTn id="286" dur="500" fill="hold"/>
                                        <p:tgtEl>
                                          <p:spTgt spid="30763"/>
                                        </p:tgtEl>
                                        <p:attrNameLst>
                                          <p:attrName>ppt_y</p:attrName>
                                        </p:attrNameLst>
                                      </p:cBhvr>
                                      <p:tavLst>
                                        <p:tav tm="0">
                                          <p:val>
                                            <p:strVal val="#ppt_y"/>
                                          </p:val>
                                        </p:tav>
                                        <p:tav tm="100000">
                                          <p:val>
                                            <p:strVal val="#ppt_y"/>
                                          </p:val>
                                        </p:tav>
                                      </p:tavLst>
                                    </p:anim>
                                    <p:anim calcmode="lin" valueType="num">
                                      <p:cBhvr>
                                        <p:cTn id="287" dur="500" fill="hold"/>
                                        <p:tgtEl>
                                          <p:spTgt spid="30763"/>
                                        </p:tgtEl>
                                        <p:attrNameLst>
                                          <p:attrName>ppt_w</p:attrName>
                                        </p:attrNameLst>
                                      </p:cBhvr>
                                      <p:tavLst>
                                        <p:tav tm="0">
                                          <p:val>
                                            <p:fltVal val="0"/>
                                          </p:val>
                                        </p:tav>
                                        <p:tav tm="100000">
                                          <p:val>
                                            <p:strVal val="#ppt_w"/>
                                          </p:val>
                                        </p:tav>
                                      </p:tavLst>
                                    </p:anim>
                                    <p:anim calcmode="lin" valueType="num">
                                      <p:cBhvr>
                                        <p:cTn id="288" dur="500" fill="hold"/>
                                        <p:tgtEl>
                                          <p:spTgt spid="30763"/>
                                        </p:tgtEl>
                                        <p:attrNameLst>
                                          <p:attrName>ppt_h</p:attrName>
                                        </p:attrNameLst>
                                      </p:cBhvr>
                                      <p:tavLst>
                                        <p:tav tm="0">
                                          <p:val>
                                            <p:strVal val="#ppt_h"/>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17" presetClass="entr" presetSubtype="8" fill="hold" grpId="0" nodeType="clickEffect">
                                  <p:stCondLst>
                                    <p:cond delay="0"/>
                                  </p:stCondLst>
                                  <p:childTnLst>
                                    <p:set>
                                      <p:cBhvr>
                                        <p:cTn id="292" dur="1" fill="hold">
                                          <p:stCondLst>
                                            <p:cond delay="0"/>
                                          </p:stCondLst>
                                        </p:cTn>
                                        <p:tgtEl>
                                          <p:spTgt spid="30764"/>
                                        </p:tgtEl>
                                        <p:attrNameLst>
                                          <p:attrName>style.visibility</p:attrName>
                                        </p:attrNameLst>
                                      </p:cBhvr>
                                      <p:to>
                                        <p:strVal val="visible"/>
                                      </p:to>
                                    </p:set>
                                    <p:anim calcmode="lin" valueType="num">
                                      <p:cBhvr>
                                        <p:cTn id="293" dur="500" fill="hold"/>
                                        <p:tgtEl>
                                          <p:spTgt spid="30764"/>
                                        </p:tgtEl>
                                        <p:attrNameLst>
                                          <p:attrName>ppt_x</p:attrName>
                                        </p:attrNameLst>
                                      </p:cBhvr>
                                      <p:tavLst>
                                        <p:tav tm="0">
                                          <p:val>
                                            <p:strVal val="#ppt_x-#ppt_w/2"/>
                                          </p:val>
                                        </p:tav>
                                        <p:tav tm="100000">
                                          <p:val>
                                            <p:strVal val="#ppt_x"/>
                                          </p:val>
                                        </p:tav>
                                      </p:tavLst>
                                    </p:anim>
                                    <p:anim calcmode="lin" valueType="num">
                                      <p:cBhvr>
                                        <p:cTn id="294" dur="500" fill="hold"/>
                                        <p:tgtEl>
                                          <p:spTgt spid="30764"/>
                                        </p:tgtEl>
                                        <p:attrNameLst>
                                          <p:attrName>ppt_y</p:attrName>
                                        </p:attrNameLst>
                                      </p:cBhvr>
                                      <p:tavLst>
                                        <p:tav tm="0">
                                          <p:val>
                                            <p:strVal val="#ppt_y"/>
                                          </p:val>
                                        </p:tav>
                                        <p:tav tm="100000">
                                          <p:val>
                                            <p:strVal val="#ppt_y"/>
                                          </p:val>
                                        </p:tav>
                                      </p:tavLst>
                                    </p:anim>
                                    <p:anim calcmode="lin" valueType="num">
                                      <p:cBhvr>
                                        <p:cTn id="295" dur="500" fill="hold"/>
                                        <p:tgtEl>
                                          <p:spTgt spid="30764"/>
                                        </p:tgtEl>
                                        <p:attrNameLst>
                                          <p:attrName>ppt_w</p:attrName>
                                        </p:attrNameLst>
                                      </p:cBhvr>
                                      <p:tavLst>
                                        <p:tav tm="0">
                                          <p:val>
                                            <p:fltVal val="0"/>
                                          </p:val>
                                        </p:tav>
                                        <p:tav tm="100000">
                                          <p:val>
                                            <p:strVal val="#ppt_w"/>
                                          </p:val>
                                        </p:tav>
                                      </p:tavLst>
                                    </p:anim>
                                    <p:anim calcmode="lin" valueType="num">
                                      <p:cBhvr>
                                        <p:cTn id="296" dur="500" fill="hold"/>
                                        <p:tgtEl>
                                          <p:spTgt spid="30764"/>
                                        </p:tgtEl>
                                        <p:attrNameLst>
                                          <p:attrName>ppt_h</p:attrName>
                                        </p:attrNameLst>
                                      </p:cBhvr>
                                      <p:tavLst>
                                        <p:tav tm="0">
                                          <p:val>
                                            <p:strVal val="#ppt_h"/>
                                          </p:val>
                                        </p:tav>
                                        <p:tav tm="100000">
                                          <p:val>
                                            <p:strVal val="#ppt_h"/>
                                          </p:val>
                                        </p:tav>
                                      </p:tavLst>
                                    </p:anim>
                                  </p:childTnLst>
                                </p:cTn>
                              </p:par>
                            </p:childTnLst>
                          </p:cTn>
                        </p:par>
                      </p:childTnLst>
                    </p:cTn>
                  </p:par>
                  <p:par>
                    <p:cTn id="297" fill="hold">
                      <p:stCondLst>
                        <p:cond delay="indefinite"/>
                      </p:stCondLst>
                      <p:childTnLst>
                        <p:par>
                          <p:cTn id="298" fill="hold">
                            <p:stCondLst>
                              <p:cond delay="0"/>
                            </p:stCondLst>
                            <p:childTnLst>
                              <p:par>
                                <p:cTn id="299" presetID="17" presetClass="entr" presetSubtype="8" fill="hold" grpId="0" nodeType="clickEffect">
                                  <p:stCondLst>
                                    <p:cond delay="0"/>
                                  </p:stCondLst>
                                  <p:childTnLst>
                                    <p:set>
                                      <p:cBhvr>
                                        <p:cTn id="300" dur="1" fill="hold">
                                          <p:stCondLst>
                                            <p:cond delay="0"/>
                                          </p:stCondLst>
                                        </p:cTn>
                                        <p:tgtEl>
                                          <p:spTgt spid="30765"/>
                                        </p:tgtEl>
                                        <p:attrNameLst>
                                          <p:attrName>style.visibility</p:attrName>
                                        </p:attrNameLst>
                                      </p:cBhvr>
                                      <p:to>
                                        <p:strVal val="visible"/>
                                      </p:to>
                                    </p:set>
                                    <p:anim calcmode="lin" valueType="num">
                                      <p:cBhvr>
                                        <p:cTn id="301" dur="500" fill="hold"/>
                                        <p:tgtEl>
                                          <p:spTgt spid="30765"/>
                                        </p:tgtEl>
                                        <p:attrNameLst>
                                          <p:attrName>ppt_x</p:attrName>
                                        </p:attrNameLst>
                                      </p:cBhvr>
                                      <p:tavLst>
                                        <p:tav tm="0">
                                          <p:val>
                                            <p:strVal val="#ppt_x-#ppt_w/2"/>
                                          </p:val>
                                        </p:tav>
                                        <p:tav tm="100000">
                                          <p:val>
                                            <p:strVal val="#ppt_x"/>
                                          </p:val>
                                        </p:tav>
                                      </p:tavLst>
                                    </p:anim>
                                    <p:anim calcmode="lin" valueType="num">
                                      <p:cBhvr>
                                        <p:cTn id="302" dur="500" fill="hold"/>
                                        <p:tgtEl>
                                          <p:spTgt spid="30765"/>
                                        </p:tgtEl>
                                        <p:attrNameLst>
                                          <p:attrName>ppt_y</p:attrName>
                                        </p:attrNameLst>
                                      </p:cBhvr>
                                      <p:tavLst>
                                        <p:tav tm="0">
                                          <p:val>
                                            <p:strVal val="#ppt_y"/>
                                          </p:val>
                                        </p:tav>
                                        <p:tav tm="100000">
                                          <p:val>
                                            <p:strVal val="#ppt_y"/>
                                          </p:val>
                                        </p:tav>
                                      </p:tavLst>
                                    </p:anim>
                                    <p:anim calcmode="lin" valueType="num">
                                      <p:cBhvr>
                                        <p:cTn id="303" dur="500" fill="hold"/>
                                        <p:tgtEl>
                                          <p:spTgt spid="30765"/>
                                        </p:tgtEl>
                                        <p:attrNameLst>
                                          <p:attrName>ppt_w</p:attrName>
                                        </p:attrNameLst>
                                      </p:cBhvr>
                                      <p:tavLst>
                                        <p:tav tm="0">
                                          <p:val>
                                            <p:fltVal val="0"/>
                                          </p:val>
                                        </p:tav>
                                        <p:tav tm="100000">
                                          <p:val>
                                            <p:strVal val="#ppt_w"/>
                                          </p:val>
                                        </p:tav>
                                      </p:tavLst>
                                    </p:anim>
                                    <p:anim calcmode="lin" valueType="num">
                                      <p:cBhvr>
                                        <p:cTn id="304" dur="500" fill="hold"/>
                                        <p:tgtEl>
                                          <p:spTgt spid="30765"/>
                                        </p:tgtEl>
                                        <p:attrNameLst>
                                          <p:attrName>ppt_h</p:attrName>
                                        </p:attrNameLst>
                                      </p:cBhvr>
                                      <p:tavLst>
                                        <p:tav tm="0">
                                          <p:val>
                                            <p:strVal val="#ppt_h"/>
                                          </p:val>
                                        </p:tav>
                                        <p:tav tm="100000">
                                          <p:val>
                                            <p:strVal val="#ppt_h"/>
                                          </p:val>
                                        </p:tav>
                                      </p:tavLst>
                                    </p:anim>
                                  </p:childTnLst>
                                </p:cTn>
                              </p:par>
                            </p:childTnLst>
                          </p:cTn>
                        </p:par>
                      </p:childTnLst>
                    </p:cTn>
                  </p:par>
                  <p:par>
                    <p:cTn id="305" fill="hold">
                      <p:stCondLst>
                        <p:cond delay="indefinite"/>
                      </p:stCondLst>
                      <p:childTnLst>
                        <p:par>
                          <p:cTn id="306" fill="hold">
                            <p:stCondLst>
                              <p:cond delay="0"/>
                            </p:stCondLst>
                            <p:childTnLst>
                              <p:par>
                                <p:cTn id="307" presetID="17" presetClass="entr" presetSubtype="4" fill="hold" grpId="0" nodeType="clickEffect">
                                  <p:stCondLst>
                                    <p:cond delay="0"/>
                                  </p:stCondLst>
                                  <p:childTnLst>
                                    <p:set>
                                      <p:cBhvr>
                                        <p:cTn id="308" dur="1" fill="hold">
                                          <p:stCondLst>
                                            <p:cond delay="0"/>
                                          </p:stCondLst>
                                        </p:cTn>
                                        <p:tgtEl>
                                          <p:spTgt spid="30766"/>
                                        </p:tgtEl>
                                        <p:attrNameLst>
                                          <p:attrName>style.visibility</p:attrName>
                                        </p:attrNameLst>
                                      </p:cBhvr>
                                      <p:to>
                                        <p:strVal val="visible"/>
                                      </p:to>
                                    </p:set>
                                    <p:anim calcmode="lin" valueType="num">
                                      <p:cBhvr>
                                        <p:cTn id="309" dur="500" fill="hold"/>
                                        <p:tgtEl>
                                          <p:spTgt spid="30766"/>
                                        </p:tgtEl>
                                        <p:attrNameLst>
                                          <p:attrName>ppt_x</p:attrName>
                                        </p:attrNameLst>
                                      </p:cBhvr>
                                      <p:tavLst>
                                        <p:tav tm="0">
                                          <p:val>
                                            <p:strVal val="#ppt_x"/>
                                          </p:val>
                                        </p:tav>
                                        <p:tav tm="100000">
                                          <p:val>
                                            <p:strVal val="#ppt_x"/>
                                          </p:val>
                                        </p:tav>
                                      </p:tavLst>
                                    </p:anim>
                                    <p:anim calcmode="lin" valueType="num">
                                      <p:cBhvr>
                                        <p:cTn id="310" dur="500" fill="hold"/>
                                        <p:tgtEl>
                                          <p:spTgt spid="30766"/>
                                        </p:tgtEl>
                                        <p:attrNameLst>
                                          <p:attrName>ppt_y</p:attrName>
                                        </p:attrNameLst>
                                      </p:cBhvr>
                                      <p:tavLst>
                                        <p:tav tm="0">
                                          <p:val>
                                            <p:strVal val="#ppt_y+#ppt_h/2"/>
                                          </p:val>
                                        </p:tav>
                                        <p:tav tm="100000">
                                          <p:val>
                                            <p:strVal val="#ppt_y"/>
                                          </p:val>
                                        </p:tav>
                                      </p:tavLst>
                                    </p:anim>
                                    <p:anim calcmode="lin" valueType="num">
                                      <p:cBhvr>
                                        <p:cTn id="311" dur="500" fill="hold"/>
                                        <p:tgtEl>
                                          <p:spTgt spid="30766"/>
                                        </p:tgtEl>
                                        <p:attrNameLst>
                                          <p:attrName>ppt_w</p:attrName>
                                        </p:attrNameLst>
                                      </p:cBhvr>
                                      <p:tavLst>
                                        <p:tav tm="0">
                                          <p:val>
                                            <p:strVal val="#ppt_w"/>
                                          </p:val>
                                        </p:tav>
                                        <p:tav tm="100000">
                                          <p:val>
                                            <p:strVal val="#ppt_w"/>
                                          </p:val>
                                        </p:tav>
                                      </p:tavLst>
                                    </p:anim>
                                    <p:anim calcmode="lin" valueType="num">
                                      <p:cBhvr>
                                        <p:cTn id="312" dur="500" fill="hold"/>
                                        <p:tgtEl>
                                          <p:spTgt spid="30766"/>
                                        </p:tgtEl>
                                        <p:attrNameLst>
                                          <p:attrName>ppt_h</p:attrName>
                                        </p:attrNameLst>
                                      </p:cBhvr>
                                      <p:tavLst>
                                        <p:tav tm="0">
                                          <p:val>
                                            <p:fltVal val="0"/>
                                          </p:val>
                                        </p:tav>
                                        <p:tav tm="100000">
                                          <p:val>
                                            <p:strVal val="#ppt_h"/>
                                          </p:val>
                                        </p:tav>
                                      </p:tavLst>
                                    </p:anim>
                                  </p:childTnLst>
                                </p:cTn>
                              </p:par>
                            </p:childTnLst>
                          </p:cTn>
                        </p:par>
                      </p:childTnLst>
                    </p:cTn>
                  </p:par>
                  <p:par>
                    <p:cTn id="313" fill="hold">
                      <p:stCondLst>
                        <p:cond delay="indefinite"/>
                      </p:stCondLst>
                      <p:childTnLst>
                        <p:par>
                          <p:cTn id="314" fill="hold">
                            <p:stCondLst>
                              <p:cond delay="0"/>
                            </p:stCondLst>
                            <p:childTnLst>
                              <p:par>
                                <p:cTn id="315" presetID="17" presetClass="entr" presetSubtype="4" fill="hold" grpId="0" nodeType="clickEffect">
                                  <p:stCondLst>
                                    <p:cond delay="0"/>
                                  </p:stCondLst>
                                  <p:childTnLst>
                                    <p:set>
                                      <p:cBhvr>
                                        <p:cTn id="316" dur="1" fill="hold">
                                          <p:stCondLst>
                                            <p:cond delay="0"/>
                                          </p:stCondLst>
                                        </p:cTn>
                                        <p:tgtEl>
                                          <p:spTgt spid="30767"/>
                                        </p:tgtEl>
                                        <p:attrNameLst>
                                          <p:attrName>style.visibility</p:attrName>
                                        </p:attrNameLst>
                                      </p:cBhvr>
                                      <p:to>
                                        <p:strVal val="visible"/>
                                      </p:to>
                                    </p:set>
                                    <p:anim calcmode="lin" valueType="num">
                                      <p:cBhvr>
                                        <p:cTn id="317" dur="500" fill="hold"/>
                                        <p:tgtEl>
                                          <p:spTgt spid="30767"/>
                                        </p:tgtEl>
                                        <p:attrNameLst>
                                          <p:attrName>ppt_x</p:attrName>
                                        </p:attrNameLst>
                                      </p:cBhvr>
                                      <p:tavLst>
                                        <p:tav tm="0">
                                          <p:val>
                                            <p:strVal val="#ppt_x"/>
                                          </p:val>
                                        </p:tav>
                                        <p:tav tm="100000">
                                          <p:val>
                                            <p:strVal val="#ppt_x"/>
                                          </p:val>
                                        </p:tav>
                                      </p:tavLst>
                                    </p:anim>
                                    <p:anim calcmode="lin" valueType="num">
                                      <p:cBhvr>
                                        <p:cTn id="318" dur="500" fill="hold"/>
                                        <p:tgtEl>
                                          <p:spTgt spid="30767"/>
                                        </p:tgtEl>
                                        <p:attrNameLst>
                                          <p:attrName>ppt_y</p:attrName>
                                        </p:attrNameLst>
                                      </p:cBhvr>
                                      <p:tavLst>
                                        <p:tav tm="0">
                                          <p:val>
                                            <p:strVal val="#ppt_y+#ppt_h/2"/>
                                          </p:val>
                                        </p:tav>
                                        <p:tav tm="100000">
                                          <p:val>
                                            <p:strVal val="#ppt_y"/>
                                          </p:val>
                                        </p:tav>
                                      </p:tavLst>
                                    </p:anim>
                                    <p:anim calcmode="lin" valueType="num">
                                      <p:cBhvr>
                                        <p:cTn id="319" dur="500" fill="hold"/>
                                        <p:tgtEl>
                                          <p:spTgt spid="30767"/>
                                        </p:tgtEl>
                                        <p:attrNameLst>
                                          <p:attrName>ppt_w</p:attrName>
                                        </p:attrNameLst>
                                      </p:cBhvr>
                                      <p:tavLst>
                                        <p:tav tm="0">
                                          <p:val>
                                            <p:strVal val="#ppt_w"/>
                                          </p:val>
                                        </p:tav>
                                        <p:tav tm="100000">
                                          <p:val>
                                            <p:strVal val="#ppt_w"/>
                                          </p:val>
                                        </p:tav>
                                      </p:tavLst>
                                    </p:anim>
                                    <p:anim calcmode="lin" valueType="num">
                                      <p:cBhvr>
                                        <p:cTn id="320" dur="500" fill="hold"/>
                                        <p:tgtEl>
                                          <p:spTgt spid="30767"/>
                                        </p:tgtEl>
                                        <p:attrNameLst>
                                          <p:attrName>ppt_h</p:attrName>
                                        </p:attrNameLst>
                                      </p:cBhvr>
                                      <p:tavLst>
                                        <p:tav tm="0">
                                          <p:val>
                                            <p:fltVal val="0"/>
                                          </p:val>
                                        </p:tav>
                                        <p:tav tm="100000">
                                          <p:val>
                                            <p:strVal val="#ppt_h"/>
                                          </p:val>
                                        </p:tav>
                                      </p:tavLst>
                                    </p:anim>
                                  </p:childTnLst>
                                </p:cTn>
                              </p:par>
                            </p:childTnLst>
                          </p:cTn>
                        </p:par>
                      </p:childTnLst>
                    </p:cTn>
                  </p:par>
                  <p:par>
                    <p:cTn id="321" fill="hold">
                      <p:stCondLst>
                        <p:cond delay="indefinite"/>
                      </p:stCondLst>
                      <p:childTnLst>
                        <p:par>
                          <p:cTn id="322" fill="hold">
                            <p:stCondLst>
                              <p:cond delay="0"/>
                            </p:stCondLst>
                            <p:childTnLst>
                              <p:par>
                                <p:cTn id="323" presetID="17" presetClass="entr" presetSubtype="4" fill="hold" grpId="0" nodeType="clickEffect">
                                  <p:stCondLst>
                                    <p:cond delay="0"/>
                                  </p:stCondLst>
                                  <p:childTnLst>
                                    <p:set>
                                      <p:cBhvr>
                                        <p:cTn id="324" dur="1" fill="hold">
                                          <p:stCondLst>
                                            <p:cond delay="0"/>
                                          </p:stCondLst>
                                        </p:cTn>
                                        <p:tgtEl>
                                          <p:spTgt spid="30768"/>
                                        </p:tgtEl>
                                        <p:attrNameLst>
                                          <p:attrName>style.visibility</p:attrName>
                                        </p:attrNameLst>
                                      </p:cBhvr>
                                      <p:to>
                                        <p:strVal val="visible"/>
                                      </p:to>
                                    </p:set>
                                    <p:anim calcmode="lin" valueType="num">
                                      <p:cBhvr>
                                        <p:cTn id="325" dur="500" fill="hold"/>
                                        <p:tgtEl>
                                          <p:spTgt spid="30768"/>
                                        </p:tgtEl>
                                        <p:attrNameLst>
                                          <p:attrName>ppt_x</p:attrName>
                                        </p:attrNameLst>
                                      </p:cBhvr>
                                      <p:tavLst>
                                        <p:tav tm="0">
                                          <p:val>
                                            <p:strVal val="#ppt_x"/>
                                          </p:val>
                                        </p:tav>
                                        <p:tav tm="100000">
                                          <p:val>
                                            <p:strVal val="#ppt_x"/>
                                          </p:val>
                                        </p:tav>
                                      </p:tavLst>
                                    </p:anim>
                                    <p:anim calcmode="lin" valueType="num">
                                      <p:cBhvr>
                                        <p:cTn id="326" dur="500" fill="hold"/>
                                        <p:tgtEl>
                                          <p:spTgt spid="30768"/>
                                        </p:tgtEl>
                                        <p:attrNameLst>
                                          <p:attrName>ppt_y</p:attrName>
                                        </p:attrNameLst>
                                      </p:cBhvr>
                                      <p:tavLst>
                                        <p:tav tm="0">
                                          <p:val>
                                            <p:strVal val="#ppt_y+#ppt_h/2"/>
                                          </p:val>
                                        </p:tav>
                                        <p:tav tm="100000">
                                          <p:val>
                                            <p:strVal val="#ppt_y"/>
                                          </p:val>
                                        </p:tav>
                                      </p:tavLst>
                                    </p:anim>
                                    <p:anim calcmode="lin" valueType="num">
                                      <p:cBhvr>
                                        <p:cTn id="327" dur="500" fill="hold"/>
                                        <p:tgtEl>
                                          <p:spTgt spid="30768"/>
                                        </p:tgtEl>
                                        <p:attrNameLst>
                                          <p:attrName>ppt_w</p:attrName>
                                        </p:attrNameLst>
                                      </p:cBhvr>
                                      <p:tavLst>
                                        <p:tav tm="0">
                                          <p:val>
                                            <p:strVal val="#ppt_w"/>
                                          </p:val>
                                        </p:tav>
                                        <p:tav tm="100000">
                                          <p:val>
                                            <p:strVal val="#ppt_w"/>
                                          </p:val>
                                        </p:tav>
                                      </p:tavLst>
                                    </p:anim>
                                    <p:anim calcmode="lin" valueType="num">
                                      <p:cBhvr>
                                        <p:cTn id="328" dur="500" fill="hold"/>
                                        <p:tgtEl>
                                          <p:spTgt spid="30768"/>
                                        </p:tgtEl>
                                        <p:attrNameLst>
                                          <p:attrName>ppt_h</p:attrName>
                                        </p:attrNameLst>
                                      </p:cBhvr>
                                      <p:tavLst>
                                        <p:tav tm="0">
                                          <p:val>
                                            <p:fltVal val="0"/>
                                          </p:val>
                                        </p:tav>
                                        <p:tav tm="100000">
                                          <p:val>
                                            <p:strVal val="#ppt_h"/>
                                          </p:val>
                                        </p:tav>
                                      </p:tavLst>
                                    </p:anim>
                                  </p:childTnLst>
                                </p:cTn>
                              </p:par>
                            </p:childTnLst>
                          </p:cTn>
                        </p:par>
                      </p:childTnLst>
                    </p:cTn>
                  </p:par>
                  <p:par>
                    <p:cTn id="329" fill="hold">
                      <p:stCondLst>
                        <p:cond delay="indefinite"/>
                      </p:stCondLst>
                      <p:childTnLst>
                        <p:par>
                          <p:cTn id="330" fill="hold">
                            <p:stCondLst>
                              <p:cond delay="0"/>
                            </p:stCondLst>
                            <p:childTnLst>
                              <p:par>
                                <p:cTn id="331" presetID="17" presetClass="entr" presetSubtype="8" fill="hold" grpId="0" nodeType="clickEffect">
                                  <p:stCondLst>
                                    <p:cond delay="0"/>
                                  </p:stCondLst>
                                  <p:childTnLst>
                                    <p:set>
                                      <p:cBhvr>
                                        <p:cTn id="332" dur="1" fill="hold">
                                          <p:stCondLst>
                                            <p:cond delay="0"/>
                                          </p:stCondLst>
                                        </p:cTn>
                                        <p:tgtEl>
                                          <p:spTgt spid="30769"/>
                                        </p:tgtEl>
                                        <p:attrNameLst>
                                          <p:attrName>style.visibility</p:attrName>
                                        </p:attrNameLst>
                                      </p:cBhvr>
                                      <p:to>
                                        <p:strVal val="visible"/>
                                      </p:to>
                                    </p:set>
                                    <p:anim calcmode="lin" valueType="num">
                                      <p:cBhvr>
                                        <p:cTn id="333" dur="500" fill="hold"/>
                                        <p:tgtEl>
                                          <p:spTgt spid="30769"/>
                                        </p:tgtEl>
                                        <p:attrNameLst>
                                          <p:attrName>ppt_x</p:attrName>
                                        </p:attrNameLst>
                                      </p:cBhvr>
                                      <p:tavLst>
                                        <p:tav tm="0">
                                          <p:val>
                                            <p:strVal val="#ppt_x-#ppt_w/2"/>
                                          </p:val>
                                        </p:tav>
                                        <p:tav tm="100000">
                                          <p:val>
                                            <p:strVal val="#ppt_x"/>
                                          </p:val>
                                        </p:tav>
                                      </p:tavLst>
                                    </p:anim>
                                    <p:anim calcmode="lin" valueType="num">
                                      <p:cBhvr>
                                        <p:cTn id="334" dur="500" fill="hold"/>
                                        <p:tgtEl>
                                          <p:spTgt spid="30769"/>
                                        </p:tgtEl>
                                        <p:attrNameLst>
                                          <p:attrName>ppt_y</p:attrName>
                                        </p:attrNameLst>
                                      </p:cBhvr>
                                      <p:tavLst>
                                        <p:tav tm="0">
                                          <p:val>
                                            <p:strVal val="#ppt_y"/>
                                          </p:val>
                                        </p:tav>
                                        <p:tav tm="100000">
                                          <p:val>
                                            <p:strVal val="#ppt_y"/>
                                          </p:val>
                                        </p:tav>
                                      </p:tavLst>
                                    </p:anim>
                                    <p:anim calcmode="lin" valueType="num">
                                      <p:cBhvr>
                                        <p:cTn id="335" dur="500" fill="hold"/>
                                        <p:tgtEl>
                                          <p:spTgt spid="30769"/>
                                        </p:tgtEl>
                                        <p:attrNameLst>
                                          <p:attrName>ppt_w</p:attrName>
                                        </p:attrNameLst>
                                      </p:cBhvr>
                                      <p:tavLst>
                                        <p:tav tm="0">
                                          <p:val>
                                            <p:fltVal val="0"/>
                                          </p:val>
                                        </p:tav>
                                        <p:tav tm="100000">
                                          <p:val>
                                            <p:strVal val="#ppt_w"/>
                                          </p:val>
                                        </p:tav>
                                      </p:tavLst>
                                    </p:anim>
                                    <p:anim calcmode="lin" valueType="num">
                                      <p:cBhvr>
                                        <p:cTn id="336" dur="500" fill="hold"/>
                                        <p:tgtEl>
                                          <p:spTgt spid="30769"/>
                                        </p:tgtEl>
                                        <p:attrNameLst>
                                          <p:attrName>ppt_h</p:attrName>
                                        </p:attrNameLst>
                                      </p:cBhvr>
                                      <p:tavLst>
                                        <p:tav tm="0">
                                          <p:val>
                                            <p:strVal val="#ppt_h"/>
                                          </p:val>
                                        </p:tav>
                                        <p:tav tm="100000">
                                          <p:val>
                                            <p:strVal val="#ppt_h"/>
                                          </p:val>
                                        </p:tav>
                                      </p:tavLst>
                                    </p:anim>
                                  </p:childTnLst>
                                </p:cTn>
                              </p:par>
                            </p:childTnLst>
                          </p:cTn>
                        </p:par>
                      </p:childTnLst>
                    </p:cTn>
                  </p:par>
                  <p:par>
                    <p:cTn id="337" fill="hold">
                      <p:stCondLst>
                        <p:cond delay="indefinite"/>
                      </p:stCondLst>
                      <p:childTnLst>
                        <p:par>
                          <p:cTn id="338" fill="hold">
                            <p:stCondLst>
                              <p:cond delay="0"/>
                            </p:stCondLst>
                            <p:childTnLst>
                              <p:par>
                                <p:cTn id="339" presetID="17" presetClass="entr" presetSubtype="8" fill="hold" grpId="0" nodeType="clickEffect">
                                  <p:stCondLst>
                                    <p:cond delay="0"/>
                                  </p:stCondLst>
                                  <p:childTnLst>
                                    <p:set>
                                      <p:cBhvr>
                                        <p:cTn id="340" dur="1" fill="hold">
                                          <p:stCondLst>
                                            <p:cond delay="0"/>
                                          </p:stCondLst>
                                        </p:cTn>
                                        <p:tgtEl>
                                          <p:spTgt spid="30770"/>
                                        </p:tgtEl>
                                        <p:attrNameLst>
                                          <p:attrName>style.visibility</p:attrName>
                                        </p:attrNameLst>
                                      </p:cBhvr>
                                      <p:to>
                                        <p:strVal val="visible"/>
                                      </p:to>
                                    </p:set>
                                    <p:anim calcmode="lin" valueType="num">
                                      <p:cBhvr>
                                        <p:cTn id="341" dur="500" fill="hold"/>
                                        <p:tgtEl>
                                          <p:spTgt spid="30770"/>
                                        </p:tgtEl>
                                        <p:attrNameLst>
                                          <p:attrName>ppt_x</p:attrName>
                                        </p:attrNameLst>
                                      </p:cBhvr>
                                      <p:tavLst>
                                        <p:tav tm="0">
                                          <p:val>
                                            <p:strVal val="#ppt_x-#ppt_w/2"/>
                                          </p:val>
                                        </p:tav>
                                        <p:tav tm="100000">
                                          <p:val>
                                            <p:strVal val="#ppt_x"/>
                                          </p:val>
                                        </p:tav>
                                      </p:tavLst>
                                    </p:anim>
                                    <p:anim calcmode="lin" valueType="num">
                                      <p:cBhvr>
                                        <p:cTn id="342" dur="500" fill="hold"/>
                                        <p:tgtEl>
                                          <p:spTgt spid="30770"/>
                                        </p:tgtEl>
                                        <p:attrNameLst>
                                          <p:attrName>ppt_y</p:attrName>
                                        </p:attrNameLst>
                                      </p:cBhvr>
                                      <p:tavLst>
                                        <p:tav tm="0">
                                          <p:val>
                                            <p:strVal val="#ppt_y"/>
                                          </p:val>
                                        </p:tav>
                                        <p:tav tm="100000">
                                          <p:val>
                                            <p:strVal val="#ppt_y"/>
                                          </p:val>
                                        </p:tav>
                                      </p:tavLst>
                                    </p:anim>
                                    <p:anim calcmode="lin" valueType="num">
                                      <p:cBhvr>
                                        <p:cTn id="343" dur="500" fill="hold"/>
                                        <p:tgtEl>
                                          <p:spTgt spid="30770"/>
                                        </p:tgtEl>
                                        <p:attrNameLst>
                                          <p:attrName>ppt_w</p:attrName>
                                        </p:attrNameLst>
                                      </p:cBhvr>
                                      <p:tavLst>
                                        <p:tav tm="0">
                                          <p:val>
                                            <p:fltVal val="0"/>
                                          </p:val>
                                        </p:tav>
                                        <p:tav tm="100000">
                                          <p:val>
                                            <p:strVal val="#ppt_w"/>
                                          </p:val>
                                        </p:tav>
                                      </p:tavLst>
                                    </p:anim>
                                    <p:anim calcmode="lin" valueType="num">
                                      <p:cBhvr>
                                        <p:cTn id="344" dur="500" fill="hold"/>
                                        <p:tgtEl>
                                          <p:spTgt spid="30770"/>
                                        </p:tgtEl>
                                        <p:attrNameLst>
                                          <p:attrName>ppt_h</p:attrName>
                                        </p:attrNameLst>
                                      </p:cBhvr>
                                      <p:tavLst>
                                        <p:tav tm="0">
                                          <p:val>
                                            <p:strVal val="#ppt_h"/>
                                          </p:val>
                                        </p:tav>
                                        <p:tav tm="100000">
                                          <p:val>
                                            <p:strVal val="#ppt_h"/>
                                          </p:val>
                                        </p:tav>
                                      </p:tavLst>
                                    </p:anim>
                                  </p:childTnLst>
                                </p:cTn>
                              </p:par>
                            </p:childTnLst>
                          </p:cTn>
                        </p:par>
                      </p:childTnLst>
                    </p:cTn>
                  </p:par>
                  <p:par>
                    <p:cTn id="345" fill="hold">
                      <p:stCondLst>
                        <p:cond delay="indefinite"/>
                      </p:stCondLst>
                      <p:childTnLst>
                        <p:par>
                          <p:cTn id="346" fill="hold">
                            <p:stCondLst>
                              <p:cond delay="0"/>
                            </p:stCondLst>
                            <p:childTnLst>
                              <p:par>
                                <p:cTn id="347" presetID="17" presetClass="entr" presetSubtype="8" fill="hold" grpId="0" nodeType="clickEffect">
                                  <p:stCondLst>
                                    <p:cond delay="0"/>
                                  </p:stCondLst>
                                  <p:childTnLst>
                                    <p:set>
                                      <p:cBhvr>
                                        <p:cTn id="348" dur="1" fill="hold">
                                          <p:stCondLst>
                                            <p:cond delay="0"/>
                                          </p:stCondLst>
                                        </p:cTn>
                                        <p:tgtEl>
                                          <p:spTgt spid="30771"/>
                                        </p:tgtEl>
                                        <p:attrNameLst>
                                          <p:attrName>style.visibility</p:attrName>
                                        </p:attrNameLst>
                                      </p:cBhvr>
                                      <p:to>
                                        <p:strVal val="visible"/>
                                      </p:to>
                                    </p:set>
                                    <p:anim calcmode="lin" valueType="num">
                                      <p:cBhvr>
                                        <p:cTn id="349" dur="500" fill="hold"/>
                                        <p:tgtEl>
                                          <p:spTgt spid="30771"/>
                                        </p:tgtEl>
                                        <p:attrNameLst>
                                          <p:attrName>ppt_x</p:attrName>
                                        </p:attrNameLst>
                                      </p:cBhvr>
                                      <p:tavLst>
                                        <p:tav tm="0">
                                          <p:val>
                                            <p:strVal val="#ppt_x-#ppt_w/2"/>
                                          </p:val>
                                        </p:tav>
                                        <p:tav tm="100000">
                                          <p:val>
                                            <p:strVal val="#ppt_x"/>
                                          </p:val>
                                        </p:tav>
                                      </p:tavLst>
                                    </p:anim>
                                    <p:anim calcmode="lin" valueType="num">
                                      <p:cBhvr>
                                        <p:cTn id="350" dur="500" fill="hold"/>
                                        <p:tgtEl>
                                          <p:spTgt spid="30771"/>
                                        </p:tgtEl>
                                        <p:attrNameLst>
                                          <p:attrName>ppt_y</p:attrName>
                                        </p:attrNameLst>
                                      </p:cBhvr>
                                      <p:tavLst>
                                        <p:tav tm="0">
                                          <p:val>
                                            <p:strVal val="#ppt_y"/>
                                          </p:val>
                                        </p:tav>
                                        <p:tav tm="100000">
                                          <p:val>
                                            <p:strVal val="#ppt_y"/>
                                          </p:val>
                                        </p:tav>
                                      </p:tavLst>
                                    </p:anim>
                                    <p:anim calcmode="lin" valueType="num">
                                      <p:cBhvr>
                                        <p:cTn id="351" dur="500" fill="hold"/>
                                        <p:tgtEl>
                                          <p:spTgt spid="30771"/>
                                        </p:tgtEl>
                                        <p:attrNameLst>
                                          <p:attrName>ppt_w</p:attrName>
                                        </p:attrNameLst>
                                      </p:cBhvr>
                                      <p:tavLst>
                                        <p:tav tm="0">
                                          <p:val>
                                            <p:fltVal val="0"/>
                                          </p:val>
                                        </p:tav>
                                        <p:tav tm="100000">
                                          <p:val>
                                            <p:strVal val="#ppt_w"/>
                                          </p:val>
                                        </p:tav>
                                      </p:tavLst>
                                    </p:anim>
                                    <p:anim calcmode="lin" valueType="num">
                                      <p:cBhvr>
                                        <p:cTn id="352" dur="500" fill="hold"/>
                                        <p:tgtEl>
                                          <p:spTgt spid="30771"/>
                                        </p:tgtEl>
                                        <p:attrNameLst>
                                          <p:attrName>ppt_h</p:attrName>
                                        </p:attrNameLst>
                                      </p:cBhvr>
                                      <p:tavLst>
                                        <p:tav tm="0">
                                          <p:val>
                                            <p:strVal val="#ppt_h"/>
                                          </p:val>
                                        </p:tav>
                                        <p:tav tm="100000">
                                          <p:val>
                                            <p:strVal val="#ppt_h"/>
                                          </p:val>
                                        </p:tav>
                                      </p:tavLst>
                                    </p:anim>
                                  </p:childTnLst>
                                </p:cTn>
                              </p:par>
                            </p:childTnLst>
                          </p:cTn>
                        </p:par>
                      </p:childTnLst>
                    </p:cTn>
                  </p:par>
                  <p:par>
                    <p:cTn id="353" fill="hold">
                      <p:stCondLst>
                        <p:cond delay="indefinite"/>
                      </p:stCondLst>
                      <p:childTnLst>
                        <p:par>
                          <p:cTn id="354" fill="hold">
                            <p:stCondLst>
                              <p:cond delay="0"/>
                            </p:stCondLst>
                            <p:childTnLst>
                              <p:par>
                                <p:cTn id="355" presetID="17" presetClass="entr" presetSubtype="8" fill="hold" grpId="0" nodeType="clickEffect">
                                  <p:stCondLst>
                                    <p:cond delay="0"/>
                                  </p:stCondLst>
                                  <p:childTnLst>
                                    <p:set>
                                      <p:cBhvr>
                                        <p:cTn id="356" dur="1" fill="hold">
                                          <p:stCondLst>
                                            <p:cond delay="0"/>
                                          </p:stCondLst>
                                        </p:cTn>
                                        <p:tgtEl>
                                          <p:spTgt spid="30772"/>
                                        </p:tgtEl>
                                        <p:attrNameLst>
                                          <p:attrName>style.visibility</p:attrName>
                                        </p:attrNameLst>
                                      </p:cBhvr>
                                      <p:to>
                                        <p:strVal val="visible"/>
                                      </p:to>
                                    </p:set>
                                    <p:anim calcmode="lin" valueType="num">
                                      <p:cBhvr>
                                        <p:cTn id="357" dur="500" fill="hold"/>
                                        <p:tgtEl>
                                          <p:spTgt spid="30772"/>
                                        </p:tgtEl>
                                        <p:attrNameLst>
                                          <p:attrName>ppt_x</p:attrName>
                                        </p:attrNameLst>
                                      </p:cBhvr>
                                      <p:tavLst>
                                        <p:tav tm="0">
                                          <p:val>
                                            <p:strVal val="#ppt_x-#ppt_w/2"/>
                                          </p:val>
                                        </p:tav>
                                        <p:tav tm="100000">
                                          <p:val>
                                            <p:strVal val="#ppt_x"/>
                                          </p:val>
                                        </p:tav>
                                      </p:tavLst>
                                    </p:anim>
                                    <p:anim calcmode="lin" valueType="num">
                                      <p:cBhvr>
                                        <p:cTn id="358" dur="500" fill="hold"/>
                                        <p:tgtEl>
                                          <p:spTgt spid="30772"/>
                                        </p:tgtEl>
                                        <p:attrNameLst>
                                          <p:attrName>ppt_y</p:attrName>
                                        </p:attrNameLst>
                                      </p:cBhvr>
                                      <p:tavLst>
                                        <p:tav tm="0">
                                          <p:val>
                                            <p:strVal val="#ppt_y"/>
                                          </p:val>
                                        </p:tav>
                                        <p:tav tm="100000">
                                          <p:val>
                                            <p:strVal val="#ppt_y"/>
                                          </p:val>
                                        </p:tav>
                                      </p:tavLst>
                                    </p:anim>
                                    <p:anim calcmode="lin" valueType="num">
                                      <p:cBhvr>
                                        <p:cTn id="359" dur="500" fill="hold"/>
                                        <p:tgtEl>
                                          <p:spTgt spid="30772"/>
                                        </p:tgtEl>
                                        <p:attrNameLst>
                                          <p:attrName>ppt_w</p:attrName>
                                        </p:attrNameLst>
                                      </p:cBhvr>
                                      <p:tavLst>
                                        <p:tav tm="0">
                                          <p:val>
                                            <p:fltVal val="0"/>
                                          </p:val>
                                        </p:tav>
                                        <p:tav tm="100000">
                                          <p:val>
                                            <p:strVal val="#ppt_w"/>
                                          </p:val>
                                        </p:tav>
                                      </p:tavLst>
                                    </p:anim>
                                    <p:anim calcmode="lin" valueType="num">
                                      <p:cBhvr>
                                        <p:cTn id="360" dur="500" fill="hold"/>
                                        <p:tgtEl>
                                          <p:spTgt spid="30772"/>
                                        </p:tgtEl>
                                        <p:attrNameLst>
                                          <p:attrName>ppt_h</p:attrName>
                                        </p:attrNameLst>
                                      </p:cBhvr>
                                      <p:tavLst>
                                        <p:tav tm="0">
                                          <p:val>
                                            <p:strVal val="#ppt_h"/>
                                          </p:val>
                                        </p:tav>
                                        <p:tav tm="100000">
                                          <p:val>
                                            <p:strVal val="#ppt_h"/>
                                          </p:val>
                                        </p:tav>
                                      </p:tavLst>
                                    </p:anim>
                                  </p:childTnLst>
                                </p:cTn>
                              </p:par>
                            </p:childTnLst>
                          </p:cTn>
                        </p:par>
                      </p:childTnLst>
                    </p:cTn>
                  </p:par>
                  <p:par>
                    <p:cTn id="361" fill="hold">
                      <p:stCondLst>
                        <p:cond delay="indefinite"/>
                      </p:stCondLst>
                      <p:childTnLst>
                        <p:par>
                          <p:cTn id="362" fill="hold">
                            <p:stCondLst>
                              <p:cond delay="0"/>
                            </p:stCondLst>
                            <p:childTnLst>
                              <p:par>
                                <p:cTn id="363" presetID="17" presetClass="entr" presetSubtype="8" fill="hold" grpId="0" nodeType="clickEffect">
                                  <p:stCondLst>
                                    <p:cond delay="0"/>
                                  </p:stCondLst>
                                  <p:childTnLst>
                                    <p:set>
                                      <p:cBhvr>
                                        <p:cTn id="364" dur="1" fill="hold">
                                          <p:stCondLst>
                                            <p:cond delay="0"/>
                                          </p:stCondLst>
                                        </p:cTn>
                                        <p:tgtEl>
                                          <p:spTgt spid="30773"/>
                                        </p:tgtEl>
                                        <p:attrNameLst>
                                          <p:attrName>style.visibility</p:attrName>
                                        </p:attrNameLst>
                                      </p:cBhvr>
                                      <p:to>
                                        <p:strVal val="visible"/>
                                      </p:to>
                                    </p:set>
                                    <p:anim calcmode="lin" valueType="num">
                                      <p:cBhvr>
                                        <p:cTn id="365" dur="500" fill="hold"/>
                                        <p:tgtEl>
                                          <p:spTgt spid="30773"/>
                                        </p:tgtEl>
                                        <p:attrNameLst>
                                          <p:attrName>ppt_x</p:attrName>
                                        </p:attrNameLst>
                                      </p:cBhvr>
                                      <p:tavLst>
                                        <p:tav tm="0">
                                          <p:val>
                                            <p:strVal val="#ppt_x-#ppt_w/2"/>
                                          </p:val>
                                        </p:tav>
                                        <p:tav tm="100000">
                                          <p:val>
                                            <p:strVal val="#ppt_x"/>
                                          </p:val>
                                        </p:tav>
                                      </p:tavLst>
                                    </p:anim>
                                    <p:anim calcmode="lin" valueType="num">
                                      <p:cBhvr>
                                        <p:cTn id="366" dur="500" fill="hold"/>
                                        <p:tgtEl>
                                          <p:spTgt spid="30773"/>
                                        </p:tgtEl>
                                        <p:attrNameLst>
                                          <p:attrName>ppt_y</p:attrName>
                                        </p:attrNameLst>
                                      </p:cBhvr>
                                      <p:tavLst>
                                        <p:tav tm="0">
                                          <p:val>
                                            <p:strVal val="#ppt_y"/>
                                          </p:val>
                                        </p:tav>
                                        <p:tav tm="100000">
                                          <p:val>
                                            <p:strVal val="#ppt_y"/>
                                          </p:val>
                                        </p:tav>
                                      </p:tavLst>
                                    </p:anim>
                                    <p:anim calcmode="lin" valueType="num">
                                      <p:cBhvr>
                                        <p:cTn id="367" dur="500" fill="hold"/>
                                        <p:tgtEl>
                                          <p:spTgt spid="30773"/>
                                        </p:tgtEl>
                                        <p:attrNameLst>
                                          <p:attrName>ppt_w</p:attrName>
                                        </p:attrNameLst>
                                      </p:cBhvr>
                                      <p:tavLst>
                                        <p:tav tm="0">
                                          <p:val>
                                            <p:fltVal val="0"/>
                                          </p:val>
                                        </p:tav>
                                        <p:tav tm="100000">
                                          <p:val>
                                            <p:strVal val="#ppt_w"/>
                                          </p:val>
                                        </p:tav>
                                      </p:tavLst>
                                    </p:anim>
                                    <p:anim calcmode="lin" valueType="num">
                                      <p:cBhvr>
                                        <p:cTn id="368" dur="500" fill="hold"/>
                                        <p:tgtEl>
                                          <p:spTgt spid="30773"/>
                                        </p:tgtEl>
                                        <p:attrNameLst>
                                          <p:attrName>ppt_h</p:attrName>
                                        </p:attrNameLst>
                                      </p:cBhvr>
                                      <p:tavLst>
                                        <p:tav tm="0">
                                          <p:val>
                                            <p:strVal val="#ppt_h"/>
                                          </p:val>
                                        </p:tav>
                                        <p:tav tm="100000">
                                          <p:val>
                                            <p:strVal val="#ppt_h"/>
                                          </p:val>
                                        </p:tav>
                                      </p:tavLst>
                                    </p:anim>
                                  </p:childTnLst>
                                </p:cTn>
                              </p:par>
                            </p:childTnLst>
                          </p:cTn>
                        </p:par>
                      </p:childTnLst>
                    </p:cTn>
                  </p:par>
                  <p:par>
                    <p:cTn id="369" fill="hold">
                      <p:stCondLst>
                        <p:cond delay="indefinite"/>
                      </p:stCondLst>
                      <p:childTnLst>
                        <p:par>
                          <p:cTn id="370" fill="hold">
                            <p:stCondLst>
                              <p:cond delay="0"/>
                            </p:stCondLst>
                            <p:childTnLst>
                              <p:par>
                                <p:cTn id="371" presetID="17" presetClass="entr" presetSubtype="10" fill="hold" grpId="0" nodeType="clickEffect">
                                  <p:stCondLst>
                                    <p:cond delay="0"/>
                                  </p:stCondLst>
                                  <p:childTnLst>
                                    <p:set>
                                      <p:cBhvr>
                                        <p:cTn id="372" dur="1" fill="hold">
                                          <p:stCondLst>
                                            <p:cond delay="0"/>
                                          </p:stCondLst>
                                        </p:cTn>
                                        <p:tgtEl>
                                          <p:spTgt spid="30822"/>
                                        </p:tgtEl>
                                        <p:attrNameLst>
                                          <p:attrName>style.visibility</p:attrName>
                                        </p:attrNameLst>
                                      </p:cBhvr>
                                      <p:to>
                                        <p:strVal val="visible"/>
                                      </p:to>
                                    </p:set>
                                    <p:anim calcmode="lin" valueType="num">
                                      <p:cBhvr>
                                        <p:cTn id="373" dur="500" fill="hold"/>
                                        <p:tgtEl>
                                          <p:spTgt spid="30822"/>
                                        </p:tgtEl>
                                        <p:attrNameLst>
                                          <p:attrName>ppt_w</p:attrName>
                                        </p:attrNameLst>
                                      </p:cBhvr>
                                      <p:tavLst>
                                        <p:tav tm="0">
                                          <p:val>
                                            <p:fltVal val="0"/>
                                          </p:val>
                                        </p:tav>
                                        <p:tav tm="100000">
                                          <p:val>
                                            <p:strVal val="#ppt_w"/>
                                          </p:val>
                                        </p:tav>
                                      </p:tavLst>
                                    </p:anim>
                                    <p:anim calcmode="lin" valueType="num">
                                      <p:cBhvr>
                                        <p:cTn id="374" dur="500" fill="hold"/>
                                        <p:tgtEl>
                                          <p:spTgt spid="30822"/>
                                        </p:tgtEl>
                                        <p:attrNameLst>
                                          <p:attrName>ppt_h</p:attrName>
                                        </p:attrNameLst>
                                      </p:cBhvr>
                                      <p:tavLst>
                                        <p:tav tm="0">
                                          <p:val>
                                            <p:strVal val="#ppt_h"/>
                                          </p:val>
                                        </p:tav>
                                        <p:tav tm="100000">
                                          <p:val>
                                            <p:strVal val="#ppt_h"/>
                                          </p:val>
                                        </p:tav>
                                      </p:tavLst>
                                    </p:anim>
                                  </p:childTnLst>
                                </p:cTn>
                              </p:par>
                            </p:childTnLst>
                          </p:cTn>
                        </p:par>
                      </p:childTnLst>
                    </p:cTn>
                  </p:par>
                  <p:par>
                    <p:cTn id="375" fill="hold">
                      <p:stCondLst>
                        <p:cond delay="indefinite"/>
                      </p:stCondLst>
                      <p:childTnLst>
                        <p:par>
                          <p:cTn id="376" fill="hold">
                            <p:stCondLst>
                              <p:cond delay="0"/>
                            </p:stCondLst>
                            <p:childTnLst>
                              <p:par>
                                <p:cTn id="377" presetID="17" presetClass="entr" presetSubtype="10" fill="hold" grpId="0" nodeType="clickEffect">
                                  <p:stCondLst>
                                    <p:cond delay="0"/>
                                  </p:stCondLst>
                                  <p:childTnLst>
                                    <p:set>
                                      <p:cBhvr>
                                        <p:cTn id="378" dur="1" fill="hold">
                                          <p:stCondLst>
                                            <p:cond delay="0"/>
                                          </p:stCondLst>
                                        </p:cTn>
                                        <p:tgtEl>
                                          <p:spTgt spid="30823"/>
                                        </p:tgtEl>
                                        <p:attrNameLst>
                                          <p:attrName>style.visibility</p:attrName>
                                        </p:attrNameLst>
                                      </p:cBhvr>
                                      <p:to>
                                        <p:strVal val="visible"/>
                                      </p:to>
                                    </p:set>
                                    <p:anim calcmode="lin" valueType="num">
                                      <p:cBhvr>
                                        <p:cTn id="379" dur="500" fill="hold"/>
                                        <p:tgtEl>
                                          <p:spTgt spid="30823"/>
                                        </p:tgtEl>
                                        <p:attrNameLst>
                                          <p:attrName>ppt_w</p:attrName>
                                        </p:attrNameLst>
                                      </p:cBhvr>
                                      <p:tavLst>
                                        <p:tav tm="0">
                                          <p:val>
                                            <p:fltVal val="0"/>
                                          </p:val>
                                        </p:tav>
                                        <p:tav tm="100000">
                                          <p:val>
                                            <p:strVal val="#ppt_w"/>
                                          </p:val>
                                        </p:tav>
                                      </p:tavLst>
                                    </p:anim>
                                    <p:anim calcmode="lin" valueType="num">
                                      <p:cBhvr>
                                        <p:cTn id="380" dur="500" fill="hold"/>
                                        <p:tgtEl>
                                          <p:spTgt spid="30823"/>
                                        </p:tgtEl>
                                        <p:attrNameLst>
                                          <p:attrName>ppt_h</p:attrName>
                                        </p:attrNameLst>
                                      </p:cBhvr>
                                      <p:tavLst>
                                        <p:tav tm="0">
                                          <p:val>
                                            <p:strVal val="#ppt_h"/>
                                          </p:val>
                                        </p:tav>
                                        <p:tav tm="100000">
                                          <p:val>
                                            <p:strVal val="#ppt_h"/>
                                          </p:val>
                                        </p:tav>
                                      </p:tavLst>
                                    </p:anim>
                                  </p:childTnLst>
                                </p:cTn>
                              </p:par>
                            </p:childTnLst>
                          </p:cTn>
                        </p:par>
                      </p:childTnLst>
                    </p:cTn>
                  </p:par>
                  <p:par>
                    <p:cTn id="381" fill="hold">
                      <p:stCondLst>
                        <p:cond delay="indefinite"/>
                      </p:stCondLst>
                      <p:childTnLst>
                        <p:par>
                          <p:cTn id="382" fill="hold">
                            <p:stCondLst>
                              <p:cond delay="0"/>
                            </p:stCondLst>
                            <p:childTnLst>
                              <p:par>
                                <p:cTn id="383" presetID="17" presetClass="entr" presetSubtype="10" fill="hold" grpId="0" nodeType="clickEffect">
                                  <p:stCondLst>
                                    <p:cond delay="0"/>
                                  </p:stCondLst>
                                  <p:childTnLst>
                                    <p:set>
                                      <p:cBhvr>
                                        <p:cTn id="384" dur="1" fill="hold">
                                          <p:stCondLst>
                                            <p:cond delay="0"/>
                                          </p:stCondLst>
                                        </p:cTn>
                                        <p:tgtEl>
                                          <p:spTgt spid="30824"/>
                                        </p:tgtEl>
                                        <p:attrNameLst>
                                          <p:attrName>style.visibility</p:attrName>
                                        </p:attrNameLst>
                                      </p:cBhvr>
                                      <p:to>
                                        <p:strVal val="visible"/>
                                      </p:to>
                                    </p:set>
                                    <p:anim calcmode="lin" valueType="num">
                                      <p:cBhvr>
                                        <p:cTn id="385" dur="500" fill="hold"/>
                                        <p:tgtEl>
                                          <p:spTgt spid="30824"/>
                                        </p:tgtEl>
                                        <p:attrNameLst>
                                          <p:attrName>ppt_w</p:attrName>
                                        </p:attrNameLst>
                                      </p:cBhvr>
                                      <p:tavLst>
                                        <p:tav tm="0">
                                          <p:val>
                                            <p:fltVal val="0"/>
                                          </p:val>
                                        </p:tav>
                                        <p:tav tm="100000">
                                          <p:val>
                                            <p:strVal val="#ppt_w"/>
                                          </p:val>
                                        </p:tav>
                                      </p:tavLst>
                                    </p:anim>
                                    <p:anim calcmode="lin" valueType="num">
                                      <p:cBhvr>
                                        <p:cTn id="386" dur="500" fill="hold"/>
                                        <p:tgtEl>
                                          <p:spTgt spid="30824"/>
                                        </p:tgtEl>
                                        <p:attrNameLst>
                                          <p:attrName>ppt_h</p:attrName>
                                        </p:attrNameLst>
                                      </p:cBhvr>
                                      <p:tavLst>
                                        <p:tav tm="0">
                                          <p:val>
                                            <p:strVal val="#ppt_h"/>
                                          </p:val>
                                        </p:tav>
                                        <p:tav tm="100000">
                                          <p:val>
                                            <p:strVal val="#ppt_h"/>
                                          </p:val>
                                        </p:tav>
                                      </p:tavLst>
                                    </p:anim>
                                  </p:childTnLst>
                                </p:cTn>
                              </p:par>
                            </p:childTnLst>
                          </p:cTn>
                        </p:par>
                      </p:childTnLst>
                    </p:cTn>
                  </p:par>
                  <p:par>
                    <p:cTn id="387" fill="hold">
                      <p:stCondLst>
                        <p:cond delay="indefinite"/>
                      </p:stCondLst>
                      <p:childTnLst>
                        <p:par>
                          <p:cTn id="388" fill="hold">
                            <p:stCondLst>
                              <p:cond delay="0"/>
                            </p:stCondLst>
                            <p:childTnLst>
                              <p:par>
                                <p:cTn id="389" presetID="17" presetClass="entr" presetSubtype="10" fill="hold" grpId="0" nodeType="clickEffect">
                                  <p:stCondLst>
                                    <p:cond delay="0"/>
                                  </p:stCondLst>
                                  <p:childTnLst>
                                    <p:set>
                                      <p:cBhvr>
                                        <p:cTn id="390" dur="1" fill="hold">
                                          <p:stCondLst>
                                            <p:cond delay="0"/>
                                          </p:stCondLst>
                                        </p:cTn>
                                        <p:tgtEl>
                                          <p:spTgt spid="30825"/>
                                        </p:tgtEl>
                                        <p:attrNameLst>
                                          <p:attrName>style.visibility</p:attrName>
                                        </p:attrNameLst>
                                      </p:cBhvr>
                                      <p:to>
                                        <p:strVal val="visible"/>
                                      </p:to>
                                    </p:set>
                                    <p:anim calcmode="lin" valueType="num">
                                      <p:cBhvr>
                                        <p:cTn id="391" dur="500" fill="hold"/>
                                        <p:tgtEl>
                                          <p:spTgt spid="30825"/>
                                        </p:tgtEl>
                                        <p:attrNameLst>
                                          <p:attrName>ppt_w</p:attrName>
                                        </p:attrNameLst>
                                      </p:cBhvr>
                                      <p:tavLst>
                                        <p:tav tm="0">
                                          <p:val>
                                            <p:fltVal val="0"/>
                                          </p:val>
                                        </p:tav>
                                        <p:tav tm="100000">
                                          <p:val>
                                            <p:strVal val="#ppt_w"/>
                                          </p:val>
                                        </p:tav>
                                      </p:tavLst>
                                    </p:anim>
                                    <p:anim calcmode="lin" valueType="num">
                                      <p:cBhvr>
                                        <p:cTn id="392" dur="500" fill="hold"/>
                                        <p:tgtEl>
                                          <p:spTgt spid="30825"/>
                                        </p:tgtEl>
                                        <p:attrNameLst>
                                          <p:attrName>ppt_h</p:attrName>
                                        </p:attrNameLst>
                                      </p:cBhvr>
                                      <p:tavLst>
                                        <p:tav tm="0">
                                          <p:val>
                                            <p:strVal val="#ppt_h"/>
                                          </p:val>
                                        </p:tav>
                                        <p:tav tm="100000">
                                          <p:val>
                                            <p:strVal val="#ppt_h"/>
                                          </p:val>
                                        </p:tav>
                                      </p:tavLst>
                                    </p:anim>
                                  </p:childTnLst>
                                </p:cTn>
                              </p:par>
                            </p:childTnLst>
                          </p:cTn>
                        </p:par>
                      </p:childTnLst>
                    </p:cTn>
                  </p:par>
                  <p:par>
                    <p:cTn id="393" fill="hold">
                      <p:stCondLst>
                        <p:cond delay="indefinite"/>
                      </p:stCondLst>
                      <p:childTnLst>
                        <p:par>
                          <p:cTn id="394" fill="hold">
                            <p:stCondLst>
                              <p:cond delay="0"/>
                            </p:stCondLst>
                            <p:childTnLst>
                              <p:par>
                                <p:cTn id="395" presetID="17" presetClass="entr" presetSubtype="10" fill="hold" grpId="0" nodeType="clickEffect">
                                  <p:stCondLst>
                                    <p:cond delay="0"/>
                                  </p:stCondLst>
                                  <p:childTnLst>
                                    <p:set>
                                      <p:cBhvr>
                                        <p:cTn id="396" dur="1" fill="hold">
                                          <p:stCondLst>
                                            <p:cond delay="0"/>
                                          </p:stCondLst>
                                        </p:cTn>
                                        <p:tgtEl>
                                          <p:spTgt spid="30826"/>
                                        </p:tgtEl>
                                        <p:attrNameLst>
                                          <p:attrName>style.visibility</p:attrName>
                                        </p:attrNameLst>
                                      </p:cBhvr>
                                      <p:to>
                                        <p:strVal val="visible"/>
                                      </p:to>
                                    </p:set>
                                    <p:anim calcmode="lin" valueType="num">
                                      <p:cBhvr>
                                        <p:cTn id="397" dur="500" fill="hold"/>
                                        <p:tgtEl>
                                          <p:spTgt spid="30826"/>
                                        </p:tgtEl>
                                        <p:attrNameLst>
                                          <p:attrName>ppt_w</p:attrName>
                                        </p:attrNameLst>
                                      </p:cBhvr>
                                      <p:tavLst>
                                        <p:tav tm="0">
                                          <p:val>
                                            <p:fltVal val="0"/>
                                          </p:val>
                                        </p:tav>
                                        <p:tav tm="100000">
                                          <p:val>
                                            <p:strVal val="#ppt_w"/>
                                          </p:val>
                                        </p:tav>
                                      </p:tavLst>
                                    </p:anim>
                                    <p:anim calcmode="lin" valueType="num">
                                      <p:cBhvr>
                                        <p:cTn id="398" dur="500" fill="hold"/>
                                        <p:tgtEl>
                                          <p:spTgt spid="30826"/>
                                        </p:tgtEl>
                                        <p:attrNameLst>
                                          <p:attrName>ppt_h</p:attrName>
                                        </p:attrNameLst>
                                      </p:cBhvr>
                                      <p:tavLst>
                                        <p:tav tm="0">
                                          <p:val>
                                            <p:strVal val="#ppt_h"/>
                                          </p:val>
                                        </p:tav>
                                        <p:tav tm="100000">
                                          <p:val>
                                            <p:strVal val="#ppt_h"/>
                                          </p:val>
                                        </p:tav>
                                      </p:tavLst>
                                    </p:anim>
                                  </p:childTnLst>
                                </p:cTn>
                              </p:par>
                            </p:childTnLst>
                          </p:cTn>
                        </p:par>
                      </p:childTnLst>
                    </p:cTn>
                  </p:par>
                  <p:par>
                    <p:cTn id="399" fill="hold">
                      <p:stCondLst>
                        <p:cond delay="indefinite"/>
                      </p:stCondLst>
                      <p:childTnLst>
                        <p:par>
                          <p:cTn id="400" fill="hold">
                            <p:stCondLst>
                              <p:cond delay="0"/>
                            </p:stCondLst>
                            <p:childTnLst>
                              <p:par>
                                <p:cTn id="401" presetID="17" presetClass="entr" presetSubtype="10" fill="hold" grpId="0" nodeType="clickEffect">
                                  <p:stCondLst>
                                    <p:cond delay="0"/>
                                  </p:stCondLst>
                                  <p:childTnLst>
                                    <p:set>
                                      <p:cBhvr>
                                        <p:cTn id="402" dur="1" fill="hold">
                                          <p:stCondLst>
                                            <p:cond delay="0"/>
                                          </p:stCondLst>
                                        </p:cTn>
                                        <p:tgtEl>
                                          <p:spTgt spid="30827"/>
                                        </p:tgtEl>
                                        <p:attrNameLst>
                                          <p:attrName>style.visibility</p:attrName>
                                        </p:attrNameLst>
                                      </p:cBhvr>
                                      <p:to>
                                        <p:strVal val="visible"/>
                                      </p:to>
                                    </p:set>
                                    <p:anim calcmode="lin" valueType="num">
                                      <p:cBhvr>
                                        <p:cTn id="403" dur="500" fill="hold"/>
                                        <p:tgtEl>
                                          <p:spTgt spid="30827"/>
                                        </p:tgtEl>
                                        <p:attrNameLst>
                                          <p:attrName>ppt_w</p:attrName>
                                        </p:attrNameLst>
                                      </p:cBhvr>
                                      <p:tavLst>
                                        <p:tav tm="0">
                                          <p:val>
                                            <p:fltVal val="0"/>
                                          </p:val>
                                        </p:tav>
                                        <p:tav tm="100000">
                                          <p:val>
                                            <p:strVal val="#ppt_w"/>
                                          </p:val>
                                        </p:tav>
                                      </p:tavLst>
                                    </p:anim>
                                    <p:anim calcmode="lin" valueType="num">
                                      <p:cBhvr>
                                        <p:cTn id="404" dur="500" fill="hold"/>
                                        <p:tgtEl>
                                          <p:spTgt spid="30827"/>
                                        </p:tgtEl>
                                        <p:attrNameLst>
                                          <p:attrName>ppt_h</p:attrName>
                                        </p:attrNameLst>
                                      </p:cBhvr>
                                      <p:tavLst>
                                        <p:tav tm="0">
                                          <p:val>
                                            <p:strVal val="#ppt_h"/>
                                          </p:val>
                                        </p:tav>
                                        <p:tav tm="100000">
                                          <p:val>
                                            <p:strVal val="#ppt_h"/>
                                          </p:val>
                                        </p:tav>
                                      </p:tavLst>
                                    </p:anim>
                                  </p:childTnLst>
                                </p:cTn>
                              </p:par>
                            </p:childTnLst>
                          </p:cTn>
                        </p:par>
                      </p:childTnLst>
                    </p:cTn>
                  </p:par>
                  <p:par>
                    <p:cTn id="405" fill="hold">
                      <p:stCondLst>
                        <p:cond delay="indefinite"/>
                      </p:stCondLst>
                      <p:childTnLst>
                        <p:par>
                          <p:cTn id="406" fill="hold">
                            <p:stCondLst>
                              <p:cond delay="0"/>
                            </p:stCondLst>
                            <p:childTnLst>
                              <p:par>
                                <p:cTn id="407" presetID="17" presetClass="entr" presetSubtype="10" fill="hold" grpId="0" nodeType="clickEffect">
                                  <p:stCondLst>
                                    <p:cond delay="0"/>
                                  </p:stCondLst>
                                  <p:childTnLst>
                                    <p:set>
                                      <p:cBhvr>
                                        <p:cTn id="408" dur="1" fill="hold">
                                          <p:stCondLst>
                                            <p:cond delay="0"/>
                                          </p:stCondLst>
                                        </p:cTn>
                                        <p:tgtEl>
                                          <p:spTgt spid="30829"/>
                                        </p:tgtEl>
                                        <p:attrNameLst>
                                          <p:attrName>style.visibility</p:attrName>
                                        </p:attrNameLst>
                                      </p:cBhvr>
                                      <p:to>
                                        <p:strVal val="visible"/>
                                      </p:to>
                                    </p:set>
                                    <p:anim calcmode="lin" valueType="num">
                                      <p:cBhvr>
                                        <p:cTn id="409" dur="500" fill="hold"/>
                                        <p:tgtEl>
                                          <p:spTgt spid="30829"/>
                                        </p:tgtEl>
                                        <p:attrNameLst>
                                          <p:attrName>ppt_w</p:attrName>
                                        </p:attrNameLst>
                                      </p:cBhvr>
                                      <p:tavLst>
                                        <p:tav tm="0">
                                          <p:val>
                                            <p:fltVal val="0"/>
                                          </p:val>
                                        </p:tav>
                                        <p:tav tm="100000">
                                          <p:val>
                                            <p:strVal val="#ppt_w"/>
                                          </p:val>
                                        </p:tav>
                                      </p:tavLst>
                                    </p:anim>
                                    <p:anim calcmode="lin" valueType="num">
                                      <p:cBhvr>
                                        <p:cTn id="410" dur="500" fill="hold"/>
                                        <p:tgtEl>
                                          <p:spTgt spid="30829"/>
                                        </p:tgtEl>
                                        <p:attrNameLst>
                                          <p:attrName>ppt_h</p:attrName>
                                        </p:attrNameLst>
                                      </p:cBhvr>
                                      <p:tavLst>
                                        <p:tav tm="0">
                                          <p:val>
                                            <p:strVal val="#ppt_h"/>
                                          </p:val>
                                        </p:tav>
                                        <p:tav tm="100000">
                                          <p:val>
                                            <p:strVal val="#ppt_h"/>
                                          </p:val>
                                        </p:tav>
                                      </p:tavLst>
                                    </p:anim>
                                  </p:childTnLst>
                                </p:cTn>
                              </p:par>
                            </p:childTnLst>
                          </p:cTn>
                        </p:par>
                      </p:childTnLst>
                    </p:cTn>
                  </p:par>
                  <p:par>
                    <p:cTn id="411" fill="hold">
                      <p:stCondLst>
                        <p:cond delay="indefinite"/>
                      </p:stCondLst>
                      <p:childTnLst>
                        <p:par>
                          <p:cTn id="412" fill="hold">
                            <p:stCondLst>
                              <p:cond delay="0"/>
                            </p:stCondLst>
                            <p:childTnLst>
                              <p:par>
                                <p:cTn id="413" presetID="17" presetClass="entr" presetSubtype="10" fill="hold" grpId="0" nodeType="clickEffect">
                                  <p:stCondLst>
                                    <p:cond delay="0"/>
                                  </p:stCondLst>
                                  <p:childTnLst>
                                    <p:set>
                                      <p:cBhvr>
                                        <p:cTn id="414" dur="1" fill="hold">
                                          <p:stCondLst>
                                            <p:cond delay="0"/>
                                          </p:stCondLst>
                                        </p:cTn>
                                        <p:tgtEl>
                                          <p:spTgt spid="30828"/>
                                        </p:tgtEl>
                                        <p:attrNameLst>
                                          <p:attrName>style.visibility</p:attrName>
                                        </p:attrNameLst>
                                      </p:cBhvr>
                                      <p:to>
                                        <p:strVal val="visible"/>
                                      </p:to>
                                    </p:set>
                                    <p:anim calcmode="lin" valueType="num">
                                      <p:cBhvr>
                                        <p:cTn id="415" dur="500" fill="hold"/>
                                        <p:tgtEl>
                                          <p:spTgt spid="30828"/>
                                        </p:tgtEl>
                                        <p:attrNameLst>
                                          <p:attrName>ppt_w</p:attrName>
                                        </p:attrNameLst>
                                      </p:cBhvr>
                                      <p:tavLst>
                                        <p:tav tm="0">
                                          <p:val>
                                            <p:fltVal val="0"/>
                                          </p:val>
                                        </p:tav>
                                        <p:tav tm="100000">
                                          <p:val>
                                            <p:strVal val="#ppt_w"/>
                                          </p:val>
                                        </p:tav>
                                      </p:tavLst>
                                    </p:anim>
                                    <p:anim calcmode="lin" valueType="num">
                                      <p:cBhvr>
                                        <p:cTn id="416" dur="500" fill="hold"/>
                                        <p:tgtEl>
                                          <p:spTgt spid="30828"/>
                                        </p:tgtEl>
                                        <p:attrNameLst>
                                          <p:attrName>ppt_h</p:attrName>
                                        </p:attrNameLst>
                                      </p:cBhvr>
                                      <p:tavLst>
                                        <p:tav tm="0">
                                          <p:val>
                                            <p:strVal val="#ppt_h"/>
                                          </p:val>
                                        </p:tav>
                                        <p:tav tm="100000">
                                          <p:val>
                                            <p:strVal val="#ppt_h"/>
                                          </p:val>
                                        </p:tav>
                                      </p:tavLst>
                                    </p:anim>
                                  </p:childTnLst>
                                </p:cTn>
                              </p:par>
                            </p:childTnLst>
                          </p:cTn>
                        </p:par>
                      </p:childTnLst>
                    </p:cTn>
                  </p:par>
                  <p:par>
                    <p:cTn id="417" fill="hold">
                      <p:stCondLst>
                        <p:cond delay="indefinite"/>
                      </p:stCondLst>
                      <p:childTnLst>
                        <p:par>
                          <p:cTn id="418" fill="hold">
                            <p:stCondLst>
                              <p:cond delay="0"/>
                            </p:stCondLst>
                            <p:childTnLst>
                              <p:par>
                                <p:cTn id="419" presetID="17" presetClass="entr" presetSubtype="10" fill="hold" nodeType="clickEffect">
                                  <p:stCondLst>
                                    <p:cond delay="0"/>
                                  </p:stCondLst>
                                  <p:childTnLst>
                                    <p:set>
                                      <p:cBhvr>
                                        <p:cTn id="420" dur="1" fill="hold">
                                          <p:stCondLst>
                                            <p:cond delay="0"/>
                                          </p:stCondLst>
                                        </p:cTn>
                                        <p:tgtEl>
                                          <p:spTgt spid="30808"/>
                                        </p:tgtEl>
                                        <p:attrNameLst>
                                          <p:attrName>style.visibility</p:attrName>
                                        </p:attrNameLst>
                                      </p:cBhvr>
                                      <p:to>
                                        <p:strVal val="visible"/>
                                      </p:to>
                                    </p:set>
                                    <p:anim calcmode="lin" valueType="num">
                                      <p:cBhvr>
                                        <p:cTn id="421" dur="500" fill="hold"/>
                                        <p:tgtEl>
                                          <p:spTgt spid="30808"/>
                                        </p:tgtEl>
                                        <p:attrNameLst>
                                          <p:attrName>ppt_w</p:attrName>
                                        </p:attrNameLst>
                                      </p:cBhvr>
                                      <p:tavLst>
                                        <p:tav tm="0">
                                          <p:val>
                                            <p:fltVal val="0"/>
                                          </p:val>
                                        </p:tav>
                                        <p:tav tm="100000">
                                          <p:val>
                                            <p:strVal val="#ppt_w"/>
                                          </p:val>
                                        </p:tav>
                                      </p:tavLst>
                                    </p:anim>
                                    <p:anim calcmode="lin" valueType="num">
                                      <p:cBhvr>
                                        <p:cTn id="422" dur="500" fill="hold"/>
                                        <p:tgtEl>
                                          <p:spTgt spid="30808"/>
                                        </p:tgtEl>
                                        <p:attrNameLst>
                                          <p:attrName>ppt_h</p:attrName>
                                        </p:attrNameLst>
                                      </p:cBhvr>
                                      <p:tavLst>
                                        <p:tav tm="0">
                                          <p:val>
                                            <p:strVal val="#ppt_h"/>
                                          </p:val>
                                        </p:tav>
                                        <p:tav tm="100000">
                                          <p:val>
                                            <p:strVal val="#ppt_h"/>
                                          </p:val>
                                        </p:tav>
                                      </p:tavLst>
                                    </p:anim>
                                  </p:childTnLst>
                                </p:cTn>
                              </p:par>
                            </p:childTnLst>
                          </p:cTn>
                        </p:par>
                      </p:childTnLst>
                    </p:cTn>
                  </p:par>
                  <p:par>
                    <p:cTn id="423" fill="hold">
                      <p:stCondLst>
                        <p:cond delay="indefinite"/>
                      </p:stCondLst>
                      <p:childTnLst>
                        <p:par>
                          <p:cTn id="424" fill="hold">
                            <p:stCondLst>
                              <p:cond delay="0"/>
                            </p:stCondLst>
                            <p:childTnLst>
                              <p:par>
                                <p:cTn id="425" presetID="2" presetClass="entr" presetSubtype="8" fill="hold" grpId="0" nodeType="clickEffect">
                                  <p:stCondLst>
                                    <p:cond delay="0"/>
                                  </p:stCondLst>
                                  <p:childTnLst>
                                    <p:set>
                                      <p:cBhvr>
                                        <p:cTn id="426" dur="1" fill="hold">
                                          <p:stCondLst>
                                            <p:cond delay="0"/>
                                          </p:stCondLst>
                                        </p:cTn>
                                        <p:tgtEl>
                                          <p:spTgt spid="30817"/>
                                        </p:tgtEl>
                                        <p:attrNameLst>
                                          <p:attrName>style.visibility</p:attrName>
                                        </p:attrNameLst>
                                      </p:cBhvr>
                                      <p:to>
                                        <p:strVal val="visible"/>
                                      </p:to>
                                    </p:set>
                                    <p:anim calcmode="lin" valueType="num">
                                      <p:cBhvr additive="base">
                                        <p:cTn id="427" dur="500" fill="hold"/>
                                        <p:tgtEl>
                                          <p:spTgt spid="30817"/>
                                        </p:tgtEl>
                                        <p:attrNameLst>
                                          <p:attrName>ppt_x</p:attrName>
                                        </p:attrNameLst>
                                      </p:cBhvr>
                                      <p:tavLst>
                                        <p:tav tm="0">
                                          <p:val>
                                            <p:strVal val="0-#ppt_w/2"/>
                                          </p:val>
                                        </p:tav>
                                        <p:tav tm="100000">
                                          <p:val>
                                            <p:strVal val="#ppt_x"/>
                                          </p:val>
                                        </p:tav>
                                      </p:tavLst>
                                    </p:anim>
                                    <p:anim calcmode="lin" valueType="num">
                                      <p:cBhvr additive="base">
                                        <p:cTn id="428" dur="500" fill="hold"/>
                                        <p:tgtEl>
                                          <p:spTgt spid="30817"/>
                                        </p:tgtEl>
                                        <p:attrNameLst>
                                          <p:attrName>ppt_y</p:attrName>
                                        </p:attrNameLst>
                                      </p:cBhvr>
                                      <p:tavLst>
                                        <p:tav tm="0">
                                          <p:val>
                                            <p:strVal val="#ppt_y"/>
                                          </p:val>
                                        </p:tav>
                                        <p:tav tm="100000">
                                          <p:val>
                                            <p:strVal val="#ppt_y"/>
                                          </p:val>
                                        </p:tav>
                                      </p:tavLst>
                                    </p:anim>
                                  </p:childTnLst>
                                </p:cTn>
                              </p:par>
                            </p:childTnLst>
                          </p:cTn>
                        </p:par>
                      </p:childTnLst>
                    </p:cTn>
                  </p:par>
                  <p:par>
                    <p:cTn id="429" fill="hold">
                      <p:stCondLst>
                        <p:cond delay="indefinite"/>
                      </p:stCondLst>
                      <p:childTnLst>
                        <p:par>
                          <p:cTn id="430" fill="hold">
                            <p:stCondLst>
                              <p:cond delay="0"/>
                            </p:stCondLst>
                            <p:childTnLst>
                              <p:par>
                                <p:cTn id="431" presetID="17" presetClass="entr" presetSubtype="10" fill="hold" grpId="0" nodeType="clickEffect">
                                  <p:stCondLst>
                                    <p:cond delay="0"/>
                                  </p:stCondLst>
                                  <p:childTnLst>
                                    <p:set>
                                      <p:cBhvr>
                                        <p:cTn id="432" dur="1" fill="hold">
                                          <p:stCondLst>
                                            <p:cond delay="0"/>
                                          </p:stCondLst>
                                        </p:cTn>
                                        <p:tgtEl>
                                          <p:spTgt spid="30774"/>
                                        </p:tgtEl>
                                        <p:attrNameLst>
                                          <p:attrName>style.visibility</p:attrName>
                                        </p:attrNameLst>
                                      </p:cBhvr>
                                      <p:to>
                                        <p:strVal val="visible"/>
                                      </p:to>
                                    </p:set>
                                    <p:anim calcmode="lin" valueType="num">
                                      <p:cBhvr>
                                        <p:cTn id="433" dur="500" fill="hold"/>
                                        <p:tgtEl>
                                          <p:spTgt spid="30774"/>
                                        </p:tgtEl>
                                        <p:attrNameLst>
                                          <p:attrName>ppt_w</p:attrName>
                                        </p:attrNameLst>
                                      </p:cBhvr>
                                      <p:tavLst>
                                        <p:tav tm="0">
                                          <p:val>
                                            <p:fltVal val="0"/>
                                          </p:val>
                                        </p:tav>
                                        <p:tav tm="100000">
                                          <p:val>
                                            <p:strVal val="#ppt_w"/>
                                          </p:val>
                                        </p:tav>
                                      </p:tavLst>
                                    </p:anim>
                                    <p:anim calcmode="lin" valueType="num">
                                      <p:cBhvr>
                                        <p:cTn id="434" dur="500" fill="hold"/>
                                        <p:tgtEl>
                                          <p:spTgt spid="30774"/>
                                        </p:tgtEl>
                                        <p:attrNameLst>
                                          <p:attrName>ppt_h</p:attrName>
                                        </p:attrNameLst>
                                      </p:cBhvr>
                                      <p:tavLst>
                                        <p:tav tm="0">
                                          <p:val>
                                            <p:strVal val="#ppt_h"/>
                                          </p:val>
                                        </p:tav>
                                        <p:tav tm="100000">
                                          <p:val>
                                            <p:strVal val="#ppt_h"/>
                                          </p:val>
                                        </p:tav>
                                      </p:tavLst>
                                    </p:anim>
                                  </p:childTnLst>
                                </p:cTn>
                              </p:par>
                            </p:childTnLst>
                          </p:cTn>
                        </p:par>
                      </p:childTnLst>
                    </p:cTn>
                  </p:par>
                  <p:par>
                    <p:cTn id="435" fill="hold">
                      <p:stCondLst>
                        <p:cond delay="indefinite"/>
                      </p:stCondLst>
                      <p:childTnLst>
                        <p:par>
                          <p:cTn id="436" fill="hold">
                            <p:stCondLst>
                              <p:cond delay="0"/>
                            </p:stCondLst>
                            <p:childTnLst>
                              <p:par>
                                <p:cTn id="437" presetID="17" presetClass="entr" presetSubtype="10" fill="hold" grpId="0" nodeType="clickEffect">
                                  <p:stCondLst>
                                    <p:cond delay="0"/>
                                  </p:stCondLst>
                                  <p:childTnLst>
                                    <p:set>
                                      <p:cBhvr>
                                        <p:cTn id="438" dur="1" fill="hold">
                                          <p:stCondLst>
                                            <p:cond delay="0"/>
                                          </p:stCondLst>
                                        </p:cTn>
                                        <p:tgtEl>
                                          <p:spTgt spid="30786"/>
                                        </p:tgtEl>
                                        <p:attrNameLst>
                                          <p:attrName>style.visibility</p:attrName>
                                        </p:attrNameLst>
                                      </p:cBhvr>
                                      <p:to>
                                        <p:strVal val="visible"/>
                                      </p:to>
                                    </p:set>
                                    <p:anim calcmode="lin" valueType="num">
                                      <p:cBhvr>
                                        <p:cTn id="439" dur="500" fill="hold"/>
                                        <p:tgtEl>
                                          <p:spTgt spid="30786"/>
                                        </p:tgtEl>
                                        <p:attrNameLst>
                                          <p:attrName>ppt_w</p:attrName>
                                        </p:attrNameLst>
                                      </p:cBhvr>
                                      <p:tavLst>
                                        <p:tav tm="0">
                                          <p:val>
                                            <p:fltVal val="0"/>
                                          </p:val>
                                        </p:tav>
                                        <p:tav tm="100000">
                                          <p:val>
                                            <p:strVal val="#ppt_w"/>
                                          </p:val>
                                        </p:tav>
                                      </p:tavLst>
                                    </p:anim>
                                    <p:anim calcmode="lin" valueType="num">
                                      <p:cBhvr>
                                        <p:cTn id="440" dur="500" fill="hold"/>
                                        <p:tgtEl>
                                          <p:spTgt spid="30786"/>
                                        </p:tgtEl>
                                        <p:attrNameLst>
                                          <p:attrName>ppt_h</p:attrName>
                                        </p:attrNameLst>
                                      </p:cBhvr>
                                      <p:tavLst>
                                        <p:tav tm="0">
                                          <p:val>
                                            <p:strVal val="#ppt_h"/>
                                          </p:val>
                                        </p:tav>
                                        <p:tav tm="100000">
                                          <p:val>
                                            <p:strVal val="#ppt_h"/>
                                          </p:val>
                                        </p:tav>
                                      </p:tavLst>
                                    </p:anim>
                                  </p:childTnLst>
                                </p:cTn>
                              </p:par>
                            </p:childTnLst>
                          </p:cTn>
                        </p:par>
                      </p:childTnLst>
                    </p:cTn>
                  </p:par>
                  <p:par>
                    <p:cTn id="441" fill="hold">
                      <p:stCondLst>
                        <p:cond delay="indefinite"/>
                      </p:stCondLst>
                      <p:childTnLst>
                        <p:par>
                          <p:cTn id="442" fill="hold">
                            <p:stCondLst>
                              <p:cond delay="0"/>
                            </p:stCondLst>
                            <p:childTnLst>
                              <p:par>
                                <p:cTn id="443" presetID="17" presetClass="entr" presetSubtype="10" fill="hold" grpId="0" nodeType="clickEffect">
                                  <p:stCondLst>
                                    <p:cond delay="0"/>
                                  </p:stCondLst>
                                  <p:childTnLst>
                                    <p:set>
                                      <p:cBhvr>
                                        <p:cTn id="444" dur="1" fill="hold">
                                          <p:stCondLst>
                                            <p:cond delay="0"/>
                                          </p:stCondLst>
                                        </p:cTn>
                                        <p:tgtEl>
                                          <p:spTgt spid="30776"/>
                                        </p:tgtEl>
                                        <p:attrNameLst>
                                          <p:attrName>style.visibility</p:attrName>
                                        </p:attrNameLst>
                                      </p:cBhvr>
                                      <p:to>
                                        <p:strVal val="visible"/>
                                      </p:to>
                                    </p:set>
                                    <p:anim calcmode="lin" valueType="num">
                                      <p:cBhvr>
                                        <p:cTn id="445" dur="500" fill="hold"/>
                                        <p:tgtEl>
                                          <p:spTgt spid="30776"/>
                                        </p:tgtEl>
                                        <p:attrNameLst>
                                          <p:attrName>ppt_w</p:attrName>
                                        </p:attrNameLst>
                                      </p:cBhvr>
                                      <p:tavLst>
                                        <p:tav tm="0">
                                          <p:val>
                                            <p:fltVal val="0"/>
                                          </p:val>
                                        </p:tav>
                                        <p:tav tm="100000">
                                          <p:val>
                                            <p:strVal val="#ppt_w"/>
                                          </p:val>
                                        </p:tav>
                                      </p:tavLst>
                                    </p:anim>
                                    <p:anim calcmode="lin" valueType="num">
                                      <p:cBhvr>
                                        <p:cTn id="446" dur="500" fill="hold"/>
                                        <p:tgtEl>
                                          <p:spTgt spid="30776"/>
                                        </p:tgtEl>
                                        <p:attrNameLst>
                                          <p:attrName>ppt_h</p:attrName>
                                        </p:attrNameLst>
                                      </p:cBhvr>
                                      <p:tavLst>
                                        <p:tav tm="0">
                                          <p:val>
                                            <p:strVal val="#ppt_h"/>
                                          </p:val>
                                        </p:tav>
                                        <p:tav tm="100000">
                                          <p:val>
                                            <p:strVal val="#ppt_h"/>
                                          </p:val>
                                        </p:tav>
                                      </p:tavLst>
                                    </p:anim>
                                  </p:childTnLst>
                                </p:cTn>
                              </p:par>
                            </p:childTnLst>
                          </p:cTn>
                        </p:par>
                      </p:childTnLst>
                    </p:cTn>
                  </p:par>
                  <p:par>
                    <p:cTn id="447" fill="hold">
                      <p:stCondLst>
                        <p:cond delay="indefinite"/>
                      </p:stCondLst>
                      <p:childTnLst>
                        <p:par>
                          <p:cTn id="448" fill="hold">
                            <p:stCondLst>
                              <p:cond delay="0"/>
                            </p:stCondLst>
                            <p:childTnLst>
                              <p:par>
                                <p:cTn id="449" presetID="17" presetClass="entr" presetSubtype="10" fill="hold" grpId="0" nodeType="clickEffect">
                                  <p:stCondLst>
                                    <p:cond delay="0"/>
                                  </p:stCondLst>
                                  <p:childTnLst>
                                    <p:set>
                                      <p:cBhvr>
                                        <p:cTn id="450" dur="1" fill="hold">
                                          <p:stCondLst>
                                            <p:cond delay="0"/>
                                          </p:stCondLst>
                                        </p:cTn>
                                        <p:tgtEl>
                                          <p:spTgt spid="30777"/>
                                        </p:tgtEl>
                                        <p:attrNameLst>
                                          <p:attrName>style.visibility</p:attrName>
                                        </p:attrNameLst>
                                      </p:cBhvr>
                                      <p:to>
                                        <p:strVal val="visible"/>
                                      </p:to>
                                    </p:set>
                                    <p:anim calcmode="lin" valueType="num">
                                      <p:cBhvr>
                                        <p:cTn id="451" dur="500" fill="hold"/>
                                        <p:tgtEl>
                                          <p:spTgt spid="30777"/>
                                        </p:tgtEl>
                                        <p:attrNameLst>
                                          <p:attrName>ppt_w</p:attrName>
                                        </p:attrNameLst>
                                      </p:cBhvr>
                                      <p:tavLst>
                                        <p:tav tm="0">
                                          <p:val>
                                            <p:fltVal val="0"/>
                                          </p:val>
                                        </p:tav>
                                        <p:tav tm="100000">
                                          <p:val>
                                            <p:strVal val="#ppt_w"/>
                                          </p:val>
                                        </p:tav>
                                      </p:tavLst>
                                    </p:anim>
                                    <p:anim calcmode="lin" valueType="num">
                                      <p:cBhvr>
                                        <p:cTn id="452" dur="500" fill="hold"/>
                                        <p:tgtEl>
                                          <p:spTgt spid="30777"/>
                                        </p:tgtEl>
                                        <p:attrNameLst>
                                          <p:attrName>ppt_h</p:attrName>
                                        </p:attrNameLst>
                                      </p:cBhvr>
                                      <p:tavLst>
                                        <p:tav tm="0">
                                          <p:val>
                                            <p:strVal val="#ppt_h"/>
                                          </p:val>
                                        </p:tav>
                                        <p:tav tm="100000">
                                          <p:val>
                                            <p:strVal val="#ppt_h"/>
                                          </p:val>
                                        </p:tav>
                                      </p:tavLst>
                                    </p:anim>
                                  </p:childTnLst>
                                </p:cTn>
                              </p:par>
                            </p:childTnLst>
                          </p:cTn>
                        </p:par>
                      </p:childTnLst>
                    </p:cTn>
                  </p:par>
                  <p:par>
                    <p:cTn id="453" fill="hold">
                      <p:stCondLst>
                        <p:cond delay="indefinite"/>
                      </p:stCondLst>
                      <p:childTnLst>
                        <p:par>
                          <p:cTn id="454" fill="hold">
                            <p:stCondLst>
                              <p:cond delay="0"/>
                            </p:stCondLst>
                            <p:childTnLst>
                              <p:par>
                                <p:cTn id="455" presetID="17" presetClass="entr" presetSubtype="10" fill="hold" grpId="0" nodeType="clickEffect">
                                  <p:stCondLst>
                                    <p:cond delay="0"/>
                                  </p:stCondLst>
                                  <p:childTnLst>
                                    <p:set>
                                      <p:cBhvr>
                                        <p:cTn id="456" dur="1" fill="hold">
                                          <p:stCondLst>
                                            <p:cond delay="0"/>
                                          </p:stCondLst>
                                        </p:cTn>
                                        <p:tgtEl>
                                          <p:spTgt spid="30787"/>
                                        </p:tgtEl>
                                        <p:attrNameLst>
                                          <p:attrName>style.visibility</p:attrName>
                                        </p:attrNameLst>
                                      </p:cBhvr>
                                      <p:to>
                                        <p:strVal val="visible"/>
                                      </p:to>
                                    </p:set>
                                    <p:anim calcmode="lin" valueType="num">
                                      <p:cBhvr>
                                        <p:cTn id="457" dur="500" fill="hold"/>
                                        <p:tgtEl>
                                          <p:spTgt spid="30787"/>
                                        </p:tgtEl>
                                        <p:attrNameLst>
                                          <p:attrName>ppt_w</p:attrName>
                                        </p:attrNameLst>
                                      </p:cBhvr>
                                      <p:tavLst>
                                        <p:tav tm="0">
                                          <p:val>
                                            <p:fltVal val="0"/>
                                          </p:val>
                                        </p:tav>
                                        <p:tav tm="100000">
                                          <p:val>
                                            <p:strVal val="#ppt_w"/>
                                          </p:val>
                                        </p:tav>
                                      </p:tavLst>
                                    </p:anim>
                                    <p:anim calcmode="lin" valueType="num">
                                      <p:cBhvr>
                                        <p:cTn id="458" dur="500" fill="hold"/>
                                        <p:tgtEl>
                                          <p:spTgt spid="30787"/>
                                        </p:tgtEl>
                                        <p:attrNameLst>
                                          <p:attrName>ppt_h</p:attrName>
                                        </p:attrNameLst>
                                      </p:cBhvr>
                                      <p:tavLst>
                                        <p:tav tm="0">
                                          <p:val>
                                            <p:strVal val="#ppt_h"/>
                                          </p:val>
                                        </p:tav>
                                        <p:tav tm="100000">
                                          <p:val>
                                            <p:strVal val="#ppt_h"/>
                                          </p:val>
                                        </p:tav>
                                      </p:tavLst>
                                    </p:anim>
                                  </p:childTnLst>
                                </p:cTn>
                              </p:par>
                            </p:childTnLst>
                          </p:cTn>
                        </p:par>
                      </p:childTnLst>
                    </p:cTn>
                  </p:par>
                  <p:par>
                    <p:cTn id="459" fill="hold">
                      <p:stCondLst>
                        <p:cond delay="indefinite"/>
                      </p:stCondLst>
                      <p:childTnLst>
                        <p:par>
                          <p:cTn id="460" fill="hold">
                            <p:stCondLst>
                              <p:cond delay="0"/>
                            </p:stCondLst>
                            <p:childTnLst>
                              <p:par>
                                <p:cTn id="461" presetID="17" presetClass="entr" presetSubtype="10" fill="hold" grpId="0" nodeType="clickEffect">
                                  <p:stCondLst>
                                    <p:cond delay="0"/>
                                  </p:stCondLst>
                                  <p:childTnLst>
                                    <p:set>
                                      <p:cBhvr>
                                        <p:cTn id="462" dur="1" fill="hold">
                                          <p:stCondLst>
                                            <p:cond delay="0"/>
                                          </p:stCondLst>
                                        </p:cTn>
                                        <p:tgtEl>
                                          <p:spTgt spid="30775"/>
                                        </p:tgtEl>
                                        <p:attrNameLst>
                                          <p:attrName>style.visibility</p:attrName>
                                        </p:attrNameLst>
                                      </p:cBhvr>
                                      <p:to>
                                        <p:strVal val="visible"/>
                                      </p:to>
                                    </p:set>
                                    <p:anim calcmode="lin" valueType="num">
                                      <p:cBhvr>
                                        <p:cTn id="463" dur="500" fill="hold"/>
                                        <p:tgtEl>
                                          <p:spTgt spid="30775"/>
                                        </p:tgtEl>
                                        <p:attrNameLst>
                                          <p:attrName>ppt_w</p:attrName>
                                        </p:attrNameLst>
                                      </p:cBhvr>
                                      <p:tavLst>
                                        <p:tav tm="0">
                                          <p:val>
                                            <p:fltVal val="0"/>
                                          </p:val>
                                        </p:tav>
                                        <p:tav tm="100000">
                                          <p:val>
                                            <p:strVal val="#ppt_w"/>
                                          </p:val>
                                        </p:tav>
                                      </p:tavLst>
                                    </p:anim>
                                    <p:anim calcmode="lin" valueType="num">
                                      <p:cBhvr>
                                        <p:cTn id="464" dur="500" fill="hold"/>
                                        <p:tgtEl>
                                          <p:spTgt spid="30775"/>
                                        </p:tgtEl>
                                        <p:attrNameLst>
                                          <p:attrName>ppt_h</p:attrName>
                                        </p:attrNameLst>
                                      </p:cBhvr>
                                      <p:tavLst>
                                        <p:tav tm="0">
                                          <p:val>
                                            <p:strVal val="#ppt_h"/>
                                          </p:val>
                                        </p:tav>
                                        <p:tav tm="100000">
                                          <p:val>
                                            <p:strVal val="#ppt_h"/>
                                          </p:val>
                                        </p:tav>
                                      </p:tavLst>
                                    </p:anim>
                                  </p:childTnLst>
                                </p:cTn>
                              </p:par>
                            </p:childTnLst>
                          </p:cTn>
                        </p:par>
                      </p:childTnLst>
                    </p:cTn>
                  </p:par>
                  <p:par>
                    <p:cTn id="465" fill="hold">
                      <p:stCondLst>
                        <p:cond delay="indefinite"/>
                      </p:stCondLst>
                      <p:childTnLst>
                        <p:par>
                          <p:cTn id="466" fill="hold">
                            <p:stCondLst>
                              <p:cond delay="0"/>
                            </p:stCondLst>
                            <p:childTnLst>
                              <p:par>
                                <p:cTn id="467" presetID="23" presetClass="entr" presetSubtype="16" fill="hold" nodeType="clickEffect">
                                  <p:stCondLst>
                                    <p:cond delay="0"/>
                                  </p:stCondLst>
                                  <p:childTnLst>
                                    <p:set>
                                      <p:cBhvr>
                                        <p:cTn id="468" dur="1" fill="hold">
                                          <p:stCondLst>
                                            <p:cond delay="0"/>
                                          </p:stCondLst>
                                        </p:cTn>
                                        <p:tgtEl>
                                          <p:spTgt spid="30778"/>
                                        </p:tgtEl>
                                        <p:attrNameLst>
                                          <p:attrName>style.visibility</p:attrName>
                                        </p:attrNameLst>
                                      </p:cBhvr>
                                      <p:to>
                                        <p:strVal val="visible"/>
                                      </p:to>
                                    </p:set>
                                    <p:anim calcmode="lin" valueType="num">
                                      <p:cBhvr>
                                        <p:cTn id="469" dur="500" fill="hold"/>
                                        <p:tgtEl>
                                          <p:spTgt spid="30778"/>
                                        </p:tgtEl>
                                        <p:attrNameLst>
                                          <p:attrName>ppt_w</p:attrName>
                                        </p:attrNameLst>
                                      </p:cBhvr>
                                      <p:tavLst>
                                        <p:tav tm="0">
                                          <p:val>
                                            <p:fltVal val="0"/>
                                          </p:val>
                                        </p:tav>
                                        <p:tav tm="100000">
                                          <p:val>
                                            <p:strVal val="#ppt_w"/>
                                          </p:val>
                                        </p:tav>
                                      </p:tavLst>
                                    </p:anim>
                                    <p:anim calcmode="lin" valueType="num">
                                      <p:cBhvr>
                                        <p:cTn id="470" dur="500" fill="hold"/>
                                        <p:tgtEl>
                                          <p:spTgt spid="30778"/>
                                        </p:tgtEl>
                                        <p:attrNameLst>
                                          <p:attrName>ppt_h</p:attrName>
                                        </p:attrNameLst>
                                      </p:cBhvr>
                                      <p:tavLst>
                                        <p:tav tm="0">
                                          <p:val>
                                            <p:fltVal val="0"/>
                                          </p:val>
                                        </p:tav>
                                        <p:tav tm="100000">
                                          <p:val>
                                            <p:strVal val="#ppt_h"/>
                                          </p:val>
                                        </p:tav>
                                      </p:tavLst>
                                    </p:anim>
                                  </p:childTnLst>
                                </p:cTn>
                              </p:par>
                            </p:childTnLst>
                          </p:cTn>
                        </p:par>
                      </p:childTnLst>
                    </p:cTn>
                  </p:par>
                  <p:par>
                    <p:cTn id="471" fill="hold">
                      <p:stCondLst>
                        <p:cond delay="indefinite"/>
                      </p:stCondLst>
                      <p:childTnLst>
                        <p:par>
                          <p:cTn id="472" fill="hold">
                            <p:stCondLst>
                              <p:cond delay="0"/>
                            </p:stCondLst>
                            <p:childTnLst>
                              <p:par>
                                <p:cTn id="473" presetID="23" presetClass="entr" presetSubtype="16" fill="hold" nodeType="clickEffect">
                                  <p:stCondLst>
                                    <p:cond delay="0"/>
                                  </p:stCondLst>
                                  <p:childTnLst>
                                    <p:set>
                                      <p:cBhvr>
                                        <p:cTn id="474" dur="1" fill="hold">
                                          <p:stCondLst>
                                            <p:cond delay="0"/>
                                          </p:stCondLst>
                                        </p:cTn>
                                        <p:tgtEl>
                                          <p:spTgt spid="30782"/>
                                        </p:tgtEl>
                                        <p:attrNameLst>
                                          <p:attrName>style.visibility</p:attrName>
                                        </p:attrNameLst>
                                      </p:cBhvr>
                                      <p:to>
                                        <p:strVal val="visible"/>
                                      </p:to>
                                    </p:set>
                                    <p:anim calcmode="lin" valueType="num">
                                      <p:cBhvr>
                                        <p:cTn id="475" dur="500" fill="hold"/>
                                        <p:tgtEl>
                                          <p:spTgt spid="30782"/>
                                        </p:tgtEl>
                                        <p:attrNameLst>
                                          <p:attrName>ppt_w</p:attrName>
                                        </p:attrNameLst>
                                      </p:cBhvr>
                                      <p:tavLst>
                                        <p:tav tm="0">
                                          <p:val>
                                            <p:fltVal val="0"/>
                                          </p:val>
                                        </p:tav>
                                        <p:tav tm="100000">
                                          <p:val>
                                            <p:strVal val="#ppt_w"/>
                                          </p:val>
                                        </p:tav>
                                      </p:tavLst>
                                    </p:anim>
                                    <p:anim calcmode="lin" valueType="num">
                                      <p:cBhvr>
                                        <p:cTn id="476" dur="500" fill="hold"/>
                                        <p:tgtEl>
                                          <p:spTgt spid="307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3" grpId="0" animBg="1"/>
      <p:bldP spid="30724" grpId="0" animBg="1"/>
      <p:bldP spid="30725" grpId="0" animBg="1"/>
      <p:bldP spid="30726" grpId="0" animBg="1"/>
      <p:bldP spid="30727" grpId="0" animBg="1"/>
      <p:bldP spid="30728" grpId="0" animBg="1"/>
      <p:bldP spid="30729" grpId="0" animBg="1"/>
      <p:bldP spid="30730" grpId="0" animBg="1"/>
      <p:bldP spid="30731" grpId="0" animBg="1"/>
      <p:bldP spid="30738" grpId="0" animBg="1"/>
      <p:bldP spid="30739" grpId="0" animBg="1"/>
      <p:bldP spid="30740" grpId="0" animBg="1"/>
      <p:bldP spid="30741" grpId="0" animBg="1"/>
      <p:bldP spid="30742" grpId="0" animBg="1"/>
      <p:bldP spid="30743" grpId="0" animBg="1"/>
      <p:bldP spid="30744" grpId="0" animBg="1"/>
      <p:bldP spid="30745" grpId="0" animBg="1"/>
      <p:bldP spid="30746" grpId="0" animBg="1"/>
      <p:bldP spid="30747" grpId="0" animBg="1"/>
      <p:bldP spid="30748" grpId="0" animBg="1"/>
      <p:bldP spid="30749" grpId="0" animBg="1"/>
      <p:bldP spid="30750" grpId="0" animBg="1"/>
      <p:bldP spid="30751" grpId="0" animBg="1"/>
      <p:bldP spid="30752" grpId="0" animBg="1"/>
      <p:bldP spid="30753" grpId="0" animBg="1"/>
      <p:bldP spid="30762" grpId="0" animBg="1"/>
      <p:bldP spid="30763" grpId="0" animBg="1"/>
      <p:bldP spid="30764" grpId="0" animBg="1"/>
      <p:bldP spid="30765" grpId="0" animBg="1"/>
      <p:bldP spid="30766" grpId="0" animBg="1"/>
      <p:bldP spid="30767" grpId="0" animBg="1"/>
      <p:bldP spid="30768" grpId="0" animBg="1"/>
      <p:bldP spid="30769" grpId="0" animBg="1"/>
      <p:bldP spid="30770" grpId="0" animBg="1"/>
      <p:bldP spid="30771" grpId="0" animBg="1"/>
      <p:bldP spid="30772" grpId="0" animBg="1"/>
      <p:bldP spid="30773" grpId="0" animBg="1"/>
      <p:bldP spid="30774" grpId="0" animBg="1"/>
      <p:bldP spid="30775" grpId="0" animBg="1"/>
      <p:bldP spid="30776" grpId="0" animBg="1"/>
      <p:bldP spid="30777" grpId="0" animBg="1"/>
      <p:bldP spid="30786" grpId="0" animBg="1"/>
      <p:bldP spid="30787" grpId="0" animBg="1"/>
      <p:bldP spid="30813" grpId="0" autoUpdateAnimBg="0"/>
      <p:bldP spid="30814" grpId="0" autoUpdateAnimBg="0"/>
      <p:bldP spid="30815" grpId="0" autoUpdateAnimBg="0"/>
      <p:bldP spid="30816" grpId="0" autoUpdateAnimBg="0"/>
      <p:bldP spid="30817" grpId="0" autoUpdateAnimBg="0"/>
      <p:bldP spid="30818" grpId="0" animBg="1"/>
      <p:bldP spid="30819" grpId="0" animBg="1"/>
      <p:bldP spid="30820" grpId="0" animBg="1"/>
      <p:bldP spid="30821" grpId="0" animBg="1"/>
      <p:bldP spid="30822" grpId="0" animBg="1"/>
      <p:bldP spid="30823" grpId="0" animBg="1"/>
      <p:bldP spid="30824" grpId="0" animBg="1"/>
      <p:bldP spid="30825" grpId="0" animBg="1"/>
      <p:bldP spid="30826" grpId="0" animBg="1"/>
      <p:bldP spid="30827" grpId="0" animBg="1"/>
      <p:bldP spid="30828" grpId="0" animBg="1"/>
      <p:bldP spid="308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6135688" y="3733800"/>
            <a:ext cx="2168525" cy="2381250"/>
            <a:chOff x="3865" y="2112"/>
            <a:chExt cx="1366" cy="1500"/>
          </a:xfrm>
        </p:grpSpPr>
        <p:sp>
          <p:nvSpPr>
            <p:cNvPr id="32771" name="Oval 3"/>
            <p:cNvSpPr>
              <a:spLocks noChangeArrowheads="1"/>
            </p:cNvSpPr>
            <p:nvPr/>
          </p:nvSpPr>
          <p:spPr bwMode="auto">
            <a:xfrm rot="-7513297">
              <a:off x="4344" y="2592"/>
              <a:ext cx="564" cy="1008"/>
            </a:xfrm>
            <a:prstGeom prst="ellipse">
              <a:avLst/>
            </a:prstGeom>
            <a:solidFill>
              <a:schemeClr val="bg1"/>
            </a:solidFill>
            <a:ln w="28575">
              <a:solidFill>
                <a:schemeClr val="tx1"/>
              </a:solidFill>
              <a:round/>
              <a:headEnd/>
              <a:tailEnd/>
            </a:ln>
            <a:effectLst/>
          </p:spPr>
          <p:txBody>
            <a:bodyPr wrap="none" anchor="ctr"/>
            <a:lstStyle/>
            <a:p>
              <a:endParaRPr lang="en-US"/>
            </a:p>
          </p:txBody>
        </p:sp>
        <p:sp>
          <p:nvSpPr>
            <p:cNvPr id="32772" name="Line 4"/>
            <p:cNvSpPr>
              <a:spLocks noChangeShapeType="1"/>
            </p:cNvSpPr>
            <p:nvPr/>
          </p:nvSpPr>
          <p:spPr bwMode="auto">
            <a:xfrm rot="-7513297">
              <a:off x="3644" y="2587"/>
              <a:ext cx="945" cy="503"/>
            </a:xfrm>
            <a:prstGeom prst="line">
              <a:avLst/>
            </a:prstGeom>
            <a:noFill/>
            <a:ln w="28575">
              <a:solidFill>
                <a:schemeClr val="tx1"/>
              </a:solidFill>
              <a:round/>
              <a:headEnd/>
              <a:tailEnd/>
            </a:ln>
            <a:effectLst/>
          </p:spPr>
          <p:txBody>
            <a:bodyPr/>
            <a:lstStyle/>
            <a:p>
              <a:endParaRPr lang="en-US"/>
            </a:p>
          </p:txBody>
        </p:sp>
        <p:sp>
          <p:nvSpPr>
            <p:cNvPr id="32773" name="Line 5"/>
            <p:cNvSpPr>
              <a:spLocks noChangeShapeType="1"/>
            </p:cNvSpPr>
            <p:nvPr/>
          </p:nvSpPr>
          <p:spPr bwMode="auto">
            <a:xfrm rot="14086703" flipV="1">
              <a:off x="4089" y="2295"/>
              <a:ext cx="870" cy="503"/>
            </a:xfrm>
            <a:prstGeom prst="line">
              <a:avLst/>
            </a:prstGeom>
            <a:noFill/>
            <a:ln w="28575">
              <a:solidFill>
                <a:schemeClr val="tx1"/>
              </a:solidFill>
              <a:round/>
              <a:headEnd/>
              <a:tailEnd/>
            </a:ln>
            <a:effectLst/>
          </p:spPr>
          <p:txBody>
            <a:bodyPr/>
            <a:lstStyle/>
            <a:p>
              <a:endParaRPr lang="en-US"/>
            </a:p>
          </p:txBody>
        </p:sp>
        <p:sp>
          <p:nvSpPr>
            <p:cNvPr id="32774" name="Text Box 6"/>
            <p:cNvSpPr txBox="1">
              <a:spLocks noChangeArrowheads="1"/>
            </p:cNvSpPr>
            <p:nvPr/>
          </p:nvSpPr>
          <p:spPr bwMode="auto">
            <a:xfrm rot="-354110">
              <a:off x="4643" y="3288"/>
              <a:ext cx="240" cy="192"/>
            </a:xfrm>
            <a:prstGeom prst="rect">
              <a:avLst/>
            </a:prstGeom>
            <a:noFill/>
            <a:ln w="9525">
              <a:noFill/>
              <a:miter lim="800000"/>
              <a:headEnd/>
              <a:tailEnd/>
            </a:ln>
            <a:effectLst/>
          </p:spPr>
          <p:txBody>
            <a:bodyPr>
              <a:spAutoFit/>
            </a:bodyPr>
            <a:lstStyle/>
            <a:p>
              <a:r>
                <a:rPr lang="en-US" sz="1400">
                  <a:latin typeface="Times New Roman" pitchFamily="18" charset="0"/>
                </a:rPr>
                <a:t>a</a:t>
              </a:r>
              <a:r>
                <a:rPr lang="en-US" sz="1400" baseline="-25000">
                  <a:latin typeface="Times New Roman" pitchFamily="18" charset="0"/>
                </a:rPr>
                <a:t>1</a:t>
              </a:r>
            </a:p>
          </p:txBody>
        </p:sp>
        <p:sp>
          <p:nvSpPr>
            <p:cNvPr id="32775" name="Text Box 7"/>
            <p:cNvSpPr txBox="1">
              <a:spLocks noChangeArrowheads="1"/>
            </p:cNvSpPr>
            <p:nvPr/>
          </p:nvSpPr>
          <p:spPr bwMode="auto">
            <a:xfrm rot="-11191">
              <a:off x="4357" y="3420"/>
              <a:ext cx="240" cy="192"/>
            </a:xfrm>
            <a:prstGeom prst="rect">
              <a:avLst/>
            </a:prstGeom>
            <a:noFill/>
            <a:ln w="9525">
              <a:noFill/>
              <a:miter lim="800000"/>
              <a:headEnd/>
              <a:tailEnd/>
            </a:ln>
            <a:effectLst/>
          </p:spPr>
          <p:txBody>
            <a:bodyPr>
              <a:spAutoFit/>
            </a:bodyPr>
            <a:lstStyle/>
            <a:p>
              <a:r>
                <a:rPr lang="en-US" sz="1400">
                  <a:latin typeface="Times New Roman" pitchFamily="18" charset="0"/>
                </a:rPr>
                <a:t>h</a:t>
              </a:r>
              <a:r>
                <a:rPr lang="en-US" sz="1400" baseline="-25000">
                  <a:latin typeface="Times New Roman" pitchFamily="18" charset="0"/>
                </a:rPr>
                <a:t>1</a:t>
              </a:r>
            </a:p>
          </p:txBody>
        </p:sp>
        <p:sp>
          <p:nvSpPr>
            <p:cNvPr id="32776" name="Text Box 8"/>
            <p:cNvSpPr txBox="1">
              <a:spLocks noChangeArrowheads="1"/>
            </p:cNvSpPr>
            <p:nvPr/>
          </p:nvSpPr>
          <p:spPr bwMode="auto">
            <a:xfrm rot="50137">
              <a:off x="4193" y="3051"/>
              <a:ext cx="240" cy="192"/>
            </a:xfrm>
            <a:prstGeom prst="rect">
              <a:avLst/>
            </a:prstGeom>
            <a:noFill/>
            <a:ln w="9525">
              <a:noFill/>
              <a:miter lim="800000"/>
              <a:headEnd/>
              <a:tailEnd/>
            </a:ln>
            <a:effectLst/>
          </p:spPr>
          <p:txBody>
            <a:bodyPr>
              <a:spAutoFit/>
            </a:bodyPr>
            <a:lstStyle/>
            <a:p>
              <a:r>
                <a:rPr lang="en-US" sz="1400">
                  <a:latin typeface="Times New Roman" pitchFamily="18" charset="0"/>
                </a:rPr>
                <a:t>f</a:t>
              </a:r>
              <a:r>
                <a:rPr lang="en-US" sz="1400" baseline="-25000">
                  <a:latin typeface="Times New Roman" pitchFamily="18" charset="0"/>
                </a:rPr>
                <a:t>1</a:t>
              </a:r>
            </a:p>
          </p:txBody>
        </p:sp>
        <p:sp>
          <p:nvSpPr>
            <p:cNvPr id="32777" name="Text Box 9"/>
            <p:cNvSpPr txBox="1">
              <a:spLocks noChangeArrowheads="1"/>
            </p:cNvSpPr>
            <p:nvPr/>
          </p:nvSpPr>
          <p:spPr bwMode="auto">
            <a:xfrm rot="-262626">
              <a:off x="4374" y="2825"/>
              <a:ext cx="240" cy="192"/>
            </a:xfrm>
            <a:prstGeom prst="rect">
              <a:avLst/>
            </a:prstGeom>
            <a:noFill/>
            <a:ln w="9525">
              <a:noFill/>
              <a:miter lim="800000"/>
              <a:headEnd/>
              <a:tailEnd/>
            </a:ln>
            <a:effectLst/>
          </p:spPr>
          <p:txBody>
            <a:bodyPr>
              <a:spAutoFit/>
            </a:bodyPr>
            <a:lstStyle/>
            <a:p>
              <a:r>
                <a:rPr lang="en-US" sz="1400">
                  <a:latin typeface="Times New Roman" pitchFamily="18" charset="0"/>
                </a:rPr>
                <a:t>e</a:t>
              </a:r>
              <a:r>
                <a:rPr lang="en-US" sz="1400" baseline="-25000">
                  <a:latin typeface="Times New Roman" pitchFamily="18" charset="0"/>
                </a:rPr>
                <a:t>1</a:t>
              </a:r>
            </a:p>
          </p:txBody>
        </p:sp>
        <p:sp>
          <p:nvSpPr>
            <p:cNvPr id="32778" name="Text Box 10"/>
            <p:cNvSpPr txBox="1">
              <a:spLocks noChangeArrowheads="1"/>
            </p:cNvSpPr>
            <p:nvPr/>
          </p:nvSpPr>
          <p:spPr bwMode="auto">
            <a:xfrm rot="-309977">
              <a:off x="4673" y="2688"/>
              <a:ext cx="240" cy="192"/>
            </a:xfrm>
            <a:prstGeom prst="rect">
              <a:avLst/>
            </a:prstGeom>
            <a:noFill/>
            <a:ln w="9525">
              <a:noFill/>
              <a:miter lim="800000"/>
              <a:headEnd/>
              <a:tailEnd/>
            </a:ln>
            <a:effectLst/>
          </p:spPr>
          <p:txBody>
            <a:bodyPr>
              <a:spAutoFit/>
            </a:bodyPr>
            <a:lstStyle/>
            <a:p>
              <a:r>
                <a:rPr lang="en-US" sz="1400">
                  <a:latin typeface="Times New Roman" pitchFamily="18" charset="0"/>
                </a:rPr>
                <a:t>d</a:t>
              </a:r>
              <a:r>
                <a:rPr lang="en-US" sz="1400" baseline="-25000">
                  <a:latin typeface="Times New Roman" pitchFamily="18" charset="0"/>
                </a:rPr>
                <a:t>1</a:t>
              </a:r>
            </a:p>
          </p:txBody>
        </p:sp>
        <p:sp>
          <p:nvSpPr>
            <p:cNvPr id="32779" name="Text Box 11"/>
            <p:cNvSpPr txBox="1">
              <a:spLocks noChangeArrowheads="1"/>
            </p:cNvSpPr>
            <p:nvPr/>
          </p:nvSpPr>
          <p:spPr bwMode="auto">
            <a:xfrm rot="10391">
              <a:off x="4991" y="2685"/>
              <a:ext cx="240" cy="192"/>
            </a:xfrm>
            <a:prstGeom prst="rect">
              <a:avLst/>
            </a:prstGeom>
            <a:noFill/>
            <a:ln w="9525">
              <a:noFill/>
              <a:miter lim="800000"/>
              <a:headEnd/>
              <a:tailEnd/>
            </a:ln>
            <a:effectLst/>
          </p:spPr>
          <p:txBody>
            <a:bodyPr>
              <a:spAutoFit/>
            </a:bodyPr>
            <a:lstStyle/>
            <a:p>
              <a:r>
                <a:rPr lang="en-US" sz="1400">
                  <a:latin typeface="Times New Roman" pitchFamily="18" charset="0"/>
                </a:rPr>
                <a:t>c</a:t>
              </a:r>
              <a:r>
                <a:rPr lang="en-US" sz="1400" baseline="-25000">
                  <a:latin typeface="Times New Roman" pitchFamily="18" charset="0"/>
                </a:rPr>
                <a:t>1</a:t>
              </a:r>
            </a:p>
          </p:txBody>
        </p:sp>
        <p:sp>
          <p:nvSpPr>
            <p:cNvPr id="32780" name="Text Box 12"/>
            <p:cNvSpPr txBox="1">
              <a:spLocks noChangeArrowheads="1"/>
            </p:cNvSpPr>
            <p:nvPr/>
          </p:nvSpPr>
          <p:spPr bwMode="auto">
            <a:xfrm rot="-174120">
              <a:off x="4910" y="3059"/>
              <a:ext cx="240" cy="192"/>
            </a:xfrm>
            <a:prstGeom prst="rect">
              <a:avLst/>
            </a:prstGeom>
            <a:noFill/>
            <a:ln w="9525">
              <a:noFill/>
              <a:miter lim="800000"/>
              <a:headEnd/>
              <a:tailEnd/>
            </a:ln>
            <a:effectLst/>
          </p:spPr>
          <p:txBody>
            <a:bodyPr>
              <a:spAutoFit/>
            </a:bodyPr>
            <a:lstStyle/>
            <a:p>
              <a:r>
                <a:rPr lang="en-US" sz="1400">
                  <a:latin typeface="Times New Roman" pitchFamily="18" charset="0"/>
                </a:rPr>
                <a:t>b</a:t>
              </a:r>
              <a:r>
                <a:rPr lang="en-US" sz="1400" baseline="-25000">
                  <a:latin typeface="Times New Roman" pitchFamily="18" charset="0"/>
                </a:rPr>
                <a:t>1</a:t>
              </a:r>
            </a:p>
          </p:txBody>
        </p:sp>
        <p:sp>
          <p:nvSpPr>
            <p:cNvPr id="32781" name="Oval 13"/>
            <p:cNvSpPr>
              <a:spLocks noChangeArrowheads="1"/>
            </p:cNvSpPr>
            <p:nvPr/>
          </p:nvSpPr>
          <p:spPr bwMode="auto">
            <a:xfrm>
              <a:off x="4907" y="307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2" name="Text Box 14"/>
            <p:cNvSpPr txBox="1">
              <a:spLocks noChangeArrowheads="1"/>
            </p:cNvSpPr>
            <p:nvPr/>
          </p:nvSpPr>
          <p:spPr bwMode="auto">
            <a:xfrm rot="-11191">
              <a:off x="4121" y="3336"/>
              <a:ext cx="240" cy="192"/>
            </a:xfrm>
            <a:prstGeom prst="rect">
              <a:avLst/>
            </a:prstGeom>
            <a:noFill/>
            <a:ln w="9525">
              <a:noFill/>
              <a:miter lim="800000"/>
              <a:headEnd/>
              <a:tailEnd/>
            </a:ln>
            <a:effectLst/>
          </p:spPr>
          <p:txBody>
            <a:bodyPr>
              <a:spAutoFit/>
            </a:bodyPr>
            <a:lstStyle/>
            <a:p>
              <a:r>
                <a:rPr lang="en-US" sz="1400">
                  <a:latin typeface="Times New Roman" pitchFamily="18" charset="0"/>
                </a:rPr>
                <a:t>g</a:t>
              </a:r>
              <a:r>
                <a:rPr lang="en-US" sz="1400" baseline="-25000">
                  <a:latin typeface="Times New Roman" pitchFamily="18" charset="0"/>
                </a:rPr>
                <a:t>1</a:t>
              </a:r>
            </a:p>
          </p:txBody>
        </p:sp>
        <p:sp>
          <p:nvSpPr>
            <p:cNvPr id="32783" name="Oval 15"/>
            <p:cNvSpPr>
              <a:spLocks noChangeArrowheads="1"/>
            </p:cNvSpPr>
            <p:nvPr/>
          </p:nvSpPr>
          <p:spPr bwMode="auto">
            <a:xfrm>
              <a:off x="4229" y="339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4" name="Oval 16"/>
            <p:cNvSpPr>
              <a:spLocks noChangeArrowheads="1"/>
            </p:cNvSpPr>
            <p:nvPr/>
          </p:nvSpPr>
          <p:spPr bwMode="auto">
            <a:xfrm>
              <a:off x="4439" y="34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5" name="Oval 17"/>
            <p:cNvSpPr>
              <a:spLocks noChangeArrowheads="1"/>
            </p:cNvSpPr>
            <p:nvPr/>
          </p:nvSpPr>
          <p:spPr bwMode="auto">
            <a:xfrm>
              <a:off x="4811" y="326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6" name="Oval 18"/>
            <p:cNvSpPr>
              <a:spLocks noChangeArrowheads="1"/>
            </p:cNvSpPr>
            <p:nvPr/>
          </p:nvSpPr>
          <p:spPr bwMode="auto">
            <a:xfrm>
              <a:off x="5003" y="30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7" name="Oval 19"/>
            <p:cNvSpPr>
              <a:spLocks noChangeArrowheads="1"/>
            </p:cNvSpPr>
            <p:nvPr/>
          </p:nvSpPr>
          <p:spPr bwMode="auto">
            <a:xfrm>
              <a:off x="5003" y="278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8" name="Oval 20"/>
            <p:cNvSpPr>
              <a:spLocks noChangeArrowheads="1"/>
            </p:cNvSpPr>
            <p:nvPr/>
          </p:nvSpPr>
          <p:spPr bwMode="auto">
            <a:xfrm>
              <a:off x="4703" y="271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9" name="Oval 21"/>
            <p:cNvSpPr>
              <a:spLocks noChangeArrowheads="1"/>
            </p:cNvSpPr>
            <p:nvPr/>
          </p:nvSpPr>
          <p:spPr bwMode="auto">
            <a:xfrm>
              <a:off x="4439" y="284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90" name="Oval 22"/>
            <p:cNvSpPr>
              <a:spLocks noChangeArrowheads="1"/>
            </p:cNvSpPr>
            <p:nvPr/>
          </p:nvSpPr>
          <p:spPr bwMode="auto">
            <a:xfrm>
              <a:off x="4217" y="306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91" name="Text Box 23"/>
            <p:cNvSpPr txBox="1">
              <a:spLocks noChangeArrowheads="1"/>
            </p:cNvSpPr>
            <p:nvPr/>
          </p:nvSpPr>
          <p:spPr bwMode="auto">
            <a:xfrm>
              <a:off x="4571" y="3088"/>
              <a:ext cx="172" cy="192"/>
            </a:xfrm>
            <a:prstGeom prst="rect">
              <a:avLst/>
            </a:prstGeom>
            <a:noFill/>
            <a:ln w="9525">
              <a:noFill/>
              <a:miter lim="800000"/>
              <a:headEnd/>
              <a:tailEnd/>
            </a:ln>
            <a:effectLst/>
          </p:spPr>
          <p:txBody>
            <a:bodyPr wrap="none">
              <a:spAutoFit/>
            </a:bodyPr>
            <a:lstStyle/>
            <a:p>
              <a:r>
                <a:rPr lang="en-US" sz="1400" b="1">
                  <a:latin typeface="Times New Roman" pitchFamily="18" charset="0"/>
                </a:rPr>
                <a:t>1</a:t>
              </a:r>
            </a:p>
          </p:txBody>
        </p:sp>
      </p:grpSp>
      <p:sp>
        <p:nvSpPr>
          <p:cNvPr id="32792" name="Oval 24"/>
          <p:cNvSpPr>
            <a:spLocks noChangeArrowheads="1"/>
          </p:cNvSpPr>
          <p:nvPr/>
        </p:nvSpPr>
        <p:spPr bwMode="auto">
          <a:xfrm rot="-2388062">
            <a:off x="6557963" y="2552700"/>
            <a:ext cx="1595437" cy="111283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32793" name="Text Box 25"/>
          <p:cNvSpPr txBox="1">
            <a:spLocks noChangeArrowheads="1"/>
          </p:cNvSpPr>
          <p:nvPr/>
        </p:nvSpPr>
        <p:spPr bwMode="auto">
          <a:xfrm rot="59674">
            <a:off x="6154738" y="3927475"/>
            <a:ext cx="381000" cy="304800"/>
          </a:xfrm>
          <a:prstGeom prst="rect">
            <a:avLst/>
          </a:prstGeom>
          <a:noFill/>
          <a:ln w="9525">
            <a:noFill/>
            <a:miter lim="800000"/>
            <a:headEnd/>
            <a:tailEnd/>
          </a:ln>
          <a:effectLst/>
        </p:spPr>
        <p:txBody>
          <a:bodyPr>
            <a:spAutoFit/>
          </a:bodyPr>
          <a:lstStyle/>
          <a:p>
            <a:r>
              <a:rPr lang="en-US" sz="1400">
                <a:latin typeface="Times New Roman" pitchFamily="18" charset="0"/>
              </a:rPr>
              <a:t>o</a:t>
            </a:r>
            <a:r>
              <a:rPr lang="en-US" sz="1400" baseline="-25000">
                <a:latin typeface="Times New Roman" pitchFamily="18" charset="0"/>
              </a:rPr>
              <a:t>1</a:t>
            </a:r>
          </a:p>
        </p:txBody>
      </p:sp>
      <p:sp>
        <p:nvSpPr>
          <p:cNvPr id="32794" name="Oval 26"/>
          <p:cNvSpPr>
            <a:spLocks noChangeArrowheads="1"/>
          </p:cNvSpPr>
          <p:nvPr/>
        </p:nvSpPr>
        <p:spPr bwMode="auto">
          <a:xfrm>
            <a:off x="6400800" y="404812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95" name="Line 27"/>
          <p:cNvSpPr>
            <a:spLocks noChangeShapeType="1"/>
          </p:cNvSpPr>
          <p:nvPr/>
        </p:nvSpPr>
        <p:spPr bwMode="auto">
          <a:xfrm flipH="1">
            <a:off x="6400800" y="5305425"/>
            <a:ext cx="2286000" cy="0"/>
          </a:xfrm>
          <a:prstGeom prst="line">
            <a:avLst/>
          </a:prstGeom>
          <a:noFill/>
          <a:ln w="9525">
            <a:solidFill>
              <a:schemeClr val="tx1"/>
            </a:solidFill>
            <a:round/>
            <a:headEnd/>
            <a:tailEnd/>
          </a:ln>
          <a:effectLst/>
        </p:spPr>
        <p:txBody>
          <a:bodyPr/>
          <a:lstStyle/>
          <a:p>
            <a:endParaRPr lang="en-US"/>
          </a:p>
        </p:txBody>
      </p:sp>
      <p:grpSp>
        <p:nvGrpSpPr>
          <p:cNvPr id="32796" name="Group 28"/>
          <p:cNvGrpSpPr>
            <a:grpSpLocks/>
          </p:cNvGrpSpPr>
          <p:nvPr/>
        </p:nvGrpSpPr>
        <p:grpSpPr bwMode="auto">
          <a:xfrm>
            <a:off x="6096000" y="4572000"/>
            <a:ext cx="1562100" cy="757238"/>
            <a:chOff x="3850" y="2643"/>
            <a:chExt cx="984" cy="477"/>
          </a:xfrm>
        </p:grpSpPr>
        <p:sp>
          <p:nvSpPr>
            <p:cNvPr id="32797" name="Line 29"/>
            <p:cNvSpPr>
              <a:spLocks noChangeShapeType="1"/>
            </p:cNvSpPr>
            <p:nvPr/>
          </p:nvSpPr>
          <p:spPr bwMode="auto">
            <a:xfrm rot="2676545">
              <a:off x="3850" y="2643"/>
              <a:ext cx="984" cy="138"/>
            </a:xfrm>
            <a:prstGeom prst="line">
              <a:avLst/>
            </a:prstGeom>
            <a:noFill/>
            <a:ln w="9525">
              <a:solidFill>
                <a:schemeClr val="tx1"/>
              </a:solidFill>
              <a:round/>
              <a:headEnd/>
              <a:tailEnd/>
            </a:ln>
            <a:effectLst/>
          </p:spPr>
          <p:txBody>
            <a:bodyPr/>
            <a:lstStyle/>
            <a:p>
              <a:endParaRPr lang="en-US"/>
            </a:p>
          </p:txBody>
        </p:sp>
        <p:sp>
          <p:nvSpPr>
            <p:cNvPr id="32798" name="Oval 30"/>
            <p:cNvSpPr>
              <a:spLocks noChangeArrowheads="1"/>
            </p:cNvSpPr>
            <p:nvPr/>
          </p:nvSpPr>
          <p:spPr bwMode="auto">
            <a:xfrm>
              <a:off x="4608" y="307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32799" name="Group 31"/>
          <p:cNvGrpSpPr>
            <a:grpSpLocks/>
          </p:cNvGrpSpPr>
          <p:nvPr/>
        </p:nvGrpSpPr>
        <p:grpSpPr bwMode="auto">
          <a:xfrm>
            <a:off x="7010400" y="4114800"/>
            <a:ext cx="1524000" cy="457200"/>
            <a:chOff x="4416" y="2352"/>
            <a:chExt cx="960" cy="288"/>
          </a:xfrm>
        </p:grpSpPr>
        <p:sp>
          <p:nvSpPr>
            <p:cNvPr id="32800" name="Line 32"/>
            <p:cNvSpPr>
              <a:spLocks noChangeShapeType="1"/>
            </p:cNvSpPr>
            <p:nvPr/>
          </p:nvSpPr>
          <p:spPr bwMode="auto">
            <a:xfrm flipH="1">
              <a:off x="4416" y="2352"/>
              <a:ext cx="384" cy="288"/>
            </a:xfrm>
            <a:prstGeom prst="line">
              <a:avLst/>
            </a:prstGeom>
            <a:noFill/>
            <a:ln w="9525">
              <a:solidFill>
                <a:schemeClr val="tx1"/>
              </a:solidFill>
              <a:round/>
              <a:headEnd/>
              <a:tailEnd type="triangle" w="med" len="med"/>
            </a:ln>
            <a:effectLst/>
          </p:spPr>
          <p:txBody>
            <a:bodyPr/>
            <a:lstStyle/>
            <a:p>
              <a:endParaRPr lang="en-US"/>
            </a:p>
          </p:txBody>
        </p:sp>
        <p:sp>
          <p:nvSpPr>
            <p:cNvPr id="32801" name="Line 33"/>
            <p:cNvSpPr>
              <a:spLocks noChangeShapeType="1"/>
            </p:cNvSpPr>
            <p:nvPr/>
          </p:nvSpPr>
          <p:spPr bwMode="auto">
            <a:xfrm>
              <a:off x="4800" y="2352"/>
              <a:ext cx="576" cy="0"/>
            </a:xfrm>
            <a:prstGeom prst="line">
              <a:avLst/>
            </a:prstGeom>
            <a:noFill/>
            <a:ln w="9525">
              <a:solidFill>
                <a:schemeClr val="tx1"/>
              </a:solidFill>
              <a:round/>
              <a:headEnd/>
              <a:tailEnd/>
            </a:ln>
            <a:effectLst/>
          </p:spPr>
          <p:txBody>
            <a:bodyPr/>
            <a:lstStyle/>
            <a:p>
              <a:endParaRPr lang="en-US"/>
            </a:p>
          </p:txBody>
        </p:sp>
      </p:grpSp>
      <p:grpSp>
        <p:nvGrpSpPr>
          <p:cNvPr id="32802" name="Group 34"/>
          <p:cNvGrpSpPr>
            <a:grpSpLocks/>
          </p:cNvGrpSpPr>
          <p:nvPr/>
        </p:nvGrpSpPr>
        <p:grpSpPr bwMode="auto">
          <a:xfrm>
            <a:off x="5943600" y="3810000"/>
            <a:ext cx="2003425" cy="1281113"/>
            <a:chOff x="3747" y="2139"/>
            <a:chExt cx="1262" cy="807"/>
          </a:xfrm>
        </p:grpSpPr>
        <p:sp>
          <p:nvSpPr>
            <p:cNvPr id="32803" name="Line 35"/>
            <p:cNvSpPr>
              <a:spLocks noChangeShapeType="1"/>
            </p:cNvSpPr>
            <p:nvPr/>
          </p:nvSpPr>
          <p:spPr bwMode="auto">
            <a:xfrm rot="826034">
              <a:off x="3747" y="2296"/>
              <a:ext cx="1262" cy="650"/>
            </a:xfrm>
            <a:prstGeom prst="line">
              <a:avLst/>
            </a:prstGeom>
            <a:noFill/>
            <a:ln w="9525">
              <a:solidFill>
                <a:schemeClr val="tx1"/>
              </a:solidFill>
              <a:round/>
              <a:headEnd/>
              <a:tailEnd/>
            </a:ln>
            <a:effectLst/>
          </p:spPr>
          <p:txBody>
            <a:bodyPr/>
            <a:lstStyle/>
            <a:p>
              <a:endParaRPr lang="en-US"/>
            </a:p>
          </p:txBody>
        </p:sp>
        <p:sp>
          <p:nvSpPr>
            <p:cNvPr id="32804" name="Arc 36"/>
            <p:cNvSpPr>
              <a:spLocks/>
            </p:cNvSpPr>
            <p:nvPr/>
          </p:nvSpPr>
          <p:spPr bwMode="auto">
            <a:xfrm flipH="1">
              <a:off x="4080" y="2139"/>
              <a:ext cx="336" cy="364"/>
            </a:xfrm>
            <a:custGeom>
              <a:avLst/>
              <a:gdLst>
                <a:gd name="G0" fmla="+- 21600 0 0"/>
                <a:gd name="G1" fmla="+- 4395 0 0"/>
                <a:gd name="G2" fmla="+- 21600 0 0"/>
                <a:gd name="T0" fmla="*/ 11285 w 21600"/>
                <a:gd name="T1" fmla="*/ 23373 h 23373"/>
                <a:gd name="T2" fmla="*/ 452 w 21600"/>
                <a:gd name="T3" fmla="*/ 0 h 23373"/>
                <a:gd name="T4" fmla="*/ 21600 w 21600"/>
                <a:gd name="T5" fmla="*/ 4395 h 23373"/>
              </a:gdLst>
              <a:ahLst/>
              <a:cxnLst>
                <a:cxn ang="0">
                  <a:pos x="T0" y="T1"/>
                </a:cxn>
                <a:cxn ang="0">
                  <a:pos x="T2" y="T3"/>
                </a:cxn>
                <a:cxn ang="0">
                  <a:pos x="T4" y="T5"/>
                </a:cxn>
              </a:cxnLst>
              <a:rect l="0" t="0" r="r" b="b"/>
              <a:pathLst>
                <a:path w="21600" h="23373" fill="none" extrusionOk="0">
                  <a:moveTo>
                    <a:pt x="11285" y="23372"/>
                  </a:moveTo>
                  <a:cubicBezTo>
                    <a:pt x="4330" y="19592"/>
                    <a:pt x="0" y="12310"/>
                    <a:pt x="0" y="4395"/>
                  </a:cubicBezTo>
                  <a:cubicBezTo>
                    <a:pt x="-1" y="2918"/>
                    <a:pt x="151" y="1445"/>
                    <a:pt x="451" y="-1"/>
                  </a:cubicBezTo>
                </a:path>
                <a:path w="21600" h="23373" stroke="0" extrusionOk="0">
                  <a:moveTo>
                    <a:pt x="11285" y="23372"/>
                  </a:moveTo>
                  <a:cubicBezTo>
                    <a:pt x="4330" y="19592"/>
                    <a:pt x="0" y="12310"/>
                    <a:pt x="0" y="4395"/>
                  </a:cubicBezTo>
                  <a:cubicBezTo>
                    <a:pt x="-1" y="2918"/>
                    <a:pt x="151" y="1445"/>
                    <a:pt x="451" y="-1"/>
                  </a:cubicBezTo>
                  <a:lnTo>
                    <a:pt x="21600" y="4395"/>
                  </a:lnTo>
                  <a:close/>
                </a:path>
              </a:pathLst>
            </a:custGeom>
            <a:noFill/>
            <a:ln w="9525">
              <a:solidFill>
                <a:schemeClr val="tx1"/>
              </a:solidFill>
              <a:round/>
              <a:headEnd/>
              <a:tailEnd/>
            </a:ln>
            <a:effectLst/>
          </p:spPr>
          <p:txBody>
            <a:bodyPr wrap="none" anchor="ctr"/>
            <a:lstStyle/>
            <a:p>
              <a:endParaRPr lang="en-US"/>
            </a:p>
          </p:txBody>
        </p:sp>
        <p:sp>
          <p:nvSpPr>
            <p:cNvPr id="32805" name="Text Box 37"/>
            <p:cNvSpPr txBox="1">
              <a:spLocks noChangeArrowheads="1"/>
            </p:cNvSpPr>
            <p:nvPr/>
          </p:nvSpPr>
          <p:spPr bwMode="auto">
            <a:xfrm>
              <a:off x="4176" y="2208"/>
              <a:ext cx="264" cy="192"/>
            </a:xfrm>
            <a:prstGeom prst="rect">
              <a:avLst/>
            </a:prstGeom>
            <a:noFill/>
            <a:ln w="9525">
              <a:noFill/>
              <a:miter lim="800000"/>
              <a:headEnd/>
              <a:tailEnd/>
            </a:ln>
            <a:effectLst/>
          </p:spPr>
          <p:txBody>
            <a:bodyPr wrap="none">
              <a:spAutoFit/>
            </a:bodyPr>
            <a:lstStyle/>
            <a:p>
              <a:r>
                <a:rPr lang="en-US" sz="1400">
                  <a:latin typeface="Times New Roman" pitchFamily="18" charset="0"/>
                </a:rPr>
                <a:t>40</a:t>
              </a:r>
              <a:r>
                <a:rPr lang="en-US" sz="1400" baseline="30000">
                  <a:latin typeface="Times New Roman" pitchFamily="18" charset="0"/>
                </a:rPr>
                <a:t>0</a:t>
              </a:r>
            </a:p>
          </p:txBody>
        </p:sp>
      </p:grpSp>
      <p:grpSp>
        <p:nvGrpSpPr>
          <p:cNvPr id="32806" name="Group 38"/>
          <p:cNvGrpSpPr>
            <a:grpSpLocks/>
          </p:cNvGrpSpPr>
          <p:nvPr/>
        </p:nvGrpSpPr>
        <p:grpSpPr bwMode="auto">
          <a:xfrm>
            <a:off x="5410200" y="4524375"/>
            <a:ext cx="1362075" cy="428625"/>
            <a:chOff x="3408" y="2610"/>
            <a:chExt cx="858" cy="270"/>
          </a:xfrm>
        </p:grpSpPr>
        <p:sp>
          <p:nvSpPr>
            <p:cNvPr id="32807" name="Line 39"/>
            <p:cNvSpPr>
              <a:spLocks noChangeShapeType="1"/>
            </p:cNvSpPr>
            <p:nvPr/>
          </p:nvSpPr>
          <p:spPr bwMode="auto">
            <a:xfrm flipV="1">
              <a:off x="3978" y="2610"/>
              <a:ext cx="288" cy="240"/>
            </a:xfrm>
            <a:prstGeom prst="line">
              <a:avLst/>
            </a:prstGeom>
            <a:noFill/>
            <a:ln w="9525">
              <a:solidFill>
                <a:schemeClr val="tx1"/>
              </a:solidFill>
              <a:round/>
              <a:headEnd/>
              <a:tailEnd type="triangle" w="med" len="med"/>
            </a:ln>
            <a:effectLst/>
          </p:spPr>
          <p:txBody>
            <a:bodyPr/>
            <a:lstStyle/>
            <a:p>
              <a:endParaRPr lang="en-US"/>
            </a:p>
          </p:txBody>
        </p:sp>
        <p:sp>
          <p:nvSpPr>
            <p:cNvPr id="32808" name="Line 40"/>
            <p:cNvSpPr>
              <a:spLocks noChangeShapeType="1"/>
            </p:cNvSpPr>
            <p:nvPr/>
          </p:nvSpPr>
          <p:spPr bwMode="auto">
            <a:xfrm flipH="1">
              <a:off x="3456" y="2844"/>
              <a:ext cx="528" cy="0"/>
            </a:xfrm>
            <a:prstGeom prst="line">
              <a:avLst/>
            </a:prstGeom>
            <a:noFill/>
            <a:ln w="9525">
              <a:solidFill>
                <a:schemeClr val="tx1"/>
              </a:solidFill>
              <a:round/>
              <a:headEnd/>
              <a:tailEnd/>
            </a:ln>
            <a:effectLst/>
          </p:spPr>
          <p:txBody>
            <a:bodyPr/>
            <a:lstStyle/>
            <a:p>
              <a:endParaRPr lang="en-US"/>
            </a:p>
          </p:txBody>
        </p:sp>
        <p:sp>
          <p:nvSpPr>
            <p:cNvPr id="32809" name="Text Box 41"/>
            <p:cNvSpPr txBox="1">
              <a:spLocks noChangeArrowheads="1"/>
            </p:cNvSpPr>
            <p:nvPr/>
          </p:nvSpPr>
          <p:spPr bwMode="auto">
            <a:xfrm>
              <a:off x="3408" y="2688"/>
              <a:ext cx="651" cy="192"/>
            </a:xfrm>
            <a:prstGeom prst="rect">
              <a:avLst/>
            </a:prstGeom>
            <a:noFill/>
            <a:ln w="9525">
              <a:noFill/>
              <a:miter lim="800000"/>
              <a:headEnd/>
              <a:tailEnd/>
            </a:ln>
            <a:effectLst/>
          </p:spPr>
          <p:txBody>
            <a:bodyPr wrap="none">
              <a:spAutoFit/>
            </a:bodyPr>
            <a:lstStyle/>
            <a:p>
              <a:r>
                <a:rPr lang="en-US" sz="1000">
                  <a:latin typeface="Times New Roman" pitchFamily="18" charset="0"/>
                </a:rPr>
                <a:t>Axis Tv Length</a:t>
              </a:r>
              <a:r>
                <a:rPr lang="en-US" sz="1400">
                  <a:latin typeface="Times New Roman" pitchFamily="18" charset="0"/>
                </a:rPr>
                <a:t> </a:t>
              </a:r>
            </a:p>
          </p:txBody>
        </p:sp>
      </p:grpSp>
      <p:grpSp>
        <p:nvGrpSpPr>
          <p:cNvPr id="32810" name="Group 42"/>
          <p:cNvGrpSpPr>
            <a:grpSpLocks/>
          </p:cNvGrpSpPr>
          <p:nvPr/>
        </p:nvGrpSpPr>
        <p:grpSpPr bwMode="auto">
          <a:xfrm>
            <a:off x="3657600" y="5905500"/>
            <a:ext cx="1524000" cy="304800"/>
            <a:chOff x="2304" y="3480"/>
            <a:chExt cx="960" cy="192"/>
          </a:xfrm>
        </p:grpSpPr>
        <p:grpSp>
          <p:nvGrpSpPr>
            <p:cNvPr id="32811" name="Group 43"/>
            <p:cNvGrpSpPr>
              <a:grpSpLocks/>
            </p:cNvGrpSpPr>
            <p:nvPr/>
          </p:nvGrpSpPr>
          <p:grpSpPr bwMode="auto">
            <a:xfrm>
              <a:off x="2304" y="3600"/>
              <a:ext cx="960" cy="0"/>
              <a:chOff x="2304" y="3600"/>
              <a:chExt cx="960" cy="0"/>
            </a:xfrm>
          </p:grpSpPr>
          <p:sp>
            <p:nvSpPr>
              <p:cNvPr id="32812" name="Line 44"/>
              <p:cNvSpPr>
                <a:spLocks noChangeShapeType="1"/>
              </p:cNvSpPr>
              <p:nvPr/>
            </p:nvSpPr>
            <p:spPr bwMode="auto">
              <a:xfrm flipH="1">
                <a:off x="2304" y="3600"/>
                <a:ext cx="192" cy="0"/>
              </a:xfrm>
              <a:prstGeom prst="line">
                <a:avLst/>
              </a:prstGeom>
              <a:noFill/>
              <a:ln w="9525">
                <a:solidFill>
                  <a:schemeClr val="tx1"/>
                </a:solidFill>
                <a:round/>
                <a:headEnd/>
                <a:tailEnd type="triangle" w="med" len="med"/>
              </a:ln>
              <a:effectLst/>
            </p:spPr>
            <p:txBody>
              <a:bodyPr/>
              <a:lstStyle/>
              <a:p>
                <a:endParaRPr lang="en-US"/>
              </a:p>
            </p:txBody>
          </p:sp>
          <p:sp>
            <p:nvSpPr>
              <p:cNvPr id="32813" name="Line 45"/>
              <p:cNvSpPr>
                <a:spLocks noChangeShapeType="1"/>
              </p:cNvSpPr>
              <p:nvPr/>
            </p:nvSpPr>
            <p:spPr bwMode="auto">
              <a:xfrm>
                <a:off x="3072" y="3600"/>
                <a:ext cx="192" cy="0"/>
              </a:xfrm>
              <a:prstGeom prst="line">
                <a:avLst/>
              </a:prstGeom>
              <a:noFill/>
              <a:ln w="9525">
                <a:solidFill>
                  <a:schemeClr val="tx1"/>
                </a:solidFill>
                <a:round/>
                <a:headEnd/>
                <a:tailEnd type="triangle" w="med" len="med"/>
              </a:ln>
              <a:effectLst/>
            </p:spPr>
            <p:txBody>
              <a:bodyPr/>
              <a:lstStyle/>
              <a:p>
                <a:endParaRPr lang="en-US"/>
              </a:p>
            </p:txBody>
          </p:sp>
        </p:grpSp>
        <p:sp>
          <p:nvSpPr>
            <p:cNvPr id="32814" name="Text Box 46"/>
            <p:cNvSpPr txBox="1">
              <a:spLocks noChangeArrowheads="1"/>
            </p:cNvSpPr>
            <p:nvPr/>
          </p:nvSpPr>
          <p:spPr bwMode="auto">
            <a:xfrm>
              <a:off x="2472" y="3480"/>
              <a:ext cx="651" cy="192"/>
            </a:xfrm>
            <a:prstGeom prst="rect">
              <a:avLst/>
            </a:prstGeom>
            <a:noFill/>
            <a:ln w="9525">
              <a:noFill/>
              <a:miter lim="800000"/>
              <a:headEnd/>
              <a:tailEnd/>
            </a:ln>
            <a:effectLst/>
          </p:spPr>
          <p:txBody>
            <a:bodyPr wrap="none">
              <a:spAutoFit/>
            </a:bodyPr>
            <a:lstStyle/>
            <a:p>
              <a:r>
                <a:rPr lang="en-US" sz="1000">
                  <a:latin typeface="Times New Roman" pitchFamily="18" charset="0"/>
                </a:rPr>
                <a:t>Axis Tv Length</a:t>
              </a:r>
              <a:r>
                <a:rPr lang="en-US" sz="1400">
                  <a:latin typeface="Times New Roman" pitchFamily="18" charset="0"/>
                </a:rPr>
                <a:t> </a:t>
              </a:r>
            </a:p>
          </p:txBody>
        </p:sp>
      </p:grpSp>
      <p:sp>
        <p:nvSpPr>
          <p:cNvPr id="32815" name="Text Box 47"/>
          <p:cNvSpPr txBox="1">
            <a:spLocks noChangeArrowheads="1"/>
          </p:cNvSpPr>
          <p:nvPr/>
        </p:nvSpPr>
        <p:spPr bwMode="auto">
          <a:xfrm>
            <a:off x="7543800" y="3822700"/>
            <a:ext cx="1133475" cy="304800"/>
          </a:xfrm>
          <a:prstGeom prst="rect">
            <a:avLst/>
          </a:prstGeom>
          <a:noFill/>
          <a:ln w="9525">
            <a:noFill/>
            <a:miter lim="800000"/>
            <a:headEnd/>
            <a:tailEnd/>
          </a:ln>
          <a:effectLst/>
        </p:spPr>
        <p:txBody>
          <a:bodyPr wrap="none">
            <a:spAutoFit/>
          </a:bodyPr>
          <a:lstStyle/>
          <a:p>
            <a:r>
              <a:rPr lang="en-US" sz="1000">
                <a:latin typeface="Times New Roman" pitchFamily="18" charset="0"/>
              </a:rPr>
              <a:t>Axis True Length</a:t>
            </a:r>
            <a:r>
              <a:rPr lang="en-US" sz="1400">
                <a:latin typeface="Times New Roman" pitchFamily="18" charset="0"/>
              </a:rPr>
              <a:t> </a:t>
            </a:r>
          </a:p>
        </p:txBody>
      </p:sp>
      <p:sp>
        <p:nvSpPr>
          <p:cNvPr id="32816" name="Text Box 48"/>
          <p:cNvSpPr txBox="1">
            <a:spLocks noChangeArrowheads="1"/>
          </p:cNvSpPr>
          <p:nvPr/>
        </p:nvSpPr>
        <p:spPr bwMode="auto">
          <a:xfrm>
            <a:off x="8124825" y="5097463"/>
            <a:ext cx="633413" cy="396875"/>
          </a:xfrm>
          <a:prstGeom prst="rect">
            <a:avLst/>
          </a:prstGeom>
          <a:noFill/>
          <a:ln w="9525">
            <a:noFill/>
            <a:miter lim="800000"/>
            <a:headEnd/>
            <a:tailEnd/>
          </a:ln>
          <a:effectLst/>
        </p:spPr>
        <p:txBody>
          <a:bodyPr wrap="none">
            <a:spAutoFit/>
          </a:bodyPr>
          <a:lstStyle/>
          <a:p>
            <a:r>
              <a:rPr lang="en-US" sz="1000">
                <a:latin typeface="Times New Roman" pitchFamily="18" charset="0"/>
              </a:rPr>
              <a:t>Locus of</a:t>
            </a:r>
          </a:p>
          <a:p>
            <a:r>
              <a:rPr lang="en-US" sz="1000">
                <a:latin typeface="Times New Roman" pitchFamily="18" charset="0"/>
              </a:rPr>
              <a:t>Center 1</a:t>
            </a:r>
          </a:p>
        </p:txBody>
      </p:sp>
      <p:grpSp>
        <p:nvGrpSpPr>
          <p:cNvPr id="32817" name="Group 49"/>
          <p:cNvGrpSpPr>
            <a:grpSpLocks/>
          </p:cNvGrpSpPr>
          <p:nvPr/>
        </p:nvGrpSpPr>
        <p:grpSpPr bwMode="auto">
          <a:xfrm>
            <a:off x="6400800" y="1905000"/>
            <a:ext cx="1600200" cy="3962400"/>
            <a:chOff x="4032" y="960"/>
            <a:chExt cx="1008" cy="2496"/>
          </a:xfrm>
        </p:grpSpPr>
        <p:sp>
          <p:nvSpPr>
            <p:cNvPr id="32818" name="Line 50"/>
            <p:cNvSpPr>
              <a:spLocks noChangeShapeType="1"/>
            </p:cNvSpPr>
            <p:nvPr/>
          </p:nvSpPr>
          <p:spPr bwMode="auto">
            <a:xfrm flipV="1">
              <a:off x="4032" y="960"/>
              <a:ext cx="0" cy="1344"/>
            </a:xfrm>
            <a:prstGeom prst="line">
              <a:avLst/>
            </a:prstGeom>
            <a:noFill/>
            <a:ln w="9525">
              <a:solidFill>
                <a:schemeClr val="folHlink"/>
              </a:solidFill>
              <a:round/>
              <a:headEnd/>
              <a:tailEnd/>
            </a:ln>
            <a:effectLst/>
          </p:spPr>
          <p:txBody>
            <a:bodyPr/>
            <a:lstStyle/>
            <a:p>
              <a:endParaRPr lang="en-US"/>
            </a:p>
          </p:txBody>
        </p:sp>
        <p:sp>
          <p:nvSpPr>
            <p:cNvPr id="32819" name="Line 51"/>
            <p:cNvSpPr>
              <a:spLocks noChangeShapeType="1"/>
            </p:cNvSpPr>
            <p:nvPr/>
          </p:nvSpPr>
          <p:spPr bwMode="auto">
            <a:xfrm flipV="1">
              <a:off x="4224" y="960"/>
              <a:ext cx="0" cy="2448"/>
            </a:xfrm>
            <a:prstGeom prst="line">
              <a:avLst/>
            </a:prstGeom>
            <a:noFill/>
            <a:ln w="9525">
              <a:solidFill>
                <a:schemeClr val="folHlink"/>
              </a:solidFill>
              <a:round/>
              <a:headEnd/>
              <a:tailEnd/>
            </a:ln>
            <a:effectLst/>
          </p:spPr>
          <p:txBody>
            <a:bodyPr/>
            <a:lstStyle/>
            <a:p>
              <a:endParaRPr lang="en-US"/>
            </a:p>
          </p:txBody>
        </p:sp>
        <p:sp>
          <p:nvSpPr>
            <p:cNvPr id="32820" name="Line 52"/>
            <p:cNvSpPr>
              <a:spLocks noChangeShapeType="1"/>
            </p:cNvSpPr>
            <p:nvPr/>
          </p:nvSpPr>
          <p:spPr bwMode="auto">
            <a:xfrm flipV="1">
              <a:off x="4464" y="960"/>
              <a:ext cx="0" cy="2496"/>
            </a:xfrm>
            <a:prstGeom prst="line">
              <a:avLst/>
            </a:prstGeom>
            <a:noFill/>
            <a:ln w="9525">
              <a:solidFill>
                <a:schemeClr val="folHlink"/>
              </a:solidFill>
              <a:round/>
              <a:headEnd/>
              <a:tailEnd/>
            </a:ln>
            <a:effectLst/>
          </p:spPr>
          <p:txBody>
            <a:bodyPr/>
            <a:lstStyle/>
            <a:p>
              <a:endParaRPr lang="en-US"/>
            </a:p>
          </p:txBody>
        </p:sp>
        <p:sp>
          <p:nvSpPr>
            <p:cNvPr id="32821" name="Line 53"/>
            <p:cNvSpPr>
              <a:spLocks noChangeShapeType="1"/>
            </p:cNvSpPr>
            <p:nvPr/>
          </p:nvSpPr>
          <p:spPr bwMode="auto">
            <a:xfrm flipV="1">
              <a:off x="4800" y="1008"/>
              <a:ext cx="0" cy="2304"/>
            </a:xfrm>
            <a:prstGeom prst="line">
              <a:avLst/>
            </a:prstGeom>
            <a:noFill/>
            <a:ln w="9525">
              <a:solidFill>
                <a:schemeClr val="folHlink"/>
              </a:solidFill>
              <a:round/>
              <a:headEnd/>
              <a:tailEnd/>
            </a:ln>
            <a:effectLst/>
          </p:spPr>
          <p:txBody>
            <a:bodyPr/>
            <a:lstStyle/>
            <a:p>
              <a:endParaRPr lang="en-US"/>
            </a:p>
          </p:txBody>
        </p:sp>
        <p:sp>
          <p:nvSpPr>
            <p:cNvPr id="32822" name="Line 54"/>
            <p:cNvSpPr>
              <a:spLocks noChangeShapeType="1"/>
            </p:cNvSpPr>
            <p:nvPr/>
          </p:nvSpPr>
          <p:spPr bwMode="auto">
            <a:xfrm flipV="1">
              <a:off x="5040" y="1008"/>
              <a:ext cx="0" cy="1824"/>
            </a:xfrm>
            <a:prstGeom prst="line">
              <a:avLst/>
            </a:prstGeom>
            <a:noFill/>
            <a:ln w="9525">
              <a:solidFill>
                <a:schemeClr val="folHlink"/>
              </a:solidFill>
              <a:round/>
              <a:headEnd/>
              <a:tailEnd/>
            </a:ln>
            <a:effectLst/>
          </p:spPr>
          <p:txBody>
            <a:bodyPr/>
            <a:lstStyle/>
            <a:p>
              <a:endParaRPr lang="en-US"/>
            </a:p>
          </p:txBody>
        </p:sp>
        <p:sp>
          <p:nvSpPr>
            <p:cNvPr id="32823" name="Line 55"/>
            <p:cNvSpPr>
              <a:spLocks noChangeShapeType="1"/>
            </p:cNvSpPr>
            <p:nvPr/>
          </p:nvSpPr>
          <p:spPr bwMode="auto">
            <a:xfrm flipV="1">
              <a:off x="4752" y="1008"/>
              <a:ext cx="0" cy="1728"/>
            </a:xfrm>
            <a:prstGeom prst="line">
              <a:avLst/>
            </a:prstGeom>
            <a:noFill/>
            <a:ln w="9525">
              <a:solidFill>
                <a:schemeClr val="folHlink"/>
              </a:solidFill>
              <a:round/>
              <a:headEnd/>
              <a:tailEnd/>
            </a:ln>
            <a:effectLst/>
          </p:spPr>
          <p:txBody>
            <a:bodyPr/>
            <a:lstStyle/>
            <a:p>
              <a:endParaRPr lang="en-US"/>
            </a:p>
          </p:txBody>
        </p:sp>
        <p:sp>
          <p:nvSpPr>
            <p:cNvPr id="32824" name="Line 56"/>
            <p:cNvSpPr>
              <a:spLocks noChangeShapeType="1"/>
            </p:cNvSpPr>
            <p:nvPr/>
          </p:nvSpPr>
          <p:spPr bwMode="auto">
            <a:xfrm flipV="1">
              <a:off x="4256" y="960"/>
              <a:ext cx="0" cy="2112"/>
            </a:xfrm>
            <a:prstGeom prst="line">
              <a:avLst/>
            </a:prstGeom>
            <a:noFill/>
            <a:ln w="9525">
              <a:solidFill>
                <a:schemeClr val="folHlink"/>
              </a:solidFill>
              <a:round/>
              <a:headEnd/>
              <a:tailEnd/>
            </a:ln>
            <a:effectLst/>
          </p:spPr>
          <p:txBody>
            <a:bodyPr/>
            <a:lstStyle/>
            <a:p>
              <a:endParaRPr lang="en-US"/>
            </a:p>
          </p:txBody>
        </p:sp>
        <p:sp>
          <p:nvSpPr>
            <p:cNvPr id="32825" name="Line 57"/>
            <p:cNvSpPr>
              <a:spLocks noChangeShapeType="1"/>
            </p:cNvSpPr>
            <p:nvPr/>
          </p:nvSpPr>
          <p:spPr bwMode="auto">
            <a:xfrm flipV="1">
              <a:off x="5008" y="1008"/>
              <a:ext cx="0" cy="2064"/>
            </a:xfrm>
            <a:prstGeom prst="line">
              <a:avLst/>
            </a:prstGeom>
            <a:noFill/>
            <a:ln w="9525">
              <a:solidFill>
                <a:schemeClr val="folHlink"/>
              </a:solidFill>
              <a:round/>
              <a:headEnd/>
              <a:tailEnd/>
            </a:ln>
            <a:effectLst/>
          </p:spPr>
          <p:txBody>
            <a:bodyPr/>
            <a:lstStyle/>
            <a:p>
              <a:endParaRPr lang="en-US"/>
            </a:p>
          </p:txBody>
        </p:sp>
      </p:grpSp>
      <p:grpSp>
        <p:nvGrpSpPr>
          <p:cNvPr id="32826" name="Group 58"/>
          <p:cNvGrpSpPr>
            <a:grpSpLocks/>
          </p:cNvGrpSpPr>
          <p:nvPr/>
        </p:nvGrpSpPr>
        <p:grpSpPr bwMode="auto">
          <a:xfrm>
            <a:off x="3200400" y="2095500"/>
            <a:ext cx="4953000" cy="1562100"/>
            <a:chOff x="2016" y="1072"/>
            <a:chExt cx="3120" cy="984"/>
          </a:xfrm>
        </p:grpSpPr>
        <p:sp>
          <p:nvSpPr>
            <p:cNvPr id="32827" name="Line 59"/>
            <p:cNvSpPr>
              <a:spLocks noChangeShapeType="1"/>
            </p:cNvSpPr>
            <p:nvPr/>
          </p:nvSpPr>
          <p:spPr bwMode="auto">
            <a:xfrm>
              <a:off x="3216" y="1072"/>
              <a:ext cx="1920" cy="0"/>
            </a:xfrm>
            <a:prstGeom prst="line">
              <a:avLst/>
            </a:prstGeom>
            <a:noFill/>
            <a:ln w="9525">
              <a:solidFill>
                <a:schemeClr val="folHlink"/>
              </a:solidFill>
              <a:round/>
              <a:headEnd/>
              <a:tailEnd/>
            </a:ln>
            <a:effectLst/>
          </p:spPr>
          <p:txBody>
            <a:bodyPr/>
            <a:lstStyle/>
            <a:p>
              <a:endParaRPr lang="en-US"/>
            </a:p>
          </p:txBody>
        </p:sp>
        <p:sp>
          <p:nvSpPr>
            <p:cNvPr id="32828" name="Line 60"/>
            <p:cNvSpPr>
              <a:spLocks noChangeShapeType="1"/>
            </p:cNvSpPr>
            <p:nvPr/>
          </p:nvSpPr>
          <p:spPr bwMode="auto">
            <a:xfrm>
              <a:off x="2016" y="1320"/>
              <a:ext cx="3072" cy="0"/>
            </a:xfrm>
            <a:prstGeom prst="line">
              <a:avLst/>
            </a:prstGeom>
            <a:noFill/>
            <a:ln w="9525">
              <a:solidFill>
                <a:schemeClr val="folHlink"/>
              </a:solidFill>
              <a:round/>
              <a:headEnd/>
              <a:tailEnd/>
            </a:ln>
            <a:effectLst/>
          </p:spPr>
          <p:txBody>
            <a:bodyPr/>
            <a:lstStyle/>
            <a:p>
              <a:endParaRPr lang="en-US"/>
            </a:p>
          </p:txBody>
        </p:sp>
        <p:sp>
          <p:nvSpPr>
            <p:cNvPr id="32829" name="Line 61"/>
            <p:cNvSpPr>
              <a:spLocks noChangeShapeType="1"/>
            </p:cNvSpPr>
            <p:nvPr/>
          </p:nvSpPr>
          <p:spPr bwMode="auto">
            <a:xfrm>
              <a:off x="2064" y="1424"/>
              <a:ext cx="3024" cy="0"/>
            </a:xfrm>
            <a:prstGeom prst="line">
              <a:avLst/>
            </a:prstGeom>
            <a:noFill/>
            <a:ln w="9525">
              <a:solidFill>
                <a:schemeClr val="folHlink"/>
              </a:solidFill>
              <a:round/>
              <a:headEnd/>
              <a:tailEnd/>
            </a:ln>
            <a:effectLst/>
          </p:spPr>
          <p:txBody>
            <a:bodyPr/>
            <a:lstStyle/>
            <a:p>
              <a:endParaRPr lang="en-US"/>
            </a:p>
          </p:txBody>
        </p:sp>
        <p:sp>
          <p:nvSpPr>
            <p:cNvPr id="32830" name="Line 62"/>
            <p:cNvSpPr>
              <a:spLocks noChangeShapeType="1"/>
            </p:cNvSpPr>
            <p:nvPr/>
          </p:nvSpPr>
          <p:spPr bwMode="auto">
            <a:xfrm>
              <a:off x="2272" y="1720"/>
              <a:ext cx="2832" cy="0"/>
            </a:xfrm>
            <a:prstGeom prst="line">
              <a:avLst/>
            </a:prstGeom>
            <a:noFill/>
            <a:ln w="9525">
              <a:solidFill>
                <a:schemeClr val="folHlink"/>
              </a:solidFill>
              <a:round/>
              <a:headEnd/>
              <a:tailEnd/>
            </a:ln>
            <a:effectLst/>
          </p:spPr>
          <p:txBody>
            <a:bodyPr/>
            <a:lstStyle/>
            <a:p>
              <a:endParaRPr lang="en-US"/>
            </a:p>
          </p:txBody>
        </p:sp>
        <p:sp>
          <p:nvSpPr>
            <p:cNvPr id="32831" name="Line 63"/>
            <p:cNvSpPr>
              <a:spLocks noChangeShapeType="1"/>
            </p:cNvSpPr>
            <p:nvPr/>
          </p:nvSpPr>
          <p:spPr bwMode="auto">
            <a:xfrm>
              <a:off x="2496" y="2056"/>
              <a:ext cx="2640" cy="0"/>
            </a:xfrm>
            <a:prstGeom prst="line">
              <a:avLst/>
            </a:prstGeom>
            <a:noFill/>
            <a:ln w="9525">
              <a:solidFill>
                <a:schemeClr val="folHlink"/>
              </a:solidFill>
              <a:round/>
              <a:headEnd/>
              <a:tailEnd/>
            </a:ln>
            <a:effectLst/>
          </p:spPr>
          <p:txBody>
            <a:bodyPr/>
            <a:lstStyle/>
            <a:p>
              <a:endParaRPr lang="en-US"/>
            </a:p>
          </p:txBody>
        </p:sp>
      </p:grpSp>
      <p:sp>
        <p:nvSpPr>
          <p:cNvPr id="32832" name="Oval 64"/>
          <p:cNvSpPr>
            <a:spLocks noChangeArrowheads="1"/>
          </p:cNvSpPr>
          <p:nvPr/>
        </p:nvSpPr>
        <p:spPr bwMode="auto">
          <a:xfrm>
            <a:off x="6375400" y="20447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32833" name="Group 65"/>
          <p:cNvGrpSpPr>
            <a:grpSpLocks/>
          </p:cNvGrpSpPr>
          <p:nvPr/>
        </p:nvGrpSpPr>
        <p:grpSpPr bwMode="auto">
          <a:xfrm>
            <a:off x="6654800" y="2438400"/>
            <a:ext cx="1346200" cy="1384300"/>
            <a:chOff x="4192" y="1296"/>
            <a:chExt cx="848" cy="872"/>
          </a:xfrm>
        </p:grpSpPr>
        <p:sp>
          <p:nvSpPr>
            <p:cNvPr id="32834" name="Oval 66"/>
            <p:cNvSpPr>
              <a:spLocks noChangeArrowheads="1"/>
            </p:cNvSpPr>
            <p:nvPr/>
          </p:nvSpPr>
          <p:spPr bwMode="auto">
            <a:xfrm>
              <a:off x="4192" y="168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35" name="Oval 67"/>
            <p:cNvSpPr>
              <a:spLocks noChangeArrowheads="1"/>
            </p:cNvSpPr>
            <p:nvPr/>
          </p:nvSpPr>
          <p:spPr bwMode="auto">
            <a:xfrm>
              <a:off x="4992" y="168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36" name="Oval 68"/>
            <p:cNvSpPr>
              <a:spLocks noChangeArrowheads="1"/>
            </p:cNvSpPr>
            <p:nvPr/>
          </p:nvSpPr>
          <p:spPr bwMode="auto">
            <a:xfrm>
              <a:off x="4776" y="129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37" name="Oval 69"/>
            <p:cNvSpPr>
              <a:spLocks noChangeArrowheads="1"/>
            </p:cNvSpPr>
            <p:nvPr/>
          </p:nvSpPr>
          <p:spPr bwMode="auto">
            <a:xfrm>
              <a:off x="4968" y="139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38" name="Oval 70"/>
            <p:cNvSpPr>
              <a:spLocks noChangeArrowheads="1"/>
            </p:cNvSpPr>
            <p:nvPr/>
          </p:nvSpPr>
          <p:spPr bwMode="auto">
            <a:xfrm>
              <a:off x="4736" y="20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39" name="Oval 71"/>
            <p:cNvSpPr>
              <a:spLocks noChangeArrowheads="1"/>
            </p:cNvSpPr>
            <p:nvPr/>
          </p:nvSpPr>
          <p:spPr bwMode="auto">
            <a:xfrm>
              <a:off x="4440" y="212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40" name="Oval 72"/>
            <p:cNvSpPr>
              <a:spLocks noChangeArrowheads="1"/>
            </p:cNvSpPr>
            <p:nvPr/>
          </p:nvSpPr>
          <p:spPr bwMode="auto">
            <a:xfrm>
              <a:off x="4464" y="139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41" name="Oval 73"/>
            <p:cNvSpPr>
              <a:spLocks noChangeArrowheads="1"/>
            </p:cNvSpPr>
            <p:nvPr/>
          </p:nvSpPr>
          <p:spPr bwMode="auto">
            <a:xfrm>
              <a:off x="4224" y="20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32842" name="Group 74"/>
          <p:cNvGrpSpPr>
            <a:grpSpLocks/>
          </p:cNvGrpSpPr>
          <p:nvPr/>
        </p:nvGrpSpPr>
        <p:grpSpPr bwMode="auto">
          <a:xfrm>
            <a:off x="6096000" y="1765300"/>
            <a:ext cx="2322513" cy="2273300"/>
            <a:chOff x="3840" y="872"/>
            <a:chExt cx="1463" cy="1432"/>
          </a:xfrm>
        </p:grpSpPr>
        <p:sp>
          <p:nvSpPr>
            <p:cNvPr id="32843" name="Text Box 75"/>
            <p:cNvSpPr txBox="1">
              <a:spLocks noChangeArrowheads="1"/>
            </p:cNvSpPr>
            <p:nvPr/>
          </p:nvSpPr>
          <p:spPr bwMode="auto">
            <a:xfrm>
              <a:off x="5064" y="1584"/>
              <a:ext cx="239"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r>
                <a:rPr lang="en-US" sz="1400" baseline="-25000">
                  <a:latin typeface="Times New Roman" pitchFamily="18" charset="0"/>
                </a:rPr>
                <a:t>1</a:t>
              </a:r>
            </a:p>
          </p:txBody>
        </p:sp>
        <p:sp>
          <p:nvSpPr>
            <p:cNvPr id="32844" name="Text Box 76"/>
            <p:cNvSpPr txBox="1">
              <a:spLocks noChangeArrowheads="1"/>
            </p:cNvSpPr>
            <p:nvPr/>
          </p:nvSpPr>
          <p:spPr bwMode="auto">
            <a:xfrm>
              <a:off x="4704" y="1104"/>
              <a:ext cx="239"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32845" name="Text Box 77"/>
            <p:cNvSpPr txBox="1">
              <a:spLocks noChangeArrowheads="1"/>
            </p:cNvSpPr>
            <p:nvPr/>
          </p:nvSpPr>
          <p:spPr bwMode="auto">
            <a:xfrm>
              <a:off x="5016" y="1296"/>
              <a:ext cx="245"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sp>
          <p:nvSpPr>
            <p:cNvPr id="32846" name="Text Box 78"/>
            <p:cNvSpPr txBox="1">
              <a:spLocks noChangeArrowheads="1"/>
            </p:cNvSpPr>
            <p:nvPr/>
          </p:nvSpPr>
          <p:spPr bwMode="auto">
            <a:xfrm>
              <a:off x="4432" y="2112"/>
              <a:ext cx="239"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r>
                <a:rPr lang="en-US" sz="1400" baseline="-25000">
                  <a:latin typeface="Times New Roman" pitchFamily="18" charset="0"/>
                </a:rPr>
                <a:t>1</a:t>
              </a:r>
            </a:p>
          </p:txBody>
        </p:sp>
        <p:sp>
          <p:nvSpPr>
            <p:cNvPr id="32847" name="Text Box 79"/>
            <p:cNvSpPr txBox="1">
              <a:spLocks noChangeArrowheads="1"/>
            </p:cNvSpPr>
            <p:nvPr/>
          </p:nvSpPr>
          <p:spPr bwMode="auto">
            <a:xfrm>
              <a:off x="4752" y="1968"/>
              <a:ext cx="245"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r>
                <a:rPr lang="en-US" sz="1400" baseline="-25000">
                  <a:latin typeface="Times New Roman" pitchFamily="18" charset="0"/>
                </a:rPr>
                <a:t>1</a:t>
              </a:r>
            </a:p>
          </p:txBody>
        </p:sp>
        <p:sp>
          <p:nvSpPr>
            <p:cNvPr id="32848" name="Text Box 80"/>
            <p:cNvSpPr txBox="1">
              <a:spLocks noChangeArrowheads="1"/>
            </p:cNvSpPr>
            <p:nvPr/>
          </p:nvSpPr>
          <p:spPr bwMode="auto">
            <a:xfrm>
              <a:off x="4272" y="1248"/>
              <a:ext cx="245" cy="192"/>
            </a:xfrm>
            <a:prstGeom prst="rect">
              <a:avLst/>
            </a:prstGeom>
            <a:noFill/>
            <a:ln w="9525">
              <a:noFill/>
              <a:miter lim="800000"/>
              <a:headEnd/>
              <a:tailEnd/>
            </a:ln>
            <a:effectLst/>
          </p:spPr>
          <p:txBody>
            <a:bodyPr wrap="none">
              <a:spAutoFit/>
            </a:bodyPr>
            <a:lstStyle/>
            <a:p>
              <a:r>
                <a:rPr lang="en-US" sz="1400">
                  <a:latin typeface="Times New Roman" pitchFamily="18" charset="0"/>
                </a:rPr>
                <a:t>h’</a:t>
              </a:r>
              <a:r>
                <a:rPr lang="en-US" sz="1400" baseline="-25000">
                  <a:latin typeface="Times New Roman" pitchFamily="18" charset="0"/>
                </a:rPr>
                <a:t>1</a:t>
              </a:r>
            </a:p>
          </p:txBody>
        </p:sp>
        <p:sp>
          <p:nvSpPr>
            <p:cNvPr id="32849" name="Text Box 81"/>
            <p:cNvSpPr txBox="1">
              <a:spLocks noChangeArrowheads="1"/>
            </p:cNvSpPr>
            <p:nvPr/>
          </p:nvSpPr>
          <p:spPr bwMode="auto">
            <a:xfrm>
              <a:off x="3984" y="1920"/>
              <a:ext cx="226"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r>
                <a:rPr lang="en-US" sz="1400" baseline="-25000">
                  <a:latin typeface="Times New Roman" pitchFamily="18" charset="0"/>
                </a:rPr>
                <a:t>1</a:t>
              </a:r>
            </a:p>
          </p:txBody>
        </p:sp>
        <p:sp>
          <p:nvSpPr>
            <p:cNvPr id="32850" name="Text Box 82"/>
            <p:cNvSpPr txBox="1">
              <a:spLocks noChangeArrowheads="1"/>
            </p:cNvSpPr>
            <p:nvPr/>
          </p:nvSpPr>
          <p:spPr bwMode="auto">
            <a:xfrm>
              <a:off x="3936" y="1584"/>
              <a:ext cx="245" cy="192"/>
            </a:xfrm>
            <a:prstGeom prst="rect">
              <a:avLst/>
            </a:prstGeom>
            <a:noFill/>
            <a:ln w="9525">
              <a:noFill/>
              <a:miter lim="800000"/>
              <a:headEnd/>
              <a:tailEnd/>
            </a:ln>
            <a:effectLst/>
          </p:spPr>
          <p:txBody>
            <a:bodyPr wrap="none">
              <a:spAutoFit/>
            </a:bodyPr>
            <a:lstStyle/>
            <a:p>
              <a:r>
                <a:rPr lang="en-US" sz="1400">
                  <a:latin typeface="Times New Roman" pitchFamily="18" charset="0"/>
                </a:rPr>
                <a:t>g’</a:t>
              </a:r>
              <a:r>
                <a:rPr lang="en-US" sz="1400" baseline="-25000">
                  <a:latin typeface="Times New Roman" pitchFamily="18" charset="0"/>
                </a:rPr>
                <a:t>1</a:t>
              </a:r>
            </a:p>
          </p:txBody>
        </p:sp>
        <p:sp>
          <p:nvSpPr>
            <p:cNvPr id="32851" name="Text Box 83"/>
            <p:cNvSpPr txBox="1">
              <a:spLocks noChangeArrowheads="1"/>
            </p:cNvSpPr>
            <p:nvPr/>
          </p:nvSpPr>
          <p:spPr bwMode="auto">
            <a:xfrm>
              <a:off x="3840" y="872"/>
              <a:ext cx="245"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grpSp>
      <p:sp>
        <p:nvSpPr>
          <p:cNvPr id="32852" name="Line 84"/>
          <p:cNvSpPr>
            <a:spLocks noChangeShapeType="1"/>
          </p:cNvSpPr>
          <p:nvPr/>
        </p:nvSpPr>
        <p:spPr bwMode="auto">
          <a:xfrm>
            <a:off x="6400800" y="2057400"/>
            <a:ext cx="228600" cy="1371600"/>
          </a:xfrm>
          <a:prstGeom prst="line">
            <a:avLst/>
          </a:prstGeom>
          <a:noFill/>
          <a:ln w="9525">
            <a:solidFill>
              <a:schemeClr val="tx1"/>
            </a:solidFill>
            <a:round/>
            <a:headEnd/>
            <a:tailEnd/>
          </a:ln>
          <a:effectLst/>
        </p:spPr>
        <p:txBody>
          <a:bodyPr/>
          <a:lstStyle/>
          <a:p>
            <a:endParaRPr lang="en-US"/>
          </a:p>
        </p:txBody>
      </p:sp>
      <p:sp>
        <p:nvSpPr>
          <p:cNvPr id="32853" name="Line 85"/>
          <p:cNvSpPr>
            <a:spLocks noChangeShapeType="1"/>
          </p:cNvSpPr>
          <p:nvPr/>
        </p:nvSpPr>
        <p:spPr bwMode="auto">
          <a:xfrm>
            <a:off x="6400800" y="2057400"/>
            <a:ext cx="1447800" cy="457200"/>
          </a:xfrm>
          <a:prstGeom prst="line">
            <a:avLst/>
          </a:prstGeom>
          <a:noFill/>
          <a:ln w="9525">
            <a:solidFill>
              <a:schemeClr val="tx1"/>
            </a:solidFill>
            <a:round/>
            <a:headEnd/>
            <a:tailEnd/>
          </a:ln>
          <a:effectLst/>
        </p:spPr>
        <p:txBody>
          <a:bodyPr/>
          <a:lstStyle/>
          <a:p>
            <a:endParaRPr lang="en-US"/>
          </a:p>
        </p:txBody>
      </p:sp>
      <p:grpSp>
        <p:nvGrpSpPr>
          <p:cNvPr id="32854" name="Group 86"/>
          <p:cNvGrpSpPr>
            <a:grpSpLocks/>
          </p:cNvGrpSpPr>
          <p:nvPr/>
        </p:nvGrpSpPr>
        <p:grpSpPr bwMode="auto">
          <a:xfrm>
            <a:off x="1905000" y="4194175"/>
            <a:ext cx="3276600" cy="1600200"/>
            <a:chOff x="1200" y="2400"/>
            <a:chExt cx="2064" cy="1008"/>
          </a:xfrm>
        </p:grpSpPr>
        <p:sp>
          <p:nvSpPr>
            <p:cNvPr id="32855" name="Line 87"/>
            <p:cNvSpPr>
              <a:spLocks noChangeShapeType="1"/>
            </p:cNvSpPr>
            <p:nvPr/>
          </p:nvSpPr>
          <p:spPr bwMode="auto">
            <a:xfrm>
              <a:off x="1680" y="2880"/>
              <a:ext cx="1584" cy="0"/>
            </a:xfrm>
            <a:prstGeom prst="line">
              <a:avLst/>
            </a:prstGeom>
            <a:noFill/>
            <a:ln w="3175">
              <a:solidFill>
                <a:schemeClr val="folHlink"/>
              </a:solidFill>
              <a:round/>
              <a:headEnd/>
              <a:tailEnd/>
            </a:ln>
            <a:effectLst/>
          </p:spPr>
          <p:txBody>
            <a:bodyPr/>
            <a:lstStyle/>
            <a:p>
              <a:endParaRPr lang="en-US"/>
            </a:p>
          </p:txBody>
        </p:sp>
        <p:sp>
          <p:nvSpPr>
            <p:cNvPr id="32856" name="Line 88"/>
            <p:cNvSpPr>
              <a:spLocks noChangeShapeType="1"/>
            </p:cNvSpPr>
            <p:nvPr/>
          </p:nvSpPr>
          <p:spPr bwMode="auto">
            <a:xfrm>
              <a:off x="1200" y="2400"/>
              <a:ext cx="1427" cy="0"/>
            </a:xfrm>
            <a:prstGeom prst="line">
              <a:avLst/>
            </a:prstGeom>
            <a:noFill/>
            <a:ln w="3175">
              <a:solidFill>
                <a:schemeClr val="folHlink"/>
              </a:solidFill>
              <a:round/>
              <a:headEnd/>
              <a:tailEnd/>
            </a:ln>
            <a:effectLst/>
          </p:spPr>
          <p:txBody>
            <a:bodyPr/>
            <a:lstStyle/>
            <a:p>
              <a:endParaRPr lang="en-US"/>
            </a:p>
          </p:txBody>
        </p:sp>
        <p:sp>
          <p:nvSpPr>
            <p:cNvPr id="32857" name="Line 89"/>
            <p:cNvSpPr>
              <a:spLocks noChangeShapeType="1"/>
            </p:cNvSpPr>
            <p:nvPr/>
          </p:nvSpPr>
          <p:spPr bwMode="auto">
            <a:xfrm>
              <a:off x="1657" y="2592"/>
              <a:ext cx="970" cy="0"/>
            </a:xfrm>
            <a:prstGeom prst="line">
              <a:avLst/>
            </a:prstGeom>
            <a:noFill/>
            <a:ln w="3175">
              <a:solidFill>
                <a:schemeClr val="folHlink"/>
              </a:solidFill>
              <a:round/>
              <a:headEnd/>
              <a:tailEnd/>
            </a:ln>
            <a:effectLst/>
          </p:spPr>
          <p:txBody>
            <a:bodyPr/>
            <a:lstStyle/>
            <a:p>
              <a:endParaRPr lang="en-US"/>
            </a:p>
          </p:txBody>
        </p:sp>
        <p:sp>
          <p:nvSpPr>
            <p:cNvPr id="32858" name="Line 90"/>
            <p:cNvSpPr>
              <a:spLocks noChangeShapeType="1"/>
            </p:cNvSpPr>
            <p:nvPr/>
          </p:nvSpPr>
          <p:spPr bwMode="auto">
            <a:xfrm>
              <a:off x="1600" y="3234"/>
              <a:ext cx="1088" cy="0"/>
            </a:xfrm>
            <a:prstGeom prst="line">
              <a:avLst/>
            </a:prstGeom>
            <a:noFill/>
            <a:ln w="3175">
              <a:solidFill>
                <a:schemeClr val="folHlink"/>
              </a:solidFill>
              <a:round/>
              <a:headEnd/>
              <a:tailEnd/>
            </a:ln>
            <a:effectLst/>
          </p:spPr>
          <p:txBody>
            <a:bodyPr/>
            <a:lstStyle/>
            <a:p>
              <a:endParaRPr lang="en-US"/>
            </a:p>
          </p:txBody>
        </p:sp>
        <p:sp>
          <p:nvSpPr>
            <p:cNvPr id="32859" name="Line 91"/>
            <p:cNvSpPr>
              <a:spLocks noChangeShapeType="1"/>
            </p:cNvSpPr>
            <p:nvPr/>
          </p:nvSpPr>
          <p:spPr bwMode="auto">
            <a:xfrm>
              <a:off x="1200" y="3408"/>
              <a:ext cx="1427" cy="0"/>
            </a:xfrm>
            <a:prstGeom prst="line">
              <a:avLst/>
            </a:prstGeom>
            <a:noFill/>
            <a:ln w="3175">
              <a:solidFill>
                <a:schemeClr val="folHlink"/>
              </a:solidFill>
              <a:round/>
              <a:headEnd/>
              <a:tailEnd/>
            </a:ln>
            <a:effectLst/>
          </p:spPr>
          <p:txBody>
            <a:bodyPr/>
            <a:lstStyle/>
            <a:p>
              <a:endParaRPr lang="en-US"/>
            </a:p>
          </p:txBody>
        </p:sp>
      </p:grpSp>
      <p:grpSp>
        <p:nvGrpSpPr>
          <p:cNvPr id="32860" name="Group 92"/>
          <p:cNvGrpSpPr>
            <a:grpSpLocks/>
          </p:cNvGrpSpPr>
          <p:nvPr/>
        </p:nvGrpSpPr>
        <p:grpSpPr bwMode="auto">
          <a:xfrm>
            <a:off x="457200" y="1831975"/>
            <a:ext cx="8382000" cy="4165600"/>
            <a:chOff x="288" y="1154"/>
            <a:chExt cx="5280" cy="2624"/>
          </a:xfrm>
        </p:grpSpPr>
        <p:grpSp>
          <p:nvGrpSpPr>
            <p:cNvPr id="32861" name="Group 93"/>
            <p:cNvGrpSpPr>
              <a:grpSpLocks/>
            </p:cNvGrpSpPr>
            <p:nvPr/>
          </p:nvGrpSpPr>
          <p:grpSpPr bwMode="auto">
            <a:xfrm>
              <a:off x="528" y="2474"/>
              <a:ext cx="1308" cy="1304"/>
              <a:chOff x="528" y="2232"/>
              <a:chExt cx="1308" cy="1304"/>
            </a:xfrm>
          </p:grpSpPr>
          <p:sp>
            <p:nvSpPr>
              <p:cNvPr id="32862" name="Text Box 94"/>
              <p:cNvSpPr txBox="1">
                <a:spLocks noChangeArrowheads="1"/>
              </p:cNvSpPr>
              <p:nvPr/>
            </p:nvSpPr>
            <p:spPr bwMode="auto">
              <a:xfrm>
                <a:off x="672" y="2448"/>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h</a:t>
                </a:r>
              </a:p>
            </p:txBody>
          </p:sp>
          <p:sp>
            <p:nvSpPr>
              <p:cNvPr id="32863" name="Text Box 95"/>
              <p:cNvSpPr txBox="1">
                <a:spLocks noChangeArrowheads="1"/>
              </p:cNvSpPr>
              <p:nvPr/>
            </p:nvSpPr>
            <p:spPr bwMode="auto">
              <a:xfrm>
                <a:off x="528" y="2768"/>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2864" name="Text Box 96"/>
              <p:cNvSpPr txBox="1">
                <a:spLocks noChangeArrowheads="1"/>
              </p:cNvSpPr>
              <p:nvPr/>
            </p:nvSpPr>
            <p:spPr bwMode="auto">
              <a:xfrm>
                <a:off x="672" y="3171"/>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32865" name="Text Box 97"/>
              <p:cNvSpPr txBox="1">
                <a:spLocks noChangeArrowheads="1"/>
              </p:cNvSpPr>
              <p:nvPr/>
            </p:nvSpPr>
            <p:spPr bwMode="auto">
              <a:xfrm>
                <a:off x="1104" y="3344"/>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32866" name="Text Box 98"/>
              <p:cNvSpPr txBox="1">
                <a:spLocks noChangeArrowheads="1"/>
              </p:cNvSpPr>
              <p:nvPr/>
            </p:nvSpPr>
            <p:spPr bwMode="auto">
              <a:xfrm>
                <a:off x="1536" y="3171"/>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32867" name="Text Box 99"/>
              <p:cNvSpPr txBox="1">
                <a:spLocks noChangeArrowheads="1"/>
              </p:cNvSpPr>
              <p:nvPr/>
            </p:nvSpPr>
            <p:spPr bwMode="auto">
              <a:xfrm>
                <a:off x="1670" y="2791"/>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32868" name="Text Box 100"/>
              <p:cNvSpPr txBox="1">
                <a:spLocks noChangeArrowheads="1"/>
              </p:cNvSpPr>
              <p:nvPr/>
            </p:nvSpPr>
            <p:spPr bwMode="auto">
              <a:xfrm>
                <a:off x="1104" y="2232"/>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g</a:t>
                </a:r>
              </a:p>
            </p:txBody>
          </p:sp>
          <p:sp>
            <p:nvSpPr>
              <p:cNvPr id="32869" name="Text Box 101"/>
              <p:cNvSpPr txBox="1">
                <a:spLocks noChangeArrowheads="1"/>
              </p:cNvSpPr>
              <p:nvPr/>
            </p:nvSpPr>
            <p:spPr bwMode="auto">
              <a:xfrm>
                <a:off x="1536" y="2462"/>
                <a:ext cx="153"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grpSp>
        <p:sp>
          <p:nvSpPr>
            <p:cNvPr id="32870" name="Line 102"/>
            <p:cNvSpPr>
              <a:spLocks noChangeShapeType="1"/>
            </p:cNvSpPr>
            <p:nvPr/>
          </p:nvSpPr>
          <p:spPr bwMode="auto">
            <a:xfrm>
              <a:off x="480" y="2402"/>
              <a:ext cx="4800" cy="0"/>
            </a:xfrm>
            <a:prstGeom prst="line">
              <a:avLst/>
            </a:prstGeom>
            <a:noFill/>
            <a:ln w="9525">
              <a:solidFill>
                <a:schemeClr val="tx1"/>
              </a:solidFill>
              <a:round/>
              <a:headEnd/>
              <a:tailEnd/>
            </a:ln>
            <a:effectLst/>
          </p:spPr>
          <p:txBody>
            <a:bodyPr/>
            <a:lstStyle/>
            <a:p>
              <a:endParaRPr lang="en-US"/>
            </a:p>
          </p:txBody>
        </p:sp>
        <p:sp>
          <p:nvSpPr>
            <p:cNvPr id="32871" name="Text Box 103"/>
            <p:cNvSpPr txBox="1">
              <a:spLocks noChangeArrowheads="1"/>
            </p:cNvSpPr>
            <p:nvPr/>
          </p:nvSpPr>
          <p:spPr bwMode="auto">
            <a:xfrm>
              <a:off x="5328" y="2210"/>
              <a:ext cx="240" cy="288"/>
            </a:xfrm>
            <a:prstGeom prst="rect">
              <a:avLst/>
            </a:prstGeom>
            <a:noFill/>
            <a:ln w="9525">
              <a:noFill/>
              <a:miter lim="800000"/>
              <a:headEnd/>
              <a:tailEnd/>
            </a:ln>
            <a:effectLst/>
          </p:spPr>
          <p:txBody>
            <a:bodyPr>
              <a:spAutoFit/>
            </a:bodyPr>
            <a:lstStyle/>
            <a:p>
              <a:pPr algn="ctr">
                <a:spcBef>
                  <a:spcPct val="50000"/>
                </a:spcBef>
              </a:pPr>
              <a:r>
                <a:rPr lang="en-US" sz="2400">
                  <a:latin typeface="Times New Roman" pitchFamily="18" charset="0"/>
                </a:rPr>
                <a:t>y</a:t>
              </a:r>
            </a:p>
          </p:txBody>
        </p:sp>
        <p:sp>
          <p:nvSpPr>
            <p:cNvPr id="32872" name="Oval 104"/>
            <p:cNvSpPr>
              <a:spLocks noChangeArrowheads="1"/>
            </p:cNvSpPr>
            <p:nvPr/>
          </p:nvSpPr>
          <p:spPr bwMode="auto">
            <a:xfrm>
              <a:off x="672" y="2642"/>
              <a:ext cx="1008" cy="1008"/>
            </a:xfrm>
            <a:prstGeom prst="ellipse">
              <a:avLst/>
            </a:prstGeom>
            <a:solidFill>
              <a:schemeClr val="bg1"/>
            </a:solidFill>
            <a:ln w="28575">
              <a:solidFill>
                <a:schemeClr val="tx1"/>
              </a:solidFill>
              <a:round/>
              <a:headEnd/>
              <a:tailEnd/>
            </a:ln>
            <a:effectLst/>
          </p:spPr>
          <p:txBody>
            <a:bodyPr wrap="none" anchor="ctr"/>
            <a:lstStyle/>
            <a:p>
              <a:endParaRPr lang="en-US"/>
            </a:p>
          </p:txBody>
        </p:sp>
        <p:grpSp>
          <p:nvGrpSpPr>
            <p:cNvPr id="32873" name="Group 105"/>
            <p:cNvGrpSpPr>
              <a:grpSpLocks/>
            </p:cNvGrpSpPr>
            <p:nvPr/>
          </p:nvGrpSpPr>
          <p:grpSpPr bwMode="auto">
            <a:xfrm>
              <a:off x="672" y="2642"/>
              <a:ext cx="1008" cy="1008"/>
              <a:chOff x="672" y="2400"/>
              <a:chExt cx="1008" cy="1008"/>
            </a:xfrm>
          </p:grpSpPr>
          <p:sp>
            <p:nvSpPr>
              <p:cNvPr id="32874" name="Line 106"/>
              <p:cNvSpPr>
                <a:spLocks noChangeShapeType="1"/>
              </p:cNvSpPr>
              <p:nvPr/>
            </p:nvSpPr>
            <p:spPr bwMode="auto">
              <a:xfrm>
                <a:off x="1189" y="2400"/>
                <a:ext cx="0" cy="1008"/>
              </a:xfrm>
              <a:prstGeom prst="line">
                <a:avLst/>
              </a:prstGeom>
              <a:noFill/>
              <a:ln w="3175">
                <a:solidFill>
                  <a:schemeClr val="tx1"/>
                </a:solidFill>
                <a:round/>
                <a:headEnd/>
                <a:tailEnd/>
              </a:ln>
              <a:effectLst/>
            </p:spPr>
            <p:txBody>
              <a:bodyPr/>
              <a:lstStyle/>
              <a:p>
                <a:endParaRPr lang="en-US"/>
              </a:p>
            </p:txBody>
          </p:sp>
          <p:sp>
            <p:nvSpPr>
              <p:cNvPr id="32875" name="Line 107"/>
              <p:cNvSpPr>
                <a:spLocks noChangeShapeType="1"/>
              </p:cNvSpPr>
              <p:nvPr/>
            </p:nvSpPr>
            <p:spPr bwMode="auto">
              <a:xfrm>
                <a:off x="672" y="2902"/>
                <a:ext cx="1008" cy="0"/>
              </a:xfrm>
              <a:prstGeom prst="line">
                <a:avLst/>
              </a:prstGeom>
              <a:noFill/>
              <a:ln w="3175">
                <a:solidFill>
                  <a:schemeClr val="folHlink"/>
                </a:solidFill>
                <a:round/>
                <a:headEnd/>
                <a:tailEnd/>
              </a:ln>
              <a:effectLst/>
            </p:spPr>
            <p:txBody>
              <a:bodyPr/>
              <a:lstStyle/>
              <a:p>
                <a:endParaRPr lang="en-US"/>
              </a:p>
            </p:txBody>
          </p:sp>
          <p:sp>
            <p:nvSpPr>
              <p:cNvPr id="32876" name="Line 108"/>
              <p:cNvSpPr>
                <a:spLocks noChangeShapeType="1"/>
              </p:cNvSpPr>
              <p:nvPr/>
            </p:nvSpPr>
            <p:spPr bwMode="auto">
              <a:xfrm rot="189070" flipH="1" flipV="1">
                <a:off x="766" y="2576"/>
                <a:ext cx="814" cy="634"/>
              </a:xfrm>
              <a:prstGeom prst="line">
                <a:avLst/>
              </a:prstGeom>
              <a:noFill/>
              <a:ln w="3175">
                <a:solidFill>
                  <a:schemeClr val="folHlink"/>
                </a:solidFill>
                <a:round/>
                <a:headEnd/>
                <a:tailEnd/>
              </a:ln>
              <a:effectLst/>
            </p:spPr>
            <p:txBody>
              <a:bodyPr/>
              <a:lstStyle/>
              <a:p>
                <a:endParaRPr lang="en-US"/>
              </a:p>
            </p:txBody>
          </p:sp>
          <p:sp>
            <p:nvSpPr>
              <p:cNvPr id="32877" name="Line 109"/>
              <p:cNvSpPr>
                <a:spLocks noChangeShapeType="1"/>
              </p:cNvSpPr>
              <p:nvPr/>
            </p:nvSpPr>
            <p:spPr bwMode="auto">
              <a:xfrm rot="21410930" flipV="1">
                <a:off x="768" y="2598"/>
                <a:ext cx="814" cy="634"/>
              </a:xfrm>
              <a:prstGeom prst="line">
                <a:avLst/>
              </a:prstGeom>
              <a:noFill/>
              <a:ln w="3175">
                <a:solidFill>
                  <a:schemeClr val="folHlink"/>
                </a:solidFill>
                <a:round/>
                <a:headEnd/>
                <a:tailEnd/>
              </a:ln>
              <a:effectLst/>
            </p:spPr>
            <p:txBody>
              <a:bodyPr/>
              <a:lstStyle/>
              <a:p>
                <a:endParaRPr lang="en-US"/>
              </a:p>
            </p:txBody>
          </p:sp>
        </p:grpSp>
        <p:sp>
          <p:nvSpPr>
            <p:cNvPr id="32878" name="AutoShape 110"/>
            <p:cNvSpPr>
              <a:spLocks noChangeArrowheads="1"/>
            </p:cNvSpPr>
            <p:nvPr/>
          </p:nvSpPr>
          <p:spPr bwMode="auto">
            <a:xfrm>
              <a:off x="672" y="1262"/>
              <a:ext cx="1008" cy="1152"/>
            </a:xfrm>
            <a:prstGeom prst="triangle">
              <a:avLst>
                <a:gd name="adj" fmla="val 50000"/>
              </a:avLst>
            </a:prstGeom>
            <a:solidFill>
              <a:schemeClr val="bg1"/>
            </a:solidFill>
            <a:ln w="28575">
              <a:solidFill>
                <a:schemeClr val="tx1"/>
              </a:solidFill>
              <a:miter lim="800000"/>
              <a:headEnd/>
              <a:tailEnd/>
            </a:ln>
            <a:effectLst/>
          </p:spPr>
          <p:txBody>
            <a:bodyPr wrap="none" anchor="ctr"/>
            <a:lstStyle/>
            <a:p>
              <a:endParaRPr lang="en-US"/>
            </a:p>
          </p:txBody>
        </p:sp>
        <p:grpSp>
          <p:nvGrpSpPr>
            <p:cNvPr id="32879" name="Group 111"/>
            <p:cNvGrpSpPr>
              <a:grpSpLocks/>
            </p:cNvGrpSpPr>
            <p:nvPr/>
          </p:nvGrpSpPr>
          <p:grpSpPr bwMode="auto">
            <a:xfrm>
              <a:off x="672" y="1154"/>
              <a:ext cx="1008" cy="2064"/>
              <a:chOff x="672" y="912"/>
              <a:chExt cx="1008" cy="2064"/>
            </a:xfrm>
          </p:grpSpPr>
          <p:sp>
            <p:nvSpPr>
              <p:cNvPr id="32880" name="Line 112"/>
              <p:cNvSpPr>
                <a:spLocks noChangeShapeType="1"/>
              </p:cNvSpPr>
              <p:nvPr/>
            </p:nvSpPr>
            <p:spPr bwMode="auto">
              <a:xfrm>
                <a:off x="672" y="2160"/>
                <a:ext cx="0" cy="816"/>
              </a:xfrm>
              <a:prstGeom prst="line">
                <a:avLst/>
              </a:prstGeom>
              <a:noFill/>
              <a:ln w="3175">
                <a:solidFill>
                  <a:schemeClr val="tx1"/>
                </a:solidFill>
                <a:round/>
                <a:headEnd/>
                <a:tailEnd/>
              </a:ln>
              <a:effectLst/>
            </p:spPr>
            <p:txBody>
              <a:bodyPr/>
              <a:lstStyle/>
              <a:p>
                <a:endParaRPr lang="en-US"/>
              </a:p>
            </p:txBody>
          </p:sp>
          <p:sp>
            <p:nvSpPr>
              <p:cNvPr id="32881" name="Line 113"/>
              <p:cNvSpPr>
                <a:spLocks noChangeShapeType="1"/>
              </p:cNvSpPr>
              <p:nvPr/>
            </p:nvSpPr>
            <p:spPr bwMode="auto">
              <a:xfrm>
                <a:off x="1680" y="2160"/>
                <a:ext cx="0" cy="816"/>
              </a:xfrm>
              <a:prstGeom prst="line">
                <a:avLst/>
              </a:prstGeom>
              <a:noFill/>
              <a:ln w="3175">
                <a:solidFill>
                  <a:schemeClr val="tx1"/>
                </a:solidFill>
                <a:round/>
                <a:headEnd/>
                <a:tailEnd/>
              </a:ln>
              <a:effectLst/>
            </p:spPr>
            <p:txBody>
              <a:bodyPr/>
              <a:lstStyle/>
              <a:p>
                <a:endParaRPr lang="en-US"/>
              </a:p>
            </p:txBody>
          </p:sp>
          <p:sp>
            <p:nvSpPr>
              <p:cNvPr id="32882" name="Line 114"/>
              <p:cNvSpPr>
                <a:spLocks noChangeShapeType="1"/>
              </p:cNvSpPr>
              <p:nvPr/>
            </p:nvSpPr>
            <p:spPr bwMode="auto">
              <a:xfrm flipV="1">
                <a:off x="798" y="2160"/>
                <a:ext cx="0" cy="432"/>
              </a:xfrm>
              <a:prstGeom prst="line">
                <a:avLst/>
              </a:prstGeom>
              <a:noFill/>
              <a:ln w="3175">
                <a:solidFill>
                  <a:schemeClr val="tx1"/>
                </a:solidFill>
                <a:round/>
                <a:headEnd/>
                <a:tailEnd/>
              </a:ln>
              <a:effectLst/>
            </p:spPr>
            <p:txBody>
              <a:bodyPr/>
              <a:lstStyle/>
              <a:p>
                <a:endParaRPr lang="en-US"/>
              </a:p>
            </p:txBody>
          </p:sp>
          <p:sp>
            <p:nvSpPr>
              <p:cNvPr id="32883" name="Line 115"/>
              <p:cNvSpPr>
                <a:spLocks noChangeShapeType="1"/>
              </p:cNvSpPr>
              <p:nvPr/>
            </p:nvSpPr>
            <p:spPr bwMode="auto">
              <a:xfrm flipV="1">
                <a:off x="1560" y="2148"/>
                <a:ext cx="0" cy="432"/>
              </a:xfrm>
              <a:prstGeom prst="line">
                <a:avLst/>
              </a:prstGeom>
              <a:noFill/>
              <a:ln w="3175">
                <a:solidFill>
                  <a:schemeClr val="tx1"/>
                </a:solidFill>
                <a:round/>
                <a:headEnd/>
                <a:tailEnd/>
              </a:ln>
              <a:effectLst/>
            </p:spPr>
            <p:txBody>
              <a:bodyPr/>
              <a:lstStyle/>
              <a:p>
                <a:endParaRPr lang="en-US"/>
              </a:p>
            </p:txBody>
          </p:sp>
          <p:sp>
            <p:nvSpPr>
              <p:cNvPr id="32884" name="Line 116"/>
              <p:cNvSpPr>
                <a:spLocks noChangeShapeType="1"/>
              </p:cNvSpPr>
              <p:nvPr/>
            </p:nvSpPr>
            <p:spPr bwMode="auto">
              <a:xfrm>
                <a:off x="1176" y="912"/>
                <a:ext cx="0" cy="1344"/>
              </a:xfrm>
              <a:prstGeom prst="line">
                <a:avLst/>
              </a:prstGeom>
              <a:noFill/>
              <a:ln w="3175">
                <a:solidFill>
                  <a:schemeClr val="tx1"/>
                </a:solidFill>
                <a:prstDash val="lgDashDot"/>
                <a:round/>
                <a:headEnd/>
                <a:tailEnd/>
              </a:ln>
              <a:effectLst/>
            </p:spPr>
            <p:txBody>
              <a:bodyPr/>
              <a:lstStyle/>
              <a:p>
                <a:endParaRPr lang="en-US"/>
              </a:p>
            </p:txBody>
          </p:sp>
        </p:grpSp>
        <p:grpSp>
          <p:nvGrpSpPr>
            <p:cNvPr id="32885" name="Group 117"/>
            <p:cNvGrpSpPr>
              <a:grpSpLocks/>
            </p:cNvGrpSpPr>
            <p:nvPr/>
          </p:nvGrpSpPr>
          <p:grpSpPr bwMode="auto">
            <a:xfrm>
              <a:off x="816" y="1249"/>
              <a:ext cx="732" cy="1165"/>
              <a:chOff x="816" y="1007"/>
              <a:chExt cx="732" cy="1165"/>
            </a:xfrm>
          </p:grpSpPr>
          <p:sp>
            <p:nvSpPr>
              <p:cNvPr id="32886" name="Line 118"/>
              <p:cNvSpPr>
                <a:spLocks noChangeShapeType="1"/>
              </p:cNvSpPr>
              <p:nvPr/>
            </p:nvSpPr>
            <p:spPr bwMode="auto">
              <a:xfrm rot="92115" flipH="1">
                <a:off x="816" y="1007"/>
                <a:ext cx="348" cy="1153"/>
              </a:xfrm>
              <a:prstGeom prst="line">
                <a:avLst/>
              </a:prstGeom>
              <a:noFill/>
              <a:ln w="3175">
                <a:solidFill>
                  <a:schemeClr val="folHlink"/>
                </a:solidFill>
                <a:round/>
                <a:headEnd/>
                <a:tailEnd/>
              </a:ln>
              <a:effectLst/>
            </p:spPr>
            <p:txBody>
              <a:bodyPr/>
              <a:lstStyle/>
              <a:p>
                <a:endParaRPr lang="en-US"/>
              </a:p>
            </p:txBody>
          </p:sp>
          <p:sp>
            <p:nvSpPr>
              <p:cNvPr id="32887" name="Line 119"/>
              <p:cNvSpPr>
                <a:spLocks noChangeShapeType="1"/>
              </p:cNvSpPr>
              <p:nvPr/>
            </p:nvSpPr>
            <p:spPr bwMode="auto">
              <a:xfrm rot="-92115">
                <a:off x="1200" y="1019"/>
                <a:ext cx="348" cy="1153"/>
              </a:xfrm>
              <a:prstGeom prst="line">
                <a:avLst/>
              </a:prstGeom>
              <a:noFill/>
              <a:ln w="3175">
                <a:solidFill>
                  <a:schemeClr val="folHlink"/>
                </a:solidFill>
                <a:round/>
                <a:headEnd/>
                <a:tailEnd/>
              </a:ln>
              <a:effectLst/>
            </p:spPr>
            <p:txBody>
              <a:bodyPr/>
              <a:lstStyle/>
              <a:p>
                <a:endParaRPr lang="en-US"/>
              </a:p>
            </p:txBody>
          </p:sp>
        </p:grpSp>
        <p:sp>
          <p:nvSpPr>
            <p:cNvPr id="32888" name="Text Box 120"/>
            <p:cNvSpPr txBox="1">
              <a:spLocks noChangeArrowheads="1"/>
            </p:cNvSpPr>
            <p:nvPr/>
          </p:nvSpPr>
          <p:spPr bwMode="auto">
            <a:xfrm>
              <a:off x="288" y="2258"/>
              <a:ext cx="240" cy="288"/>
            </a:xfrm>
            <a:prstGeom prst="rect">
              <a:avLst/>
            </a:prstGeom>
            <a:noFill/>
            <a:ln w="9525">
              <a:noFill/>
              <a:miter lim="800000"/>
              <a:headEnd/>
              <a:tailEnd/>
            </a:ln>
            <a:effectLst/>
          </p:spPr>
          <p:txBody>
            <a:bodyPr>
              <a:spAutoFit/>
            </a:bodyPr>
            <a:lstStyle/>
            <a:p>
              <a:pPr algn="ctr">
                <a:spcBef>
                  <a:spcPct val="50000"/>
                </a:spcBef>
              </a:pPr>
              <a:r>
                <a:rPr lang="en-US" sz="2400">
                  <a:latin typeface="Times New Roman" pitchFamily="18" charset="0"/>
                </a:rPr>
                <a:t>X</a:t>
              </a:r>
            </a:p>
          </p:txBody>
        </p:sp>
        <p:grpSp>
          <p:nvGrpSpPr>
            <p:cNvPr id="32889" name="Group 121"/>
            <p:cNvGrpSpPr>
              <a:grpSpLocks/>
            </p:cNvGrpSpPr>
            <p:nvPr/>
          </p:nvGrpSpPr>
          <p:grpSpPr bwMode="auto">
            <a:xfrm>
              <a:off x="528" y="1154"/>
              <a:ext cx="1301" cy="1302"/>
              <a:chOff x="528" y="912"/>
              <a:chExt cx="1301" cy="1302"/>
            </a:xfrm>
          </p:grpSpPr>
          <p:grpSp>
            <p:nvGrpSpPr>
              <p:cNvPr id="32890" name="Group 122"/>
              <p:cNvGrpSpPr>
                <a:grpSpLocks/>
              </p:cNvGrpSpPr>
              <p:nvPr/>
            </p:nvGrpSpPr>
            <p:grpSpPr bwMode="auto">
              <a:xfrm>
                <a:off x="528" y="2016"/>
                <a:ext cx="1301" cy="198"/>
                <a:chOff x="528" y="2016"/>
                <a:chExt cx="1301" cy="198"/>
              </a:xfrm>
            </p:grpSpPr>
            <p:sp>
              <p:nvSpPr>
                <p:cNvPr id="32891" name="Text Box 123"/>
                <p:cNvSpPr txBox="1">
                  <a:spLocks noChangeArrowheads="1"/>
                </p:cNvSpPr>
                <p:nvPr/>
              </p:nvSpPr>
              <p:spPr bwMode="auto">
                <a:xfrm>
                  <a:off x="528" y="2016"/>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2892" name="Text Box 124"/>
                <p:cNvSpPr txBox="1">
                  <a:spLocks noChangeArrowheads="1"/>
                </p:cNvSpPr>
                <p:nvPr/>
              </p:nvSpPr>
              <p:spPr bwMode="auto">
                <a:xfrm>
                  <a:off x="768" y="2016"/>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32893" name="Text Box 125"/>
                <p:cNvSpPr txBox="1">
                  <a:spLocks noChangeArrowheads="1"/>
                </p:cNvSpPr>
                <p:nvPr/>
              </p:nvSpPr>
              <p:spPr bwMode="auto">
                <a:xfrm>
                  <a:off x="1494" y="2022"/>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32894" name="Text Box 126"/>
                <p:cNvSpPr txBox="1">
                  <a:spLocks noChangeArrowheads="1"/>
                </p:cNvSpPr>
                <p:nvPr/>
              </p:nvSpPr>
              <p:spPr bwMode="auto">
                <a:xfrm>
                  <a:off x="1626" y="2016"/>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32895" name="Text Box 127"/>
                <p:cNvSpPr txBox="1">
                  <a:spLocks noChangeArrowheads="1"/>
                </p:cNvSpPr>
                <p:nvPr/>
              </p:nvSpPr>
              <p:spPr bwMode="auto">
                <a:xfrm>
                  <a:off x="1008" y="2016"/>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32896" name="Text Box 128"/>
                <p:cNvSpPr txBox="1">
                  <a:spLocks noChangeArrowheads="1"/>
                </p:cNvSpPr>
                <p:nvPr/>
              </p:nvSpPr>
              <p:spPr bwMode="auto">
                <a:xfrm>
                  <a:off x="1135" y="2016"/>
                  <a:ext cx="209" cy="192"/>
                </a:xfrm>
                <a:prstGeom prst="rect">
                  <a:avLst/>
                </a:prstGeom>
                <a:noFill/>
                <a:ln w="9525">
                  <a:noFill/>
                  <a:miter lim="800000"/>
                  <a:headEnd/>
                  <a:tailEnd/>
                </a:ln>
                <a:effectLst/>
              </p:spPr>
              <p:txBody>
                <a:bodyPr>
                  <a:spAutoFit/>
                </a:bodyPr>
                <a:lstStyle/>
                <a:p>
                  <a:r>
                    <a:rPr lang="en-US" sz="1400">
                      <a:latin typeface="Times New Roman" pitchFamily="18" charset="0"/>
                    </a:rPr>
                    <a:t>g’</a:t>
                  </a:r>
                </a:p>
              </p:txBody>
            </p:sp>
            <p:sp>
              <p:nvSpPr>
                <p:cNvPr id="32897" name="Text Box 129"/>
                <p:cNvSpPr txBox="1">
                  <a:spLocks noChangeArrowheads="1"/>
                </p:cNvSpPr>
                <p:nvPr/>
              </p:nvSpPr>
              <p:spPr bwMode="auto">
                <a:xfrm>
                  <a:off x="1394" y="2016"/>
                  <a:ext cx="190"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sp>
              <p:nvSpPr>
                <p:cNvPr id="32898" name="Text Box 130"/>
                <p:cNvSpPr txBox="1">
                  <a:spLocks noChangeArrowheads="1"/>
                </p:cNvSpPr>
                <p:nvPr/>
              </p:nvSpPr>
              <p:spPr bwMode="auto">
                <a:xfrm>
                  <a:off x="672" y="2016"/>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h’</a:t>
                  </a:r>
                </a:p>
              </p:txBody>
            </p:sp>
          </p:grpSp>
          <p:sp>
            <p:nvSpPr>
              <p:cNvPr id="32899" name="Text Box 131"/>
              <p:cNvSpPr txBox="1">
                <a:spLocks noChangeArrowheads="1"/>
              </p:cNvSpPr>
              <p:nvPr/>
            </p:nvSpPr>
            <p:spPr bwMode="auto">
              <a:xfrm>
                <a:off x="1152" y="912"/>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grpSp>
      <p:grpSp>
        <p:nvGrpSpPr>
          <p:cNvPr id="32900" name="Group 132"/>
          <p:cNvGrpSpPr>
            <a:grpSpLocks/>
          </p:cNvGrpSpPr>
          <p:nvPr/>
        </p:nvGrpSpPr>
        <p:grpSpPr bwMode="auto">
          <a:xfrm rot="-3477128">
            <a:off x="3067844" y="1337469"/>
            <a:ext cx="2155825" cy="2224087"/>
            <a:chOff x="1993" y="1029"/>
            <a:chExt cx="1358" cy="1401"/>
          </a:xfrm>
        </p:grpSpPr>
        <p:sp>
          <p:nvSpPr>
            <p:cNvPr id="32901" name="AutoShape 133"/>
            <p:cNvSpPr>
              <a:spLocks noChangeArrowheads="1"/>
            </p:cNvSpPr>
            <p:nvPr/>
          </p:nvSpPr>
          <p:spPr bwMode="auto">
            <a:xfrm rot="6853726">
              <a:off x="2164" y="1350"/>
              <a:ext cx="1008" cy="1152"/>
            </a:xfrm>
            <a:prstGeom prst="triangle">
              <a:avLst>
                <a:gd name="adj" fmla="val 50000"/>
              </a:avLst>
            </a:prstGeom>
            <a:solidFill>
              <a:schemeClr val="bg1"/>
            </a:solidFill>
            <a:ln w="28575">
              <a:solidFill>
                <a:schemeClr val="tx1"/>
              </a:solidFill>
              <a:miter lim="800000"/>
              <a:headEnd/>
              <a:tailEnd/>
            </a:ln>
            <a:effectLst/>
          </p:spPr>
          <p:txBody>
            <a:bodyPr wrap="none" anchor="ctr"/>
            <a:lstStyle/>
            <a:p>
              <a:endParaRPr lang="en-US"/>
            </a:p>
          </p:txBody>
        </p:sp>
        <p:grpSp>
          <p:nvGrpSpPr>
            <p:cNvPr id="32902" name="Group 134"/>
            <p:cNvGrpSpPr>
              <a:grpSpLocks/>
            </p:cNvGrpSpPr>
            <p:nvPr/>
          </p:nvGrpSpPr>
          <p:grpSpPr bwMode="auto">
            <a:xfrm>
              <a:off x="1993" y="1029"/>
              <a:ext cx="1358" cy="1301"/>
              <a:chOff x="1993" y="1029"/>
              <a:chExt cx="1358" cy="1301"/>
            </a:xfrm>
          </p:grpSpPr>
          <p:sp>
            <p:nvSpPr>
              <p:cNvPr id="32903" name="Line 135"/>
              <p:cNvSpPr>
                <a:spLocks noChangeShapeType="1"/>
              </p:cNvSpPr>
              <p:nvPr/>
            </p:nvSpPr>
            <p:spPr bwMode="auto">
              <a:xfrm rot="6853726">
                <a:off x="2679" y="1259"/>
                <a:ext cx="0" cy="1344"/>
              </a:xfrm>
              <a:prstGeom prst="line">
                <a:avLst/>
              </a:prstGeom>
              <a:noFill/>
              <a:ln w="3175">
                <a:solidFill>
                  <a:schemeClr val="tx1"/>
                </a:solidFill>
                <a:prstDash val="lgDashDot"/>
                <a:round/>
                <a:headEnd/>
                <a:tailEnd/>
              </a:ln>
              <a:effectLst/>
            </p:spPr>
            <p:txBody>
              <a:bodyPr/>
              <a:lstStyle/>
              <a:p>
                <a:endParaRPr lang="en-US"/>
              </a:p>
            </p:txBody>
          </p:sp>
          <p:sp>
            <p:nvSpPr>
              <p:cNvPr id="32904" name="Line 136"/>
              <p:cNvSpPr>
                <a:spLocks noChangeShapeType="1"/>
              </p:cNvSpPr>
              <p:nvPr/>
            </p:nvSpPr>
            <p:spPr bwMode="auto">
              <a:xfrm rot="6945840" flipH="1">
                <a:off x="2571" y="1178"/>
                <a:ext cx="348" cy="1153"/>
              </a:xfrm>
              <a:prstGeom prst="line">
                <a:avLst/>
              </a:prstGeom>
              <a:noFill/>
              <a:ln w="3175">
                <a:solidFill>
                  <a:schemeClr val="folHlink"/>
                </a:solidFill>
                <a:round/>
                <a:headEnd/>
                <a:tailEnd/>
              </a:ln>
              <a:effectLst/>
            </p:spPr>
            <p:txBody>
              <a:bodyPr/>
              <a:lstStyle/>
              <a:p>
                <a:endParaRPr lang="en-US"/>
              </a:p>
            </p:txBody>
          </p:sp>
          <p:sp>
            <p:nvSpPr>
              <p:cNvPr id="32905" name="Line 137"/>
              <p:cNvSpPr>
                <a:spLocks noChangeShapeType="1"/>
              </p:cNvSpPr>
              <p:nvPr/>
            </p:nvSpPr>
            <p:spPr bwMode="auto">
              <a:xfrm rot="6761611">
                <a:off x="2412" y="1529"/>
                <a:ext cx="348" cy="1153"/>
              </a:xfrm>
              <a:prstGeom prst="line">
                <a:avLst/>
              </a:prstGeom>
              <a:noFill/>
              <a:ln w="3175">
                <a:solidFill>
                  <a:schemeClr val="tx1"/>
                </a:solidFill>
                <a:round/>
                <a:headEnd/>
                <a:tailEnd/>
              </a:ln>
              <a:effectLst/>
            </p:spPr>
            <p:txBody>
              <a:bodyPr/>
              <a:lstStyle/>
              <a:p>
                <a:endParaRPr lang="en-US"/>
              </a:p>
            </p:txBody>
          </p:sp>
          <p:grpSp>
            <p:nvGrpSpPr>
              <p:cNvPr id="32906" name="Group 138"/>
              <p:cNvGrpSpPr>
                <a:grpSpLocks/>
              </p:cNvGrpSpPr>
              <p:nvPr/>
            </p:nvGrpSpPr>
            <p:grpSpPr bwMode="auto">
              <a:xfrm rot="6855770">
                <a:off x="1439" y="1583"/>
                <a:ext cx="1301" cy="194"/>
                <a:chOff x="1434" y="1679"/>
                <a:chExt cx="1301" cy="194"/>
              </a:xfrm>
            </p:grpSpPr>
            <p:sp>
              <p:nvSpPr>
                <p:cNvPr id="32907" name="Text Box 139"/>
                <p:cNvSpPr txBox="1">
                  <a:spLocks noChangeArrowheads="1"/>
                </p:cNvSpPr>
                <p:nvPr/>
              </p:nvSpPr>
              <p:spPr bwMode="auto">
                <a:xfrm>
                  <a:off x="1434" y="1679"/>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2908" name="Text Box 140"/>
                <p:cNvSpPr txBox="1">
                  <a:spLocks noChangeArrowheads="1"/>
                </p:cNvSpPr>
                <p:nvPr/>
              </p:nvSpPr>
              <p:spPr bwMode="auto">
                <a:xfrm>
                  <a:off x="1674" y="1681"/>
                  <a:ext cx="302" cy="192"/>
                </a:xfrm>
                <a:prstGeom prst="rect">
                  <a:avLst/>
                </a:prstGeom>
                <a:noFill/>
                <a:ln w="9525">
                  <a:noFill/>
                  <a:miter lim="800000"/>
                  <a:headEnd/>
                  <a:tailEnd/>
                </a:ln>
                <a:effectLst/>
              </p:spPr>
              <p:txBody>
                <a:bodyPr wrap="none">
                  <a:spAutoFit/>
                </a:bodyPr>
                <a:lstStyle/>
                <a:p>
                  <a:r>
                    <a:rPr lang="en-US" sz="1400">
                      <a:latin typeface="Times New Roman" pitchFamily="18" charset="0"/>
                    </a:rPr>
                    <a:t>h’b’</a:t>
                  </a:r>
                </a:p>
              </p:txBody>
            </p:sp>
            <p:sp>
              <p:nvSpPr>
                <p:cNvPr id="32909" name="Text Box 141"/>
                <p:cNvSpPr txBox="1">
                  <a:spLocks noChangeArrowheads="1"/>
                </p:cNvSpPr>
                <p:nvPr/>
              </p:nvSpPr>
              <p:spPr bwMode="auto">
                <a:xfrm>
                  <a:off x="2532" y="1679"/>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32910" name="Text Box 142"/>
                <p:cNvSpPr txBox="1">
                  <a:spLocks noChangeArrowheads="1"/>
                </p:cNvSpPr>
                <p:nvPr/>
              </p:nvSpPr>
              <p:spPr bwMode="auto">
                <a:xfrm>
                  <a:off x="1914" y="1680"/>
                  <a:ext cx="296" cy="192"/>
                </a:xfrm>
                <a:prstGeom prst="rect">
                  <a:avLst/>
                </a:prstGeom>
                <a:noFill/>
                <a:ln w="9525">
                  <a:noFill/>
                  <a:miter lim="800000"/>
                  <a:headEnd/>
                  <a:tailEnd/>
                </a:ln>
                <a:effectLst/>
              </p:spPr>
              <p:txBody>
                <a:bodyPr wrap="none">
                  <a:spAutoFit/>
                </a:bodyPr>
                <a:lstStyle/>
                <a:p>
                  <a:r>
                    <a:rPr lang="en-US" sz="1400">
                      <a:latin typeface="Times New Roman" pitchFamily="18" charset="0"/>
                    </a:rPr>
                    <a:t>c’g’</a:t>
                  </a:r>
                </a:p>
              </p:txBody>
            </p:sp>
            <p:sp>
              <p:nvSpPr>
                <p:cNvPr id="32911" name="Text Box 143"/>
                <p:cNvSpPr txBox="1">
                  <a:spLocks noChangeArrowheads="1"/>
                </p:cNvSpPr>
                <p:nvPr/>
              </p:nvSpPr>
              <p:spPr bwMode="auto">
                <a:xfrm>
                  <a:off x="2298" y="1681"/>
                  <a:ext cx="283" cy="192"/>
                </a:xfrm>
                <a:prstGeom prst="rect">
                  <a:avLst/>
                </a:prstGeom>
                <a:noFill/>
                <a:ln w="9525">
                  <a:noFill/>
                  <a:miter lim="800000"/>
                  <a:headEnd/>
                  <a:tailEnd/>
                </a:ln>
                <a:effectLst/>
              </p:spPr>
              <p:txBody>
                <a:bodyPr wrap="none">
                  <a:spAutoFit/>
                </a:bodyPr>
                <a:lstStyle/>
                <a:p>
                  <a:r>
                    <a:rPr lang="en-US" sz="1400">
                      <a:latin typeface="Times New Roman" pitchFamily="18" charset="0"/>
                    </a:rPr>
                    <a:t>d’f’</a:t>
                  </a:r>
                </a:p>
              </p:txBody>
            </p:sp>
          </p:grpSp>
          <p:sp>
            <p:nvSpPr>
              <p:cNvPr id="32912" name="Text Box 144"/>
              <p:cNvSpPr txBox="1">
                <a:spLocks noChangeArrowheads="1"/>
              </p:cNvSpPr>
              <p:nvPr/>
            </p:nvSpPr>
            <p:spPr bwMode="auto">
              <a:xfrm>
                <a:off x="3138" y="2010"/>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grpSp>
      <p:grpSp>
        <p:nvGrpSpPr>
          <p:cNvPr id="32913" name="Group 145"/>
          <p:cNvGrpSpPr>
            <a:grpSpLocks/>
          </p:cNvGrpSpPr>
          <p:nvPr/>
        </p:nvGrpSpPr>
        <p:grpSpPr bwMode="auto">
          <a:xfrm>
            <a:off x="2743200" y="3070225"/>
            <a:ext cx="914400" cy="736600"/>
            <a:chOff x="1728" y="1704"/>
            <a:chExt cx="576" cy="464"/>
          </a:xfrm>
        </p:grpSpPr>
        <p:sp>
          <p:nvSpPr>
            <p:cNvPr id="32914" name="Line 146"/>
            <p:cNvSpPr>
              <a:spLocks noChangeShapeType="1"/>
            </p:cNvSpPr>
            <p:nvPr/>
          </p:nvSpPr>
          <p:spPr bwMode="auto">
            <a:xfrm flipH="1">
              <a:off x="1728" y="1704"/>
              <a:ext cx="576" cy="456"/>
            </a:xfrm>
            <a:prstGeom prst="line">
              <a:avLst/>
            </a:prstGeom>
            <a:noFill/>
            <a:ln w="9525">
              <a:solidFill>
                <a:schemeClr val="tx1"/>
              </a:solidFill>
              <a:round/>
              <a:headEnd/>
              <a:tailEnd/>
            </a:ln>
            <a:effectLst/>
          </p:spPr>
          <p:txBody>
            <a:bodyPr/>
            <a:lstStyle/>
            <a:p>
              <a:endParaRPr lang="en-US"/>
            </a:p>
          </p:txBody>
        </p:sp>
        <p:sp>
          <p:nvSpPr>
            <p:cNvPr id="32915" name="Arc 147"/>
            <p:cNvSpPr>
              <a:spLocks/>
            </p:cNvSpPr>
            <p:nvPr/>
          </p:nvSpPr>
          <p:spPr bwMode="auto">
            <a:xfrm>
              <a:off x="1736" y="2039"/>
              <a:ext cx="192" cy="129"/>
            </a:xfrm>
            <a:custGeom>
              <a:avLst/>
              <a:gdLst>
                <a:gd name="G0" fmla="+- 0 0 0"/>
                <a:gd name="G1" fmla="+- 11974 0 0"/>
                <a:gd name="G2" fmla="+- 21600 0 0"/>
                <a:gd name="T0" fmla="*/ 17977 w 21600"/>
                <a:gd name="T1" fmla="*/ 0 h 14479"/>
                <a:gd name="T2" fmla="*/ 21454 w 21600"/>
                <a:gd name="T3" fmla="*/ 14479 h 14479"/>
                <a:gd name="T4" fmla="*/ 0 w 21600"/>
                <a:gd name="T5" fmla="*/ 11974 h 14479"/>
              </a:gdLst>
              <a:ahLst/>
              <a:cxnLst>
                <a:cxn ang="0">
                  <a:pos x="T0" y="T1"/>
                </a:cxn>
                <a:cxn ang="0">
                  <a:pos x="T2" y="T3"/>
                </a:cxn>
                <a:cxn ang="0">
                  <a:pos x="T4" y="T5"/>
                </a:cxn>
              </a:cxnLst>
              <a:rect l="0" t="0" r="r" b="b"/>
              <a:pathLst>
                <a:path w="21600" h="14479" fill="none" extrusionOk="0">
                  <a:moveTo>
                    <a:pt x="17977" y="-1"/>
                  </a:moveTo>
                  <a:cubicBezTo>
                    <a:pt x="20339" y="3546"/>
                    <a:pt x="21600" y="7712"/>
                    <a:pt x="21600" y="11974"/>
                  </a:cubicBezTo>
                  <a:cubicBezTo>
                    <a:pt x="21600" y="12811"/>
                    <a:pt x="21551" y="13647"/>
                    <a:pt x="21454" y="14479"/>
                  </a:cubicBezTo>
                </a:path>
                <a:path w="21600" h="14479" stroke="0" extrusionOk="0">
                  <a:moveTo>
                    <a:pt x="17977" y="-1"/>
                  </a:moveTo>
                  <a:cubicBezTo>
                    <a:pt x="20339" y="3546"/>
                    <a:pt x="21600" y="7712"/>
                    <a:pt x="21600" y="11974"/>
                  </a:cubicBezTo>
                  <a:cubicBezTo>
                    <a:pt x="21600" y="12811"/>
                    <a:pt x="21551" y="13647"/>
                    <a:pt x="21454" y="14479"/>
                  </a:cubicBezTo>
                  <a:lnTo>
                    <a:pt x="0" y="11974"/>
                  </a:lnTo>
                  <a:close/>
                </a:path>
              </a:pathLst>
            </a:custGeom>
            <a:noFill/>
            <a:ln w="9525">
              <a:solidFill>
                <a:schemeClr val="tx1"/>
              </a:solidFill>
              <a:round/>
              <a:headEnd/>
              <a:tailEnd/>
            </a:ln>
            <a:effectLst/>
          </p:spPr>
          <p:txBody>
            <a:bodyPr wrap="none" anchor="ctr"/>
            <a:lstStyle/>
            <a:p>
              <a:endParaRPr lang="en-US"/>
            </a:p>
          </p:txBody>
        </p:sp>
        <p:sp>
          <p:nvSpPr>
            <p:cNvPr id="32916" name="Text Box 148"/>
            <p:cNvSpPr txBox="1">
              <a:spLocks noChangeArrowheads="1"/>
            </p:cNvSpPr>
            <p:nvPr/>
          </p:nvSpPr>
          <p:spPr bwMode="auto">
            <a:xfrm>
              <a:off x="1896" y="2000"/>
              <a:ext cx="224" cy="154"/>
            </a:xfrm>
            <a:prstGeom prst="rect">
              <a:avLst/>
            </a:prstGeom>
            <a:noFill/>
            <a:ln w="9525">
              <a:noFill/>
              <a:miter lim="800000"/>
              <a:headEnd/>
              <a:tailEnd/>
            </a:ln>
            <a:effectLst/>
          </p:spPr>
          <p:txBody>
            <a:bodyPr wrap="none">
              <a:spAutoFit/>
            </a:bodyPr>
            <a:lstStyle/>
            <a:p>
              <a:r>
                <a:rPr lang="en-US" sz="1000">
                  <a:latin typeface="Times New Roman" pitchFamily="18" charset="0"/>
                </a:rPr>
                <a:t>45</a:t>
              </a:r>
              <a:r>
                <a:rPr lang="en-US" sz="1000" baseline="30000">
                  <a:latin typeface="Times New Roman" pitchFamily="18" charset="0"/>
                </a:rPr>
                <a:t>0</a:t>
              </a:r>
            </a:p>
          </p:txBody>
        </p:sp>
      </p:grpSp>
      <p:grpSp>
        <p:nvGrpSpPr>
          <p:cNvPr id="32917" name="Group 149"/>
          <p:cNvGrpSpPr>
            <a:grpSpLocks/>
          </p:cNvGrpSpPr>
          <p:nvPr/>
        </p:nvGrpSpPr>
        <p:grpSpPr bwMode="auto">
          <a:xfrm>
            <a:off x="2971800" y="2038350"/>
            <a:ext cx="2514600" cy="4191000"/>
            <a:chOff x="1872" y="1296"/>
            <a:chExt cx="1584" cy="2640"/>
          </a:xfrm>
        </p:grpSpPr>
        <p:grpSp>
          <p:nvGrpSpPr>
            <p:cNvPr id="32918" name="Group 150"/>
            <p:cNvGrpSpPr>
              <a:grpSpLocks/>
            </p:cNvGrpSpPr>
            <p:nvPr/>
          </p:nvGrpSpPr>
          <p:grpSpPr bwMode="auto">
            <a:xfrm>
              <a:off x="1872" y="2496"/>
              <a:ext cx="804" cy="1296"/>
              <a:chOff x="1884" y="2256"/>
              <a:chExt cx="804" cy="1296"/>
            </a:xfrm>
          </p:grpSpPr>
          <p:sp>
            <p:nvSpPr>
              <p:cNvPr id="32919" name="Text Box 151"/>
              <p:cNvSpPr txBox="1">
                <a:spLocks noChangeArrowheads="1"/>
              </p:cNvSpPr>
              <p:nvPr/>
            </p:nvSpPr>
            <p:spPr bwMode="auto">
              <a:xfrm>
                <a:off x="1884" y="2784"/>
                <a:ext cx="240" cy="192"/>
              </a:xfrm>
              <a:prstGeom prst="rect">
                <a:avLst/>
              </a:prstGeom>
              <a:noFill/>
              <a:ln w="9525">
                <a:noFill/>
                <a:miter lim="800000"/>
                <a:headEnd/>
                <a:tailEnd/>
              </a:ln>
              <a:effectLst/>
            </p:spPr>
            <p:txBody>
              <a:bodyPr>
                <a:spAutoFit/>
              </a:bodyPr>
              <a:lstStyle/>
              <a:p>
                <a:r>
                  <a:rPr lang="en-US" sz="1400">
                    <a:latin typeface="Times New Roman" pitchFamily="18" charset="0"/>
                  </a:rPr>
                  <a:t>a</a:t>
                </a:r>
                <a:r>
                  <a:rPr lang="en-US" sz="1400" baseline="-25000">
                    <a:latin typeface="Times New Roman" pitchFamily="18" charset="0"/>
                  </a:rPr>
                  <a:t>1</a:t>
                </a:r>
              </a:p>
            </p:txBody>
          </p:sp>
          <p:sp>
            <p:nvSpPr>
              <p:cNvPr id="32920" name="Text Box 152"/>
              <p:cNvSpPr txBox="1">
                <a:spLocks noChangeArrowheads="1"/>
              </p:cNvSpPr>
              <p:nvPr/>
            </p:nvSpPr>
            <p:spPr bwMode="auto">
              <a:xfrm>
                <a:off x="1956" y="2460"/>
                <a:ext cx="240" cy="192"/>
              </a:xfrm>
              <a:prstGeom prst="rect">
                <a:avLst/>
              </a:prstGeom>
              <a:noFill/>
              <a:ln w="9525">
                <a:noFill/>
                <a:miter lim="800000"/>
                <a:headEnd/>
                <a:tailEnd/>
              </a:ln>
              <a:effectLst/>
            </p:spPr>
            <p:txBody>
              <a:bodyPr>
                <a:spAutoFit/>
              </a:bodyPr>
              <a:lstStyle/>
              <a:p>
                <a:r>
                  <a:rPr lang="en-US" sz="1400">
                    <a:latin typeface="Times New Roman" pitchFamily="18" charset="0"/>
                  </a:rPr>
                  <a:t>h</a:t>
                </a:r>
                <a:r>
                  <a:rPr lang="en-US" sz="1400" baseline="-25000">
                    <a:latin typeface="Times New Roman" pitchFamily="18" charset="0"/>
                  </a:rPr>
                  <a:t>1</a:t>
                </a:r>
              </a:p>
            </p:txBody>
          </p:sp>
          <p:sp>
            <p:nvSpPr>
              <p:cNvPr id="32921" name="Text Box 153"/>
              <p:cNvSpPr txBox="1">
                <a:spLocks noChangeArrowheads="1"/>
              </p:cNvSpPr>
              <p:nvPr/>
            </p:nvSpPr>
            <p:spPr bwMode="auto">
              <a:xfrm>
                <a:off x="2370" y="2496"/>
                <a:ext cx="240" cy="192"/>
              </a:xfrm>
              <a:prstGeom prst="rect">
                <a:avLst/>
              </a:prstGeom>
              <a:noFill/>
              <a:ln w="9525">
                <a:noFill/>
                <a:miter lim="800000"/>
                <a:headEnd/>
                <a:tailEnd/>
              </a:ln>
              <a:effectLst/>
            </p:spPr>
            <p:txBody>
              <a:bodyPr>
                <a:spAutoFit/>
              </a:bodyPr>
              <a:lstStyle/>
              <a:p>
                <a:r>
                  <a:rPr lang="en-US" sz="1400">
                    <a:latin typeface="Times New Roman" pitchFamily="18" charset="0"/>
                  </a:rPr>
                  <a:t>f</a:t>
                </a:r>
                <a:r>
                  <a:rPr lang="en-US" sz="1400" baseline="-25000">
                    <a:latin typeface="Times New Roman" pitchFamily="18" charset="0"/>
                  </a:rPr>
                  <a:t>1</a:t>
                </a:r>
              </a:p>
            </p:txBody>
          </p:sp>
          <p:sp>
            <p:nvSpPr>
              <p:cNvPr id="32922" name="Text Box 154"/>
              <p:cNvSpPr txBox="1">
                <a:spLocks noChangeArrowheads="1"/>
              </p:cNvSpPr>
              <p:nvPr/>
            </p:nvSpPr>
            <p:spPr bwMode="auto">
              <a:xfrm>
                <a:off x="2448" y="2784"/>
                <a:ext cx="240" cy="192"/>
              </a:xfrm>
              <a:prstGeom prst="rect">
                <a:avLst/>
              </a:prstGeom>
              <a:noFill/>
              <a:ln w="9525">
                <a:noFill/>
                <a:miter lim="800000"/>
                <a:headEnd/>
                <a:tailEnd/>
              </a:ln>
              <a:effectLst/>
            </p:spPr>
            <p:txBody>
              <a:bodyPr>
                <a:spAutoFit/>
              </a:bodyPr>
              <a:lstStyle/>
              <a:p>
                <a:r>
                  <a:rPr lang="en-US" sz="1400">
                    <a:latin typeface="Times New Roman" pitchFamily="18" charset="0"/>
                  </a:rPr>
                  <a:t>e</a:t>
                </a:r>
                <a:r>
                  <a:rPr lang="en-US" sz="1400" baseline="-25000">
                    <a:latin typeface="Times New Roman" pitchFamily="18" charset="0"/>
                  </a:rPr>
                  <a:t>1</a:t>
                </a:r>
              </a:p>
            </p:txBody>
          </p:sp>
          <p:sp>
            <p:nvSpPr>
              <p:cNvPr id="32923" name="Text Box 155"/>
              <p:cNvSpPr txBox="1">
                <a:spLocks noChangeArrowheads="1"/>
              </p:cNvSpPr>
              <p:nvPr/>
            </p:nvSpPr>
            <p:spPr bwMode="auto">
              <a:xfrm>
                <a:off x="2364" y="3120"/>
                <a:ext cx="240" cy="192"/>
              </a:xfrm>
              <a:prstGeom prst="rect">
                <a:avLst/>
              </a:prstGeom>
              <a:noFill/>
              <a:ln w="9525">
                <a:noFill/>
                <a:miter lim="800000"/>
                <a:headEnd/>
                <a:tailEnd/>
              </a:ln>
              <a:effectLst/>
            </p:spPr>
            <p:txBody>
              <a:bodyPr>
                <a:spAutoFit/>
              </a:bodyPr>
              <a:lstStyle/>
              <a:p>
                <a:r>
                  <a:rPr lang="en-US" sz="1400">
                    <a:latin typeface="Times New Roman" pitchFamily="18" charset="0"/>
                  </a:rPr>
                  <a:t>d</a:t>
                </a:r>
                <a:r>
                  <a:rPr lang="en-US" sz="1400" baseline="-25000">
                    <a:latin typeface="Times New Roman" pitchFamily="18" charset="0"/>
                  </a:rPr>
                  <a:t>1</a:t>
                </a:r>
              </a:p>
            </p:txBody>
          </p:sp>
          <p:sp>
            <p:nvSpPr>
              <p:cNvPr id="32924" name="Text Box 156"/>
              <p:cNvSpPr txBox="1">
                <a:spLocks noChangeArrowheads="1"/>
              </p:cNvSpPr>
              <p:nvPr/>
            </p:nvSpPr>
            <p:spPr bwMode="auto">
              <a:xfrm>
                <a:off x="2184" y="3360"/>
                <a:ext cx="240" cy="192"/>
              </a:xfrm>
              <a:prstGeom prst="rect">
                <a:avLst/>
              </a:prstGeom>
              <a:noFill/>
              <a:ln w="9525">
                <a:noFill/>
                <a:miter lim="800000"/>
                <a:headEnd/>
                <a:tailEnd/>
              </a:ln>
              <a:effectLst/>
            </p:spPr>
            <p:txBody>
              <a:bodyPr>
                <a:spAutoFit/>
              </a:bodyPr>
              <a:lstStyle/>
              <a:p>
                <a:r>
                  <a:rPr lang="en-US" sz="1400">
                    <a:latin typeface="Times New Roman" pitchFamily="18" charset="0"/>
                  </a:rPr>
                  <a:t>c</a:t>
                </a:r>
                <a:r>
                  <a:rPr lang="en-US" sz="1400" baseline="-25000">
                    <a:latin typeface="Times New Roman" pitchFamily="18" charset="0"/>
                  </a:rPr>
                  <a:t>1</a:t>
                </a:r>
              </a:p>
            </p:txBody>
          </p:sp>
          <p:sp>
            <p:nvSpPr>
              <p:cNvPr id="32925" name="Text Box 157"/>
              <p:cNvSpPr txBox="1">
                <a:spLocks noChangeArrowheads="1"/>
              </p:cNvSpPr>
              <p:nvPr/>
            </p:nvSpPr>
            <p:spPr bwMode="auto">
              <a:xfrm>
                <a:off x="1932" y="3120"/>
                <a:ext cx="240" cy="192"/>
              </a:xfrm>
              <a:prstGeom prst="rect">
                <a:avLst/>
              </a:prstGeom>
              <a:noFill/>
              <a:ln w="9525">
                <a:noFill/>
                <a:miter lim="800000"/>
                <a:headEnd/>
                <a:tailEnd/>
              </a:ln>
              <a:effectLst/>
            </p:spPr>
            <p:txBody>
              <a:bodyPr>
                <a:spAutoFit/>
              </a:bodyPr>
              <a:lstStyle/>
              <a:p>
                <a:r>
                  <a:rPr lang="en-US" sz="1400">
                    <a:latin typeface="Times New Roman" pitchFamily="18" charset="0"/>
                  </a:rPr>
                  <a:t>b</a:t>
                </a:r>
                <a:r>
                  <a:rPr lang="en-US" sz="1400" baseline="-25000">
                    <a:latin typeface="Times New Roman" pitchFamily="18" charset="0"/>
                  </a:rPr>
                  <a:t>1</a:t>
                </a:r>
              </a:p>
            </p:txBody>
          </p:sp>
          <p:sp>
            <p:nvSpPr>
              <p:cNvPr id="32926" name="Text Box 158"/>
              <p:cNvSpPr txBox="1">
                <a:spLocks noChangeArrowheads="1"/>
              </p:cNvSpPr>
              <p:nvPr/>
            </p:nvSpPr>
            <p:spPr bwMode="auto">
              <a:xfrm>
                <a:off x="2124" y="2256"/>
                <a:ext cx="240" cy="192"/>
              </a:xfrm>
              <a:prstGeom prst="rect">
                <a:avLst/>
              </a:prstGeom>
              <a:noFill/>
              <a:ln w="9525">
                <a:noFill/>
                <a:miter lim="800000"/>
                <a:headEnd/>
                <a:tailEnd/>
              </a:ln>
              <a:effectLst/>
            </p:spPr>
            <p:txBody>
              <a:bodyPr>
                <a:spAutoFit/>
              </a:bodyPr>
              <a:lstStyle/>
              <a:p>
                <a:r>
                  <a:rPr lang="en-US" sz="1400">
                    <a:latin typeface="Times New Roman" pitchFamily="18" charset="0"/>
                  </a:rPr>
                  <a:t>g</a:t>
                </a:r>
                <a:r>
                  <a:rPr lang="en-US" sz="1400" baseline="-25000">
                    <a:latin typeface="Times New Roman" pitchFamily="18" charset="0"/>
                  </a:rPr>
                  <a:t>1</a:t>
                </a:r>
              </a:p>
            </p:txBody>
          </p:sp>
        </p:grpSp>
        <p:grpSp>
          <p:nvGrpSpPr>
            <p:cNvPr id="32927" name="Group 159"/>
            <p:cNvGrpSpPr>
              <a:grpSpLocks/>
            </p:cNvGrpSpPr>
            <p:nvPr/>
          </p:nvGrpSpPr>
          <p:grpSpPr bwMode="auto">
            <a:xfrm>
              <a:off x="2016" y="1536"/>
              <a:ext cx="576" cy="2400"/>
              <a:chOff x="2016" y="1296"/>
              <a:chExt cx="576" cy="2400"/>
            </a:xfrm>
          </p:grpSpPr>
          <p:sp>
            <p:nvSpPr>
              <p:cNvPr id="32928" name="Line 160"/>
              <p:cNvSpPr>
                <a:spLocks noChangeShapeType="1"/>
              </p:cNvSpPr>
              <p:nvPr/>
            </p:nvSpPr>
            <p:spPr bwMode="auto">
              <a:xfrm>
                <a:off x="2016" y="1296"/>
                <a:ext cx="0" cy="2160"/>
              </a:xfrm>
              <a:prstGeom prst="line">
                <a:avLst/>
              </a:prstGeom>
              <a:noFill/>
              <a:ln w="9525">
                <a:solidFill>
                  <a:schemeClr val="folHlink"/>
                </a:solidFill>
                <a:round/>
                <a:headEnd/>
                <a:tailEnd/>
              </a:ln>
              <a:effectLst/>
            </p:spPr>
            <p:txBody>
              <a:bodyPr/>
              <a:lstStyle/>
              <a:p>
                <a:endParaRPr lang="en-US"/>
              </a:p>
            </p:txBody>
          </p:sp>
          <p:sp>
            <p:nvSpPr>
              <p:cNvPr id="32929" name="Line 161"/>
              <p:cNvSpPr>
                <a:spLocks noChangeShapeType="1"/>
              </p:cNvSpPr>
              <p:nvPr/>
            </p:nvSpPr>
            <p:spPr bwMode="auto">
              <a:xfrm>
                <a:off x="2112" y="1440"/>
                <a:ext cx="0" cy="2016"/>
              </a:xfrm>
              <a:prstGeom prst="line">
                <a:avLst/>
              </a:prstGeom>
              <a:noFill/>
              <a:ln w="9525">
                <a:solidFill>
                  <a:schemeClr val="folHlink"/>
                </a:solidFill>
                <a:round/>
                <a:headEnd/>
                <a:tailEnd/>
              </a:ln>
              <a:effectLst/>
            </p:spPr>
            <p:txBody>
              <a:bodyPr/>
              <a:lstStyle/>
              <a:p>
                <a:endParaRPr lang="en-US"/>
              </a:p>
            </p:txBody>
          </p:sp>
          <p:sp>
            <p:nvSpPr>
              <p:cNvPr id="32930" name="Line 162"/>
              <p:cNvSpPr>
                <a:spLocks noChangeShapeType="1"/>
              </p:cNvSpPr>
              <p:nvPr/>
            </p:nvSpPr>
            <p:spPr bwMode="auto">
              <a:xfrm>
                <a:off x="2304" y="1728"/>
                <a:ext cx="0" cy="1968"/>
              </a:xfrm>
              <a:prstGeom prst="line">
                <a:avLst/>
              </a:prstGeom>
              <a:noFill/>
              <a:ln w="9525">
                <a:solidFill>
                  <a:schemeClr val="folHlink"/>
                </a:solidFill>
                <a:round/>
                <a:headEnd/>
                <a:tailEnd/>
              </a:ln>
              <a:effectLst/>
            </p:spPr>
            <p:txBody>
              <a:bodyPr/>
              <a:lstStyle/>
              <a:p>
                <a:endParaRPr lang="en-US"/>
              </a:p>
            </p:txBody>
          </p:sp>
          <p:sp>
            <p:nvSpPr>
              <p:cNvPr id="32931" name="Line 163"/>
              <p:cNvSpPr>
                <a:spLocks noChangeShapeType="1"/>
              </p:cNvSpPr>
              <p:nvPr/>
            </p:nvSpPr>
            <p:spPr bwMode="auto">
              <a:xfrm>
                <a:off x="2496" y="2064"/>
                <a:ext cx="0" cy="1392"/>
              </a:xfrm>
              <a:prstGeom prst="line">
                <a:avLst/>
              </a:prstGeom>
              <a:noFill/>
              <a:ln w="9525">
                <a:solidFill>
                  <a:schemeClr val="folHlink"/>
                </a:solidFill>
                <a:round/>
                <a:headEnd/>
                <a:tailEnd/>
              </a:ln>
              <a:effectLst/>
            </p:spPr>
            <p:txBody>
              <a:bodyPr/>
              <a:lstStyle/>
              <a:p>
                <a:endParaRPr lang="en-US"/>
              </a:p>
            </p:txBody>
          </p:sp>
          <p:sp>
            <p:nvSpPr>
              <p:cNvPr id="32932" name="Line 164"/>
              <p:cNvSpPr>
                <a:spLocks noChangeShapeType="1"/>
              </p:cNvSpPr>
              <p:nvPr/>
            </p:nvSpPr>
            <p:spPr bwMode="auto">
              <a:xfrm>
                <a:off x="2592" y="2160"/>
                <a:ext cx="0" cy="1344"/>
              </a:xfrm>
              <a:prstGeom prst="line">
                <a:avLst/>
              </a:prstGeom>
              <a:noFill/>
              <a:ln w="9525">
                <a:solidFill>
                  <a:schemeClr val="folHlink"/>
                </a:solidFill>
                <a:round/>
                <a:headEnd/>
                <a:tailEnd/>
              </a:ln>
              <a:effectLst/>
            </p:spPr>
            <p:txBody>
              <a:bodyPr/>
              <a:lstStyle/>
              <a:p>
                <a:endParaRPr lang="en-US"/>
              </a:p>
            </p:txBody>
          </p:sp>
        </p:grpSp>
        <p:sp>
          <p:nvSpPr>
            <p:cNvPr id="32933" name="Line 165"/>
            <p:cNvSpPr>
              <a:spLocks noChangeShapeType="1"/>
            </p:cNvSpPr>
            <p:nvPr/>
          </p:nvSpPr>
          <p:spPr bwMode="auto">
            <a:xfrm>
              <a:off x="3264" y="1296"/>
              <a:ext cx="0" cy="2640"/>
            </a:xfrm>
            <a:prstGeom prst="line">
              <a:avLst/>
            </a:prstGeom>
            <a:noFill/>
            <a:ln w="9525">
              <a:solidFill>
                <a:schemeClr val="folHlink"/>
              </a:solidFill>
              <a:round/>
              <a:headEnd/>
              <a:tailEnd/>
            </a:ln>
            <a:effectLst/>
          </p:spPr>
          <p:txBody>
            <a:bodyPr/>
            <a:lstStyle/>
            <a:p>
              <a:endParaRPr lang="en-US"/>
            </a:p>
          </p:txBody>
        </p:sp>
        <p:sp>
          <p:nvSpPr>
            <p:cNvPr id="32934" name="Line 166"/>
            <p:cNvSpPr>
              <a:spLocks noChangeShapeType="1"/>
            </p:cNvSpPr>
            <p:nvPr/>
          </p:nvSpPr>
          <p:spPr bwMode="auto">
            <a:xfrm>
              <a:off x="2352" y="2642"/>
              <a:ext cx="945" cy="503"/>
            </a:xfrm>
            <a:prstGeom prst="line">
              <a:avLst/>
            </a:prstGeom>
            <a:noFill/>
            <a:ln w="28575">
              <a:solidFill>
                <a:schemeClr val="tx1"/>
              </a:solidFill>
              <a:round/>
              <a:headEnd/>
              <a:tailEnd/>
            </a:ln>
            <a:effectLst/>
          </p:spPr>
          <p:txBody>
            <a:bodyPr/>
            <a:lstStyle/>
            <a:p>
              <a:endParaRPr lang="en-US"/>
            </a:p>
          </p:txBody>
        </p:sp>
        <p:sp>
          <p:nvSpPr>
            <p:cNvPr id="32935" name="Line 167"/>
            <p:cNvSpPr>
              <a:spLocks noChangeShapeType="1"/>
            </p:cNvSpPr>
            <p:nvPr/>
          </p:nvSpPr>
          <p:spPr bwMode="auto">
            <a:xfrm flipV="1">
              <a:off x="2352" y="3147"/>
              <a:ext cx="918" cy="503"/>
            </a:xfrm>
            <a:prstGeom prst="line">
              <a:avLst/>
            </a:prstGeom>
            <a:noFill/>
            <a:ln w="28575">
              <a:solidFill>
                <a:schemeClr val="tx1"/>
              </a:solidFill>
              <a:round/>
              <a:headEnd/>
              <a:tailEnd/>
            </a:ln>
            <a:effectLst/>
          </p:spPr>
          <p:txBody>
            <a:bodyPr/>
            <a:lstStyle/>
            <a:p>
              <a:endParaRPr lang="en-US"/>
            </a:p>
          </p:txBody>
        </p:sp>
        <p:sp>
          <p:nvSpPr>
            <p:cNvPr id="32936" name="Text Box 168"/>
            <p:cNvSpPr txBox="1">
              <a:spLocks noChangeArrowheads="1"/>
            </p:cNvSpPr>
            <p:nvPr/>
          </p:nvSpPr>
          <p:spPr bwMode="auto">
            <a:xfrm>
              <a:off x="3216" y="3092"/>
              <a:ext cx="240" cy="192"/>
            </a:xfrm>
            <a:prstGeom prst="rect">
              <a:avLst/>
            </a:prstGeom>
            <a:noFill/>
            <a:ln w="9525">
              <a:noFill/>
              <a:miter lim="800000"/>
              <a:headEnd/>
              <a:tailEnd/>
            </a:ln>
            <a:effectLst/>
          </p:spPr>
          <p:txBody>
            <a:bodyPr>
              <a:spAutoFit/>
            </a:bodyPr>
            <a:lstStyle/>
            <a:p>
              <a:r>
                <a:rPr lang="en-US" sz="1400">
                  <a:latin typeface="Times New Roman" pitchFamily="18" charset="0"/>
                </a:rPr>
                <a:t>o</a:t>
              </a:r>
              <a:r>
                <a:rPr lang="en-US" sz="1400" baseline="-25000">
                  <a:latin typeface="Times New Roman" pitchFamily="18" charset="0"/>
                </a:rPr>
                <a:t>1</a:t>
              </a:r>
            </a:p>
          </p:txBody>
        </p:sp>
        <p:sp>
          <p:nvSpPr>
            <p:cNvPr id="32937" name="Text Box 169"/>
            <p:cNvSpPr txBox="1">
              <a:spLocks noChangeArrowheads="1"/>
            </p:cNvSpPr>
            <p:nvPr/>
          </p:nvSpPr>
          <p:spPr bwMode="auto">
            <a:xfrm>
              <a:off x="2160" y="3026"/>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sp>
          <p:nvSpPr>
            <p:cNvPr id="32938" name="Oval 170"/>
            <p:cNvSpPr>
              <a:spLocks noChangeArrowheads="1"/>
            </p:cNvSpPr>
            <p:nvPr/>
          </p:nvSpPr>
          <p:spPr bwMode="auto">
            <a:xfrm>
              <a:off x="2280" y="309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39" name="Arc 171"/>
            <p:cNvSpPr>
              <a:spLocks/>
            </p:cNvSpPr>
            <p:nvPr/>
          </p:nvSpPr>
          <p:spPr bwMode="auto">
            <a:xfrm flipH="1">
              <a:off x="2008" y="2641"/>
              <a:ext cx="324" cy="1021"/>
            </a:xfrm>
            <a:custGeom>
              <a:avLst/>
              <a:gdLst>
                <a:gd name="G0" fmla="+- 0 0 0"/>
                <a:gd name="G1" fmla="+- 21595 0 0"/>
                <a:gd name="G2" fmla="+- 21600 0 0"/>
                <a:gd name="T0" fmla="*/ 472 w 21600"/>
                <a:gd name="T1" fmla="*/ 0 h 43178"/>
                <a:gd name="T2" fmla="*/ 865 w 21600"/>
                <a:gd name="T3" fmla="*/ 43178 h 43178"/>
                <a:gd name="T4" fmla="*/ 0 w 21600"/>
                <a:gd name="T5" fmla="*/ 21595 h 43178"/>
              </a:gdLst>
              <a:ahLst/>
              <a:cxnLst>
                <a:cxn ang="0">
                  <a:pos x="T0" y="T1"/>
                </a:cxn>
                <a:cxn ang="0">
                  <a:pos x="T2" y="T3"/>
                </a:cxn>
                <a:cxn ang="0">
                  <a:pos x="T4" y="T5"/>
                </a:cxn>
              </a:cxnLst>
              <a:rect l="0" t="0" r="r" b="b"/>
              <a:pathLst>
                <a:path w="21600" h="43178" fill="none" extrusionOk="0">
                  <a:moveTo>
                    <a:pt x="471" y="0"/>
                  </a:moveTo>
                  <a:cubicBezTo>
                    <a:pt x="12214" y="256"/>
                    <a:pt x="21600" y="9849"/>
                    <a:pt x="21600" y="21595"/>
                  </a:cubicBezTo>
                  <a:cubicBezTo>
                    <a:pt x="21600" y="33187"/>
                    <a:pt x="12448" y="42713"/>
                    <a:pt x="864" y="43177"/>
                  </a:cubicBezTo>
                </a:path>
                <a:path w="21600" h="43178" stroke="0" extrusionOk="0">
                  <a:moveTo>
                    <a:pt x="471" y="0"/>
                  </a:moveTo>
                  <a:cubicBezTo>
                    <a:pt x="12214" y="256"/>
                    <a:pt x="21600" y="9849"/>
                    <a:pt x="21600" y="21595"/>
                  </a:cubicBezTo>
                  <a:cubicBezTo>
                    <a:pt x="21600" y="33187"/>
                    <a:pt x="12448" y="42713"/>
                    <a:pt x="864" y="43177"/>
                  </a:cubicBezTo>
                  <a:lnTo>
                    <a:pt x="0" y="21595"/>
                  </a:lnTo>
                  <a:close/>
                </a:path>
              </a:pathLst>
            </a:custGeom>
            <a:noFill/>
            <a:ln w="28575">
              <a:solidFill>
                <a:schemeClr val="tx1"/>
              </a:solidFill>
              <a:round/>
              <a:headEnd/>
              <a:tailEnd/>
            </a:ln>
            <a:effectLst/>
          </p:spPr>
          <p:txBody>
            <a:bodyPr wrap="none" anchor="ctr"/>
            <a:lstStyle/>
            <a:p>
              <a:endParaRPr lang="en-US"/>
            </a:p>
          </p:txBody>
        </p:sp>
        <p:sp>
          <p:nvSpPr>
            <p:cNvPr id="32940" name="Arc 172"/>
            <p:cNvSpPr>
              <a:spLocks/>
            </p:cNvSpPr>
            <p:nvPr/>
          </p:nvSpPr>
          <p:spPr bwMode="auto">
            <a:xfrm>
              <a:off x="2256" y="2642"/>
              <a:ext cx="336" cy="1018"/>
            </a:xfrm>
            <a:custGeom>
              <a:avLst/>
              <a:gdLst>
                <a:gd name="G0" fmla="+- 0 0 0"/>
                <a:gd name="G1" fmla="+- 21294 0 0"/>
                <a:gd name="G2" fmla="+- 21600 0 0"/>
                <a:gd name="T0" fmla="*/ 3622 w 21600"/>
                <a:gd name="T1" fmla="*/ 0 h 42733"/>
                <a:gd name="T2" fmla="*/ 2630 w 21600"/>
                <a:gd name="T3" fmla="*/ 42733 h 42733"/>
                <a:gd name="T4" fmla="*/ 0 w 21600"/>
                <a:gd name="T5" fmla="*/ 21294 h 42733"/>
              </a:gdLst>
              <a:ahLst/>
              <a:cxnLst>
                <a:cxn ang="0">
                  <a:pos x="T0" y="T1"/>
                </a:cxn>
                <a:cxn ang="0">
                  <a:pos x="T2" y="T3"/>
                </a:cxn>
                <a:cxn ang="0">
                  <a:pos x="T4" y="T5"/>
                </a:cxn>
              </a:cxnLst>
              <a:rect l="0" t="0" r="r" b="b"/>
              <a:pathLst>
                <a:path w="21600" h="42733" fill="none" extrusionOk="0">
                  <a:moveTo>
                    <a:pt x="3622" y="-1"/>
                  </a:moveTo>
                  <a:cubicBezTo>
                    <a:pt x="14004" y="1765"/>
                    <a:pt x="21600" y="10762"/>
                    <a:pt x="21600" y="21294"/>
                  </a:cubicBezTo>
                  <a:cubicBezTo>
                    <a:pt x="21600" y="32206"/>
                    <a:pt x="13461" y="41404"/>
                    <a:pt x="2630" y="42733"/>
                  </a:cubicBezTo>
                </a:path>
                <a:path w="21600" h="42733" stroke="0" extrusionOk="0">
                  <a:moveTo>
                    <a:pt x="3622" y="-1"/>
                  </a:moveTo>
                  <a:cubicBezTo>
                    <a:pt x="14004" y="1765"/>
                    <a:pt x="21600" y="10762"/>
                    <a:pt x="21600" y="21294"/>
                  </a:cubicBezTo>
                  <a:cubicBezTo>
                    <a:pt x="21600" y="32206"/>
                    <a:pt x="13461" y="41404"/>
                    <a:pt x="2630" y="42733"/>
                  </a:cubicBezTo>
                  <a:lnTo>
                    <a:pt x="0" y="21294"/>
                  </a:lnTo>
                  <a:close/>
                </a:path>
              </a:pathLst>
            </a:custGeom>
            <a:noFill/>
            <a:ln w="9525">
              <a:solidFill>
                <a:schemeClr val="tx1"/>
              </a:solidFill>
              <a:prstDash val="lgDash"/>
              <a:round/>
              <a:headEnd/>
              <a:tailEnd/>
            </a:ln>
            <a:effectLst/>
          </p:spPr>
          <p:txBody>
            <a:bodyPr wrap="none" anchor="ctr"/>
            <a:lstStyle/>
            <a:p>
              <a:endParaRPr lang="en-US"/>
            </a:p>
          </p:txBody>
        </p:sp>
        <p:grpSp>
          <p:nvGrpSpPr>
            <p:cNvPr id="32941" name="Group 173"/>
            <p:cNvGrpSpPr>
              <a:grpSpLocks/>
            </p:cNvGrpSpPr>
            <p:nvPr/>
          </p:nvGrpSpPr>
          <p:grpSpPr bwMode="auto">
            <a:xfrm>
              <a:off x="1968" y="2642"/>
              <a:ext cx="632" cy="1008"/>
              <a:chOff x="1968" y="2400"/>
              <a:chExt cx="632" cy="1008"/>
            </a:xfrm>
          </p:grpSpPr>
          <p:sp>
            <p:nvSpPr>
              <p:cNvPr id="32942" name="Oval 174"/>
              <p:cNvSpPr>
                <a:spLocks noChangeArrowheads="1"/>
              </p:cNvSpPr>
              <p:nvPr/>
            </p:nvSpPr>
            <p:spPr bwMode="auto">
              <a:xfrm>
                <a:off x="1968" y="288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3" name="Oval 175"/>
              <p:cNvSpPr>
                <a:spLocks noChangeArrowheads="1"/>
              </p:cNvSpPr>
              <p:nvPr/>
            </p:nvSpPr>
            <p:spPr bwMode="auto">
              <a:xfrm>
                <a:off x="2064" y="32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4" name="Oval 176"/>
              <p:cNvSpPr>
                <a:spLocks noChangeArrowheads="1"/>
              </p:cNvSpPr>
              <p:nvPr/>
            </p:nvSpPr>
            <p:spPr bwMode="auto">
              <a:xfrm>
                <a:off x="2256" y="336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5" name="Oval 177"/>
              <p:cNvSpPr>
                <a:spLocks noChangeArrowheads="1"/>
              </p:cNvSpPr>
              <p:nvPr/>
            </p:nvSpPr>
            <p:spPr bwMode="auto">
              <a:xfrm>
                <a:off x="2480" y="321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6" name="Oval 178"/>
              <p:cNvSpPr>
                <a:spLocks noChangeArrowheads="1"/>
              </p:cNvSpPr>
              <p:nvPr/>
            </p:nvSpPr>
            <p:spPr bwMode="auto">
              <a:xfrm>
                <a:off x="2552" y="287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7" name="Oval 179"/>
              <p:cNvSpPr>
                <a:spLocks noChangeArrowheads="1"/>
              </p:cNvSpPr>
              <p:nvPr/>
            </p:nvSpPr>
            <p:spPr bwMode="auto">
              <a:xfrm>
                <a:off x="2472" y="256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8" name="Oval 180"/>
              <p:cNvSpPr>
                <a:spLocks noChangeArrowheads="1"/>
              </p:cNvSpPr>
              <p:nvPr/>
            </p:nvSpPr>
            <p:spPr bwMode="auto">
              <a:xfrm>
                <a:off x="2304" y="24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949" name="Oval 181"/>
              <p:cNvSpPr>
                <a:spLocks noChangeArrowheads="1"/>
              </p:cNvSpPr>
              <p:nvPr/>
            </p:nvSpPr>
            <p:spPr bwMode="auto">
              <a:xfrm>
                <a:off x="2080" y="257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sp>
        <p:nvSpPr>
          <p:cNvPr id="32950" name="Oval 182"/>
          <p:cNvSpPr>
            <a:spLocks noChangeArrowheads="1"/>
          </p:cNvSpPr>
          <p:nvPr/>
        </p:nvSpPr>
        <p:spPr bwMode="auto">
          <a:xfrm>
            <a:off x="7772400" y="5257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32951" name="Group 183"/>
          <p:cNvGrpSpPr>
            <a:grpSpLocks/>
          </p:cNvGrpSpPr>
          <p:nvPr/>
        </p:nvGrpSpPr>
        <p:grpSpPr bwMode="auto">
          <a:xfrm>
            <a:off x="0" y="0"/>
            <a:ext cx="2674938" cy="1581150"/>
            <a:chOff x="0" y="0"/>
            <a:chExt cx="1685" cy="996"/>
          </a:xfrm>
        </p:grpSpPr>
        <p:sp>
          <p:nvSpPr>
            <p:cNvPr id="32952" name="Rectangle 184"/>
            <p:cNvSpPr>
              <a:spLocks noChangeArrowheads="1"/>
            </p:cNvSpPr>
            <p:nvPr/>
          </p:nvSpPr>
          <p:spPr bwMode="auto">
            <a:xfrm>
              <a:off x="0" y="0"/>
              <a:ext cx="1632" cy="960"/>
            </a:xfrm>
            <a:prstGeom prst="rect">
              <a:avLst/>
            </a:prstGeom>
            <a:solidFill>
              <a:srgbClr val="CCFF66"/>
            </a:solidFill>
            <a:ln w="9525">
              <a:solidFill>
                <a:schemeClr val="tx1"/>
              </a:solidFill>
              <a:miter lim="800000"/>
              <a:headEnd/>
              <a:tailEnd/>
            </a:ln>
            <a:effectLst/>
          </p:spPr>
          <p:txBody>
            <a:bodyPr wrap="none" anchor="ctr"/>
            <a:lstStyle/>
            <a:p>
              <a:endParaRPr lang="en-US"/>
            </a:p>
          </p:txBody>
        </p:sp>
        <p:sp>
          <p:nvSpPr>
            <p:cNvPr id="32953" name="Text Box 185"/>
            <p:cNvSpPr txBox="1">
              <a:spLocks noChangeArrowheads="1"/>
            </p:cNvSpPr>
            <p:nvPr/>
          </p:nvSpPr>
          <p:spPr bwMode="auto">
            <a:xfrm>
              <a:off x="24" y="0"/>
              <a:ext cx="1661" cy="996"/>
            </a:xfrm>
            <a:prstGeom prst="rect">
              <a:avLst/>
            </a:prstGeom>
            <a:noFill/>
            <a:ln w="9525">
              <a:noFill/>
              <a:miter lim="800000"/>
              <a:headEnd/>
              <a:tailEnd/>
            </a:ln>
            <a:effectLst/>
          </p:spPr>
          <p:txBody>
            <a:bodyPr wrap="none">
              <a:spAutoFit/>
            </a:bodyPr>
            <a:lstStyle/>
            <a:p>
              <a:r>
                <a:rPr lang="en-US" sz="1400" b="1">
                  <a:solidFill>
                    <a:srgbClr val="FF0000"/>
                  </a:solidFill>
                  <a:latin typeface="Times New Roman" pitchFamily="18" charset="0"/>
                </a:rPr>
                <a:t>Problem 9:</a:t>
              </a:r>
              <a:r>
                <a:rPr lang="en-US" sz="1400">
                  <a:latin typeface="Times New Roman" pitchFamily="18" charset="0"/>
                </a:rPr>
                <a:t> A right circular cone, </a:t>
              </a:r>
            </a:p>
            <a:p>
              <a:r>
                <a:rPr lang="en-US" sz="1400">
                  <a:latin typeface="Times New Roman" pitchFamily="18" charset="0"/>
                </a:rPr>
                <a:t>40 mm base diameter and 60 mm </a:t>
              </a:r>
            </a:p>
            <a:p>
              <a:r>
                <a:rPr lang="en-US" sz="1400">
                  <a:latin typeface="Times New Roman" pitchFamily="18" charset="0"/>
                </a:rPr>
                <a:t>long axis is resting on Hp on one</a:t>
              </a:r>
            </a:p>
            <a:p>
              <a:r>
                <a:rPr lang="en-US" sz="1400">
                  <a:latin typeface="Times New Roman" pitchFamily="18" charset="0"/>
                </a:rPr>
                <a:t>point of base circle such that it’s </a:t>
              </a:r>
            </a:p>
            <a:p>
              <a:r>
                <a:rPr lang="en-US" sz="1400">
                  <a:latin typeface="Times New Roman" pitchFamily="18" charset="0"/>
                </a:rPr>
                <a:t>axis makes 45</a:t>
              </a:r>
              <a:r>
                <a:rPr lang="en-US" sz="1400" baseline="30000">
                  <a:latin typeface="Times New Roman" pitchFamily="18" charset="0"/>
                </a:rPr>
                <a:t>0</a:t>
              </a:r>
              <a:r>
                <a:rPr lang="en-US" sz="1400">
                  <a:latin typeface="Times New Roman" pitchFamily="18" charset="0"/>
                </a:rPr>
                <a:t> inclination with </a:t>
              </a:r>
            </a:p>
            <a:p>
              <a:r>
                <a:rPr lang="en-US" sz="1400">
                  <a:latin typeface="Times New Roman" pitchFamily="18" charset="0"/>
                </a:rPr>
                <a:t>Hp and 40</a:t>
              </a:r>
              <a:r>
                <a:rPr lang="en-US" sz="1400" baseline="30000">
                  <a:latin typeface="Times New Roman" pitchFamily="18" charset="0"/>
                </a:rPr>
                <a:t>0</a:t>
              </a:r>
              <a:r>
                <a:rPr lang="en-US" sz="1400">
                  <a:latin typeface="Times New Roman" pitchFamily="18" charset="0"/>
                </a:rPr>
                <a:t> inclination with Vp. </a:t>
              </a:r>
            </a:p>
            <a:p>
              <a:r>
                <a:rPr lang="en-US" sz="1400">
                  <a:latin typeface="Times New Roman" pitchFamily="18" charset="0"/>
                </a:rPr>
                <a:t>Draw it’s projections. </a:t>
              </a:r>
            </a:p>
          </p:txBody>
        </p:sp>
      </p:grpSp>
      <p:grpSp>
        <p:nvGrpSpPr>
          <p:cNvPr id="32954" name="Group 186"/>
          <p:cNvGrpSpPr>
            <a:grpSpLocks/>
          </p:cNvGrpSpPr>
          <p:nvPr/>
        </p:nvGrpSpPr>
        <p:grpSpPr bwMode="auto">
          <a:xfrm>
            <a:off x="2590800" y="0"/>
            <a:ext cx="6553200" cy="1524000"/>
            <a:chOff x="1632" y="0"/>
            <a:chExt cx="4128" cy="960"/>
          </a:xfrm>
        </p:grpSpPr>
        <p:sp>
          <p:nvSpPr>
            <p:cNvPr id="32955" name="Rectangle 187"/>
            <p:cNvSpPr>
              <a:spLocks noChangeArrowheads="1"/>
            </p:cNvSpPr>
            <p:nvPr/>
          </p:nvSpPr>
          <p:spPr bwMode="auto">
            <a:xfrm>
              <a:off x="1632" y="0"/>
              <a:ext cx="4128" cy="96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32956" name="Text Box 188"/>
            <p:cNvSpPr txBox="1">
              <a:spLocks noChangeArrowheads="1"/>
            </p:cNvSpPr>
            <p:nvPr/>
          </p:nvSpPr>
          <p:spPr bwMode="auto">
            <a:xfrm>
              <a:off x="1680" y="16"/>
              <a:ext cx="4008" cy="862"/>
            </a:xfrm>
            <a:prstGeom prst="rect">
              <a:avLst/>
            </a:prstGeom>
            <a:noFill/>
            <a:ln w="9525">
              <a:noFill/>
              <a:miter lim="800000"/>
              <a:headEnd/>
              <a:tailEnd/>
            </a:ln>
            <a:effectLst/>
          </p:spPr>
          <p:txBody>
            <a:bodyPr wrap="none">
              <a:spAutoFit/>
            </a:bodyPr>
            <a:lstStyle/>
            <a:p>
              <a:pPr algn="ctr"/>
              <a:r>
                <a:rPr lang="en-US" sz="1400">
                  <a:solidFill>
                    <a:srgbClr val="FF0000"/>
                  </a:solidFill>
                  <a:latin typeface="Times New Roman" pitchFamily="18" charset="0"/>
                </a:rPr>
                <a:t>This case resembles to </a:t>
              </a:r>
              <a:r>
                <a:rPr lang="en-US" sz="1400" b="1">
                  <a:solidFill>
                    <a:schemeClr val="accent2"/>
                  </a:solidFill>
                  <a:latin typeface="Times New Roman" pitchFamily="18" charset="0"/>
                </a:rPr>
                <a:t>problem no.7 &amp; 9 from projections of planes</a:t>
              </a:r>
              <a:r>
                <a:rPr lang="en-US" sz="1400">
                  <a:solidFill>
                    <a:srgbClr val="FF0000"/>
                  </a:solidFill>
                  <a:latin typeface="Times New Roman" pitchFamily="18" charset="0"/>
                </a:rPr>
                <a:t> topic.</a:t>
              </a:r>
            </a:p>
            <a:p>
              <a:pPr algn="ctr"/>
              <a:r>
                <a:rPr lang="en-US" sz="1400">
                  <a:solidFill>
                    <a:srgbClr val="FF0000"/>
                  </a:solidFill>
                  <a:latin typeface="Times New Roman" pitchFamily="18" charset="0"/>
                </a:rPr>
                <a:t>In previous all cases 2</a:t>
              </a:r>
              <a:r>
                <a:rPr lang="en-US" sz="1400" baseline="30000">
                  <a:solidFill>
                    <a:srgbClr val="FF0000"/>
                  </a:solidFill>
                  <a:latin typeface="Times New Roman" pitchFamily="18" charset="0"/>
                </a:rPr>
                <a:t>nd</a:t>
              </a:r>
              <a:r>
                <a:rPr lang="en-US" sz="1400">
                  <a:solidFill>
                    <a:srgbClr val="FF0000"/>
                  </a:solidFill>
                  <a:latin typeface="Times New Roman" pitchFamily="18" charset="0"/>
                </a:rPr>
                <a:t> inclination was done by a parameter not showing TL.Like</a:t>
              </a:r>
            </a:p>
            <a:p>
              <a:pPr algn="ctr"/>
              <a:r>
                <a:rPr lang="en-US" sz="1400">
                  <a:solidFill>
                    <a:srgbClr val="FF0000"/>
                  </a:solidFill>
                  <a:latin typeface="Times New Roman" pitchFamily="18" charset="0"/>
                </a:rPr>
                <a:t>Tv of axis is inclined to Vp etc. But here it is clearly said that the axis is 40</a:t>
              </a:r>
              <a:r>
                <a:rPr lang="en-US" sz="1400" baseline="30000">
                  <a:solidFill>
                    <a:srgbClr val="FF0000"/>
                  </a:solidFill>
                  <a:latin typeface="Times New Roman" pitchFamily="18" charset="0"/>
                </a:rPr>
                <a:t>0</a:t>
              </a:r>
              <a:r>
                <a:rPr lang="en-US" sz="1400">
                  <a:solidFill>
                    <a:srgbClr val="FF0000"/>
                  </a:solidFill>
                  <a:latin typeface="Times New Roman" pitchFamily="18" charset="0"/>
                </a:rPr>
                <a:t> inclined</a:t>
              </a:r>
            </a:p>
            <a:p>
              <a:pPr algn="ctr"/>
              <a:r>
                <a:rPr lang="en-US" sz="1400">
                  <a:solidFill>
                    <a:srgbClr val="FF0000"/>
                  </a:solidFill>
                  <a:latin typeface="Times New Roman" pitchFamily="18" charset="0"/>
                </a:rPr>
                <a:t> to Vp. Means here TL inclination is expected. So the same construction done in those </a:t>
              </a:r>
            </a:p>
            <a:p>
              <a:pPr algn="ctr"/>
              <a:r>
                <a:rPr lang="en-US" sz="1400">
                  <a:solidFill>
                    <a:srgbClr val="FF0000"/>
                  </a:solidFill>
                  <a:latin typeface="Times New Roman" pitchFamily="18" charset="0"/>
                </a:rPr>
                <a:t>Problems is done here also. See carefully the final Tv and inclination taken there.</a:t>
              </a:r>
            </a:p>
            <a:p>
              <a:pPr algn="ctr"/>
              <a:r>
                <a:rPr lang="en-US" sz="1400" b="1" i="1">
                  <a:solidFill>
                    <a:schemeClr val="accent2"/>
                  </a:solidFill>
                  <a:latin typeface="Times New Roman" pitchFamily="18" charset="0"/>
                </a:rPr>
                <a:t>So assuming it standing on HP begin as usual.</a:t>
              </a:r>
            </a:p>
          </p:txBody>
        </p:sp>
      </p:grpSp>
      <p:grpSp>
        <p:nvGrpSpPr>
          <p:cNvPr id="32957" name="Group 189"/>
          <p:cNvGrpSpPr>
            <a:grpSpLocks/>
          </p:cNvGrpSpPr>
          <p:nvPr/>
        </p:nvGrpSpPr>
        <p:grpSpPr bwMode="auto">
          <a:xfrm>
            <a:off x="8016875" y="6629400"/>
            <a:ext cx="1096963" cy="182563"/>
            <a:chOff x="5050" y="29"/>
            <a:chExt cx="691" cy="115"/>
          </a:xfrm>
        </p:grpSpPr>
        <p:sp>
          <p:nvSpPr>
            <p:cNvPr id="32958" name="AutoShape 190">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2959" name="AutoShape 191">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2960" name="AutoShape 192">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2961" name="AutoShape 193">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2962" name="AutoShape 194">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2963" name="AutoShape 195">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951"/>
                                        </p:tgtEl>
                                        <p:attrNameLst>
                                          <p:attrName>style.visibility</p:attrName>
                                        </p:attrNameLst>
                                      </p:cBhvr>
                                      <p:to>
                                        <p:strVal val="visible"/>
                                      </p:to>
                                    </p:set>
                                    <p:anim calcmode="lin" valueType="num">
                                      <p:cBhvr additive="base">
                                        <p:cTn id="7" dur="500" fill="hold"/>
                                        <p:tgtEl>
                                          <p:spTgt spid="32951"/>
                                        </p:tgtEl>
                                        <p:attrNameLst>
                                          <p:attrName>ppt_x</p:attrName>
                                        </p:attrNameLst>
                                      </p:cBhvr>
                                      <p:tavLst>
                                        <p:tav tm="0">
                                          <p:val>
                                            <p:strVal val="0-#ppt_w/2"/>
                                          </p:val>
                                        </p:tav>
                                        <p:tav tm="100000">
                                          <p:val>
                                            <p:strVal val="#ppt_x"/>
                                          </p:val>
                                        </p:tav>
                                      </p:tavLst>
                                    </p:anim>
                                    <p:anim calcmode="lin" valueType="num">
                                      <p:cBhvr additive="base">
                                        <p:cTn id="8" dur="500" fill="hold"/>
                                        <p:tgtEl>
                                          <p:spTgt spid="3295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2954"/>
                                        </p:tgtEl>
                                        <p:attrNameLst>
                                          <p:attrName>style.visibility</p:attrName>
                                        </p:attrNameLst>
                                      </p:cBhvr>
                                      <p:to>
                                        <p:strVal val="visible"/>
                                      </p:to>
                                    </p:set>
                                    <p:anim calcmode="lin" valueType="num">
                                      <p:cBhvr additive="base">
                                        <p:cTn id="13" dur="500" fill="hold"/>
                                        <p:tgtEl>
                                          <p:spTgt spid="32954"/>
                                        </p:tgtEl>
                                        <p:attrNameLst>
                                          <p:attrName>ppt_x</p:attrName>
                                        </p:attrNameLst>
                                      </p:cBhvr>
                                      <p:tavLst>
                                        <p:tav tm="0">
                                          <p:val>
                                            <p:strVal val="1+#ppt_w/2"/>
                                          </p:val>
                                        </p:tav>
                                        <p:tav tm="100000">
                                          <p:val>
                                            <p:strVal val="#ppt_x"/>
                                          </p:val>
                                        </p:tav>
                                      </p:tavLst>
                                    </p:anim>
                                    <p:anim calcmode="lin" valueType="num">
                                      <p:cBhvr additive="base">
                                        <p:cTn id="14" dur="500" fill="hold"/>
                                        <p:tgtEl>
                                          <p:spTgt spid="3295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2860"/>
                                        </p:tgtEl>
                                        <p:attrNameLst>
                                          <p:attrName>style.visibility</p:attrName>
                                        </p:attrNameLst>
                                      </p:cBhvr>
                                      <p:to>
                                        <p:strVal val="visible"/>
                                      </p:to>
                                    </p:set>
                                    <p:anim calcmode="lin" valueType="num">
                                      <p:cBhvr additive="base">
                                        <p:cTn id="19" dur="500" fill="hold"/>
                                        <p:tgtEl>
                                          <p:spTgt spid="32860"/>
                                        </p:tgtEl>
                                        <p:attrNameLst>
                                          <p:attrName>ppt_x</p:attrName>
                                        </p:attrNameLst>
                                      </p:cBhvr>
                                      <p:tavLst>
                                        <p:tav tm="0">
                                          <p:val>
                                            <p:strVal val="0-#ppt_w/2"/>
                                          </p:val>
                                        </p:tav>
                                        <p:tav tm="100000">
                                          <p:val>
                                            <p:strVal val="#ppt_x"/>
                                          </p:val>
                                        </p:tav>
                                      </p:tavLst>
                                    </p:anim>
                                    <p:anim calcmode="lin" valueType="num">
                                      <p:cBhvr additive="base">
                                        <p:cTn id="20" dur="500" fill="hold"/>
                                        <p:tgtEl>
                                          <p:spTgt spid="3286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32900"/>
                                        </p:tgtEl>
                                        <p:attrNameLst>
                                          <p:attrName>style.visibility</p:attrName>
                                        </p:attrNameLst>
                                      </p:cBhvr>
                                      <p:to>
                                        <p:strVal val="visible"/>
                                      </p:to>
                                    </p:set>
                                    <p:animEffect transition="in" filter="strips(downRight)">
                                      <p:cBhvr>
                                        <p:cTn id="25" dur="500"/>
                                        <p:tgtEl>
                                          <p:spTgt spid="3290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329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7" presetClass="entr" presetSubtype="8" fill="hold" nodeType="clickEffect">
                                  <p:stCondLst>
                                    <p:cond delay="0"/>
                                  </p:stCondLst>
                                  <p:childTnLst>
                                    <p:set>
                                      <p:cBhvr>
                                        <p:cTn id="33" dur="1" fill="hold">
                                          <p:stCondLst>
                                            <p:cond delay="0"/>
                                          </p:stCondLst>
                                        </p:cTn>
                                        <p:tgtEl>
                                          <p:spTgt spid="32854"/>
                                        </p:tgtEl>
                                        <p:attrNameLst>
                                          <p:attrName>style.visibility</p:attrName>
                                        </p:attrNameLst>
                                      </p:cBhvr>
                                      <p:to>
                                        <p:strVal val="visible"/>
                                      </p:to>
                                    </p:set>
                                    <p:anim calcmode="lin" valueType="num">
                                      <p:cBhvr>
                                        <p:cTn id="34" dur="500" fill="hold"/>
                                        <p:tgtEl>
                                          <p:spTgt spid="32854"/>
                                        </p:tgtEl>
                                        <p:attrNameLst>
                                          <p:attrName>ppt_x</p:attrName>
                                        </p:attrNameLst>
                                      </p:cBhvr>
                                      <p:tavLst>
                                        <p:tav tm="0">
                                          <p:val>
                                            <p:strVal val="#ppt_x-#ppt_w/2"/>
                                          </p:val>
                                        </p:tav>
                                        <p:tav tm="100000">
                                          <p:val>
                                            <p:strVal val="#ppt_x"/>
                                          </p:val>
                                        </p:tav>
                                      </p:tavLst>
                                    </p:anim>
                                    <p:anim calcmode="lin" valueType="num">
                                      <p:cBhvr>
                                        <p:cTn id="35" dur="500" fill="hold"/>
                                        <p:tgtEl>
                                          <p:spTgt spid="32854"/>
                                        </p:tgtEl>
                                        <p:attrNameLst>
                                          <p:attrName>ppt_y</p:attrName>
                                        </p:attrNameLst>
                                      </p:cBhvr>
                                      <p:tavLst>
                                        <p:tav tm="0">
                                          <p:val>
                                            <p:strVal val="#ppt_y"/>
                                          </p:val>
                                        </p:tav>
                                        <p:tav tm="100000">
                                          <p:val>
                                            <p:strVal val="#ppt_y"/>
                                          </p:val>
                                        </p:tav>
                                      </p:tavLst>
                                    </p:anim>
                                    <p:anim calcmode="lin" valueType="num">
                                      <p:cBhvr>
                                        <p:cTn id="36" dur="500" fill="hold"/>
                                        <p:tgtEl>
                                          <p:spTgt spid="32854"/>
                                        </p:tgtEl>
                                        <p:attrNameLst>
                                          <p:attrName>ppt_w</p:attrName>
                                        </p:attrNameLst>
                                      </p:cBhvr>
                                      <p:tavLst>
                                        <p:tav tm="0">
                                          <p:val>
                                            <p:fltVal val="0"/>
                                          </p:val>
                                        </p:tav>
                                        <p:tav tm="100000">
                                          <p:val>
                                            <p:strVal val="#ppt_w"/>
                                          </p:val>
                                        </p:tav>
                                      </p:tavLst>
                                    </p:anim>
                                    <p:anim calcmode="lin" valueType="num">
                                      <p:cBhvr>
                                        <p:cTn id="37" dur="500" fill="hold"/>
                                        <p:tgtEl>
                                          <p:spTgt spid="32854"/>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 fill="hold" nodeType="clickEffect">
                                  <p:stCondLst>
                                    <p:cond delay="0"/>
                                  </p:stCondLst>
                                  <p:childTnLst>
                                    <p:set>
                                      <p:cBhvr>
                                        <p:cTn id="41" dur="1" fill="hold">
                                          <p:stCondLst>
                                            <p:cond delay="0"/>
                                          </p:stCondLst>
                                        </p:cTn>
                                        <p:tgtEl>
                                          <p:spTgt spid="32917"/>
                                        </p:tgtEl>
                                        <p:attrNameLst>
                                          <p:attrName>style.visibility</p:attrName>
                                        </p:attrNameLst>
                                      </p:cBhvr>
                                      <p:to>
                                        <p:strVal val="visible"/>
                                      </p:to>
                                    </p:set>
                                    <p:anim calcmode="lin" valueType="num">
                                      <p:cBhvr>
                                        <p:cTn id="42" dur="500" fill="hold"/>
                                        <p:tgtEl>
                                          <p:spTgt spid="32917"/>
                                        </p:tgtEl>
                                        <p:attrNameLst>
                                          <p:attrName>ppt_x</p:attrName>
                                        </p:attrNameLst>
                                      </p:cBhvr>
                                      <p:tavLst>
                                        <p:tav tm="0">
                                          <p:val>
                                            <p:strVal val="#ppt_x"/>
                                          </p:val>
                                        </p:tav>
                                        <p:tav tm="100000">
                                          <p:val>
                                            <p:strVal val="#ppt_x"/>
                                          </p:val>
                                        </p:tav>
                                      </p:tavLst>
                                    </p:anim>
                                    <p:anim calcmode="lin" valueType="num">
                                      <p:cBhvr>
                                        <p:cTn id="43" dur="500" fill="hold"/>
                                        <p:tgtEl>
                                          <p:spTgt spid="32917"/>
                                        </p:tgtEl>
                                        <p:attrNameLst>
                                          <p:attrName>ppt_y</p:attrName>
                                        </p:attrNameLst>
                                      </p:cBhvr>
                                      <p:tavLst>
                                        <p:tav tm="0">
                                          <p:val>
                                            <p:strVal val="#ppt_y-#ppt_h/2"/>
                                          </p:val>
                                        </p:tav>
                                        <p:tav tm="100000">
                                          <p:val>
                                            <p:strVal val="#ppt_y"/>
                                          </p:val>
                                        </p:tav>
                                      </p:tavLst>
                                    </p:anim>
                                    <p:anim calcmode="lin" valueType="num">
                                      <p:cBhvr>
                                        <p:cTn id="44" dur="500" fill="hold"/>
                                        <p:tgtEl>
                                          <p:spTgt spid="32917"/>
                                        </p:tgtEl>
                                        <p:attrNameLst>
                                          <p:attrName>ppt_w</p:attrName>
                                        </p:attrNameLst>
                                      </p:cBhvr>
                                      <p:tavLst>
                                        <p:tav tm="0">
                                          <p:val>
                                            <p:strVal val="#ppt_w"/>
                                          </p:val>
                                        </p:tav>
                                        <p:tav tm="100000">
                                          <p:val>
                                            <p:strVal val="#ppt_w"/>
                                          </p:val>
                                        </p:tav>
                                      </p:tavLst>
                                    </p:anim>
                                    <p:anim calcmode="lin" valueType="num">
                                      <p:cBhvr>
                                        <p:cTn id="45" dur="500" fill="hold"/>
                                        <p:tgtEl>
                                          <p:spTgt spid="32917"/>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8" fill="hold" nodeType="clickEffect">
                                  <p:stCondLst>
                                    <p:cond delay="0"/>
                                  </p:stCondLst>
                                  <p:childTnLst>
                                    <p:set>
                                      <p:cBhvr>
                                        <p:cTn id="49" dur="1" fill="hold">
                                          <p:stCondLst>
                                            <p:cond delay="0"/>
                                          </p:stCondLst>
                                        </p:cTn>
                                        <p:tgtEl>
                                          <p:spTgt spid="32810"/>
                                        </p:tgtEl>
                                        <p:attrNameLst>
                                          <p:attrName>style.visibility</p:attrName>
                                        </p:attrNameLst>
                                      </p:cBhvr>
                                      <p:to>
                                        <p:strVal val="visible"/>
                                      </p:to>
                                    </p:set>
                                    <p:anim calcmode="lin" valueType="num">
                                      <p:cBhvr>
                                        <p:cTn id="50" dur="500" fill="hold"/>
                                        <p:tgtEl>
                                          <p:spTgt spid="32810"/>
                                        </p:tgtEl>
                                        <p:attrNameLst>
                                          <p:attrName>ppt_x</p:attrName>
                                        </p:attrNameLst>
                                      </p:cBhvr>
                                      <p:tavLst>
                                        <p:tav tm="0">
                                          <p:val>
                                            <p:strVal val="#ppt_x-#ppt_w/2"/>
                                          </p:val>
                                        </p:tav>
                                        <p:tav tm="100000">
                                          <p:val>
                                            <p:strVal val="#ppt_x"/>
                                          </p:val>
                                        </p:tav>
                                      </p:tavLst>
                                    </p:anim>
                                    <p:anim calcmode="lin" valueType="num">
                                      <p:cBhvr>
                                        <p:cTn id="51" dur="500" fill="hold"/>
                                        <p:tgtEl>
                                          <p:spTgt spid="32810"/>
                                        </p:tgtEl>
                                        <p:attrNameLst>
                                          <p:attrName>ppt_y</p:attrName>
                                        </p:attrNameLst>
                                      </p:cBhvr>
                                      <p:tavLst>
                                        <p:tav tm="0">
                                          <p:val>
                                            <p:strVal val="#ppt_y"/>
                                          </p:val>
                                        </p:tav>
                                        <p:tav tm="100000">
                                          <p:val>
                                            <p:strVal val="#ppt_y"/>
                                          </p:val>
                                        </p:tav>
                                      </p:tavLst>
                                    </p:anim>
                                    <p:anim calcmode="lin" valueType="num">
                                      <p:cBhvr>
                                        <p:cTn id="52" dur="500" fill="hold"/>
                                        <p:tgtEl>
                                          <p:spTgt spid="32810"/>
                                        </p:tgtEl>
                                        <p:attrNameLst>
                                          <p:attrName>ppt_w</p:attrName>
                                        </p:attrNameLst>
                                      </p:cBhvr>
                                      <p:tavLst>
                                        <p:tav tm="0">
                                          <p:val>
                                            <p:fltVal val="0"/>
                                          </p:val>
                                        </p:tav>
                                        <p:tav tm="100000">
                                          <p:val>
                                            <p:strVal val="#ppt_w"/>
                                          </p:val>
                                        </p:tav>
                                      </p:tavLst>
                                    </p:anim>
                                    <p:anim calcmode="lin" valueType="num">
                                      <p:cBhvr>
                                        <p:cTn id="53" dur="500" fill="hold"/>
                                        <p:tgtEl>
                                          <p:spTgt spid="32810"/>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8" presetClass="entr" presetSubtype="6" fill="hold" nodeType="clickEffect">
                                  <p:stCondLst>
                                    <p:cond delay="0"/>
                                  </p:stCondLst>
                                  <p:childTnLst>
                                    <p:set>
                                      <p:cBhvr>
                                        <p:cTn id="57" dur="1" fill="hold">
                                          <p:stCondLst>
                                            <p:cond delay="0"/>
                                          </p:stCondLst>
                                        </p:cTn>
                                        <p:tgtEl>
                                          <p:spTgt spid="32802"/>
                                        </p:tgtEl>
                                        <p:attrNameLst>
                                          <p:attrName>style.visibility</p:attrName>
                                        </p:attrNameLst>
                                      </p:cBhvr>
                                      <p:to>
                                        <p:strVal val="visible"/>
                                      </p:to>
                                    </p:set>
                                    <p:animEffect transition="in" filter="strips(downRight)">
                                      <p:cBhvr>
                                        <p:cTn id="58" dur="500"/>
                                        <p:tgtEl>
                                          <p:spTgt spid="3280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27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950"/>
                                        </p:tgtEl>
                                        <p:attrNameLst>
                                          <p:attrName>style.visibility</p:attrName>
                                        </p:attrNameLst>
                                      </p:cBhvr>
                                      <p:to>
                                        <p:strVal val="visible"/>
                                      </p:to>
                                    </p:set>
                                    <p:anim calcmode="lin" valueType="num">
                                      <p:cBhvr additive="base">
                                        <p:cTn id="67" dur="500" fill="hold"/>
                                        <p:tgtEl>
                                          <p:spTgt spid="32950"/>
                                        </p:tgtEl>
                                        <p:attrNameLst>
                                          <p:attrName>ppt_x</p:attrName>
                                        </p:attrNameLst>
                                      </p:cBhvr>
                                      <p:tavLst>
                                        <p:tav tm="0">
                                          <p:val>
                                            <p:strVal val="#ppt_x"/>
                                          </p:val>
                                        </p:tav>
                                        <p:tav tm="100000">
                                          <p:val>
                                            <p:strVal val="#ppt_x"/>
                                          </p:val>
                                        </p:tav>
                                      </p:tavLst>
                                    </p:anim>
                                    <p:anim calcmode="lin" valueType="num">
                                      <p:cBhvr additive="base">
                                        <p:cTn id="68" dur="500" fill="hold"/>
                                        <p:tgtEl>
                                          <p:spTgt spid="3295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32799"/>
                                        </p:tgtEl>
                                        <p:attrNameLst>
                                          <p:attrName>style.visibility</p:attrName>
                                        </p:attrNameLst>
                                      </p:cBhvr>
                                      <p:to>
                                        <p:strVal val="visible"/>
                                      </p:to>
                                    </p:set>
                                    <p:anim calcmode="lin" valueType="num">
                                      <p:cBhvr additive="base">
                                        <p:cTn id="73" dur="500" fill="hold"/>
                                        <p:tgtEl>
                                          <p:spTgt spid="32799"/>
                                        </p:tgtEl>
                                        <p:attrNameLst>
                                          <p:attrName>ppt_x</p:attrName>
                                        </p:attrNameLst>
                                      </p:cBhvr>
                                      <p:tavLst>
                                        <p:tav tm="0">
                                          <p:val>
                                            <p:strVal val="0-#ppt_w/2"/>
                                          </p:val>
                                        </p:tav>
                                        <p:tav tm="100000">
                                          <p:val>
                                            <p:strVal val="#ppt_x"/>
                                          </p:val>
                                        </p:tav>
                                      </p:tavLst>
                                    </p:anim>
                                    <p:anim calcmode="lin" valueType="num">
                                      <p:cBhvr additive="base">
                                        <p:cTn id="74" dur="500" fill="hold"/>
                                        <p:tgtEl>
                                          <p:spTgt spid="32799"/>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32815"/>
                                        </p:tgtEl>
                                        <p:attrNameLst>
                                          <p:attrName>style.visibility</p:attrName>
                                        </p:attrNameLst>
                                      </p:cBhvr>
                                      <p:to>
                                        <p:strVal val="visible"/>
                                      </p:to>
                                    </p:set>
                                    <p:anim calcmode="lin" valueType="num">
                                      <p:cBhvr>
                                        <p:cTn id="79" dur="500" fill="hold"/>
                                        <p:tgtEl>
                                          <p:spTgt spid="32815"/>
                                        </p:tgtEl>
                                        <p:attrNameLst>
                                          <p:attrName>ppt_x</p:attrName>
                                        </p:attrNameLst>
                                      </p:cBhvr>
                                      <p:tavLst>
                                        <p:tav tm="0">
                                          <p:val>
                                            <p:strVal val="#ppt_x-#ppt_w/2"/>
                                          </p:val>
                                        </p:tav>
                                        <p:tav tm="100000">
                                          <p:val>
                                            <p:strVal val="#ppt_x"/>
                                          </p:val>
                                        </p:tav>
                                      </p:tavLst>
                                    </p:anim>
                                    <p:anim calcmode="lin" valueType="num">
                                      <p:cBhvr>
                                        <p:cTn id="80" dur="500" fill="hold"/>
                                        <p:tgtEl>
                                          <p:spTgt spid="32815"/>
                                        </p:tgtEl>
                                        <p:attrNameLst>
                                          <p:attrName>ppt_y</p:attrName>
                                        </p:attrNameLst>
                                      </p:cBhvr>
                                      <p:tavLst>
                                        <p:tav tm="0">
                                          <p:val>
                                            <p:strVal val="#ppt_y"/>
                                          </p:val>
                                        </p:tav>
                                        <p:tav tm="100000">
                                          <p:val>
                                            <p:strVal val="#ppt_y"/>
                                          </p:val>
                                        </p:tav>
                                      </p:tavLst>
                                    </p:anim>
                                    <p:anim calcmode="lin" valueType="num">
                                      <p:cBhvr>
                                        <p:cTn id="81" dur="500" fill="hold"/>
                                        <p:tgtEl>
                                          <p:spTgt spid="32815"/>
                                        </p:tgtEl>
                                        <p:attrNameLst>
                                          <p:attrName>ppt_w</p:attrName>
                                        </p:attrNameLst>
                                      </p:cBhvr>
                                      <p:tavLst>
                                        <p:tav tm="0">
                                          <p:val>
                                            <p:fltVal val="0"/>
                                          </p:val>
                                        </p:tav>
                                        <p:tav tm="100000">
                                          <p:val>
                                            <p:strVal val="#ppt_w"/>
                                          </p:val>
                                        </p:tav>
                                      </p:tavLst>
                                    </p:anim>
                                    <p:anim calcmode="lin" valueType="num">
                                      <p:cBhvr>
                                        <p:cTn id="82" dur="500" fill="hold"/>
                                        <p:tgtEl>
                                          <p:spTgt spid="32815"/>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32793"/>
                                        </p:tgtEl>
                                        <p:attrNameLst>
                                          <p:attrName>style.visibility</p:attrName>
                                        </p:attrNameLst>
                                      </p:cBhvr>
                                      <p:to>
                                        <p:strVal val="visible"/>
                                      </p:to>
                                    </p:set>
                                    <p:anim calcmode="lin" valueType="num">
                                      <p:cBhvr additive="base">
                                        <p:cTn id="87" dur="500" fill="hold"/>
                                        <p:tgtEl>
                                          <p:spTgt spid="32793"/>
                                        </p:tgtEl>
                                        <p:attrNameLst>
                                          <p:attrName>ppt_x</p:attrName>
                                        </p:attrNameLst>
                                      </p:cBhvr>
                                      <p:tavLst>
                                        <p:tav tm="0">
                                          <p:val>
                                            <p:strVal val="1+#ppt_w/2"/>
                                          </p:val>
                                        </p:tav>
                                        <p:tav tm="100000">
                                          <p:val>
                                            <p:strVal val="#ppt_x"/>
                                          </p:val>
                                        </p:tav>
                                      </p:tavLst>
                                    </p:anim>
                                    <p:anim calcmode="lin" valueType="num">
                                      <p:cBhvr additive="base">
                                        <p:cTn id="88" dur="500" fill="hold"/>
                                        <p:tgtEl>
                                          <p:spTgt spid="32793"/>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32795"/>
                                        </p:tgtEl>
                                        <p:attrNameLst>
                                          <p:attrName>style.visibility</p:attrName>
                                        </p:attrNameLst>
                                      </p:cBhvr>
                                      <p:to>
                                        <p:strVal val="visible"/>
                                      </p:to>
                                    </p:set>
                                    <p:anim calcmode="lin" valueType="num">
                                      <p:cBhvr additive="base">
                                        <p:cTn id="93" dur="500" fill="hold"/>
                                        <p:tgtEl>
                                          <p:spTgt spid="32795"/>
                                        </p:tgtEl>
                                        <p:attrNameLst>
                                          <p:attrName>ppt_x</p:attrName>
                                        </p:attrNameLst>
                                      </p:cBhvr>
                                      <p:tavLst>
                                        <p:tav tm="0">
                                          <p:val>
                                            <p:strVal val="1+#ppt_w/2"/>
                                          </p:val>
                                        </p:tav>
                                        <p:tav tm="100000">
                                          <p:val>
                                            <p:strVal val="#ppt_x"/>
                                          </p:val>
                                        </p:tav>
                                      </p:tavLst>
                                    </p:anim>
                                    <p:anim calcmode="lin" valueType="num">
                                      <p:cBhvr additive="base">
                                        <p:cTn id="94" dur="500" fill="hold"/>
                                        <p:tgtEl>
                                          <p:spTgt spid="32795"/>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7" presetClass="entr" presetSubtype="8" fill="hold" grpId="0" nodeType="clickEffect">
                                  <p:stCondLst>
                                    <p:cond delay="0"/>
                                  </p:stCondLst>
                                  <p:iterate type="wd">
                                    <p:tmPct val="100000"/>
                                  </p:iterate>
                                  <p:childTnLst>
                                    <p:set>
                                      <p:cBhvr>
                                        <p:cTn id="98" dur="1" fill="hold">
                                          <p:stCondLst>
                                            <p:cond delay="0"/>
                                          </p:stCondLst>
                                        </p:cTn>
                                        <p:tgtEl>
                                          <p:spTgt spid="32816"/>
                                        </p:tgtEl>
                                        <p:attrNameLst>
                                          <p:attrName>style.visibility</p:attrName>
                                        </p:attrNameLst>
                                      </p:cBhvr>
                                      <p:to>
                                        <p:strVal val="visible"/>
                                      </p:to>
                                    </p:set>
                                    <p:anim calcmode="lin" valueType="num">
                                      <p:cBhvr>
                                        <p:cTn id="99" dur="300" fill="hold"/>
                                        <p:tgtEl>
                                          <p:spTgt spid="32816"/>
                                        </p:tgtEl>
                                        <p:attrNameLst>
                                          <p:attrName>ppt_x</p:attrName>
                                        </p:attrNameLst>
                                      </p:cBhvr>
                                      <p:tavLst>
                                        <p:tav tm="0">
                                          <p:val>
                                            <p:strVal val="#ppt_x-#ppt_w/2"/>
                                          </p:val>
                                        </p:tav>
                                        <p:tav tm="100000">
                                          <p:val>
                                            <p:strVal val="#ppt_x"/>
                                          </p:val>
                                        </p:tav>
                                      </p:tavLst>
                                    </p:anim>
                                    <p:anim calcmode="lin" valueType="num">
                                      <p:cBhvr>
                                        <p:cTn id="100" dur="300" fill="hold"/>
                                        <p:tgtEl>
                                          <p:spTgt spid="32816"/>
                                        </p:tgtEl>
                                        <p:attrNameLst>
                                          <p:attrName>ppt_y</p:attrName>
                                        </p:attrNameLst>
                                      </p:cBhvr>
                                      <p:tavLst>
                                        <p:tav tm="0">
                                          <p:val>
                                            <p:strVal val="#ppt_y"/>
                                          </p:val>
                                        </p:tav>
                                        <p:tav tm="100000">
                                          <p:val>
                                            <p:strVal val="#ppt_y"/>
                                          </p:val>
                                        </p:tav>
                                      </p:tavLst>
                                    </p:anim>
                                    <p:anim calcmode="lin" valueType="num">
                                      <p:cBhvr>
                                        <p:cTn id="101" dur="300" fill="hold"/>
                                        <p:tgtEl>
                                          <p:spTgt spid="32816"/>
                                        </p:tgtEl>
                                        <p:attrNameLst>
                                          <p:attrName>ppt_w</p:attrName>
                                        </p:attrNameLst>
                                      </p:cBhvr>
                                      <p:tavLst>
                                        <p:tav tm="0">
                                          <p:val>
                                            <p:fltVal val="0"/>
                                          </p:val>
                                        </p:tav>
                                        <p:tav tm="100000">
                                          <p:val>
                                            <p:strVal val="#ppt_w"/>
                                          </p:val>
                                        </p:tav>
                                      </p:tavLst>
                                    </p:anim>
                                    <p:anim calcmode="lin" valueType="num">
                                      <p:cBhvr>
                                        <p:cTn id="102" dur="300" fill="hold"/>
                                        <p:tgtEl>
                                          <p:spTgt spid="32816"/>
                                        </p:tgtEl>
                                        <p:attrNameLst>
                                          <p:attrName>ppt_h</p:attrName>
                                        </p:attrNameLst>
                                      </p:cBhvr>
                                      <p:tavLst>
                                        <p:tav tm="0">
                                          <p:val>
                                            <p:strVal val="#ppt_h"/>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32796"/>
                                        </p:tgtEl>
                                        <p:attrNameLst>
                                          <p:attrName>style.visibility</p:attrName>
                                        </p:attrNameLst>
                                      </p:cBhvr>
                                      <p:to>
                                        <p:strVal val="visible"/>
                                      </p:to>
                                    </p:set>
                                    <p:animEffect transition="in" filter="strips(downRight)">
                                      <p:cBhvr>
                                        <p:cTn id="107" dur="500"/>
                                        <p:tgtEl>
                                          <p:spTgt spid="32796"/>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nodeType="clickEffect">
                                  <p:stCondLst>
                                    <p:cond delay="0"/>
                                  </p:stCondLst>
                                  <p:childTnLst>
                                    <p:set>
                                      <p:cBhvr>
                                        <p:cTn id="111" dur="1" fill="hold">
                                          <p:stCondLst>
                                            <p:cond delay="0"/>
                                          </p:stCondLst>
                                        </p:cTn>
                                        <p:tgtEl>
                                          <p:spTgt spid="32806"/>
                                        </p:tgtEl>
                                        <p:attrNameLst>
                                          <p:attrName>style.visibility</p:attrName>
                                        </p:attrNameLst>
                                      </p:cBhvr>
                                      <p:to>
                                        <p:strVal val="visible"/>
                                      </p:to>
                                    </p:set>
                                    <p:animEffect transition="in" filter="strips(downLeft)">
                                      <p:cBhvr>
                                        <p:cTn id="112" dur="500"/>
                                        <p:tgtEl>
                                          <p:spTgt spid="32806"/>
                                        </p:tgtEl>
                                      </p:cBhvr>
                                    </p:animEffect>
                                  </p:childTnLst>
                                </p:cTn>
                              </p:par>
                            </p:childTnLst>
                          </p:cTn>
                        </p:par>
                      </p:childTnLst>
                    </p:cTn>
                  </p:par>
                  <p:par>
                    <p:cTn id="113" fill="hold">
                      <p:stCondLst>
                        <p:cond delay="indefinite"/>
                      </p:stCondLst>
                      <p:childTnLst>
                        <p:par>
                          <p:cTn id="114" fill="hold">
                            <p:stCondLst>
                              <p:cond delay="0"/>
                            </p:stCondLst>
                            <p:childTnLst>
                              <p:par>
                                <p:cTn id="115" presetID="17" presetClass="entr" presetSubtype="1" fill="hold" nodeType="clickEffect">
                                  <p:stCondLst>
                                    <p:cond delay="0"/>
                                  </p:stCondLst>
                                  <p:childTnLst>
                                    <p:set>
                                      <p:cBhvr>
                                        <p:cTn id="116" dur="1" fill="hold">
                                          <p:stCondLst>
                                            <p:cond delay="0"/>
                                          </p:stCondLst>
                                        </p:cTn>
                                        <p:tgtEl>
                                          <p:spTgt spid="32770"/>
                                        </p:tgtEl>
                                        <p:attrNameLst>
                                          <p:attrName>style.visibility</p:attrName>
                                        </p:attrNameLst>
                                      </p:cBhvr>
                                      <p:to>
                                        <p:strVal val="visible"/>
                                      </p:to>
                                    </p:set>
                                    <p:anim calcmode="lin" valueType="num">
                                      <p:cBhvr>
                                        <p:cTn id="117" dur="500" fill="hold"/>
                                        <p:tgtEl>
                                          <p:spTgt spid="32770"/>
                                        </p:tgtEl>
                                        <p:attrNameLst>
                                          <p:attrName>ppt_x</p:attrName>
                                        </p:attrNameLst>
                                      </p:cBhvr>
                                      <p:tavLst>
                                        <p:tav tm="0">
                                          <p:val>
                                            <p:strVal val="#ppt_x"/>
                                          </p:val>
                                        </p:tav>
                                        <p:tav tm="100000">
                                          <p:val>
                                            <p:strVal val="#ppt_x"/>
                                          </p:val>
                                        </p:tav>
                                      </p:tavLst>
                                    </p:anim>
                                    <p:anim calcmode="lin" valueType="num">
                                      <p:cBhvr>
                                        <p:cTn id="118" dur="500" fill="hold"/>
                                        <p:tgtEl>
                                          <p:spTgt spid="32770"/>
                                        </p:tgtEl>
                                        <p:attrNameLst>
                                          <p:attrName>ppt_y</p:attrName>
                                        </p:attrNameLst>
                                      </p:cBhvr>
                                      <p:tavLst>
                                        <p:tav tm="0">
                                          <p:val>
                                            <p:strVal val="#ppt_y-#ppt_h/2"/>
                                          </p:val>
                                        </p:tav>
                                        <p:tav tm="100000">
                                          <p:val>
                                            <p:strVal val="#ppt_y"/>
                                          </p:val>
                                        </p:tav>
                                      </p:tavLst>
                                    </p:anim>
                                    <p:anim calcmode="lin" valueType="num">
                                      <p:cBhvr>
                                        <p:cTn id="119" dur="500" fill="hold"/>
                                        <p:tgtEl>
                                          <p:spTgt spid="32770"/>
                                        </p:tgtEl>
                                        <p:attrNameLst>
                                          <p:attrName>ppt_w</p:attrName>
                                        </p:attrNameLst>
                                      </p:cBhvr>
                                      <p:tavLst>
                                        <p:tav tm="0">
                                          <p:val>
                                            <p:strVal val="#ppt_w"/>
                                          </p:val>
                                        </p:tav>
                                        <p:tav tm="100000">
                                          <p:val>
                                            <p:strVal val="#ppt_w"/>
                                          </p:val>
                                        </p:tav>
                                      </p:tavLst>
                                    </p:anim>
                                    <p:anim calcmode="lin" valueType="num">
                                      <p:cBhvr>
                                        <p:cTn id="120" dur="500" fill="hold"/>
                                        <p:tgtEl>
                                          <p:spTgt spid="32770"/>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17" presetClass="entr" presetSubtype="4" fill="hold" nodeType="clickEffect">
                                  <p:stCondLst>
                                    <p:cond delay="0"/>
                                  </p:stCondLst>
                                  <p:childTnLst>
                                    <p:set>
                                      <p:cBhvr>
                                        <p:cTn id="124" dur="1" fill="hold">
                                          <p:stCondLst>
                                            <p:cond delay="0"/>
                                          </p:stCondLst>
                                        </p:cTn>
                                        <p:tgtEl>
                                          <p:spTgt spid="32817"/>
                                        </p:tgtEl>
                                        <p:attrNameLst>
                                          <p:attrName>style.visibility</p:attrName>
                                        </p:attrNameLst>
                                      </p:cBhvr>
                                      <p:to>
                                        <p:strVal val="visible"/>
                                      </p:to>
                                    </p:set>
                                    <p:anim calcmode="lin" valueType="num">
                                      <p:cBhvr>
                                        <p:cTn id="125" dur="500" fill="hold"/>
                                        <p:tgtEl>
                                          <p:spTgt spid="32817"/>
                                        </p:tgtEl>
                                        <p:attrNameLst>
                                          <p:attrName>ppt_x</p:attrName>
                                        </p:attrNameLst>
                                      </p:cBhvr>
                                      <p:tavLst>
                                        <p:tav tm="0">
                                          <p:val>
                                            <p:strVal val="#ppt_x"/>
                                          </p:val>
                                        </p:tav>
                                        <p:tav tm="100000">
                                          <p:val>
                                            <p:strVal val="#ppt_x"/>
                                          </p:val>
                                        </p:tav>
                                      </p:tavLst>
                                    </p:anim>
                                    <p:anim calcmode="lin" valueType="num">
                                      <p:cBhvr>
                                        <p:cTn id="126" dur="500" fill="hold"/>
                                        <p:tgtEl>
                                          <p:spTgt spid="32817"/>
                                        </p:tgtEl>
                                        <p:attrNameLst>
                                          <p:attrName>ppt_y</p:attrName>
                                        </p:attrNameLst>
                                      </p:cBhvr>
                                      <p:tavLst>
                                        <p:tav tm="0">
                                          <p:val>
                                            <p:strVal val="#ppt_y+#ppt_h/2"/>
                                          </p:val>
                                        </p:tav>
                                        <p:tav tm="100000">
                                          <p:val>
                                            <p:strVal val="#ppt_y"/>
                                          </p:val>
                                        </p:tav>
                                      </p:tavLst>
                                    </p:anim>
                                    <p:anim calcmode="lin" valueType="num">
                                      <p:cBhvr>
                                        <p:cTn id="127" dur="500" fill="hold"/>
                                        <p:tgtEl>
                                          <p:spTgt spid="32817"/>
                                        </p:tgtEl>
                                        <p:attrNameLst>
                                          <p:attrName>ppt_w</p:attrName>
                                        </p:attrNameLst>
                                      </p:cBhvr>
                                      <p:tavLst>
                                        <p:tav tm="0">
                                          <p:val>
                                            <p:strVal val="#ppt_w"/>
                                          </p:val>
                                        </p:tav>
                                        <p:tav tm="100000">
                                          <p:val>
                                            <p:strVal val="#ppt_w"/>
                                          </p:val>
                                        </p:tav>
                                      </p:tavLst>
                                    </p:anim>
                                    <p:anim calcmode="lin" valueType="num">
                                      <p:cBhvr>
                                        <p:cTn id="128" dur="500" fill="hold"/>
                                        <p:tgtEl>
                                          <p:spTgt spid="32817"/>
                                        </p:tgtEl>
                                        <p:attrNameLst>
                                          <p:attrName>ppt_h</p:attrName>
                                        </p:attrNameLst>
                                      </p:cBhvr>
                                      <p:tavLst>
                                        <p:tav tm="0">
                                          <p:val>
                                            <p:fltVal val="0"/>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ntr" presetSubtype="8" fill="hold" nodeType="clickEffect">
                                  <p:stCondLst>
                                    <p:cond delay="0"/>
                                  </p:stCondLst>
                                  <p:childTnLst>
                                    <p:set>
                                      <p:cBhvr>
                                        <p:cTn id="132" dur="1" fill="hold">
                                          <p:stCondLst>
                                            <p:cond delay="0"/>
                                          </p:stCondLst>
                                        </p:cTn>
                                        <p:tgtEl>
                                          <p:spTgt spid="32826"/>
                                        </p:tgtEl>
                                        <p:attrNameLst>
                                          <p:attrName>style.visibility</p:attrName>
                                        </p:attrNameLst>
                                      </p:cBhvr>
                                      <p:to>
                                        <p:strVal val="visible"/>
                                      </p:to>
                                    </p:set>
                                    <p:anim calcmode="lin" valueType="num">
                                      <p:cBhvr>
                                        <p:cTn id="133" dur="500" fill="hold"/>
                                        <p:tgtEl>
                                          <p:spTgt spid="32826"/>
                                        </p:tgtEl>
                                        <p:attrNameLst>
                                          <p:attrName>ppt_x</p:attrName>
                                        </p:attrNameLst>
                                      </p:cBhvr>
                                      <p:tavLst>
                                        <p:tav tm="0">
                                          <p:val>
                                            <p:strVal val="#ppt_x-#ppt_w/2"/>
                                          </p:val>
                                        </p:tav>
                                        <p:tav tm="100000">
                                          <p:val>
                                            <p:strVal val="#ppt_x"/>
                                          </p:val>
                                        </p:tav>
                                      </p:tavLst>
                                    </p:anim>
                                    <p:anim calcmode="lin" valueType="num">
                                      <p:cBhvr>
                                        <p:cTn id="134" dur="500" fill="hold"/>
                                        <p:tgtEl>
                                          <p:spTgt spid="32826"/>
                                        </p:tgtEl>
                                        <p:attrNameLst>
                                          <p:attrName>ppt_y</p:attrName>
                                        </p:attrNameLst>
                                      </p:cBhvr>
                                      <p:tavLst>
                                        <p:tav tm="0">
                                          <p:val>
                                            <p:strVal val="#ppt_y"/>
                                          </p:val>
                                        </p:tav>
                                        <p:tav tm="100000">
                                          <p:val>
                                            <p:strVal val="#ppt_y"/>
                                          </p:val>
                                        </p:tav>
                                      </p:tavLst>
                                    </p:anim>
                                    <p:anim calcmode="lin" valueType="num">
                                      <p:cBhvr>
                                        <p:cTn id="135" dur="500" fill="hold"/>
                                        <p:tgtEl>
                                          <p:spTgt spid="32826"/>
                                        </p:tgtEl>
                                        <p:attrNameLst>
                                          <p:attrName>ppt_w</p:attrName>
                                        </p:attrNameLst>
                                      </p:cBhvr>
                                      <p:tavLst>
                                        <p:tav tm="0">
                                          <p:val>
                                            <p:fltVal val="0"/>
                                          </p:val>
                                        </p:tav>
                                        <p:tav tm="100000">
                                          <p:val>
                                            <p:strVal val="#ppt_w"/>
                                          </p:val>
                                        </p:tav>
                                      </p:tavLst>
                                    </p:anim>
                                    <p:anim calcmode="lin" valueType="num">
                                      <p:cBhvr>
                                        <p:cTn id="136" dur="500" fill="hold"/>
                                        <p:tgtEl>
                                          <p:spTgt spid="32826"/>
                                        </p:tgtEl>
                                        <p:attrNameLst>
                                          <p:attrName>ppt_h</p:attrName>
                                        </p:attrNameLst>
                                      </p:cBhvr>
                                      <p:tavLst>
                                        <p:tav tm="0">
                                          <p:val>
                                            <p:strVal val="#ppt_h"/>
                                          </p:val>
                                        </p:tav>
                                        <p:tav tm="100000">
                                          <p:val>
                                            <p:strVal val="#ppt_h"/>
                                          </p:val>
                                        </p:tav>
                                      </p:tavLst>
                                    </p:anim>
                                  </p:childTnLst>
                                </p:cTn>
                              </p:par>
                            </p:childTnLst>
                          </p:cTn>
                        </p:par>
                      </p:childTnLst>
                    </p:cTn>
                  </p:par>
                  <p:par>
                    <p:cTn id="137" fill="hold">
                      <p:stCondLst>
                        <p:cond delay="indefinite"/>
                      </p:stCondLst>
                      <p:childTnLst>
                        <p:par>
                          <p:cTn id="138" fill="hold">
                            <p:stCondLst>
                              <p:cond delay="0"/>
                            </p:stCondLst>
                            <p:childTnLst>
                              <p:par>
                                <p:cTn id="139" presetID="18" presetClass="entr" presetSubtype="9" fill="hold" nodeType="clickEffect">
                                  <p:stCondLst>
                                    <p:cond delay="0"/>
                                  </p:stCondLst>
                                  <p:childTnLst>
                                    <p:set>
                                      <p:cBhvr>
                                        <p:cTn id="140" dur="1" fill="hold">
                                          <p:stCondLst>
                                            <p:cond delay="0"/>
                                          </p:stCondLst>
                                        </p:cTn>
                                        <p:tgtEl>
                                          <p:spTgt spid="32842"/>
                                        </p:tgtEl>
                                        <p:attrNameLst>
                                          <p:attrName>style.visibility</p:attrName>
                                        </p:attrNameLst>
                                      </p:cBhvr>
                                      <p:to>
                                        <p:strVal val="visible"/>
                                      </p:to>
                                    </p:set>
                                    <p:animEffect transition="in" filter="strips(upLeft)">
                                      <p:cBhvr>
                                        <p:cTn id="141" dur="500"/>
                                        <p:tgtEl>
                                          <p:spTgt spid="32842"/>
                                        </p:tgtEl>
                                      </p:cBhvr>
                                    </p:animEffect>
                                  </p:childTnLst>
                                </p:cTn>
                              </p:par>
                            </p:childTnLst>
                          </p:cTn>
                        </p:par>
                      </p:childTnLst>
                    </p:cTn>
                  </p:par>
                  <p:par>
                    <p:cTn id="142" fill="hold">
                      <p:stCondLst>
                        <p:cond delay="indefinite"/>
                      </p:stCondLst>
                      <p:childTnLst>
                        <p:par>
                          <p:cTn id="143" fill="hold">
                            <p:stCondLst>
                              <p:cond delay="0"/>
                            </p:stCondLst>
                            <p:childTnLst>
                              <p:par>
                                <p:cTn id="144" presetID="2" presetClass="entr" presetSubtype="1" fill="hold" grpId="0" nodeType="clickEffect">
                                  <p:stCondLst>
                                    <p:cond delay="0"/>
                                  </p:stCondLst>
                                  <p:childTnLst>
                                    <p:set>
                                      <p:cBhvr>
                                        <p:cTn id="145" dur="1" fill="hold">
                                          <p:stCondLst>
                                            <p:cond delay="0"/>
                                          </p:stCondLst>
                                        </p:cTn>
                                        <p:tgtEl>
                                          <p:spTgt spid="32832"/>
                                        </p:tgtEl>
                                        <p:attrNameLst>
                                          <p:attrName>style.visibility</p:attrName>
                                        </p:attrNameLst>
                                      </p:cBhvr>
                                      <p:to>
                                        <p:strVal val="visible"/>
                                      </p:to>
                                    </p:set>
                                    <p:anim calcmode="lin" valueType="num">
                                      <p:cBhvr additive="base">
                                        <p:cTn id="146" dur="500" fill="hold"/>
                                        <p:tgtEl>
                                          <p:spTgt spid="32832"/>
                                        </p:tgtEl>
                                        <p:attrNameLst>
                                          <p:attrName>ppt_x</p:attrName>
                                        </p:attrNameLst>
                                      </p:cBhvr>
                                      <p:tavLst>
                                        <p:tav tm="0">
                                          <p:val>
                                            <p:strVal val="#ppt_x"/>
                                          </p:val>
                                        </p:tav>
                                        <p:tav tm="100000">
                                          <p:val>
                                            <p:strVal val="#ppt_x"/>
                                          </p:val>
                                        </p:tav>
                                      </p:tavLst>
                                    </p:anim>
                                    <p:anim calcmode="lin" valueType="num">
                                      <p:cBhvr additive="base">
                                        <p:cTn id="147" dur="500" fill="hold"/>
                                        <p:tgtEl>
                                          <p:spTgt spid="32832"/>
                                        </p:tgtEl>
                                        <p:attrNameLst>
                                          <p:attrName>ppt_y</p:attrName>
                                        </p:attrNameLst>
                                      </p:cBhvr>
                                      <p:tavLst>
                                        <p:tav tm="0">
                                          <p:val>
                                            <p:strVal val="0-#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3" presetClass="entr" presetSubtype="16" fill="hold" nodeType="clickEffect">
                                  <p:stCondLst>
                                    <p:cond delay="0"/>
                                  </p:stCondLst>
                                  <p:childTnLst>
                                    <p:set>
                                      <p:cBhvr>
                                        <p:cTn id="151" dur="1" fill="hold">
                                          <p:stCondLst>
                                            <p:cond delay="0"/>
                                          </p:stCondLst>
                                        </p:cTn>
                                        <p:tgtEl>
                                          <p:spTgt spid="32833"/>
                                        </p:tgtEl>
                                        <p:attrNameLst>
                                          <p:attrName>style.visibility</p:attrName>
                                        </p:attrNameLst>
                                      </p:cBhvr>
                                      <p:to>
                                        <p:strVal val="visible"/>
                                      </p:to>
                                    </p:set>
                                    <p:anim calcmode="lin" valueType="num">
                                      <p:cBhvr>
                                        <p:cTn id="152" dur="500" fill="hold"/>
                                        <p:tgtEl>
                                          <p:spTgt spid="32833"/>
                                        </p:tgtEl>
                                        <p:attrNameLst>
                                          <p:attrName>ppt_w</p:attrName>
                                        </p:attrNameLst>
                                      </p:cBhvr>
                                      <p:tavLst>
                                        <p:tav tm="0">
                                          <p:val>
                                            <p:fltVal val="0"/>
                                          </p:val>
                                        </p:tav>
                                        <p:tav tm="100000">
                                          <p:val>
                                            <p:strVal val="#ppt_w"/>
                                          </p:val>
                                        </p:tav>
                                      </p:tavLst>
                                    </p:anim>
                                    <p:anim calcmode="lin" valueType="num">
                                      <p:cBhvr>
                                        <p:cTn id="153" dur="500" fill="hold"/>
                                        <p:tgtEl>
                                          <p:spTgt spid="32833"/>
                                        </p:tgtEl>
                                        <p:attrNameLst>
                                          <p:attrName>ppt_h</p:attrName>
                                        </p:attrNameLst>
                                      </p:cBhvr>
                                      <p:tavLst>
                                        <p:tav tm="0">
                                          <p:val>
                                            <p:fltVal val="0"/>
                                          </p:val>
                                        </p:tav>
                                        <p:tav tm="100000">
                                          <p:val>
                                            <p:strVal val="#ppt_h"/>
                                          </p:val>
                                        </p:tav>
                                      </p:tavLst>
                                    </p:anim>
                                  </p:childTnLst>
                                </p:cTn>
                              </p:par>
                            </p:childTnLst>
                          </p:cTn>
                        </p:par>
                      </p:childTnLst>
                    </p:cTn>
                  </p:par>
                  <p:par>
                    <p:cTn id="154" fill="hold">
                      <p:stCondLst>
                        <p:cond delay="indefinite"/>
                      </p:stCondLst>
                      <p:childTnLst>
                        <p:par>
                          <p:cTn id="155" fill="hold">
                            <p:stCondLst>
                              <p:cond delay="0"/>
                            </p:stCondLst>
                            <p:childTnLst>
                              <p:par>
                                <p:cTn id="156" presetID="18" presetClass="entr" presetSubtype="3" fill="hold" grpId="0" nodeType="clickEffect">
                                  <p:stCondLst>
                                    <p:cond delay="0"/>
                                  </p:stCondLst>
                                  <p:childTnLst>
                                    <p:set>
                                      <p:cBhvr>
                                        <p:cTn id="157" dur="1" fill="hold">
                                          <p:stCondLst>
                                            <p:cond delay="0"/>
                                          </p:stCondLst>
                                        </p:cTn>
                                        <p:tgtEl>
                                          <p:spTgt spid="32792"/>
                                        </p:tgtEl>
                                        <p:attrNameLst>
                                          <p:attrName>style.visibility</p:attrName>
                                        </p:attrNameLst>
                                      </p:cBhvr>
                                      <p:to>
                                        <p:strVal val="visible"/>
                                      </p:to>
                                    </p:set>
                                    <p:animEffect transition="in" filter="strips(upRight)">
                                      <p:cBhvr>
                                        <p:cTn id="158" dur="500"/>
                                        <p:tgtEl>
                                          <p:spTgt spid="32792"/>
                                        </p:tgtEl>
                                      </p:cBhvr>
                                    </p:animEffect>
                                  </p:childTnLst>
                                </p:cTn>
                              </p:par>
                            </p:childTnLst>
                          </p:cTn>
                        </p:par>
                      </p:childTnLst>
                    </p:cTn>
                  </p:par>
                  <p:par>
                    <p:cTn id="159" fill="hold">
                      <p:stCondLst>
                        <p:cond delay="indefinite"/>
                      </p:stCondLst>
                      <p:childTnLst>
                        <p:par>
                          <p:cTn id="160" fill="hold">
                            <p:stCondLst>
                              <p:cond delay="0"/>
                            </p:stCondLst>
                            <p:childTnLst>
                              <p:par>
                                <p:cTn id="161" presetID="18" presetClass="entr" presetSubtype="6" fill="hold" grpId="0" nodeType="clickEffect">
                                  <p:stCondLst>
                                    <p:cond delay="0"/>
                                  </p:stCondLst>
                                  <p:childTnLst>
                                    <p:set>
                                      <p:cBhvr>
                                        <p:cTn id="162" dur="1" fill="hold">
                                          <p:stCondLst>
                                            <p:cond delay="0"/>
                                          </p:stCondLst>
                                        </p:cTn>
                                        <p:tgtEl>
                                          <p:spTgt spid="32852"/>
                                        </p:tgtEl>
                                        <p:attrNameLst>
                                          <p:attrName>style.visibility</p:attrName>
                                        </p:attrNameLst>
                                      </p:cBhvr>
                                      <p:to>
                                        <p:strVal val="visible"/>
                                      </p:to>
                                    </p:set>
                                    <p:animEffect transition="in" filter="strips(downRight)">
                                      <p:cBhvr>
                                        <p:cTn id="163" dur="500"/>
                                        <p:tgtEl>
                                          <p:spTgt spid="32852"/>
                                        </p:tgtEl>
                                      </p:cBhvr>
                                    </p:animEffect>
                                  </p:childTnLst>
                                </p:cTn>
                              </p:par>
                            </p:childTnLst>
                          </p:cTn>
                        </p:par>
                      </p:childTnLst>
                    </p:cTn>
                  </p:par>
                  <p:par>
                    <p:cTn id="164" fill="hold">
                      <p:stCondLst>
                        <p:cond delay="indefinite"/>
                      </p:stCondLst>
                      <p:childTnLst>
                        <p:par>
                          <p:cTn id="165" fill="hold">
                            <p:stCondLst>
                              <p:cond delay="0"/>
                            </p:stCondLst>
                            <p:childTnLst>
                              <p:par>
                                <p:cTn id="166" presetID="18" presetClass="entr" presetSubtype="6" fill="hold" grpId="0" nodeType="clickEffect">
                                  <p:stCondLst>
                                    <p:cond delay="0"/>
                                  </p:stCondLst>
                                  <p:childTnLst>
                                    <p:set>
                                      <p:cBhvr>
                                        <p:cTn id="167" dur="1" fill="hold">
                                          <p:stCondLst>
                                            <p:cond delay="0"/>
                                          </p:stCondLst>
                                        </p:cTn>
                                        <p:tgtEl>
                                          <p:spTgt spid="32853"/>
                                        </p:tgtEl>
                                        <p:attrNameLst>
                                          <p:attrName>style.visibility</p:attrName>
                                        </p:attrNameLst>
                                      </p:cBhvr>
                                      <p:to>
                                        <p:strVal val="visible"/>
                                      </p:to>
                                    </p:set>
                                    <p:animEffect transition="in" filter="strips(downRight)">
                                      <p:cBhvr>
                                        <p:cTn id="168" dur="500"/>
                                        <p:tgtEl>
                                          <p:spTgt spid="32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2" grpId="0" animBg="1"/>
      <p:bldP spid="32793" grpId="0" autoUpdateAnimBg="0"/>
      <p:bldP spid="32794" grpId="0" animBg="1"/>
      <p:bldP spid="32795" grpId="0" animBg="1"/>
      <p:bldP spid="32815" grpId="0" autoUpdateAnimBg="0"/>
      <p:bldP spid="32816" grpId="0" autoUpdateAnimBg="0"/>
      <p:bldP spid="32832" grpId="0" animBg="1"/>
      <p:bldP spid="32852" grpId="0" animBg="1"/>
      <p:bldP spid="32853" grpId="0" animBg="1"/>
      <p:bldP spid="329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4473575" y="1362075"/>
            <a:ext cx="1135063" cy="982663"/>
          </a:xfrm>
          <a:prstGeom prst="triangle">
            <a:avLst>
              <a:gd name="adj" fmla="val 50000"/>
            </a:avLst>
          </a:prstGeom>
          <a:solidFill>
            <a:schemeClr val="accent1"/>
          </a:solidFill>
          <a:ln w="19050">
            <a:solidFill>
              <a:schemeClr val="tx1"/>
            </a:solidFill>
            <a:miter lim="800000"/>
            <a:headEnd/>
            <a:tailEnd/>
          </a:ln>
          <a:effectLst/>
        </p:spPr>
        <p:txBody>
          <a:bodyPr wrap="none" anchor="ctr"/>
          <a:lstStyle/>
          <a:p>
            <a:endParaRPr lang="en-US"/>
          </a:p>
        </p:txBody>
      </p:sp>
      <p:sp>
        <p:nvSpPr>
          <p:cNvPr id="34819" name="AutoShape 3"/>
          <p:cNvSpPr>
            <a:spLocks noChangeArrowheads="1"/>
          </p:cNvSpPr>
          <p:nvPr/>
        </p:nvSpPr>
        <p:spPr bwMode="auto">
          <a:xfrm rot="2996802">
            <a:off x="4146551" y="631825"/>
            <a:ext cx="1135062" cy="1570037"/>
          </a:xfrm>
          <a:prstGeom prst="triangle">
            <a:avLst>
              <a:gd name="adj" fmla="val 50000"/>
            </a:avLst>
          </a:prstGeom>
          <a:solidFill>
            <a:schemeClr val="accent1"/>
          </a:solidFill>
          <a:ln w="19050">
            <a:solidFill>
              <a:schemeClr val="tx1"/>
            </a:solidFill>
            <a:miter lim="800000"/>
            <a:headEnd/>
            <a:tailEnd/>
          </a:ln>
          <a:effectLst/>
        </p:spPr>
        <p:txBody>
          <a:bodyPr wrap="none" anchor="ctr"/>
          <a:lstStyle/>
          <a:p>
            <a:endParaRPr lang="en-US"/>
          </a:p>
        </p:txBody>
      </p:sp>
      <p:sp>
        <p:nvSpPr>
          <p:cNvPr id="34820" name="Line 4"/>
          <p:cNvSpPr>
            <a:spLocks noChangeShapeType="1"/>
          </p:cNvSpPr>
          <p:nvPr/>
        </p:nvSpPr>
        <p:spPr bwMode="auto">
          <a:xfrm flipH="1">
            <a:off x="4025900" y="892175"/>
            <a:ext cx="1309688" cy="1047750"/>
          </a:xfrm>
          <a:prstGeom prst="line">
            <a:avLst/>
          </a:prstGeom>
          <a:noFill/>
          <a:ln w="19050">
            <a:solidFill>
              <a:schemeClr val="tx1"/>
            </a:solidFill>
            <a:prstDash val="lgDashDot"/>
            <a:round/>
            <a:headEnd/>
            <a:tailEnd/>
          </a:ln>
          <a:effectLst/>
        </p:spPr>
        <p:txBody>
          <a:bodyPr/>
          <a:lstStyle/>
          <a:p>
            <a:endParaRPr lang="en-US"/>
          </a:p>
        </p:txBody>
      </p:sp>
      <p:sp>
        <p:nvSpPr>
          <p:cNvPr id="34821" name="Line 5"/>
          <p:cNvSpPr>
            <a:spLocks noChangeShapeType="1"/>
          </p:cNvSpPr>
          <p:nvPr/>
        </p:nvSpPr>
        <p:spPr bwMode="auto">
          <a:xfrm>
            <a:off x="3765550" y="1449388"/>
            <a:ext cx="0" cy="2532062"/>
          </a:xfrm>
          <a:prstGeom prst="line">
            <a:avLst/>
          </a:prstGeom>
          <a:noFill/>
          <a:ln w="9525">
            <a:solidFill>
              <a:schemeClr val="folHlink"/>
            </a:solidFill>
            <a:round/>
            <a:headEnd/>
            <a:tailEnd/>
          </a:ln>
          <a:effectLst/>
        </p:spPr>
        <p:txBody>
          <a:bodyPr/>
          <a:lstStyle/>
          <a:p>
            <a:endParaRPr lang="en-US"/>
          </a:p>
        </p:txBody>
      </p:sp>
      <p:sp>
        <p:nvSpPr>
          <p:cNvPr id="34822" name="Line 6"/>
          <p:cNvSpPr>
            <a:spLocks noChangeShapeType="1"/>
          </p:cNvSpPr>
          <p:nvPr/>
        </p:nvSpPr>
        <p:spPr bwMode="auto">
          <a:xfrm>
            <a:off x="4473575" y="2322513"/>
            <a:ext cx="0" cy="611187"/>
          </a:xfrm>
          <a:prstGeom prst="line">
            <a:avLst/>
          </a:prstGeom>
          <a:noFill/>
          <a:ln w="9525">
            <a:solidFill>
              <a:schemeClr val="folHlink"/>
            </a:solidFill>
            <a:round/>
            <a:headEnd/>
            <a:tailEnd/>
          </a:ln>
          <a:effectLst/>
        </p:spPr>
        <p:txBody>
          <a:bodyPr/>
          <a:lstStyle/>
          <a:p>
            <a:endParaRPr lang="en-US"/>
          </a:p>
        </p:txBody>
      </p:sp>
      <p:sp>
        <p:nvSpPr>
          <p:cNvPr id="34823" name="Line 7"/>
          <p:cNvSpPr>
            <a:spLocks noChangeShapeType="1"/>
          </p:cNvSpPr>
          <p:nvPr/>
        </p:nvSpPr>
        <p:spPr bwMode="auto">
          <a:xfrm>
            <a:off x="5346700" y="838200"/>
            <a:ext cx="0" cy="2706688"/>
          </a:xfrm>
          <a:prstGeom prst="line">
            <a:avLst/>
          </a:prstGeom>
          <a:noFill/>
          <a:ln w="9525">
            <a:solidFill>
              <a:schemeClr val="folHlink"/>
            </a:solidFill>
            <a:round/>
            <a:headEnd/>
            <a:tailEnd/>
          </a:ln>
          <a:effectLst/>
        </p:spPr>
        <p:txBody>
          <a:bodyPr/>
          <a:lstStyle/>
          <a:p>
            <a:endParaRPr lang="en-US"/>
          </a:p>
        </p:txBody>
      </p:sp>
      <p:sp>
        <p:nvSpPr>
          <p:cNvPr id="34824" name="Line 8"/>
          <p:cNvSpPr>
            <a:spLocks noChangeShapeType="1"/>
          </p:cNvSpPr>
          <p:nvPr/>
        </p:nvSpPr>
        <p:spPr bwMode="auto">
          <a:xfrm>
            <a:off x="5608638" y="2322513"/>
            <a:ext cx="0" cy="2095500"/>
          </a:xfrm>
          <a:prstGeom prst="line">
            <a:avLst/>
          </a:prstGeom>
          <a:noFill/>
          <a:ln w="9525">
            <a:solidFill>
              <a:schemeClr val="folHlink"/>
            </a:solidFill>
            <a:round/>
            <a:headEnd/>
            <a:tailEnd/>
          </a:ln>
          <a:effectLst/>
        </p:spPr>
        <p:txBody>
          <a:bodyPr/>
          <a:lstStyle/>
          <a:p>
            <a:endParaRPr lang="en-US"/>
          </a:p>
        </p:txBody>
      </p:sp>
      <p:sp>
        <p:nvSpPr>
          <p:cNvPr id="34825" name="Line 9"/>
          <p:cNvSpPr>
            <a:spLocks noChangeShapeType="1"/>
          </p:cNvSpPr>
          <p:nvPr/>
        </p:nvSpPr>
        <p:spPr bwMode="auto">
          <a:xfrm>
            <a:off x="5041900" y="1362075"/>
            <a:ext cx="0" cy="3055938"/>
          </a:xfrm>
          <a:prstGeom prst="line">
            <a:avLst/>
          </a:prstGeom>
          <a:noFill/>
          <a:ln w="9525">
            <a:solidFill>
              <a:schemeClr val="folHlink"/>
            </a:solidFill>
            <a:round/>
            <a:headEnd/>
            <a:tailEnd/>
          </a:ln>
          <a:effectLst/>
        </p:spPr>
        <p:txBody>
          <a:bodyPr/>
          <a:lstStyle/>
          <a:p>
            <a:endParaRPr lang="en-US"/>
          </a:p>
        </p:txBody>
      </p:sp>
      <p:grpSp>
        <p:nvGrpSpPr>
          <p:cNvPr id="34826" name="Group 10"/>
          <p:cNvGrpSpPr>
            <a:grpSpLocks/>
          </p:cNvGrpSpPr>
          <p:nvPr/>
        </p:nvGrpSpPr>
        <p:grpSpPr bwMode="auto">
          <a:xfrm>
            <a:off x="3775075" y="2933700"/>
            <a:ext cx="1571625" cy="873125"/>
            <a:chOff x="2378" y="1848"/>
            <a:chExt cx="990" cy="550"/>
          </a:xfrm>
        </p:grpSpPr>
        <p:sp>
          <p:nvSpPr>
            <p:cNvPr id="34827" name="Line 11"/>
            <p:cNvSpPr>
              <a:spLocks noChangeShapeType="1"/>
            </p:cNvSpPr>
            <p:nvPr/>
          </p:nvSpPr>
          <p:spPr bwMode="auto">
            <a:xfrm flipH="1">
              <a:off x="2378" y="2068"/>
              <a:ext cx="990" cy="330"/>
            </a:xfrm>
            <a:prstGeom prst="line">
              <a:avLst/>
            </a:prstGeom>
            <a:noFill/>
            <a:ln w="19050">
              <a:solidFill>
                <a:schemeClr val="tx1"/>
              </a:solidFill>
              <a:round/>
              <a:headEnd/>
              <a:tailEnd/>
            </a:ln>
            <a:effectLst/>
          </p:spPr>
          <p:txBody>
            <a:bodyPr/>
            <a:lstStyle/>
            <a:p>
              <a:endParaRPr lang="en-US"/>
            </a:p>
          </p:txBody>
        </p:sp>
        <p:grpSp>
          <p:nvGrpSpPr>
            <p:cNvPr id="34828" name="Group 12"/>
            <p:cNvGrpSpPr>
              <a:grpSpLocks/>
            </p:cNvGrpSpPr>
            <p:nvPr/>
          </p:nvGrpSpPr>
          <p:grpSpPr bwMode="auto">
            <a:xfrm>
              <a:off x="2378" y="1848"/>
              <a:ext cx="990" cy="550"/>
              <a:chOff x="2378" y="1848"/>
              <a:chExt cx="990" cy="550"/>
            </a:xfrm>
          </p:grpSpPr>
          <p:sp>
            <p:nvSpPr>
              <p:cNvPr id="34829" name="Line 13"/>
              <p:cNvSpPr>
                <a:spLocks noChangeShapeType="1"/>
              </p:cNvSpPr>
              <p:nvPr/>
            </p:nvSpPr>
            <p:spPr bwMode="auto">
              <a:xfrm>
                <a:off x="2378" y="1848"/>
                <a:ext cx="990" cy="220"/>
              </a:xfrm>
              <a:prstGeom prst="line">
                <a:avLst/>
              </a:prstGeom>
              <a:noFill/>
              <a:ln w="19050">
                <a:solidFill>
                  <a:schemeClr val="tx1"/>
                </a:solidFill>
                <a:round/>
                <a:headEnd/>
                <a:tailEnd/>
              </a:ln>
              <a:effectLst/>
            </p:spPr>
            <p:txBody>
              <a:bodyPr/>
              <a:lstStyle/>
              <a:p>
                <a:endParaRPr lang="en-US"/>
              </a:p>
            </p:txBody>
          </p:sp>
          <p:sp>
            <p:nvSpPr>
              <p:cNvPr id="34830" name="Line 14"/>
              <p:cNvSpPr>
                <a:spLocks noChangeShapeType="1"/>
              </p:cNvSpPr>
              <p:nvPr/>
            </p:nvSpPr>
            <p:spPr bwMode="auto">
              <a:xfrm>
                <a:off x="2378" y="1848"/>
                <a:ext cx="440" cy="0"/>
              </a:xfrm>
              <a:prstGeom prst="line">
                <a:avLst/>
              </a:prstGeom>
              <a:noFill/>
              <a:ln w="19050">
                <a:solidFill>
                  <a:schemeClr val="tx1"/>
                </a:solidFill>
                <a:round/>
                <a:headEnd/>
                <a:tailEnd/>
              </a:ln>
              <a:effectLst/>
            </p:spPr>
            <p:txBody>
              <a:bodyPr/>
              <a:lstStyle/>
              <a:p>
                <a:endParaRPr lang="en-US"/>
              </a:p>
            </p:txBody>
          </p:sp>
          <p:sp>
            <p:nvSpPr>
              <p:cNvPr id="34831" name="Line 15"/>
              <p:cNvSpPr>
                <a:spLocks noChangeShapeType="1"/>
              </p:cNvSpPr>
              <p:nvPr/>
            </p:nvSpPr>
            <p:spPr bwMode="auto">
              <a:xfrm>
                <a:off x="2378" y="2398"/>
                <a:ext cx="440" cy="0"/>
              </a:xfrm>
              <a:prstGeom prst="line">
                <a:avLst/>
              </a:prstGeom>
              <a:noFill/>
              <a:ln w="19050">
                <a:solidFill>
                  <a:schemeClr val="tx1"/>
                </a:solidFill>
                <a:round/>
                <a:headEnd/>
                <a:tailEnd/>
              </a:ln>
              <a:effectLst/>
            </p:spPr>
            <p:txBody>
              <a:bodyPr/>
              <a:lstStyle/>
              <a:p>
                <a:endParaRPr lang="en-US"/>
              </a:p>
            </p:txBody>
          </p:sp>
          <p:sp>
            <p:nvSpPr>
              <p:cNvPr id="34832" name="Line 16"/>
              <p:cNvSpPr>
                <a:spLocks noChangeShapeType="1"/>
              </p:cNvSpPr>
              <p:nvPr/>
            </p:nvSpPr>
            <p:spPr bwMode="auto">
              <a:xfrm flipH="1">
                <a:off x="2818" y="2068"/>
                <a:ext cx="550" cy="330"/>
              </a:xfrm>
              <a:prstGeom prst="line">
                <a:avLst/>
              </a:prstGeom>
              <a:noFill/>
              <a:ln w="19050">
                <a:solidFill>
                  <a:schemeClr val="tx1"/>
                </a:solidFill>
                <a:round/>
                <a:headEnd/>
                <a:tailEnd/>
              </a:ln>
              <a:effectLst/>
            </p:spPr>
            <p:txBody>
              <a:bodyPr/>
              <a:lstStyle/>
              <a:p>
                <a:endParaRPr lang="en-US"/>
              </a:p>
            </p:txBody>
          </p:sp>
          <p:sp>
            <p:nvSpPr>
              <p:cNvPr id="34833" name="Line 17"/>
              <p:cNvSpPr>
                <a:spLocks noChangeShapeType="1"/>
              </p:cNvSpPr>
              <p:nvPr/>
            </p:nvSpPr>
            <p:spPr bwMode="auto">
              <a:xfrm flipH="1" flipV="1">
                <a:off x="2818" y="1848"/>
                <a:ext cx="550" cy="220"/>
              </a:xfrm>
              <a:prstGeom prst="line">
                <a:avLst/>
              </a:prstGeom>
              <a:noFill/>
              <a:ln w="19050">
                <a:solidFill>
                  <a:schemeClr val="tx1"/>
                </a:solidFill>
                <a:round/>
                <a:headEnd/>
                <a:tailEnd/>
              </a:ln>
              <a:effectLst/>
            </p:spPr>
            <p:txBody>
              <a:bodyPr/>
              <a:lstStyle/>
              <a:p>
                <a:endParaRPr lang="en-US"/>
              </a:p>
            </p:txBody>
          </p:sp>
          <p:sp>
            <p:nvSpPr>
              <p:cNvPr id="34834" name="Line 18"/>
              <p:cNvSpPr>
                <a:spLocks noChangeShapeType="1"/>
              </p:cNvSpPr>
              <p:nvPr/>
            </p:nvSpPr>
            <p:spPr bwMode="auto">
              <a:xfrm>
                <a:off x="2378" y="1848"/>
                <a:ext cx="0" cy="550"/>
              </a:xfrm>
              <a:prstGeom prst="line">
                <a:avLst/>
              </a:prstGeom>
              <a:noFill/>
              <a:ln w="19050">
                <a:solidFill>
                  <a:schemeClr val="tx1"/>
                </a:solidFill>
                <a:round/>
                <a:headEnd/>
                <a:tailEnd/>
              </a:ln>
              <a:effectLst/>
            </p:spPr>
            <p:txBody>
              <a:bodyPr/>
              <a:lstStyle/>
              <a:p>
                <a:endParaRPr lang="en-US"/>
              </a:p>
            </p:txBody>
          </p:sp>
        </p:grpSp>
      </p:grpSp>
      <p:grpSp>
        <p:nvGrpSpPr>
          <p:cNvPr id="34835" name="Group 19"/>
          <p:cNvGrpSpPr>
            <a:grpSpLocks/>
          </p:cNvGrpSpPr>
          <p:nvPr/>
        </p:nvGrpSpPr>
        <p:grpSpPr bwMode="auto">
          <a:xfrm>
            <a:off x="4473575" y="2562225"/>
            <a:ext cx="1135063" cy="1593850"/>
            <a:chOff x="2818" y="1614"/>
            <a:chExt cx="715" cy="1004"/>
          </a:xfrm>
        </p:grpSpPr>
        <p:sp>
          <p:nvSpPr>
            <p:cNvPr id="34836" name="Line 20"/>
            <p:cNvSpPr>
              <a:spLocks noChangeShapeType="1"/>
            </p:cNvSpPr>
            <p:nvPr/>
          </p:nvSpPr>
          <p:spPr bwMode="auto">
            <a:xfrm>
              <a:off x="2818" y="2343"/>
              <a:ext cx="0" cy="275"/>
            </a:xfrm>
            <a:prstGeom prst="line">
              <a:avLst/>
            </a:prstGeom>
            <a:noFill/>
            <a:ln w="9525">
              <a:solidFill>
                <a:schemeClr val="tx1"/>
              </a:solidFill>
              <a:round/>
              <a:headEnd/>
              <a:tailEnd/>
            </a:ln>
            <a:effectLst/>
          </p:spPr>
          <p:txBody>
            <a:bodyPr/>
            <a:lstStyle/>
            <a:p>
              <a:endParaRPr lang="en-US"/>
            </a:p>
          </p:txBody>
        </p:sp>
        <p:grpSp>
          <p:nvGrpSpPr>
            <p:cNvPr id="34837" name="Group 21"/>
            <p:cNvGrpSpPr>
              <a:grpSpLocks/>
            </p:cNvGrpSpPr>
            <p:nvPr/>
          </p:nvGrpSpPr>
          <p:grpSpPr bwMode="auto">
            <a:xfrm>
              <a:off x="2818" y="1614"/>
              <a:ext cx="715" cy="1004"/>
              <a:chOff x="2818" y="1614"/>
              <a:chExt cx="715" cy="1004"/>
            </a:xfrm>
          </p:grpSpPr>
          <p:sp>
            <p:nvSpPr>
              <p:cNvPr id="34838" name="Line 22"/>
              <p:cNvSpPr>
                <a:spLocks noChangeShapeType="1"/>
              </p:cNvSpPr>
              <p:nvPr/>
            </p:nvSpPr>
            <p:spPr bwMode="auto">
              <a:xfrm>
                <a:off x="2818" y="1628"/>
                <a:ext cx="715" cy="0"/>
              </a:xfrm>
              <a:prstGeom prst="line">
                <a:avLst/>
              </a:prstGeom>
              <a:noFill/>
              <a:ln w="19050">
                <a:solidFill>
                  <a:schemeClr val="tx1"/>
                </a:solidFill>
                <a:round/>
                <a:headEnd/>
                <a:tailEnd/>
              </a:ln>
              <a:effectLst/>
            </p:spPr>
            <p:txBody>
              <a:bodyPr/>
              <a:lstStyle/>
              <a:p>
                <a:endParaRPr lang="en-US"/>
              </a:p>
            </p:txBody>
          </p:sp>
          <p:sp>
            <p:nvSpPr>
              <p:cNvPr id="34839" name="Line 23"/>
              <p:cNvSpPr>
                <a:spLocks noChangeShapeType="1"/>
              </p:cNvSpPr>
              <p:nvPr/>
            </p:nvSpPr>
            <p:spPr bwMode="auto">
              <a:xfrm>
                <a:off x="2818" y="2618"/>
                <a:ext cx="715" cy="0"/>
              </a:xfrm>
              <a:prstGeom prst="line">
                <a:avLst/>
              </a:prstGeom>
              <a:noFill/>
              <a:ln w="19050">
                <a:solidFill>
                  <a:schemeClr val="tx1"/>
                </a:solidFill>
                <a:round/>
                <a:headEnd/>
                <a:tailEnd/>
              </a:ln>
              <a:effectLst/>
            </p:spPr>
            <p:txBody>
              <a:bodyPr/>
              <a:lstStyle/>
              <a:p>
                <a:endParaRPr lang="en-US"/>
              </a:p>
            </p:txBody>
          </p:sp>
          <p:sp>
            <p:nvSpPr>
              <p:cNvPr id="34840" name="Line 24"/>
              <p:cNvSpPr>
                <a:spLocks noChangeShapeType="1"/>
              </p:cNvSpPr>
              <p:nvPr/>
            </p:nvSpPr>
            <p:spPr bwMode="auto">
              <a:xfrm>
                <a:off x="2818" y="1848"/>
                <a:ext cx="0" cy="550"/>
              </a:xfrm>
              <a:prstGeom prst="line">
                <a:avLst/>
              </a:prstGeom>
              <a:noFill/>
              <a:ln w="9525">
                <a:solidFill>
                  <a:schemeClr val="tx1"/>
                </a:solidFill>
                <a:prstDash val="lgDash"/>
                <a:round/>
                <a:headEnd/>
                <a:tailEnd/>
              </a:ln>
              <a:effectLst/>
            </p:spPr>
            <p:txBody>
              <a:bodyPr/>
              <a:lstStyle/>
              <a:p>
                <a:endParaRPr lang="en-US"/>
              </a:p>
            </p:txBody>
          </p:sp>
          <p:sp>
            <p:nvSpPr>
              <p:cNvPr id="34841" name="Line 25"/>
              <p:cNvSpPr>
                <a:spLocks noChangeShapeType="1"/>
              </p:cNvSpPr>
              <p:nvPr/>
            </p:nvSpPr>
            <p:spPr bwMode="auto">
              <a:xfrm>
                <a:off x="3169" y="1614"/>
                <a:ext cx="0" cy="385"/>
              </a:xfrm>
              <a:prstGeom prst="line">
                <a:avLst/>
              </a:prstGeom>
              <a:noFill/>
              <a:ln w="19050">
                <a:solidFill>
                  <a:schemeClr val="tx1"/>
                </a:solidFill>
                <a:round/>
                <a:headEnd/>
                <a:tailEnd/>
              </a:ln>
              <a:effectLst/>
            </p:spPr>
            <p:txBody>
              <a:bodyPr/>
              <a:lstStyle/>
              <a:p>
                <a:endParaRPr lang="en-US"/>
              </a:p>
            </p:txBody>
          </p:sp>
          <p:sp>
            <p:nvSpPr>
              <p:cNvPr id="34842" name="Line 26"/>
              <p:cNvSpPr>
                <a:spLocks noChangeShapeType="1"/>
              </p:cNvSpPr>
              <p:nvPr/>
            </p:nvSpPr>
            <p:spPr bwMode="auto">
              <a:xfrm>
                <a:off x="3168" y="2160"/>
                <a:ext cx="0" cy="440"/>
              </a:xfrm>
              <a:prstGeom prst="line">
                <a:avLst/>
              </a:prstGeom>
              <a:noFill/>
              <a:ln w="19050">
                <a:solidFill>
                  <a:schemeClr val="tx1"/>
                </a:solidFill>
                <a:round/>
                <a:headEnd/>
                <a:tailEnd/>
              </a:ln>
              <a:effectLst/>
            </p:spPr>
            <p:txBody>
              <a:bodyPr/>
              <a:lstStyle/>
              <a:p>
                <a:endParaRPr lang="en-US"/>
              </a:p>
            </p:txBody>
          </p:sp>
          <p:sp>
            <p:nvSpPr>
              <p:cNvPr id="34843" name="Line 27"/>
              <p:cNvSpPr>
                <a:spLocks noChangeShapeType="1"/>
              </p:cNvSpPr>
              <p:nvPr/>
            </p:nvSpPr>
            <p:spPr bwMode="auto">
              <a:xfrm>
                <a:off x="3533" y="1628"/>
                <a:ext cx="0" cy="990"/>
              </a:xfrm>
              <a:prstGeom prst="line">
                <a:avLst/>
              </a:prstGeom>
              <a:noFill/>
              <a:ln w="19050">
                <a:solidFill>
                  <a:schemeClr val="tx1"/>
                </a:solidFill>
                <a:round/>
                <a:headEnd/>
                <a:tailEnd/>
              </a:ln>
              <a:effectLst/>
            </p:spPr>
            <p:txBody>
              <a:bodyPr/>
              <a:lstStyle/>
              <a:p>
                <a:endParaRPr lang="en-US"/>
              </a:p>
            </p:txBody>
          </p:sp>
          <p:sp>
            <p:nvSpPr>
              <p:cNvPr id="34844" name="Line 28"/>
              <p:cNvSpPr>
                <a:spLocks noChangeShapeType="1"/>
              </p:cNvSpPr>
              <p:nvPr/>
            </p:nvSpPr>
            <p:spPr bwMode="auto">
              <a:xfrm>
                <a:off x="2818" y="1628"/>
                <a:ext cx="0" cy="220"/>
              </a:xfrm>
              <a:prstGeom prst="line">
                <a:avLst/>
              </a:prstGeom>
              <a:noFill/>
              <a:ln w="19050">
                <a:solidFill>
                  <a:schemeClr val="tx1"/>
                </a:solidFill>
                <a:round/>
                <a:headEnd/>
                <a:tailEnd/>
              </a:ln>
              <a:effectLst/>
            </p:spPr>
            <p:txBody>
              <a:bodyPr/>
              <a:lstStyle/>
              <a:p>
                <a:endParaRPr lang="en-US"/>
              </a:p>
            </p:txBody>
          </p:sp>
          <p:sp>
            <p:nvSpPr>
              <p:cNvPr id="34845" name="Line 29"/>
              <p:cNvSpPr>
                <a:spLocks noChangeShapeType="1"/>
              </p:cNvSpPr>
              <p:nvPr/>
            </p:nvSpPr>
            <p:spPr bwMode="auto">
              <a:xfrm>
                <a:off x="3176" y="1958"/>
                <a:ext cx="0" cy="275"/>
              </a:xfrm>
              <a:prstGeom prst="line">
                <a:avLst/>
              </a:prstGeom>
              <a:noFill/>
              <a:ln w="9525">
                <a:solidFill>
                  <a:schemeClr val="tx1"/>
                </a:solidFill>
                <a:prstDash val="lgDash"/>
                <a:round/>
                <a:headEnd/>
                <a:tailEnd/>
              </a:ln>
              <a:effectLst/>
            </p:spPr>
            <p:txBody>
              <a:bodyPr/>
              <a:lstStyle/>
              <a:p>
                <a:endParaRPr lang="en-US"/>
              </a:p>
            </p:txBody>
          </p:sp>
        </p:grpSp>
      </p:grpSp>
      <p:sp>
        <p:nvSpPr>
          <p:cNvPr id="34846" name="Text Box 30"/>
          <p:cNvSpPr txBox="1">
            <a:spLocks noChangeArrowheads="1"/>
          </p:cNvSpPr>
          <p:nvPr/>
        </p:nvSpPr>
        <p:spPr bwMode="auto">
          <a:xfrm>
            <a:off x="6934200" y="2362200"/>
            <a:ext cx="419100" cy="304800"/>
          </a:xfrm>
          <a:prstGeom prst="rect">
            <a:avLst/>
          </a:prstGeom>
          <a:noFill/>
          <a:ln w="9525">
            <a:noFill/>
            <a:miter lim="800000"/>
            <a:headEnd/>
            <a:tailEnd/>
          </a:ln>
          <a:effectLst/>
        </p:spPr>
        <p:txBody>
          <a:bodyPr wrap="none">
            <a:spAutoFit/>
          </a:bodyPr>
          <a:lstStyle/>
          <a:p>
            <a:r>
              <a:rPr lang="en-US" sz="1400">
                <a:latin typeface="Times New Roman" pitchFamily="18" charset="0"/>
              </a:rPr>
              <a:t>45</a:t>
            </a:r>
            <a:r>
              <a:rPr lang="en-US" sz="1400" baseline="30000">
                <a:latin typeface="Times New Roman" pitchFamily="18" charset="0"/>
              </a:rPr>
              <a:t>0</a:t>
            </a:r>
          </a:p>
        </p:txBody>
      </p:sp>
      <p:grpSp>
        <p:nvGrpSpPr>
          <p:cNvPr id="34847" name="Group 31"/>
          <p:cNvGrpSpPr>
            <a:grpSpLocks/>
          </p:cNvGrpSpPr>
          <p:nvPr/>
        </p:nvGrpSpPr>
        <p:grpSpPr bwMode="auto">
          <a:xfrm>
            <a:off x="3754438" y="2933700"/>
            <a:ext cx="3513137" cy="2935288"/>
            <a:chOff x="2365" y="1848"/>
            <a:chExt cx="2213" cy="1849"/>
          </a:xfrm>
        </p:grpSpPr>
        <p:sp>
          <p:nvSpPr>
            <p:cNvPr id="34848" name="Line 32"/>
            <p:cNvSpPr>
              <a:spLocks noChangeShapeType="1"/>
            </p:cNvSpPr>
            <p:nvPr/>
          </p:nvSpPr>
          <p:spPr bwMode="auto">
            <a:xfrm>
              <a:off x="2365" y="2377"/>
              <a:ext cx="1484" cy="1320"/>
            </a:xfrm>
            <a:prstGeom prst="line">
              <a:avLst/>
            </a:prstGeom>
            <a:noFill/>
            <a:ln w="9525">
              <a:solidFill>
                <a:schemeClr val="folHlink"/>
              </a:solidFill>
              <a:round/>
              <a:headEnd/>
              <a:tailEnd/>
            </a:ln>
            <a:effectLst/>
          </p:spPr>
          <p:txBody>
            <a:bodyPr/>
            <a:lstStyle/>
            <a:p>
              <a:endParaRPr lang="en-US"/>
            </a:p>
          </p:txBody>
        </p:sp>
        <p:sp>
          <p:nvSpPr>
            <p:cNvPr id="34849" name="Line 33"/>
            <p:cNvSpPr>
              <a:spLocks noChangeShapeType="1"/>
            </p:cNvSpPr>
            <p:nvPr/>
          </p:nvSpPr>
          <p:spPr bwMode="auto">
            <a:xfrm>
              <a:off x="2784" y="2363"/>
              <a:ext cx="1485" cy="1320"/>
            </a:xfrm>
            <a:prstGeom prst="line">
              <a:avLst/>
            </a:prstGeom>
            <a:noFill/>
            <a:ln w="9525">
              <a:solidFill>
                <a:schemeClr val="folHlink"/>
              </a:solidFill>
              <a:round/>
              <a:headEnd/>
              <a:tailEnd/>
            </a:ln>
            <a:effectLst/>
          </p:spPr>
          <p:txBody>
            <a:bodyPr/>
            <a:lstStyle/>
            <a:p>
              <a:endParaRPr lang="en-US"/>
            </a:p>
          </p:txBody>
        </p:sp>
        <p:sp>
          <p:nvSpPr>
            <p:cNvPr id="34850" name="Line 34"/>
            <p:cNvSpPr>
              <a:spLocks noChangeShapeType="1"/>
            </p:cNvSpPr>
            <p:nvPr/>
          </p:nvSpPr>
          <p:spPr bwMode="auto">
            <a:xfrm>
              <a:off x="2378" y="1848"/>
              <a:ext cx="1705" cy="1516"/>
            </a:xfrm>
            <a:prstGeom prst="line">
              <a:avLst/>
            </a:prstGeom>
            <a:noFill/>
            <a:ln w="9525">
              <a:solidFill>
                <a:schemeClr val="folHlink"/>
              </a:solidFill>
              <a:round/>
              <a:headEnd/>
              <a:tailEnd/>
            </a:ln>
            <a:effectLst/>
          </p:spPr>
          <p:txBody>
            <a:bodyPr/>
            <a:lstStyle/>
            <a:p>
              <a:endParaRPr lang="en-US"/>
            </a:p>
          </p:txBody>
        </p:sp>
        <p:sp>
          <p:nvSpPr>
            <p:cNvPr id="34851" name="Line 35"/>
            <p:cNvSpPr>
              <a:spLocks noChangeShapeType="1"/>
            </p:cNvSpPr>
            <p:nvPr/>
          </p:nvSpPr>
          <p:spPr bwMode="auto">
            <a:xfrm>
              <a:off x="2811" y="1848"/>
              <a:ext cx="1705" cy="1516"/>
            </a:xfrm>
            <a:prstGeom prst="line">
              <a:avLst/>
            </a:prstGeom>
            <a:noFill/>
            <a:ln w="9525">
              <a:solidFill>
                <a:schemeClr val="folHlink"/>
              </a:solidFill>
              <a:round/>
              <a:headEnd/>
              <a:tailEnd/>
            </a:ln>
            <a:effectLst/>
          </p:spPr>
          <p:txBody>
            <a:bodyPr/>
            <a:lstStyle/>
            <a:p>
              <a:endParaRPr lang="en-US"/>
            </a:p>
          </p:txBody>
        </p:sp>
        <p:sp>
          <p:nvSpPr>
            <p:cNvPr id="34852" name="Line 36"/>
            <p:cNvSpPr>
              <a:spLocks noChangeShapeType="1"/>
            </p:cNvSpPr>
            <p:nvPr/>
          </p:nvSpPr>
          <p:spPr bwMode="auto">
            <a:xfrm>
              <a:off x="3341" y="2054"/>
              <a:ext cx="1237" cy="1100"/>
            </a:xfrm>
            <a:prstGeom prst="line">
              <a:avLst/>
            </a:prstGeom>
            <a:noFill/>
            <a:ln w="9525">
              <a:solidFill>
                <a:schemeClr val="folHlink"/>
              </a:solidFill>
              <a:round/>
              <a:headEnd/>
              <a:tailEnd/>
            </a:ln>
            <a:effectLst/>
          </p:spPr>
          <p:txBody>
            <a:bodyPr/>
            <a:lstStyle/>
            <a:p>
              <a:endParaRPr lang="en-US"/>
            </a:p>
          </p:txBody>
        </p:sp>
      </p:grpSp>
      <p:grpSp>
        <p:nvGrpSpPr>
          <p:cNvPr id="34853" name="Group 37"/>
          <p:cNvGrpSpPr>
            <a:grpSpLocks/>
          </p:cNvGrpSpPr>
          <p:nvPr/>
        </p:nvGrpSpPr>
        <p:grpSpPr bwMode="auto">
          <a:xfrm>
            <a:off x="5346700" y="4156075"/>
            <a:ext cx="1833563" cy="1309688"/>
            <a:chOff x="3368" y="2618"/>
            <a:chExt cx="1155" cy="825"/>
          </a:xfrm>
        </p:grpSpPr>
        <p:sp>
          <p:nvSpPr>
            <p:cNvPr id="34854" name="Oval 38"/>
            <p:cNvSpPr>
              <a:spLocks noChangeArrowheads="1"/>
            </p:cNvSpPr>
            <p:nvPr/>
          </p:nvSpPr>
          <p:spPr bwMode="auto">
            <a:xfrm>
              <a:off x="3368" y="2893"/>
              <a:ext cx="55" cy="5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55" name="Oval 39"/>
            <p:cNvSpPr>
              <a:spLocks noChangeArrowheads="1"/>
            </p:cNvSpPr>
            <p:nvPr/>
          </p:nvSpPr>
          <p:spPr bwMode="auto">
            <a:xfrm>
              <a:off x="3643" y="2618"/>
              <a:ext cx="55" cy="5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56" name="Oval 40"/>
            <p:cNvSpPr>
              <a:spLocks noChangeArrowheads="1"/>
            </p:cNvSpPr>
            <p:nvPr/>
          </p:nvSpPr>
          <p:spPr bwMode="auto">
            <a:xfrm>
              <a:off x="3533" y="3388"/>
              <a:ext cx="55" cy="5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57" name="Oval 41"/>
            <p:cNvSpPr>
              <a:spLocks noChangeArrowheads="1"/>
            </p:cNvSpPr>
            <p:nvPr/>
          </p:nvSpPr>
          <p:spPr bwMode="auto">
            <a:xfrm>
              <a:off x="3808" y="3113"/>
              <a:ext cx="55" cy="5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58" name="Oval 42"/>
            <p:cNvSpPr>
              <a:spLocks noChangeArrowheads="1"/>
            </p:cNvSpPr>
            <p:nvPr/>
          </p:nvSpPr>
          <p:spPr bwMode="auto">
            <a:xfrm>
              <a:off x="4468" y="3058"/>
              <a:ext cx="55" cy="55"/>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34859" name="Group 43"/>
          <p:cNvGrpSpPr>
            <a:grpSpLocks/>
          </p:cNvGrpSpPr>
          <p:nvPr/>
        </p:nvGrpSpPr>
        <p:grpSpPr bwMode="auto">
          <a:xfrm>
            <a:off x="5654675" y="4243388"/>
            <a:ext cx="1525588" cy="1166812"/>
            <a:chOff x="3562" y="2673"/>
            <a:chExt cx="961" cy="735"/>
          </a:xfrm>
        </p:grpSpPr>
        <p:sp>
          <p:nvSpPr>
            <p:cNvPr id="34860" name="Line 44"/>
            <p:cNvSpPr>
              <a:spLocks noChangeShapeType="1"/>
            </p:cNvSpPr>
            <p:nvPr/>
          </p:nvSpPr>
          <p:spPr bwMode="auto">
            <a:xfrm>
              <a:off x="3808" y="3113"/>
              <a:ext cx="715" cy="0"/>
            </a:xfrm>
            <a:prstGeom prst="line">
              <a:avLst/>
            </a:prstGeom>
            <a:noFill/>
            <a:ln w="19050">
              <a:solidFill>
                <a:schemeClr val="tx1"/>
              </a:solidFill>
              <a:round/>
              <a:headEnd/>
              <a:tailEnd/>
            </a:ln>
            <a:effectLst/>
          </p:spPr>
          <p:txBody>
            <a:bodyPr/>
            <a:lstStyle/>
            <a:p>
              <a:endParaRPr lang="en-US"/>
            </a:p>
          </p:txBody>
        </p:sp>
        <p:sp>
          <p:nvSpPr>
            <p:cNvPr id="34861" name="Line 45"/>
            <p:cNvSpPr>
              <a:spLocks noChangeShapeType="1"/>
            </p:cNvSpPr>
            <p:nvPr/>
          </p:nvSpPr>
          <p:spPr bwMode="auto">
            <a:xfrm>
              <a:off x="3698" y="2673"/>
              <a:ext cx="110" cy="440"/>
            </a:xfrm>
            <a:prstGeom prst="line">
              <a:avLst/>
            </a:prstGeom>
            <a:noFill/>
            <a:ln w="19050">
              <a:solidFill>
                <a:schemeClr val="tx1"/>
              </a:solidFill>
              <a:round/>
              <a:headEnd/>
              <a:tailEnd/>
            </a:ln>
            <a:effectLst/>
          </p:spPr>
          <p:txBody>
            <a:bodyPr/>
            <a:lstStyle/>
            <a:p>
              <a:endParaRPr lang="en-US"/>
            </a:p>
          </p:txBody>
        </p:sp>
        <p:sp>
          <p:nvSpPr>
            <p:cNvPr id="34862" name="Line 46"/>
            <p:cNvSpPr>
              <a:spLocks noChangeShapeType="1"/>
            </p:cNvSpPr>
            <p:nvPr/>
          </p:nvSpPr>
          <p:spPr bwMode="auto">
            <a:xfrm flipH="1">
              <a:off x="3562" y="3113"/>
              <a:ext cx="246" cy="295"/>
            </a:xfrm>
            <a:prstGeom prst="line">
              <a:avLst/>
            </a:prstGeom>
            <a:noFill/>
            <a:ln w="19050">
              <a:solidFill>
                <a:schemeClr val="tx1"/>
              </a:solidFill>
              <a:round/>
              <a:headEnd/>
              <a:tailEnd/>
            </a:ln>
            <a:effectLst/>
          </p:spPr>
          <p:txBody>
            <a:bodyPr/>
            <a:lstStyle/>
            <a:p>
              <a:endParaRPr lang="en-US"/>
            </a:p>
          </p:txBody>
        </p:sp>
      </p:grpSp>
      <p:grpSp>
        <p:nvGrpSpPr>
          <p:cNvPr id="34863" name="Group 47"/>
          <p:cNvGrpSpPr>
            <a:grpSpLocks/>
          </p:cNvGrpSpPr>
          <p:nvPr/>
        </p:nvGrpSpPr>
        <p:grpSpPr bwMode="auto">
          <a:xfrm>
            <a:off x="4386263" y="2573338"/>
            <a:ext cx="3929062" cy="3656012"/>
            <a:chOff x="2763" y="1621"/>
            <a:chExt cx="2475" cy="2303"/>
          </a:xfrm>
        </p:grpSpPr>
        <p:sp>
          <p:nvSpPr>
            <p:cNvPr id="34864" name="Line 48"/>
            <p:cNvSpPr>
              <a:spLocks noChangeShapeType="1"/>
            </p:cNvSpPr>
            <p:nvPr/>
          </p:nvSpPr>
          <p:spPr bwMode="auto">
            <a:xfrm>
              <a:off x="3176" y="1621"/>
              <a:ext cx="1705" cy="1516"/>
            </a:xfrm>
            <a:prstGeom prst="line">
              <a:avLst/>
            </a:prstGeom>
            <a:noFill/>
            <a:ln w="9525">
              <a:solidFill>
                <a:schemeClr val="folHlink"/>
              </a:solidFill>
              <a:round/>
              <a:headEnd/>
              <a:tailEnd/>
            </a:ln>
            <a:effectLst/>
          </p:spPr>
          <p:txBody>
            <a:bodyPr/>
            <a:lstStyle/>
            <a:p>
              <a:endParaRPr lang="en-US"/>
            </a:p>
          </p:txBody>
        </p:sp>
        <p:sp>
          <p:nvSpPr>
            <p:cNvPr id="34865" name="Line 49"/>
            <p:cNvSpPr>
              <a:spLocks noChangeShapeType="1"/>
            </p:cNvSpPr>
            <p:nvPr/>
          </p:nvSpPr>
          <p:spPr bwMode="auto">
            <a:xfrm>
              <a:off x="3533" y="1628"/>
              <a:ext cx="1705" cy="1516"/>
            </a:xfrm>
            <a:prstGeom prst="line">
              <a:avLst/>
            </a:prstGeom>
            <a:noFill/>
            <a:ln w="9525">
              <a:solidFill>
                <a:schemeClr val="folHlink"/>
              </a:solidFill>
              <a:round/>
              <a:headEnd/>
              <a:tailEnd/>
            </a:ln>
            <a:effectLst/>
          </p:spPr>
          <p:txBody>
            <a:bodyPr/>
            <a:lstStyle/>
            <a:p>
              <a:endParaRPr lang="en-US"/>
            </a:p>
          </p:txBody>
        </p:sp>
        <p:sp>
          <p:nvSpPr>
            <p:cNvPr id="34866" name="Line 50"/>
            <p:cNvSpPr>
              <a:spLocks noChangeShapeType="1"/>
            </p:cNvSpPr>
            <p:nvPr/>
          </p:nvSpPr>
          <p:spPr bwMode="auto">
            <a:xfrm>
              <a:off x="2818" y="1628"/>
              <a:ext cx="1705" cy="1516"/>
            </a:xfrm>
            <a:prstGeom prst="line">
              <a:avLst/>
            </a:prstGeom>
            <a:noFill/>
            <a:ln w="9525">
              <a:solidFill>
                <a:schemeClr val="folHlink"/>
              </a:solidFill>
              <a:round/>
              <a:headEnd/>
              <a:tailEnd/>
            </a:ln>
            <a:effectLst/>
          </p:spPr>
          <p:txBody>
            <a:bodyPr/>
            <a:lstStyle/>
            <a:p>
              <a:endParaRPr lang="en-US"/>
            </a:p>
          </p:txBody>
        </p:sp>
        <p:sp>
          <p:nvSpPr>
            <p:cNvPr id="34867" name="Line 51"/>
            <p:cNvSpPr>
              <a:spLocks noChangeShapeType="1"/>
            </p:cNvSpPr>
            <p:nvPr/>
          </p:nvSpPr>
          <p:spPr bwMode="auto">
            <a:xfrm>
              <a:off x="2763" y="2563"/>
              <a:ext cx="1485" cy="1320"/>
            </a:xfrm>
            <a:prstGeom prst="line">
              <a:avLst/>
            </a:prstGeom>
            <a:noFill/>
            <a:ln w="9525">
              <a:solidFill>
                <a:schemeClr val="folHlink"/>
              </a:solidFill>
              <a:round/>
              <a:headEnd/>
              <a:tailEnd/>
            </a:ln>
            <a:effectLst/>
          </p:spPr>
          <p:txBody>
            <a:bodyPr/>
            <a:lstStyle/>
            <a:p>
              <a:endParaRPr lang="en-US"/>
            </a:p>
          </p:txBody>
        </p:sp>
        <p:sp>
          <p:nvSpPr>
            <p:cNvPr id="34868" name="Line 52"/>
            <p:cNvSpPr>
              <a:spLocks noChangeShapeType="1"/>
            </p:cNvSpPr>
            <p:nvPr/>
          </p:nvSpPr>
          <p:spPr bwMode="auto">
            <a:xfrm>
              <a:off x="3162" y="2604"/>
              <a:ext cx="1485" cy="1320"/>
            </a:xfrm>
            <a:prstGeom prst="line">
              <a:avLst/>
            </a:prstGeom>
            <a:noFill/>
            <a:ln w="9525">
              <a:solidFill>
                <a:schemeClr val="folHlink"/>
              </a:solidFill>
              <a:round/>
              <a:headEnd/>
              <a:tailEnd/>
            </a:ln>
            <a:effectLst/>
          </p:spPr>
          <p:txBody>
            <a:bodyPr/>
            <a:lstStyle/>
            <a:p>
              <a:endParaRPr lang="en-US"/>
            </a:p>
          </p:txBody>
        </p:sp>
        <p:sp>
          <p:nvSpPr>
            <p:cNvPr id="34869" name="Line 53"/>
            <p:cNvSpPr>
              <a:spLocks noChangeShapeType="1"/>
            </p:cNvSpPr>
            <p:nvPr/>
          </p:nvSpPr>
          <p:spPr bwMode="auto">
            <a:xfrm>
              <a:off x="3506" y="2590"/>
              <a:ext cx="1485" cy="1320"/>
            </a:xfrm>
            <a:prstGeom prst="line">
              <a:avLst/>
            </a:prstGeom>
            <a:noFill/>
            <a:ln w="9525">
              <a:solidFill>
                <a:schemeClr val="folHlink"/>
              </a:solidFill>
              <a:round/>
              <a:headEnd/>
              <a:tailEnd/>
            </a:ln>
            <a:effectLst/>
          </p:spPr>
          <p:txBody>
            <a:bodyPr/>
            <a:lstStyle/>
            <a:p>
              <a:endParaRPr lang="en-US"/>
            </a:p>
          </p:txBody>
        </p:sp>
      </p:grpSp>
      <p:sp>
        <p:nvSpPr>
          <p:cNvPr id="34870" name="Oval 54"/>
          <p:cNvSpPr>
            <a:spLocks noChangeArrowheads="1"/>
          </p:cNvSpPr>
          <p:nvPr/>
        </p:nvSpPr>
        <p:spPr bwMode="auto">
          <a:xfrm>
            <a:off x="6503988" y="3348038"/>
            <a:ext cx="87312" cy="873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1" name="Oval 55"/>
          <p:cNvSpPr>
            <a:spLocks noChangeArrowheads="1"/>
          </p:cNvSpPr>
          <p:nvPr/>
        </p:nvSpPr>
        <p:spPr bwMode="auto">
          <a:xfrm>
            <a:off x="5980113" y="3916363"/>
            <a:ext cx="87312" cy="873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2" name="Oval 56"/>
          <p:cNvSpPr>
            <a:spLocks noChangeArrowheads="1"/>
          </p:cNvSpPr>
          <p:nvPr/>
        </p:nvSpPr>
        <p:spPr bwMode="auto">
          <a:xfrm>
            <a:off x="5695950" y="4243388"/>
            <a:ext cx="87313" cy="873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3" name="Oval 57"/>
          <p:cNvSpPr>
            <a:spLocks noChangeArrowheads="1"/>
          </p:cNvSpPr>
          <p:nvPr/>
        </p:nvSpPr>
        <p:spPr bwMode="auto">
          <a:xfrm>
            <a:off x="5172075" y="4778375"/>
            <a:ext cx="87313" cy="873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4" name="Oval 58"/>
          <p:cNvSpPr>
            <a:spLocks noChangeArrowheads="1"/>
          </p:cNvSpPr>
          <p:nvPr/>
        </p:nvSpPr>
        <p:spPr bwMode="auto">
          <a:xfrm>
            <a:off x="6132513" y="5116513"/>
            <a:ext cx="87312" cy="873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5" name="Oval 59"/>
          <p:cNvSpPr>
            <a:spLocks noChangeArrowheads="1"/>
          </p:cNvSpPr>
          <p:nvPr/>
        </p:nvSpPr>
        <p:spPr bwMode="auto">
          <a:xfrm>
            <a:off x="6951663" y="4275138"/>
            <a:ext cx="87312" cy="873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76" name="Line 60"/>
          <p:cNvSpPr>
            <a:spLocks noChangeShapeType="1"/>
          </p:cNvSpPr>
          <p:nvPr/>
        </p:nvSpPr>
        <p:spPr bwMode="auto">
          <a:xfrm>
            <a:off x="5957888" y="3981450"/>
            <a:ext cx="1047750" cy="349250"/>
          </a:xfrm>
          <a:prstGeom prst="line">
            <a:avLst/>
          </a:prstGeom>
          <a:noFill/>
          <a:ln w="19050">
            <a:solidFill>
              <a:schemeClr val="tx1"/>
            </a:solidFill>
            <a:round/>
            <a:headEnd/>
            <a:tailEnd/>
          </a:ln>
          <a:effectLst/>
        </p:spPr>
        <p:txBody>
          <a:bodyPr/>
          <a:lstStyle/>
          <a:p>
            <a:endParaRPr lang="en-US"/>
          </a:p>
        </p:txBody>
      </p:sp>
      <p:sp>
        <p:nvSpPr>
          <p:cNvPr id="34877" name="Line 61"/>
          <p:cNvSpPr>
            <a:spLocks noChangeShapeType="1"/>
          </p:cNvSpPr>
          <p:nvPr/>
        </p:nvSpPr>
        <p:spPr bwMode="auto">
          <a:xfrm>
            <a:off x="5346700" y="4679950"/>
            <a:ext cx="1746250" cy="261938"/>
          </a:xfrm>
          <a:prstGeom prst="line">
            <a:avLst/>
          </a:prstGeom>
          <a:noFill/>
          <a:ln w="19050">
            <a:solidFill>
              <a:schemeClr val="tx1"/>
            </a:solidFill>
            <a:prstDash val="dash"/>
            <a:round/>
            <a:headEnd/>
            <a:tailEnd/>
          </a:ln>
          <a:effectLst/>
        </p:spPr>
        <p:txBody>
          <a:bodyPr/>
          <a:lstStyle/>
          <a:p>
            <a:endParaRPr lang="en-US"/>
          </a:p>
        </p:txBody>
      </p:sp>
      <p:sp>
        <p:nvSpPr>
          <p:cNvPr id="34878" name="Line 62"/>
          <p:cNvSpPr>
            <a:spLocks noChangeShapeType="1"/>
          </p:cNvSpPr>
          <p:nvPr/>
        </p:nvSpPr>
        <p:spPr bwMode="auto">
          <a:xfrm rot="-247440">
            <a:off x="5791200" y="4267200"/>
            <a:ext cx="349250" cy="960438"/>
          </a:xfrm>
          <a:prstGeom prst="line">
            <a:avLst/>
          </a:prstGeom>
          <a:noFill/>
          <a:ln w="19050">
            <a:solidFill>
              <a:schemeClr val="tx1"/>
            </a:solidFill>
            <a:prstDash val="dash"/>
            <a:round/>
            <a:headEnd/>
            <a:tailEnd/>
          </a:ln>
          <a:effectLst/>
        </p:spPr>
        <p:txBody>
          <a:bodyPr/>
          <a:lstStyle/>
          <a:p>
            <a:endParaRPr lang="en-US"/>
          </a:p>
        </p:txBody>
      </p:sp>
      <p:sp>
        <p:nvSpPr>
          <p:cNvPr id="34879" name="Text Box 63"/>
          <p:cNvSpPr txBox="1">
            <a:spLocks noChangeArrowheads="1"/>
          </p:cNvSpPr>
          <p:nvPr/>
        </p:nvSpPr>
        <p:spPr bwMode="auto">
          <a:xfrm rot="-2983338">
            <a:off x="6363494" y="2728119"/>
            <a:ext cx="1552575" cy="274637"/>
          </a:xfrm>
          <a:prstGeom prst="rect">
            <a:avLst/>
          </a:prstGeom>
          <a:noFill/>
          <a:ln w="9525">
            <a:noFill/>
            <a:miter lim="800000"/>
            <a:headEnd/>
            <a:tailEnd/>
          </a:ln>
          <a:effectLst/>
        </p:spPr>
        <p:txBody>
          <a:bodyPr>
            <a:spAutoFit/>
          </a:bodyPr>
          <a:lstStyle/>
          <a:p>
            <a:pPr>
              <a:spcBef>
                <a:spcPct val="50000"/>
              </a:spcBef>
            </a:pPr>
            <a:r>
              <a:rPr lang="en-US" sz="1200">
                <a:latin typeface="Times New Roman" pitchFamily="18" charset="0"/>
              </a:rPr>
              <a:t>(AVP 45</a:t>
            </a:r>
            <a:r>
              <a:rPr lang="en-US" sz="1200" baseline="30000">
                <a:latin typeface="Times New Roman" pitchFamily="18" charset="0"/>
              </a:rPr>
              <a:t>0</a:t>
            </a:r>
            <a:r>
              <a:rPr lang="en-US" sz="1200">
                <a:latin typeface="Times New Roman" pitchFamily="18" charset="0"/>
              </a:rPr>
              <a:t> to Vp)</a:t>
            </a:r>
          </a:p>
        </p:txBody>
      </p:sp>
      <p:grpSp>
        <p:nvGrpSpPr>
          <p:cNvPr id="34880" name="Group 64"/>
          <p:cNvGrpSpPr>
            <a:grpSpLocks/>
          </p:cNvGrpSpPr>
          <p:nvPr/>
        </p:nvGrpSpPr>
        <p:grpSpPr bwMode="auto">
          <a:xfrm>
            <a:off x="4702175" y="2070100"/>
            <a:ext cx="3117850" cy="3487738"/>
            <a:chOff x="2962" y="1304"/>
            <a:chExt cx="1964" cy="2197"/>
          </a:xfrm>
        </p:grpSpPr>
        <p:sp>
          <p:nvSpPr>
            <p:cNvPr id="34881" name="Line 65"/>
            <p:cNvSpPr>
              <a:spLocks noChangeShapeType="1"/>
            </p:cNvSpPr>
            <p:nvPr/>
          </p:nvSpPr>
          <p:spPr bwMode="auto">
            <a:xfrm flipH="1">
              <a:off x="2983" y="1408"/>
              <a:ext cx="1815" cy="1980"/>
            </a:xfrm>
            <a:prstGeom prst="line">
              <a:avLst/>
            </a:prstGeom>
            <a:noFill/>
            <a:ln w="19050">
              <a:solidFill>
                <a:schemeClr val="tx1"/>
              </a:solidFill>
              <a:round/>
              <a:headEnd/>
              <a:tailEnd/>
            </a:ln>
            <a:effectLst/>
          </p:spPr>
          <p:txBody>
            <a:bodyPr/>
            <a:lstStyle/>
            <a:p>
              <a:endParaRPr lang="en-US"/>
            </a:p>
          </p:txBody>
        </p:sp>
        <p:sp>
          <p:nvSpPr>
            <p:cNvPr id="34882" name="Text Box 66"/>
            <p:cNvSpPr txBox="1">
              <a:spLocks noChangeArrowheads="1"/>
            </p:cNvSpPr>
            <p:nvPr/>
          </p:nvSpPr>
          <p:spPr bwMode="auto">
            <a:xfrm rot="-2716439">
              <a:off x="4726" y="1312"/>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y</a:t>
              </a:r>
              <a:r>
                <a:rPr lang="en-US" sz="1400" baseline="-25000">
                  <a:latin typeface="Times New Roman" pitchFamily="18" charset="0"/>
                </a:rPr>
                <a:t>1</a:t>
              </a:r>
            </a:p>
          </p:txBody>
        </p:sp>
        <p:sp>
          <p:nvSpPr>
            <p:cNvPr id="34883" name="Text Box 67"/>
            <p:cNvSpPr txBox="1">
              <a:spLocks noChangeArrowheads="1"/>
            </p:cNvSpPr>
            <p:nvPr/>
          </p:nvSpPr>
          <p:spPr bwMode="auto">
            <a:xfrm rot="-2812658">
              <a:off x="2941" y="3288"/>
              <a:ext cx="234" cy="191"/>
            </a:xfrm>
            <a:prstGeom prst="rect">
              <a:avLst/>
            </a:prstGeom>
            <a:noFill/>
            <a:ln w="9525">
              <a:noFill/>
              <a:miter lim="800000"/>
              <a:headEnd/>
              <a:tailEnd/>
            </a:ln>
            <a:effectLst/>
          </p:spPr>
          <p:txBody>
            <a:bodyPr wrap="none">
              <a:spAutoFit/>
            </a:bodyPr>
            <a:lstStyle/>
            <a:p>
              <a:r>
                <a:rPr lang="en-US" sz="1400">
                  <a:latin typeface="Times New Roman" pitchFamily="18" charset="0"/>
                </a:rPr>
                <a:t>X</a:t>
              </a:r>
              <a:r>
                <a:rPr lang="en-US" sz="1400" baseline="-25000">
                  <a:latin typeface="Times New Roman" pitchFamily="18" charset="0"/>
                </a:rPr>
                <a:t>1</a:t>
              </a:r>
            </a:p>
          </p:txBody>
        </p:sp>
      </p:grpSp>
      <p:sp>
        <p:nvSpPr>
          <p:cNvPr id="34884" name="Text Box 68"/>
          <p:cNvSpPr txBox="1">
            <a:spLocks noChangeArrowheads="1"/>
          </p:cNvSpPr>
          <p:nvPr/>
        </p:nvSpPr>
        <p:spPr bwMode="auto">
          <a:xfrm>
            <a:off x="3505200" y="990600"/>
            <a:ext cx="590550" cy="366713"/>
          </a:xfrm>
          <a:prstGeom prst="rect">
            <a:avLst/>
          </a:prstGeom>
          <a:noFill/>
          <a:ln w="9525">
            <a:noFill/>
            <a:miter lim="800000"/>
            <a:headEnd/>
            <a:tailEnd/>
          </a:ln>
          <a:effectLst/>
        </p:spPr>
        <p:txBody>
          <a:bodyPr wrap="none">
            <a:spAutoFit/>
          </a:bodyPr>
          <a:lstStyle/>
          <a:p>
            <a:r>
              <a:rPr lang="en-US">
                <a:latin typeface="Times New Roman" pitchFamily="18" charset="0"/>
              </a:rPr>
              <a:t>F.V.</a:t>
            </a:r>
          </a:p>
        </p:txBody>
      </p:sp>
      <p:sp>
        <p:nvSpPr>
          <p:cNvPr id="34885" name="Text Box 69"/>
          <p:cNvSpPr txBox="1">
            <a:spLocks noChangeArrowheads="1"/>
          </p:cNvSpPr>
          <p:nvPr/>
        </p:nvSpPr>
        <p:spPr bwMode="auto">
          <a:xfrm>
            <a:off x="3124200" y="3048000"/>
            <a:ext cx="603250" cy="366713"/>
          </a:xfrm>
          <a:prstGeom prst="rect">
            <a:avLst/>
          </a:prstGeom>
          <a:noFill/>
          <a:ln w="9525">
            <a:noFill/>
            <a:miter lim="800000"/>
            <a:headEnd/>
            <a:tailEnd/>
          </a:ln>
          <a:effectLst/>
        </p:spPr>
        <p:txBody>
          <a:bodyPr wrap="none">
            <a:spAutoFit/>
          </a:bodyPr>
          <a:lstStyle/>
          <a:p>
            <a:r>
              <a:rPr lang="en-US">
                <a:latin typeface="Times New Roman" pitchFamily="18" charset="0"/>
              </a:rPr>
              <a:t>T.V.</a:t>
            </a:r>
          </a:p>
        </p:txBody>
      </p:sp>
      <p:sp>
        <p:nvSpPr>
          <p:cNvPr id="34886" name="Text Box 70"/>
          <p:cNvSpPr txBox="1">
            <a:spLocks noChangeArrowheads="1"/>
          </p:cNvSpPr>
          <p:nvPr/>
        </p:nvSpPr>
        <p:spPr bwMode="auto">
          <a:xfrm>
            <a:off x="7053263" y="3694113"/>
            <a:ext cx="1041400" cy="366712"/>
          </a:xfrm>
          <a:prstGeom prst="rect">
            <a:avLst/>
          </a:prstGeom>
          <a:noFill/>
          <a:ln w="9525">
            <a:noFill/>
            <a:miter lim="800000"/>
            <a:headEnd/>
            <a:tailEnd/>
          </a:ln>
          <a:effectLst/>
        </p:spPr>
        <p:txBody>
          <a:bodyPr wrap="none">
            <a:spAutoFit/>
          </a:bodyPr>
          <a:lstStyle/>
          <a:p>
            <a:r>
              <a:rPr lang="en-US">
                <a:latin typeface="Times New Roman" pitchFamily="18" charset="0"/>
              </a:rPr>
              <a:t>Aux.F.V.</a:t>
            </a:r>
          </a:p>
        </p:txBody>
      </p:sp>
      <p:grpSp>
        <p:nvGrpSpPr>
          <p:cNvPr id="34887" name="Group 71"/>
          <p:cNvGrpSpPr>
            <a:grpSpLocks/>
          </p:cNvGrpSpPr>
          <p:nvPr/>
        </p:nvGrpSpPr>
        <p:grpSpPr bwMode="auto">
          <a:xfrm>
            <a:off x="5172075" y="3370263"/>
            <a:ext cx="1833563" cy="1833562"/>
            <a:chOff x="3258" y="2123"/>
            <a:chExt cx="1155" cy="1155"/>
          </a:xfrm>
        </p:grpSpPr>
        <p:sp>
          <p:nvSpPr>
            <p:cNvPr id="34888" name="Line 72"/>
            <p:cNvSpPr>
              <a:spLocks noChangeShapeType="1"/>
            </p:cNvSpPr>
            <p:nvPr/>
          </p:nvSpPr>
          <p:spPr bwMode="auto">
            <a:xfrm>
              <a:off x="4138" y="2123"/>
              <a:ext cx="275" cy="605"/>
            </a:xfrm>
            <a:prstGeom prst="line">
              <a:avLst/>
            </a:prstGeom>
            <a:noFill/>
            <a:ln w="19050">
              <a:solidFill>
                <a:schemeClr val="tx1"/>
              </a:solidFill>
              <a:round/>
              <a:headEnd/>
              <a:tailEnd/>
            </a:ln>
            <a:effectLst/>
          </p:spPr>
          <p:txBody>
            <a:bodyPr/>
            <a:lstStyle/>
            <a:p>
              <a:endParaRPr lang="en-US"/>
            </a:p>
          </p:txBody>
        </p:sp>
        <p:sp>
          <p:nvSpPr>
            <p:cNvPr id="34889" name="Line 73"/>
            <p:cNvSpPr>
              <a:spLocks noChangeShapeType="1"/>
            </p:cNvSpPr>
            <p:nvPr/>
          </p:nvSpPr>
          <p:spPr bwMode="auto">
            <a:xfrm flipH="1">
              <a:off x="4193" y="2728"/>
              <a:ext cx="220" cy="220"/>
            </a:xfrm>
            <a:prstGeom prst="line">
              <a:avLst/>
            </a:prstGeom>
            <a:noFill/>
            <a:ln w="19050">
              <a:solidFill>
                <a:schemeClr val="tx1"/>
              </a:solidFill>
              <a:round/>
              <a:headEnd/>
              <a:tailEnd/>
            </a:ln>
            <a:effectLst/>
          </p:spPr>
          <p:txBody>
            <a:bodyPr/>
            <a:lstStyle/>
            <a:p>
              <a:endParaRPr lang="en-US"/>
            </a:p>
          </p:txBody>
        </p:sp>
        <p:sp>
          <p:nvSpPr>
            <p:cNvPr id="34890" name="Line 74"/>
            <p:cNvSpPr>
              <a:spLocks noChangeShapeType="1"/>
            </p:cNvSpPr>
            <p:nvPr/>
          </p:nvSpPr>
          <p:spPr bwMode="auto">
            <a:xfrm>
              <a:off x="3423" y="3113"/>
              <a:ext cx="495" cy="165"/>
            </a:xfrm>
            <a:prstGeom prst="line">
              <a:avLst/>
            </a:prstGeom>
            <a:noFill/>
            <a:ln w="19050">
              <a:solidFill>
                <a:schemeClr val="tx1"/>
              </a:solidFill>
              <a:prstDash val="dash"/>
              <a:round/>
              <a:headEnd/>
              <a:tailEnd/>
            </a:ln>
            <a:effectLst/>
          </p:spPr>
          <p:txBody>
            <a:bodyPr/>
            <a:lstStyle/>
            <a:p>
              <a:endParaRPr lang="en-US"/>
            </a:p>
          </p:txBody>
        </p:sp>
        <p:sp>
          <p:nvSpPr>
            <p:cNvPr id="34891" name="Line 75"/>
            <p:cNvSpPr>
              <a:spLocks noChangeShapeType="1"/>
            </p:cNvSpPr>
            <p:nvPr/>
          </p:nvSpPr>
          <p:spPr bwMode="auto">
            <a:xfrm flipH="1">
              <a:off x="3918" y="2948"/>
              <a:ext cx="275" cy="275"/>
            </a:xfrm>
            <a:prstGeom prst="line">
              <a:avLst/>
            </a:prstGeom>
            <a:noFill/>
            <a:ln w="19050">
              <a:solidFill>
                <a:schemeClr val="tx1"/>
              </a:solidFill>
              <a:prstDash val="dash"/>
              <a:round/>
              <a:headEnd/>
              <a:tailEnd/>
            </a:ln>
            <a:effectLst/>
          </p:spPr>
          <p:txBody>
            <a:bodyPr/>
            <a:lstStyle/>
            <a:p>
              <a:endParaRPr lang="en-US"/>
            </a:p>
          </p:txBody>
        </p:sp>
        <p:sp>
          <p:nvSpPr>
            <p:cNvPr id="34892" name="Line 76"/>
            <p:cNvSpPr>
              <a:spLocks noChangeShapeType="1"/>
            </p:cNvSpPr>
            <p:nvPr/>
          </p:nvSpPr>
          <p:spPr bwMode="auto">
            <a:xfrm>
              <a:off x="3258" y="3044"/>
              <a:ext cx="165" cy="55"/>
            </a:xfrm>
            <a:prstGeom prst="line">
              <a:avLst/>
            </a:prstGeom>
            <a:noFill/>
            <a:ln w="19050">
              <a:solidFill>
                <a:schemeClr val="tx1"/>
              </a:solidFill>
              <a:round/>
              <a:headEnd/>
              <a:tailEnd/>
            </a:ln>
            <a:effectLst/>
          </p:spPr>
          <p:txBody>
            <a:bodyPr/>
            <a:lstStyle/>
            <a:p>
              <a:endParaRPr lang="en-US"/>
            </a:p>
          </p:txBody>
        </p:sp>
      </p:grpSp>
      <p:sp>
        <p:nvSpPr>
          <p:cNvPr id="34893" name="Line 77"/>
          <p:cNvSpPr>
            <a:spLocks noChangeShapeType="1"/>
          </p:cNvSpPr>
          <p:nvPr/>
        </p:nvSpPr>
        <p:spPr bwMode="auto">
          <a:xfrm>
            <a:off x="4419600" y="685800"/>
            <a:ext cx="0" cy="381000"/>
          </a:xfrm>
          <a:prstGeom prst="line">
            <a:avLst/>
          </a:prstGeom>
          <a:noFill/>
          <a:ln w="19050">
            <a:solidFill>
              <a:schemeClr val="tx1"/>
            </a:solidFill>
            <a:round/>
            <a:headEnd/>
            <a:tailEnd type="triangle" w="med" len="med"/>
          </a:ln>
          <a:effectLst/>
        </p:spPr>
        <p:txBody>
          <a:bodyPr/>
          <a:lstStyle/>
          <a:p>
            <a:endParaRPr lang="en-US"/>
          </a:p>
        </p:txBody>
      </p:sp>
      <p:sp>
        <p:nvSpPr>
          <p:cNvPr id="34894" name="Line 78"/>
          <p:cNvSpPr>
            <a:spLocks noChangeShapeType="1"/>
          </p:cNvSpPr>
          <p:nvPr/>
        </p:nvSpPr>
        <p:spPr bwMode="auto">
          <a:xfrm>
            <a:off x="3124200" y="2590800"/>
            <a:ext cx="381000" cy="304800"/>
          </a:xfrm>
          <a:prstGeom prst="line">
            <a:avLst/>
          </a:prstGeom>
          <a:noFill/>
          <a:ln w="19050">
            <a:solidFill>
              <a:schemeClr val="tx1"/>
            </a:solidFill>
            <a:round/>
            <a:headEnd/>
            <a:tailEnd type="triangle" w="med" len="med"/>
          </a:ln>
          <a:effectLst/>
        </p:spPr>
        <p:txBody>
          <a:bodyPr/>
          <a:lstStyle/>
          <a:p>
            <a:endParaRPr lang="en-US"/>
          </a:p>
        </p:txBody>
      </p:sp>
      <p:grpSp>
        <p:nvGrpSpPr>
          <p:cNvPr id="34895" name="Group 79"/>
          <p:cNvGrpSpPr>
            <a:grpSpLocks/>
          </p:cNvGrpSpPr>
          <p:nvPr/>
        </p:nvGrpSpPr>
        <p:grpSpPr bwMode="auto">
          <a:xfrm>
            <a:off x="3429000" y="2057400"/>
            <a:ext cx="4267200" cy="304800"/>
            <a:chOff x="2064" y="1296"/>
            <a:chExt cx="2688" cy="192"/>
          </a:xfrm>
        </p:grpSpPr>
        <p:sp>
          <p:nvSpPr>
            <p:cNvPr id="34896" name="Text Box 80"/>
            <p:cNvSpPr txBox="1">
              <a:spLocks noChangeArrowheads="1"/>
            </p:cNvSpPr>
            <p:nvPr/>
          </p:nvSpPr>
          <p:spPr bwMode="auto">
            <a:xfrm>
              <a:off x="2064" y="1296"/>
              <a:ext cx="197" cy="191"/>
            </a:xfrm>
            <a:prstGeom prst="rect">
              <a:avLst/>
            </a:prstGeom>
            <a:noFill/>
            <a:ln w="9525">
              <a:noFill/>
              <a:miter lim="800000"/>
              <a:headEnd/>
              <a:tailEnd/>
            </a:ln>
            <a:effectLst/>
          </p:spPr>
          <p:txBody>
            <a:bodyPr wrap="none">
              <a:spAutoFit/>
            </a:bodyPr>
            <a:lstStyle/>
            <a:p>
              <a:r>
                <a:rPr lang="en-US" sz="1400">
                  <a:latin typeface="Times New Roman" pitchFamily="18" charset="0"/>
                </a:rPr>
                <a:t>X</a:t>
              </a:r>
            </a:p>
          </p:txBody>
        </p:sp>
        <p:sp>
          <p:nvSpPr>
            <p:cNvPr id="34897" name="Text Box 81"/>
            <p:cNvSpPr txBox="1">
              <a:spLocks noChangeArrowheads="1"/>
            </p:cNvSpPr>
            <p:nvPr/>
          </p:nvSpPr>
          <p:spPr bwMode="auto">
            <a:xfrm>
              <a:off x="3648" y="1296"/>
              <a:ext cx="197" cy="192"/>
            </a:xfrm>
            <a:prstGeom prst="rect">
              <a:avLst/>
            </a:prstGeom>
            <a:noFill/>
            <a:ln w="9525">
              <a:noFill/>
              <a:miter lim="800000"/>
              <a:headEnd/>
              <a:tailEnd/>
            </a:ln>
            <a:effectLst/>
          </p:spPr>
          <p:txBody>
            <a:bodyPr wrap="none">
              <a:spAutoFit/>
            </a:bodyPr>
            <a:lstStyle/>
            <a:p>
              <a:r>
                <a:rPr lang="en-US" sz="1400">
                  <a:latin typeface="Times New Roman" pitchFamily="18" charset="0"/>
                </a:rPr>
                <a:t>Y</a:t>
              </a:r>
            </a:p>
          </p:txBody>
        </p:sp>
        <p:sp>
          <p:nvSpPr>
            <p:cNvPr id="34898" name="Line 82"/>
            <p:cNvSpPr>
              <a:spLocks noChangeShapeType="1"/>
            </p:cNvSpPr>
            <p:nvPr/>
          </p:nvSpPr>
          <p:spPr bwMode="auto">
            <a:xfrm>
              <a:off x="2064" y="1480"/>
              <a:ext cx="2688" cy="0"/>
            </a:xfrm>
            <a:prstGeom prst="line">
              <a:avLst/>
            </a:prstGeom>
            <a:noFill/>
            <a:ln w="9525">
              <a:solidFill>
                <a:schemeClr val="tx1"/>
              </a:solidFill>
              <a:round/>
              <a:headEnd/>
              <a:tailEnd/>
            </a:ln>
            <a:effectLst/>
          </p:spPr>
          <p:txBody>
            <a:bodyPr/>
            <a:lstStyle/>
            <a:p>
              <a:endParaRPr lang="en-US"/>
            </a:p>
          </p:txBody>
        </p:sp>
      </p:grpSp>
      <p:sp>
        <p:nvSpPr>
          <p:cNvPr id="34899" name="Arc 83"/>
          <p:cNvSpPr>
            <a:spLocks/>
          </p:cNvSpPr>
          <p:nvPr/>
        </p:nvSpPr>
        <p:spPr bwMode="auto">
          <a:xfrm rot="-12082860">
            <a:off x="6950075" y="2292350"/>
            <a:ext cx="382588" cy="457200"/>
          </a:xfrm>
          <a:custGeom>
            <a:avLst/>
            <a:gdLst>
              <a:gd name="G0" fmla="+- 0 0 0"/>
              <a:gd name="G1" fmla="+- 14018 0 0"/>
              <a:gd name="G2" fmla="+- 21600 0 0"/>
              <a:gd name="T0" fmla="*/ 16433 w 21600"/>
              <a:gd name="T1" fmla="*/ 0 h 25885"/>
              <a:gd name="T2" fmla="*/ 18048 w 21600"/>
              <a:gd name="T3" fmla="*/ 25885 h 25885"/>
              <a:gd name="T4" fmla="*/ 0 w 21600"/>
              <a:gd name="T5" fmla="*/ 14018 h 25885"/>
            </a:gdLst>
            <a:ahLst/>
            <a:cxnLst>
              <a:cxn ang="0">
                <a:pos x="T0" y="T1"/>
              </a:cxn>
              <a:cxn ang="0">
                <a:pos x="T2" y="T3"/>
              </a:cxn>
              <a:cxn ang="0">
                <a:pos x="T4" y="T5"/>
              </a:cxn>
            </a:cxnLst>
            <a:rect l="0" t="0" r="r" b="b"/>
            <a:pathLst>
              <a:path w="21600" h="25885" fill="none" extrusionOk="0">
                <a:moveTo>
                  <a:pt x="16433" y="-1"/>
                </a:moveTo>
                <a:cubicBezTo>
                  <a:pt x="19768" y="3909"/>
                  <a:pt x="21600" y="8879"/>
                  <a:pt x="21600" y="14018"/>
                </a:cubicBezTo>
                <a:cubicBezTo>
                  <a:pt x="21600" y="18235"/>
                  <a:pt x="20365" y="22360"/>
                  <a:pt x="18048" y="25885"/>
                </a:cubicBezTo>
              </a:path>
              <a:path w="21600" h="25885" stroke="0" extrusionOk="0">
                <a:moveTo>
                  <a:pt x="16433" y="-1"/>
                </a:moveTo>
                <a:cubicBezTo>
                  <a:pt x="19768" y="3909"/>
                  <a:pt x="21600" y="8879"/>
                  <a:pt x="21600" y="14018"/>
                </a:cubicBezTo>
                <a:cubicBezTo>
                  <a:pt x="21600" y="18235"/>
                  <a:pt x="20365" y="22360"/>
                  <a:pt x="18048" y="25885"/>
                </a:cubicBezTo>
                <a:lnTo>
                  <a:pt x="0" y="14018"/>
                </a:lnTo>
                <a:close/>
              </a:path>
            </a:pathLst>
          </a:custGeom>
          <a:noFill/>
          <a:ln w="9525">
            <a:solidFill>
              <a:schemeClr val="tx1"/>
            </a:solidFill>
            <a:round/>
            <a:headEnd/>
            <a:tailEnd/>
          </a:ln>
          <a:effectLst/>
        </p:spPr>
        <p:txBody>
          <a:bodyPr wrap="none" anchor="ctr"/>
          <a:lstStyle/>
          <a:p>
            <a:endParaRPr lang="en-US"/>
          </a:p>
        </p:txBody>
      </p:sp>
      <p:grpSp>
        <p:nvGrpSpPr>
          <p:cNvPr id="34900" name="Group 84"/>
          <p:cNvGrpSpPr>
            <a:grpSpLocks/>
          </p:cNvGrpSpPr>
          <p:nvPr/>
        </p:nvGrpSpPr>
        <p:grpSpPr bwMode="auto">
          <a:xfrm>
            <a:off x="5368925" y="4156075"/>
            <a:ext cx="1811338" cy="1309688"/>
            <a:chOff x="3382" y="2618"/>
            <a:chExt cx="1141" cy="825"/>
          </a:xfrm>
        </p:grpSpPr>
        <p:grpSp>
          <p:nvGrpSpPr>
            <p:cNvPr id="34901" name="Group 85"/>
            <p:cNvGrpSpPr>
              <a:grpSpLocks/>
            </p:cNvGrpSpPr>
            <p:nvPr/>
          </p:nvGrpSpPr>
          <p:grpSpPr bwMode="auto">
            <a:xfrm>
              <a:off x="3382" y="2618"/>
              <a:ext cx="1141" cy="825"/>
              <a:chOff x="3382" y="2618"/>
              <a:chExt cx="1141" cy="825"/>
            </a:xfrm>
          </p:grpSpPr>
          <p:sp>
            <p:nvSpPr>
              <p:cNvPr id="34902" name="Line 86"/>
              <p:cNvSpPr>
                <a:spLocks noChangeShapeType="1"/>
              </p:cNvSpPr>
              <p:nvPr/>
            </p:nvSpPr>
            <p:spPr bwMode="auto">
              <a:xfrm>
                <a:off x="3382" y="2893"/>
                <a:ext cx="165" cy="550"/>
              </a:xfrm>
              <a:prstGeom prst="line">
                <a:avLst/>
              </a:prstGeom>
              <a:noFill/>
              <a:ln w="19050">
                <a:solidFill>
                  <a:schemeClr val="tx1"/>
                </a:solidFill>
                <a:round/>
                <a:headEnd/>
                <a:tailEnd/>
              </a:ln>
              <a:effectLst/>
            </p:spPr>
            <p:txBody>
              <a:bodyPr/>
              <a:lstStyle/>
              <a:p>
                <a:endParaRPr lang="en-US"/>
              </a:p>
            </p:txBody>
          </p:sp>
          <p:sp>
            <p:nvSpPr>
              <p:cNvPr id="34903" name="Line 87"/>
              <p:cNvSpPr>
                <a:spLocks noChangeShapeType="1"/>
              </p:cNvSpPr>
              <p:nvPr/>
            </p:nvSpPr>
            <p:spPr bwMode="auto">
              <a:xfrm flipV="1">
                <a:off x="3533" y="3113"/>
                <a:ext cx="990" cy="330"/>
              </a:xfrm>
              <a:prstGeom prst="line">
                <a:avLst/>
              </a:prstGeom>
              <a:noFill/>
              <a:ln w="19050">
                <a:solidFill>
                  <a:schemeClr val="tx1"/>
                </a:solidFill>
                <a:round/>
                <a:headEnd/>
                <a:tailEnd/>
              </a:ln>
              <a:effectLst/>
            </p:spPr>
            <p:txBody>
              <a:bodyPr/>
              <a:lstStyle/>
              <a:p>
                <a:endParaRPr lang="en-US"/>
              </a:p>
            </p:txBody>
          </p:sp>
          <p:sp>
            <p:nvSpPr>
              <p:cNvPr id="34904" name="Line 88"/>
              <p:cNvSpPr>
                <a:spLocks noChangeShapeType="1"/>
              </p:cNvSpPr>
              <p:nvPr/>
            </p:nvSpPr>
            <p:spPr bwMode="auto">
              <a:xfrm>
                <a:off x="3698" y="2618"/>
                <a:ext cx="825" cy="495"/>
              </a:xfrm>
              <a:prstGeom prst="line">
                <a:avLst/>
              </a:prstGeom>
              <a:noFill/>
              <a:ln w="19050">
                <a:solidFill>
                  <a:schemeClr val="tx1"/>
                </a:solidFill>
                <a:round/>
                <a:headEnd/>
                <a:tailEnd/>
              </a:ln>
              <a:effectLst/>
            </p:spPr>
            <p:txBody>
              <a:bodyPr/>
              <a:lstStyle/>
              <a:p>
                <a:endParaRPr lang="en-US"/>
              </a:p>
            </p:txBody>
          </p:sp>
        </p:grpSp>
        <p:sp>
          <p:nvSpPr>
            <p:cNvPr id="34905" name="Line 89"/>
            <p:cNvSpPr>
              <a:spLocks noChangeShapeType="1"/>
            </p:cNvSpPr>
            <p:nvPr/>
          </p:nvSpPr>
          <p:spPr bwMode="auto">
            <a:xfrm flipH="1">
              <a:off x="3408" y="2640"/>
              <a:ext cx="240" cy="288"/>
            </a:xfrm>
            <a:prstGeom prst="line">
              <a:avLst/>
            </a:prstGeom>
            <a:noFill/>
            <a:ln w="19050">
              <a:solidFill>
                <a:schemeClr val="tx1"/>
              </a:solidFill>
              <a:round/>
              <a:headEnd/>
              <a:tailEnd/>
            </a:ln>
            <a:effectLst/>
          </p:spPr>
          <p:txBody>
            <a:bodyPr/>
            <a:lstStyle/>
            <a:p>
              <a:endParaRPr lang="en-US"/>
            </a:p>
          </p:txBody>
        </p:sp>
      </p:grpSp>
      <p:grpSp>
        <p:nvGrpSpPr>
          <p:cNvPr id="34906" name="Group 90"/>
          <p:cNvGrpSpPr>
            <a:grpSpLocks/>
          </p:cNvGrpSpPr>
          <p:nvPr/>
        </p:nvGrpSpPr>
        <p:grpSpPr bwMode="auto">
          <a:xfrm>
            <a:off x="152400" y="152400"/>
            <a:ext cx="3321050" cy="2219325"/>
            <a:chOff x="96" y="96"/>
            <a:chExt cx="2092" cy="1398"/>
          </a:xfrm>
        </p:grpSpPr>
        <p:sp>
          <p:nvSpPr>
            <p:cNvPr id="34907" name="Rectangle 91"/>
            <p:cNvSpPr>
              <a:spLocks noChangeArrowheads="1"/>
            </p:cNvSpPr>
            <p:nvPr/>
          </p:nvSpPr>
          <p:spPr bwMode="auto">
            <a:xfrm>
              <a:off x="96" y="96"/>
              <a:ext cx="2016" cy="13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4908" name="Text Box 92"/>
            <p:cNvSpPr txBox="1">
              <a:spLocks noChangeArrowheads="1"/>
            </p:cNvSpPr>
            <p:nvPr/>
          </p:nvSpPr>
          <p:spPr bwMode="auto">
            <a:xfrm>
              <a:off x="96" y="96"/>
              <a:ext cx="2092" cy="1398"/>
            </a:xfrm>
            <a:prstGeom prst="rect">
              <a:avLst/>
            </a:prstGeom>
            <a:noFill/>
            <a:ln w="9525">
              <a:noFill/>
              <a:miter lim="800000"/>
              <a:headEnd/>
              <a:tailEnd/>
            </a:ln>
            <a:effectLst/>
          </p:spPr>
          <p:txBody>
            <a:bodyPr wrap="none">
              <a:spAutoFit/>
            </a:bodyPr>
            <a:lstStyle/>
            <a:p>
              <a:r>
                <a:rPr lang="en-US" sz="1400" b="1">
                  <a:solidFill>
                    <a:srgbClr val="FF0000"/>
                  </a:solidFill>
                  <a:latin typeface="Times New Roman" pitchFamily="18" charset="0"/>
                </a:rPr>
                <a:t>Problem 10:</a:t>
              </a:r>
              <a:r>
                <a:rPr lang="en-US" sz="1400">
                  <a:latin typeface="Times New Roman" pitchFamily="18" charset="0"/>
                </a:rPr>
                <a:t> A triangular prism, </a:t>
              </a:r>
            </a:p>
            <a:p>
              <a:r>
                <a:rPr lang="en-US" sz="1400">
                  <a:latin typeface="Times New Roman" pitchFamily="18" charset="0"/>
                </a:rPr>
                <a:t>40 mm base side 60 mm axis</a:t>
              </a:r>
            </a:p>
            <a:p>
              <a:r>
                <a:rPr lang="en-US" sz="1400">
                  <a:latin typeface="Times New Roman" pitchFamily="18" charset="0"/>
                </a:rPr>
                <a:t>is lying on Hp on one rectangular face </a:t>
              </a:r>
            </a:p>
            <a:p>
              <a:r>
                <a:rPr lang="en-US" sz="1400">
                  <a:latin typeface="Times New Roman" pitchFamily="18" charset="0"/>
                </a:rPr>
                <a:t>with axis perpendicular to Vp. </a:t>
              </a:r>
            </a:p>
            <a:p>
              <a:r>
                <a:rPr lang="en-US" sz="1400">
                  <a:latin typeface="Times New Roman" pitchFamily="18" charset="0"/>
                </a:rPr>
                <a:t>One square pyramid is leaning on it’s face </a:t>
              </a:r>
            </a:p>
            <a:p>
              <a:r>
                <a:rPr lang="en-US" sz="1400">
                  <a:latin typeface="Times New Roman" pitchFamily="18" charset="0"/>
                </a:rPr>
                <a:t>centrally with axis // to vp. It’s base side is </a:t>
              </a:r>
            </a:p>
            <a:p>
              <a:r>
                <a:rPr lang="en-US" sz="1400">
                  <a:latin typeface="Times New Roman" pitchFamily="18" charset="0"/>
                </a:rPr>
                <a:t>30 mm &amp; axis is 60 mm long resting on Hp </a:t>
              </a:r>
            </a:p>
            <a:p>
              <a:r>
                <a:rPr lang="en-US" sz="1400">
                  <a:latin typeface="Times New Roman" pitchFamily="18" charset="0"/>
                </a:rPr>
                <a:t>on one edge of base.Draw FV &amp; TV of </a:t>
              </a:r>
            </a:p>
            <a:p>
              <a:r>
                <a:rPr lang="en-US" sz="1400">
                  <a:latin typeface="Times New Roman" pitchFamily="18" charset="0"/>
                </a:rPr>
                <a:t>both solids.Project another FV </a:t>
              </a:r>
            </a:p>
            <a:p>
              <a:r>
                <a:rPr lang="en-US" sz="1400">
                  <a:latin typeface="Times New Roman" pitchFamily="18" charset="0"/>
                </a:rPr>
                <a:t>on an AVP 45</a:t>
              </a:r>
              <a:r>
                <a:rPr lang="en-US" sz="1400" baseline="30000">
                  <a:latin typeface="Times New Roman" pitchFamily="18" charset="0"/>
                </a:rPr>
                <a:t>0</a:t>
              </a:r>
              <a:r>
                <a:rPr lang="en-US" sz="1400">
                  <a:latin typeface="Times New Roman" pitchFamily="18" charset="0"/>
                </a:rPr>
                <a:t> inclined to VP. </a:t>
              </a:r>
            </a:p>
          </p:txBody>
        </p:sp>
      </p:grpSp>
      <p:grpSp>
        <p:nvGrpSpPr>
          <p:cNvPr id="34909" name="Group 93"/>
          <p:cNvGrpSpPr>
            <a:grpSpLocks/>
          </p:cNvGrpSpPr>
          <p:nvPr/>
        </p:nvGrpSpPr>
        <p:grpSpPr bwMode="auto">
          <a:xfrm>
            <a:off x="136525" y="2514600"/>
            <a:ext cx="2368550" cy="2895600"/>
            <a:chOff x="86" y="1584"/>
            <a:chExt cx="1492" cy="1824"/>
          </a:xfrm>
        </p:grpSpPr>
        <p:sp>
          <p:nvSpPr>
            <p:cNvPr id="34910" name="Rectangle 94"/>
            <p:cNvSpPr>
              <a:spLocks noChangeArrowheads="1"/>
            </p:cNvSpPr>
            <p:nvPr/>
          </p:nvSpPr>
          <p:spPr bwMode="auto">
            <a:xfrm>
              <a:off x="96" y="1584"/>
              <a:ext cx="1440" cy="1824"/>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34911" name="Text Box 95"/>
            <p:cNvSpPr txBox="1">
              <a:spLocks noChangeArrowheads="1"/>
            </p:cNvSpPr>
            <p:nvPr/>
          </p:nvSpPr>
          <p:spPr bwMode="auto">
            <a:xfrm>
              <a:off x="86" y="1591"/>
              <a:ext cx="1492" cy="1800"/>
            </a:xfrm>
            <a:prstGeom prst="rect">
              <a:avLst/>
            </a:prstGeom>
            <a:noFill/>
            <a:ln w="9525">
              <a:noFill/>
              <a:miter lim="800000"/>
              <a:headEnd/>
              <a:tailEnd/>
            </a:ln>
            <a:effectLst/>
          </p:spPr>
          <p:txBody>
            <a:bodyPr wrap="none">
              <a:spAutoFit/>
            </a:bodyPr>
            <a:lstStyle/>
            <a:p>
              <a:r>
                <a:rPr lang="en-US" sz="1400">
                  <a:latin typeface="Times New Roman" pitchFamily="18" charset="0"/>
                </a:rPr>
                <a:t>Steps :</a:t>
              </a:r>
            </a:p>
            <a:p>
              <a:r>
                <a:rPr lang="en-US" sz="1400">
                  <a:latin typeface="Times New Roman" pitchFamily="18" charset="0"/>
                </a:rPr>
                <a:t>Draw Fv of lying prism </a:t>
              </a:r>
            </a:p>
            <a:p>
              <a:r>
                <a:rPr lang="en-US" sz="1400">
                  <a:latin typeface="Times New Roman" pitchFamily="18" charset="0"/>
                </a:rPr>
                <a:t>( an equilateral Triangle)</a:t>
              </a:r>
            </a:p>
            <a:p>
              <a:r>
                <a:rPr lang="en-US" sz="1400">
                  <a:latin typeface="Times New Roman" pitchFamily="18" charset="0"/>
                </a:rPr>
                <a:t>And Fv of a leaning pyramid.</a:t>
              </a:r>
            </a:p>
            <a:p>
              <a:r>
                <a:rPr lang="en-US" sz="1400">
                  <a:latin typeface="Times New Roman" pitchFamily="18" charset="0"/>
                </a:rPr>
                <a:t>Project Tv of both solids.</a:t>
              </a:r>
            </a:p>
            <a:p>
              <a:r>
                <a:rPr lang="en-US" sz="1400">
                  <a:latin typeface="Times New Roman" pitchFamily="18" charset="0"/>
                </a:rPr>
                <a:t>Draw x</a:t>
              </a:r>
              <a:r>
                <a:rPr lang="en-US" sz="1400" baseline="-25000">
                  <a:latin typeface="Times New Roman" pitchFamily="18" charset="0"/>
                </a:rPr>
                <a:t>1</a:t>
              </a:r>
              <a:r>
                <a:rPr lang="en-US" sz="1400">
                  <a:latin typeface="Times New Roman" pitchFamily="18" charset="0"/>
                </a:rPr>
                <a:t>y</a:t>
              </a:r>
              <a:r>
                <a:rPr lang="en-US" sz="1400" baseline="-25000">
                  <a:latin typeface="Times New Roman" pitchFamily="18" charset="0"/>
                </a:rPr>
                <a:t>1</a:t>
              </a:r>
              <a:r>
                <a:rPr lang="en-US" sz="1400">
                  <a:latin typeface="Times New Roman" pitchFamily="18" charset="0"/>
                </a:rPr>
                <a:t> 45</a:t>
              </a:r>
              <a:r>
                <a:rPr lang="en-US" sz="1400" baseline="30000">
                  <a:latin typeface="Times New Roman" pitchFamily="18" charset="0"/>
                </a:rPr>
                <a:t>0</a:t>
              </a:r>
              <a:r>
                <a:rPr lang="en-US" sz="1400">
                  <a:latin typeface="Times New Roman" pitchFamily="18" charset="0"/>
                </a:rPr>
                <a:t> inclined to xy </a:t>
              </a:r>
            </a:p>
            <a:p>
              <a:r>
                <a:rPr lang="en-US" sz="1400">
                  <a:latin typeface="Times New Roman" pitchFamily="18" charset="0"/>
                </a:rPr>
                <a:t>and project aux.Fv on it.</a:t>
              </a:r>
            </a:p>
            <a:p>
              <a:r>
                <a:rPr lang="en-US" sz="1400">
                  <a:latin typeface="Times New Roman" pitchFamily="18" charset="0"/>
                </a:rPr>
                <a:t>Mark the distances of first FV </a:t>
              </a:r>
            </a:p>
            <a:p>
              <a:r>
                <a:rPr lang="en-US" sz="1400">
                  <a:latin typeface="Times New Roman" pitchFamily="18" charset="0"/>
                </a:rPr>
                <a:t>from first xy for the distances </a:t>
              </a:r>
            </a:p>
            <a:p>
              <a:r>
                <a:rPr lang="en-US" sz="1400">
                  <a:latin typeface="Times New Roman" pitchFamily="18" charset="0"/>
                </a:rPr>
                <a:t>of aux. Fv from x</a:t>
              </a:r>
              <a:r>
                <a:rPr lang="en-US" sz="1400" baseline="-25000">
                  <a:latin typeface="Times New Roman" pitchFamily="18" charset="0"/>
                </a:rPr>
                <a:t>1</a:t>
              </a:r>
              <a:r>
                <a:rPr lang="en-US" sz="1400">
                  <a:latin typeface="Times New Roman" pitchFamily="18" charset="0"/>
                </a:rPr>
                <a:t>y</a:t>
              </a:r>
              <a:r>
                <a:rPr lang="en-US" sz="1400" baseline="-25000">
                  <a:latin typeface="Times New Roman" pitchFamily="18" charset="0"/>
                </a:rPr>
                <a:t>1</a:t>
              </a:r>
              <a:r>
                <a:rPr lang="en-US" sz="1400">
                  <a:latin typeface="Times New Roman" pitchFamily="18" charset="0"/>
                </a:rPr>
                <a:t> line.</a:t>
              </a:r>
            </a:p>
            <a:p>
              <a:r>
                <a:rPr lang="en-US" sz="1400">
                  <a:latin typeface="Times New Roman" pitchFamily="18" charset="0"/>
                </a:rPr>
                <a:t>Note the observer’s directions</a:t>
              </a:r>
            </a:p>
            <a:p>
              <a:r>
                <a:rPr lang="en-US" sz="1400">
                  <a:latin typeface="Times New Roman" pitchFamily="18" charset="0"/>
                </a:rPr>
                <a:t>Shown by arrows and further</a:t>
              </a:r>
            </a:p>
            <a:p>
              <a:r>
                <a:rPr lang="en-US" sz="1400">
                  <a:latin typeface="Times New Roman" pitchFamily="18" charset="0"/>
                </a:rPr>
                <a:t> steps carefully.</a:t>
              </a:r>
            </a:p>
          </p:txBody>
        </p:sp>
      </p:grpSp>
      <p:grpSp>
        <p:nvGrpSpPr>
          <p:cNvPr id="34912" name="Group 96"/>
          <p:cNvGrpSpPr>
            <a:grpSpLocks/>
          </p:cNvGrpSpPr>
          <p:nvPr/>
        </p:nvGrpSpPr>
        <p:grpSpPr bwMode="auto">
          <a:xfrm>
            <a:off x="8016875" y="46038"/>
            <a:ext cx="1096963" cy="182562"/>
            <a:chOff x="5050" y="29"/>
            <a:chExt cx="691" cy="115"/>
          </a:xfrm>
        </p:grpSpPr>
        <p:sp>
          <p:nvSpPr>
            <p:cNvPr id="34913" name="AutoShape 9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4914" name="AutoShape 9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4915" name="AutoShape 9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4916" name="AutoShape 10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4917" name="AutoShape 10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4918" name="AutoShape 10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4906"/>
                                        </p:tgtEl>
                                        <p:attrNameLst>
                                          <p:attrName>style.visibility</p:attrName>
                                        </p:attrNameLst>
                                      </p:cBhvr>
                                      <p:to>
                                        <p:strVal val="visible"/>
                                      </p:to>
                                    </p:set>
                                    <p:anim calcmode="lin" valueType="num">
                                      <p:cBhvr>
                                        <p:cTn id="7" dur="500" fill="hold"/>
                                        <p:tgtEl>
                                          <p:spTgt spid="34906"/>
                                        </p:tgtEl>
                                        <p:attrNameLst>
                                          <p:attrName>ppt_x</p:attrName>
                                        </p:attrNameLst>
                                      </p:cBhvr>
                                      <p:tavLst>
                                        <p:tav tm="0">
                                          <p:val>
                                            <p:strVal val="#ppt_x-#ppt_w/2"/>
                                          </p:val>
                                        </p:tav>
                                        <p:tav tm="100000">
                                          <p:val>
                                            <p:strVal val="#ppt_x"/>
                                          </p:val>
                                        </p:tav>
                                      </p:tavLst>
                                    </p:anim>
                                    <p:anim calcmode="lin" valueType="num">
                                      <p:cBhvr>
                                        <p:cTn id="8" dur="500" fill="hold"/>
                                        <p:tgtEl>
                                          <p:spTgt spid="34906"/>
                                        </p:tgtEl>
                                        <p:attrNameLst>
                                          <p:attrName>ppt_y</p:attrName>
                                        </p:attrNameLst>
                                      </p:cBhvr>
                                      <p:tavLst>
                                        <p:tav tm="0">
                                          <p:val>
                                            <p:strVal val="#ppt_y"/>
                                          </p:val>
                                        </p:tav>
                                        <p:tav tm="100000">
                                          <p:val>
                                            <p:strVal val="#ppt_y"/>
                                          </p:val>
                                        </p:tav>
                                      </p:tavLst>
                                    </p:anim>
                                    <p:anim calcmode="lin" valueType="num">
                                      <p:cBhvr>
                                        <p:cTn id="9" dur="500" fill="hold"/>
                                        <p:tgtEl>
                                          <p:spTgt spid="34906"/>
                                        </p:tgtEl>
                                        <p:attrNameLst>
                                          <p:attrName>ppt_w</p:attrName>
                                        </p:attrNameLst>
                                      </p:cBhvr>
                                      <p:tavLst>
                                        <p:tav tm="0">
                                          <p:val>
                                            <p:fltVal val="0"/>
                                          </p:val>
                                        </p:tav>
                                        <p:tav tm="100000">
                                          <p:val>
                                            <p:strVal val="#ppt_w"/>
                                          </p:val>
                                        </p:tav>
                                      </p:tavLst>
                                    </p:anim>
                                    <p:anim calcmode="lin" valueType="num">
                                      <p:cBhvr>
                                        <p:cTn id="10" dur="500" fill="hold"/>
                                        <p:tgtEl>
                                          <p:spTgt spid="3490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34909"/>
                                        </p:tgtEl>
                                        <p:attrNameLst>
                                          <p:attrName>style.visibility</p:attrName>
                                        </p:attrNameLst>
                                      </p:cBhvr>
                                      <p:to>
                                        <p:strVal val="visible"/>
                                      </p:to>
                                    </p:set>
                                    <p:anim calcmode="lin" valueType="num">
                                      <p:cBhvr>
                                        <p:cTn id="15" dur="500" fill="hold"/>
                                        <p:tgtEl>
                                          <p:spTgt spid="34909"/>
                                        </p:tgtEl>
                                        <p:attrNameLst>
                                          <p:attrName>ppt_x</p:attrName>
                                        </p:attrNameLst>
                                      </p:cBhvr>
                                      <p:tavLst>
                                        <p:tav tm="0">
                                          <p:val>
                                            <p:strVal val="#ppt_x-#ppt_w/2"/>
                                          </p:val>
                                        </p:tav>
                                        <p:tav tm="100000">
                                          <p:val>
                                            <p:strVal val="#ppt_x"/>
                                          </p:val>
                                        </p:tav>
                                      </p:tavLst>
                                    </p:anim>
                                    <p:anim calcmode="lin" valueType="num">
                                      <p:cBhvr>
                                        <p:cTn id="16" dur="500" fill="hold"/>
                                        <p:tgtEl>
                                          <p:spTgt spid="34909"/>
                                        </p:tgtEl>
                                        <p:attrNameLst>
                                          <p:attrName>ppt_y</p:attrName>
                                        </p:attrNameLst>
                                      </p:cBhvr>
                                      <p:tavLst>
                                        <p:tav tm="0">
                                          <p:val>
                                            <p:strVal val="#ppt_y"/>
                                          </p:val>
                                        </p:tav>
                                        <p:tav tm="100000">
                                          <p:val>
                                            <p:strVal val="#ppt_y"/>
                                          </p:val>
                                        </p:tav>
                                      </p:tavLst>
                                    </p:anim>
                                    <p:anim calcmode="lin" valueType="num">
                                      <p:cBhvr>
                                        <p:cTn id="17" dur="500" fill="hold"/>
                                        <p:tgtEl>
                                          <p:spTgt spid="34909"/>
                                        </p:tgtEl>
                                        <p:attrNameLst>
                                          <p:attrName>ppt_w</p:attrName>
                                        </p:attrNameLst>
                                      </p:cBhvr>
                                      <p:tavLst>
                                        <p:tav tm="0">
                                          <p:val>
                                            <p:fltVal val="0"/>
                                          </p:val>
                                        </p:tav>
                                        <p:tav tm="100000">
                                          <p:val>
                                            <p:strVal val="#ppt_w"/>
                                          </p:val>
                                        </p:tav>
                                      </p:tavLst>
                                    </p:anim>
                                    <p:anim calcmode="lin" valueType="num">
                                      <p:cBhvr>
                                        <p:cTn id="18" dur="500" fill="hold"/>
                                        <p:tgtEl>
                                          <p:spTgt spid="3490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34895"/>
                                        </p:tgtEl>
                                        <p:attrNameLst>
                                          <p:attrName>style.visibility</p:attrName>
                                        </p:attrNameLst>
                                      </p:cBhvr>
                                      <p:to>
                                        <p:strVal val="visible"/>
                                      </p:to>
                                    </p:set>
                                    <p:anim calcmode="lin" valueType="num">
                                      <p:cBhvr>
                                        <p:cTn id="23" dur="500" fill="hold"/>
                                        <p:tgtEl>
                                          <p:spTgt spid="34895"/>
                                        </p:tgtEl>
                                        <p:attrNameLst>
                                          <p:attrName>ppt_w</p:attrName>
                                        </p:attrNameLst>
                                      </p:cBhvr>
                                      <p:tavLst>
                                        <p:tav tm="0">
                                          <p:val>
                                            <p:fltVal val="0"/>
                                          </p:val>
                                        </p:tav>
                                        <p:tav tm="100000">
                                          <p:val>
                                            <p:strVal val="#ppt_w"/>
                                          </p:val>
                                        </p:tav>
                                      </p:tavLst>
                                    </p:anim>
                                    <p:anim calcmode="lin" valueType="num">
                                      <p:cBhvr>
                                        <p:cTn id="24" dur="500" fill="hold"/>
                                        <p:tgtEl>
                                          <p:spTgt spid="3489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4818"/>
                                        </p:tgtEl>
                                        <p:attrNameLst>
                                          <p:attrName>style.visibility</p:attrName>
                                        </p:attrNameLst>
                                      </p:cBhvr>
                                      <p:to>
                                        <p:strVal val="visible"/>
                                      </p:to>
                                    </p:set>
                                    <p:anim calcmode="lin" valueType="num">
                                      <p:cBhvr additive="base">
                                        <p:cTn id="29" dur="500" fill="hold"/>
                                        <p:tgtEl>
                                          <p:spTgt spid="34818"/>
                                        </p:tgtEl>
                                        <p:attrNameLst>
                                          <p:attrName>ppt_x</p:attrName>
                                        </p:attrNameLst>
                                      </p:cBhvr>
                                      <p:tavLst>
                                        <p:tav tm="0">
                                          <p:val>
                                            <p:strVal val="0-#ppt_w/2"/>
                                          </p:val>
                                        </p:tav>
                                        <p:tav tm="100000">
                                          <p:val>
                                            <p:strVal val="#ppt_x"/>
                                          </p:val>
                                        </p:tav>
                                      </p:tavLst>
                                    </p:anim>
                                    <p:anim calcmode="lin" valueType="num">
                                      <p:cBhvr additive="base">
                                        <p:cTn id="30" dur="500" fill="hold"/>
                                        <p:tgtEl>
                                          <p:spTgt spid="3481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34819"/>
                                        </p:tgtEl>
                                        <p:attrNameLst>
                                          <p:attrName>style.visibility</p:attrName>
                                        </p:attrNameLst>
                                      </p:cBhvr>
                                      <p:to>
                                        <p:strVal val="visible"/>
                                      </p:to>
                                    </p:set>
                                    <p:anim calcmode="lin" valueType="num">
                                      <p:cBhvr additive="base">
                                        <p:cTn id="35" dur="500" fill="hold"/>
                                        <p:tgtEl>
                                          <p:spTgt spid="34819"/>
                                        </p:tgtEl>
                                        <p:attrNameLst>
                                          <p:attrName>ppt_x</p:attrName>
                                        </p:attrNameLst>
                                      </p:cBhvr>
                                      <p:tavLst>
                                        <p:tav tm="0">
                                          <p:val>
                                            <p:strVal val="#ppt_x"/>
                                          </p:val>
                                        </p:tav>
                                        <p:tav tm="100000">
                                          <p:val>
                                            <p:strVal val="#ppt_x"/>
                                          </p:val>
                                        </p:tav>
                                      </p:tavLst>
                                    </p:anim>
                                    <p:anim calcmode="lin" valueType="num">
                                      <p:cBhvr additive="base">
                                        <p:cTn id="36" dur="500" fill="hold"/>
                                        <p:tgtEl>
                                          <p:spTgt spid="3481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ntr" presetSubtype="3" fill="hold" grpId="0" nodeType="clickEffect">
                                  <p:stCondLst>
                                    <p:cond delay="0"/>
                                  </p:stCondLst>
                                  <p:childTnLst>
                                    <p:set>
                                      <p:cBhvr>
                                        <p:cTn id="40" dur="1" fill="hold">
                                          <p:stCondLst>
                                            <p:cond delay="0"/>
                                          </p:stCondLst>
                                        </p:cTn>
                                        <p:tgtEl>
                                          <p:spTgt spid="34820"/>
                                        </p:tgtEl>
                                        <p:attrNameLst>
                                          <p:attrName>style.visibility</p:attrName>
                                        </p:attrNameLst>
                                      </p:cBhvr>
                                      <p:to>
                                        <p:strVal val="visible"/>
                                      </p:to>
                                    </p:set>
                                    <p:animEffect transition="in" filter="strips(upRight)">
                                      <p:cBhvr>
                                        <p:cTn id="41" dur="500"/>
                                        <p:tgtEl>
                                          <p:spTgt spid="3482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34893"/>
                                        </p:tgtEl>
                                        <p:attrNameLst>
                                          <p:attrName>style.visibility</p:attrName>
                                        </p:attrNameLst>
                                      </p:cBhvr>
                                      <p:to>
                                        <p:strVal val="visible"/>
                                      </p:to>
                                    </p:set>
                                    <p:anim calcmode="lin" valueType="num">
                                      <p:cBhvr additive="base">
                                        <p:cTn id="46" dur="500" fill="hold"/>
                                        <p:tgtEl>
                                          <p:spTgt spid="34893"/>
                                        </p:tgtEl>
                                        <p:attrNameLst>
                                          <p:attrName>ppt_x</p:attrName>
                                        </p:attrNameLst>
                                      </p:cBhvr>
                                      <p:tavLst>
                                        <p:tav tm="0">
                                          <p:val>
                                            <p:strVal val="#ppt_x"/>
                                          </p:val>
                                        </p:tav>
                                        <p:tav tm="100000">
                                          <p:val>
                                            <p:strVal val="#ppt_x"/>
                                          </p:val>
                                        </p:tav>
                                      </p:tavLst>
                                    </p:anim>
                                    <p:anim calcmode="lin" valueType="num">
                                      <p:cBhvr additive="base">
                                        <p:cTn id="47" dur="500" fill="hold"/>
                                        <p:tgtEl>
                                          <p:spTgt spid="34893"/>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1" fill="hold" grpId="0" nodeType="clickEffect">
                                  <p:stCondLst>
                                    <p:cond delay="0"/>
                                  </p:stCondLst>
                                  <p:childTnLst>
                                    <p:set>
                                      <p:cBhvr>
                                        <p:cTn id="51" dur="1" fill="hold">
                                          <p:stCondLst>
                                            <p:cond delay="0"/>
                                          </p:stCondLst>
                                        </p:cTn>
                                        <p:tgtEl>
                                          <p:spTgt spid="34821"/>
                                        </p:tgtEl>
                                        <p:attrNameLst>
                                          <p:attrName>style.visibility</p:attrName>
                                        </p:attrNameLst>
                                      </p:cBhvr>
                                      <p:to>
                                        <p:strVal val="visible"/>
                                      </p:to>
                                    </p:set>
                                    <p:anim calcmode="lin" valueType="num">
                                      <p:cBhvr>
                                        <p:cTn id="52" dur="500" fill="hold"/>
                                        <p:tgtEl>
                                          <p:spTgt spid="34821"/>
                                        </p:tgtEl>
                                        <p:attrNameLst>
                                          <p:attrName>ppt_x</p:attrName>
                                        </p:attrNameLst>
                                      </p:cBhvr>
                                      <p:tavLst>
                                        <p:tav tm="0">
                                          <p:val>
                                            <p:strVal val="#ppt_x"/>
                                          </p:val>
                                        </p:tav>
                                        <p:tav tm="100000">
                                          <p:val>
                                            <p:strVal val="#ppt_x"/>
                                          </p:val>
                                        </p:tav>
                                      </p:tavLst>
                                    </p:anim>
                                    <p:anim calcmode="lin" valueType="num">
                                      <p:cBhvr>
                                        <p:cTn id="53" dur="500" fill="hold"/>
                                        <p:tgtEl>
                                          <p:spTgt spid="34821"/>
                                        </p:tgtEl>
                                        <p:attrNameLst>
                                          <p:attrName>ppt_y</p:attrName>
                                        </p:attrNameLst>
                                      </p:cBhvr>
                                      <p:tavLst>
                                        <p:tav tm="0">
                                          <p:val>
                                            <p:strVal val="#ppt_y-#ppt_h/2"/>
                                          </p:val>
                                        </p:tav>
                                        <p:tav tm="100000">
                                          <p:val>
                                            <p:strVal val="#ppt_y"/>
                                          </p:val>
                                        </p:tav>
                                      </p:tavLst>
                                    </p:anim>
                                    <p:anim calcmode="lin" valueType="num">
                                      <p:cBhvr>
                                        <p:cTn id="54" dur="500" fill="hold"/>
                                        <p:tgtEl>
                                          <p:spTgt spid="34821"/>
                                        </p:tgtEl>
                                        <p:attrNameLst>
                                          <p:attrName>ppt_w</p:attrName>
                                        </p:attrNameLst>
                                      </p:cBhvr>
                                      <p:tavLst>
                                        <p:tav tm="0">
                                          <p:val>
                                            <p:strVal val="#ppt_w"/>
                                          </p:val>
                                        </p:tav>
                                        <p:tav tm="100000">
                                          <p:val>
                                            <p:strVal val="#ppt_w"/>
                                          </p:val>
                                        </p:tav>
                                      </p:tavLst>
                                    </p:anim>
                                    <p:anim calcmode="lin" valueType="num">
                                      <p:cBhvr>
                                        <p:cTn id="55" dur="500" fill="hold"/>
                                        <p:tgtEl>
                                          <p:spTgt spid="34821"/>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7" presetClass="entr" presetSubtype="1" fill="hold" grpId="0" nodeType="clickEffect">
                                  <p:stCondLst>
                                    <p:cond delay="0"/>
                                  </p:stCondLst>
                                  <p:childTnLst>
                                    <p:set>
                                      <p:cBhvr>
                                        <p:cTn id="59" dur="1" fill="hold">
                                          <p:stCondLst>
                                            <p:cond delay="0"/>
                                          </p:stCondLst>
                                        </p:cTn>
                                        <p:tgtEl>
                                          <p:spTgt spid="34822"/>
                                        </p:tgtEl>
                                        <p:attrNameLst>
                                          <p:attrName>style.visibility</p:attrName>
                                        </p:attrNameLst>
                                      </p:cBhvr>
                                      <p:to>
                                        <p:strVal val="visible"/>
                                      </p:to>
                                    </p:set>
                                    <p:anim calcmode="lin" valueType="num">
                                      <p:cBhvr>
                                        <p:cTn id="60" dur="500" fill="hold"/>
                                        <p:tgtEl>
                                          <p:spTgt spid="34822"/>
                                        </p:tgtEl>
                                        <p:attrNameLst>
                                          <p:attrName>ppt_x</p:attrName>
                                        </p:attrNameLst>
                                      </p:cBhvr>
                                      <p:tavLst>
                                        <p:tav tm="0">
                                          <p:val>
                                            <p:strVal val="#ppt_x"/>
                                          </p:val>
                                        </p:tav>
                                        <p:tav tm="100000">
                                          <p:val>
                                            <p:strVal val="#ppt_x"/>
                                          </p:val>
                                        </p:tav>
                                      </p:tavLst>
                                    </p:anim>
                                    <p:anim calcmode="lin" valueType="num">
                                      <p:cBhvr>
                                        <p:cTn id="61" dur="500" fill="hold"/>
                                        <p:tgtEl>
                                          <p:spTgt spid="34822"/>
                                        </p:tgtEl>
                                        <p:attrNameLst>
                                          <p:attrName>ppt_y</p:attrName>
                                        </p:attrNameLst>
                                      </p:cBhvr>
                                      <p:tavLst>
                                        <p:tav tm="0">
                                          <p:val>
                                            <p:strVal val="#ppt_y-#ppt_h/2"/>
                                          </p:val>
                                        </p:tav>
                                        <p:tav tm="100000">
                                          <p:val>
                                            <p:strVal val="#ppt_y"/>
                                          </p:val>
                                        </p:tav>
                                      </p:tavLst>
                                    </p:anim>
                                    <p:anim calcmode="lin" valueType="num">
                                      <p:cBhvr>
                                        <p:cTn id="62" dur="500" fill="hold"/>
                                        <p:tgtEl>
                                          <p:spTgt spid="34822"/>
                                        </p:tgtEl>
                                        <p:attrNameLst>
                                          <p:attrName>ppt_w</p:attrName>
                                        </p:attrNameLst>
                                      </p:cBhvr>
                                      <p:tavLst>
                                        <p:tav tm="0">
                                          <p:val>
                                            <p:strVal val="#ppt_w"/>
                                          </p:val>
                                        </p:tav>
                                        <p:tav tm="100000">
                                          <p:val>
                                            <p:strVal val="#ppt_w"/>
                                          </p:val>
                                        </p:tav>
                                      </p:tavLst>
                                    </p:anim>
                                    <p:anim calcmode="lin" valueType="num">
                                      <p:cBhvr>
                                        <p:cTn id="63" dur="500" fill="hold"/>
                                        <p:tgtEl>
                                          <p:spTgt spid="34822"/>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17" presetClass="entr" presetSubtype="1" fill="hold" grpId="0" nodeType="clickEffect">
                                  <p:stCondLst>
                                    <p:cond delay="0"/>
                                  </p:stCondLst>
                                  <p:childTnLst>
                                    <p:set>
                                      <p:cBhvr>
                                        <p:cTn id="67" dur="1" fill="hold">
                                          <p:stCondLst>
                                            <p:cond delay="0"/>
                                          </p:stCondLst>
                                        </p:cTn>
                                        <p:tgtEl>
                                          <p:spTgt spid="34825"/>
                                        </p:tgtEl>
                                        <p:attrNameLst>
                                          <p:attrName>style.visibility</p:attrName>
                                        </p:attrNameLst>
                                      </p:cBhvr>
                                      <p:to>
                                        <p:strVal val="visible"/>
                                      </p:to>
                                    </p:set>
                                    <p:anim calcmode="lin" valueType="num">
                                      <p:cBhvr>
                                        <p:cTn id="68" dur="500" fill="hold"/>
                                        <p:tgtEl>
                                          <p:spTgt spid="34825"/>
                                        </p:tgtEl>
                                        <p:attrNameLst>
                                          <p:attrName>ppt_x</p:attrName>
                                        </p:attrNameLst>
                                      </p:cBhvr>
                                      <p:tavLst>
                                        <p:tav tm="0">
                                          <p:val>
                                            <p:strVal val="#ppt_x"/>
                                          </p:val>
                                        </p:tav>
                                        <p:tav tm="100000">
                                          <p:val>
                                            <p:strVal val="#ppt_x"/>
                                          </p:val>
                                        </p:tav>
                                      </p:tavLst>
                                    </p:anim>
                                    <p:anim calcmode="lin" valueType="num">
                                      <p:cBhvr>
                                        <p:cTn id="69" dur="500" fill="hold"/>
                                        <p:tgtEl>
                                          <p:spTgt spid="34825"/>
                                        </p:tgtEl>
                                        <p:attrNameLst>
                                          <p:attrName>ppt_y</p:attrName>
                                        </p:attrNameLst>
                                      </p:cBhvr>
                                      <p:tavLst>
                                        <p:tav tm="0">
                                          <p:val>
                                            <p:strVal val="#ppt_y-#ppt_h/2"/>
                                          </p:val>
                                        </p:tav>
                                        <p:tav tm="100000">
                                          <p:val>
                                            <p:strVal val="#ppt_y"/>
                                          </p:val>
                                        </p:tav>
                                      </p:tavLst>
                                    </p:anim>
                                    <p:anim calcmode="lin" valueType="num">
                                      <p:cBhvr>
                                        <p:cTn id="70" dur="500" fill="hold"/>
                                        <p:tgtEl>
                                          <p:spTgt spid="34825"/>
                                        </p:tgtEl>
                                        <p:attrNameLst>
                                          <p:attrName>ppt_w</p:attrName>
                                        </p:attrNameLst>
                                      </p:cBhvr>
                                      <p:tavLst>
                                        <p:tav tm="0">
                                          <p:val>
                                            <p:strVal val="#ppt_w"/>
                                          </p:val>
                                        </p:tav>
                                        <p:tav tm="100000">
                                          <p:val>
                                            <p:strVal val="#ppt_w"/>
                                          </p:val>
                                        </p:tav>
                                      </p:tavLst>
                                    </p:anim>
                                    <p:anim calcmode="lin" valueType="num">
                                      <p:cBhvr>
                                        <p:cTn id="71" dur="500" fill="hold"/>
                                        <p:tgtEl>
                                          <p:spTgt spid="34825"/>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7" presetClass="entr" presetSubtype="1" fill="hold" grpId="0" nodeType="clickEffect">
                                  <p:stCondLst>
                                    <p:cond delay="0"/>
                                  </p:stCondLst>
                                  <p:childTnLst>
                                    <p:set>
                                      <p:cBhvr>
                                        <p:cTn id="75" dur="1" fill="hold">
                                          <p:stCondLst>
                                            <p:cond delay="0"/>
                                          </p:stCondLst>
                                        </p:cTn>
                                        <p:tgtEl>
                                          <p:spTgt spid="34823"/>
                                        </p:tgtEl>
                                        <p:attrNameLst>
                                          <p:attrName>style.visibility</p:attrName>
                                        </p:attrNameLst>
                                      </p:cBhvr>
                                      <p:to>
                                        <p:strVal val="visible"/>
                                      </p:to>
                                    </p:set>
                                    <p:anim calcmode="lin" valueType="num">
                                      <p:cBhvr>
                                        <p:cTn id="76" dur="500" fill="hold"/>
                                        <p:tgtEl>
                                          <p:spTgt spid="34823"/>
                                        </p:tgtEl>
                                        <p:attrNameLst>
                                          <p:attrName>ppt_x</p:attrName>
                                        </p:attrNameLst>
                                      </p:cBhvr>
                                      <p:tavLst>
                                        <p:tav tm="0">
                                          <p:val>
                                            <p:strVal val="#ppt_x"/>
                                          </p:val>
                                        </p:tav>
                                        <p:tav tm="100000">
                                          <p:val>
                                            <p:strVal val="#ppt_x"/>
                                          </p:val>
                                        </p:tav>
                                      </p:tavLst>
                                    </p:anim>
                                    <p:anim calcmode="lin" valueType="num">
                                      <p:cBhvr>
                                        <p:cTn id="77" dur="500" fill="hold"/>
                                        <p:tgtEl>
                                          <p:spTgt spid="34823"/>
                                        </p:tgtEl>
                                        <p:attrNameLst>
                                          <p:attrName>ppt_y</p:attrName>
                                        </p:attrNameLst>
                                      </p:cBhvr>
                                      <p:tavLst>
                                        <p:tav tm="0">
                                          <p:val>
                                            <p:strVal val="#ppt_y-#ppt_h/2"/>
                                          </p:val>
                                        </p:tav>
                                        <p:tav tm="100000">
                                          <p:val>
                                            <p:strVal val="#ppt_y"/>
                                          </p:val>
                                        </p:tav>
                                      </p:tavLst>
                                    </p:anim>
                                    <p:anim calcmode="lin" valueType="num">
                                      <p:cBhvr>
                                        <p:cTn id="78" dur="500" fill="hold"/>
                                        <p:tgtEl>
                                          <p:spTgt spid="34823"/>
                                        </p:tgtEl>
                                        <p:attrNameLst>
                                          <p:attrName>ppt_w</p:attrName>
                                        </p:attrNameLst>
                                      </p:cBhvr>
                                      <p:tavLst>
                                        <p:tav tm="0">
                                          <p:val>
                                            <p:strVal val="#ppt_w"/>
                                          </p:val>
                                        </p:tav>
                                        <p:tav tm="100000">
                                          <p:val>
                                            <p:strVal val="#ppt_w"/>
                                          </p:val>
                                        </p:tav>
                                      </p:tavLst>
                                    </p:anim>
                                    <p:anim calcmode="lin" valueType="num">
                                      <p:cBhvr>
                                        <p:cTn id="79" dur="500" fill="hold"/>
                                        <p:tgtEl>
                                          <p:spTgt spid="34823"/>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17" presetClass="entr" presetSubtype="1" fill="hold" grpId="0" nodeType="clickEffect">
                                  <p:stCondLst>
                                    <p:cond delay="0"/>
                                  </p:stCondLst>
                                  <p:childTnLst>
                                    <p:set>
                                      <p:cBhvr>
                                        <p:cTn id="83" dur="1" fill="hold">
                                          <p:stCondLst>
                                            <p:cond delay="0"/>
                                          </p:stCondLst>
                                        </p:cTn>
                                        <p:tgtEl>
                                          <p:spTgt spid="34824"/>
                                        </p:tgtEl>
                                        <p:attrNameLst>
                                          <p:attrName>style.visibility</p:attrName>
                                        </p:attrNameLst>
                                      </p:cBhvr>
                                      <p:to>
                                        <p:strVal val="visible"/>
                                      </p:to>
                                    </p:set>
                                    <p:anim calcmode="lin" valueType="num">
                                      <p:cBhvr>
                                        <p:cTn id="84" dur="500" fill="hold"/>
                                        <p:tgtEl>
                                          <p:spTgt spid="34824"/>
                                        </p:tgtEl>
                                        <p:attrNameLst>
                                          <p:attrName>ppt_x</p:attrName>
                                        </p:attrNameLst>
                                      </p:cBhvr>
                                      <p:tavLst>
                                        <p:tav tm="0">
                                          <p:val>
                                            <p:strVal val="#ppt_x"/>
                                          </p:val>
                                        </p:tav>
                                        <p:tav tm="100000">
                                          <p:val>
                                            <p:strVal val="#ppt_x"/>
                                          </p:val>
                                        </p:tav>
                                      </p:tavLst>
                                    </p:anim>
                                    <p:anim calcmode="lin" valueType="num">
                                      <p:cBhvr>
                                        <p:cTn id="85" dur="500" fill="hold"/>
                                        <p:tgtEl>
                                          <p:spTgt spid="34824"/>
                                        </p:tgtEl>
                                        <p:attrNameLst>
                                          <p:attrName>ppt_y</p:attrName>
                                        </p:attrNameLst>
                                      </p:cBhvr>
                                      <p:tavLst>
                                        <p:tav tm="0">
                                          <p:val>
                                            <p:strVal val="#ppt_y-#ppt_h/2"/>
                                          </p:val>
                                        </p:tav>
                                        <p:tav tm="100000">
                                          <p:val>
                                            <p:strVal val="#ppt_y"/>
                                          </p:val>
                                        </p:tav>
                                      </p:tavLst>
                                    </p:anim>
                                    <p:anim calcmode="lin" valueType="num">
                                      <p:cBhvr>
                                        <p:cTn id="86" dur="500" fill="hold"/>
                                        <p:tgtEl>
                                          <p:spTgt spid="34824"/>
                                        </p:tgtEl>
                                        <p:attrNameLst>
                                          <p:attrName>ppt_w</p:attrName>
                                        </p:attrNameLst>
                                      </p:cBhvr>
                                      <p:tavLst>
                                        <p:tav tm="0">
                                          <p:val>
                                            <p:strVal val="#ppt_w"/>
                                          </p:val>
                                        </p:tav>
                                        <p:tav tm="100000">
                                          <p:val>
                                            <p:strVal val="#ppt_w"/>
                                          </p:val>
                                        </p:tav>
                                      </p:tavLst>
                                    </p:anim>
                                    <p:anim calcmode="lin" valueType="num">
                                      <p:cBhvr>
                                        <p:cTn id="87" dur="500" fill="hold"/>
                                        <p:tgtEl>
                                          <p:spTgt spid="34824"/>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17" presetClass="entr" presetSubtype="8" fill="hold" nodeType="clickEffect">
                                  <p:stCondLst>
                                    <p:cond delay="0"/>
                                  </p:stCondLst>
                                  <p:childTnLst>
                                    <p:set>
                                      <p:cBhvr>
                                        <p:cTn id="91" dur="1" fill="hold">
                                          <p:stCondLst>
                                            <p:cond delay="0"/>
                                          </p:stCondLst>
                                        </p:cTn>
                                        <p:tgtEl>
                                          <p:spTgt spid="34826"/>
                                        </p:tgtEl>
                                        <p:attrNameLst>
                                          <p:attrName>style.visibility</p:attrName>
                                        </p:attrNameLst>
                                      </p:cBhvr>
                                      <p:to>
                                        <p:strVal val="visible"/>
                                      </p:to>
                                    </p:set>
                                    <p:anim calcmode="lin" valueType="num">
                                      <p:cBhvr>
                                        <p:cTn id="92" dur="500" fill="hold"/>
                                        <p:tgtEl>
                                          <p:spTgt spid="34826"/>
                                        </p:tgtEl>
                                        <p:attrNameLst>
                                          <p:attrName>ppt_x</p:attrName>
                                        </p:attrNameLst>
                                      </p:cBhvr>
                                      <p:tavLst>
                                        <p:tav tm="0">
                                          <p:val>
                                            <p:strVal val="#ppt_x-#ppt_w/2"/>
                                          </p:val>
                                        </p:tav>
                                        <p:tav tm="100000">
                                          <p:val>
                                            <p:strVal val="#ppt_x"/>
                                          </p:val>
                                        </p:tav>
                                      </p:tavLst>
                                    </p:anim>
                                    <p:anim calcmode="lin" valueType="num">
                                      <p:cBhvr>
                                        <p:cTn id="93" dur="500" fill="hold"/>
                                        <p:tgtEl>
                                          <p:spTgt spid="34826"/>
                                        </p:tgtEl>
                                        <p:attrNameLst>
                                          <p:attrName>ppt_y</p:attrName>
                                        </p:attrNameLst>
                                      </p:cBhvr>
                                      <p:tavLst>
                                        <p:tav tm="0">
                                          <p:val>
                                            <p:strVal val="#ppt_y"/>
                                          </p:val>
                                        </p:tav>
                                        <p:tav tm="100000">
                                          <p:val>
                                            <p:strVal val="#ppt_y"/>
                                          </p:val>
                                        </p:tav>
                                      </p:tavLst>
                                    </p:anim>
                                    <p:anim calcmode="lin" valueType="num">
                                      <p:cBhvr>
                                        <p:cTn id="94" dur="500" fill="hold"/>
                                        <p:tgtEl>
                                          <p:spTgt spid="34826"/>
                                        </p:tgtEl>
                                        <p:attrNameLst>
                                          <p:attrName>ppt_w</p:attrName>
                                        </p:attrNameLst>
                                      </p:cBhvr>
                                      <p:tavLst>
                                        <p:tav tm="0">
                                          <p:val>
                                            <p:fltVal val="0"/>
                                          </p:val>
                                        </p:tav>
                                        <p:tav tm="100000">
                                          <p:val>
                                            <p:strVal val="#ppt_w"/>
                                          </p:val>
                                        </p:tav>
                                      </p:tavLst>
                                    </p:anim>
                                    <p:anim calcmode="lin" valueType="num">
                                      <p:cBhvr>
                                        <p:cTn id="95" dur="500" fill="hold"/>
                                        <p:tgtEl>
                                          <p:spTgt spid="34826"/>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17" presetClass="entr" presetSubtype="1" fill="hold" nodeType="clickEffect">
                                  <p:stCondLst>
                                    <p:cond delay="0"/>
                                  </p:stCondLst>
                                  <p:childTnLst>
                                    <p:set>
                                      <p:cBhvr>
                                        <p:cTn id="99" dur="1" fill="hold">
                                          <p:stCondLst>
                                            <p:cond delay="0"/>
                                          </p:stCondLst>
                                        </p:cTn>
                                        <p:tgtEl>
                                          <p:spTgt spid="34835"/>
                                        </p:tgtEl>
                                        <p:attrNameLst>
                                          <p:attrName>style.visibility</p:attrName>
                                        </p:attrNameLst>
                                      </p:cBhvr>
                                      <p:to>
                                        <p:strVal val="visible"/>
                                      </p:to>
                                    </p:set>
                                    <p:anim calcmode="lin" valueType="num">
                                      <p:cBhvr>
                                        <p:cTn id="100" dur="500" fill="hold"/>
                                        <p:tgtEl>
                                          <p:spTgt spid="34835"/>
                                        </p:tgtEl>
                                        <p:attrNameLst>
                                          <p:attrName>ppt_x</p:attrName>
                                        </p:attrNameLst>
                                      </p:cBhvr>
                                      <p:tavLst>
                                        <p:tav tm="0">
                                          <p:val>
                                            <p:strVal val="#ppt_x"/>
                                          </p:val>
                                        </p:tav>
                                        <p:tav tm="100000">
                                          <p:val>
                                            <p:strVal val="#ppt_x"/>
                                          </p:val>
                                        </p:tav>
                                      </p:tavLst>
                                    </p:anim>
                                    <p:anim calcmode="lin" valueType="num">
                                      <p:cBhvr>
                                        <p:cTn id="101" dur="500" fill="hold"/>
                                        <p:tgtEl>
                                          <p:spTgt spid="34835"/>
                                        </p:tgtEl>
                                        <p:attrNameLst>
                                          <p:attrName>ppt_y</p:attrName>
                                        </p:attrNameLst>
                                      </p:cBhvr>
                                      <p:tavLst>
                                        <p:tav tm="0">
                                          <p:val>
                                            <p:strVal val="#ppt_y-#ppt_h/2"/>
                                          </p:val>
                                        </p:tav>
                                        <p:tav tm="100000">
                                          <p:val>
                                            <p:strVal val="#ppt_y"/>
                                          </p:val>
                                        </p:tav>
                                      </p:tavLst>
                                    </p:anim>
                                    <p:anim calcmode="lin" valueType="num">
                                      <p:cBhvr>
                                        <p:cTn id="102" dur="500" fill="hold"/>
                                        <p:tgtEl>
                                          <p:spTgt spid="34835"/>
                                        </p:tgtEl>
                                        <p:attrNameLst>
                                          <p:attrName>ppt_w</p:attrName>
                                        </p:attrNameLst>
                                      </p:cBhvr>
                                      <p:tavLst>
                                        <p:tav tm="0">
                                          <p:val>
                                            <p:strVal val="#ppt_w"/>
                                          </p:val>
                                        </p:tav>
                                        <p:tav tm="100000">
                                          <p:val>
                                            <p:strVal val="#ppt_w"/>
                                          </p:val>
                                        </p:tav>
                                      </p:tavLst>
                                    </p:anim>
                                    <p:anim calcmode="lin" valueType="num">
                                      <p:cBhvr>
                                        <p:cTn id="103" dur="500" fill="hold"/>
                                        <p:tgtEl>
                                          <p:spTgt spid="34835"/>
                                        </p:tgtEl>
                                        <p:attrNameLst>
                                          <p:attrName>ppt_h</p:attrName>
                                        </p:attrNameLst>
                                      </p:cBhvr>
                                      <p:tavLst>
                                        <p:tav tm="0">
                                          <p:val>
                                            <p:fltVal val="0"/>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18" presetClass="entr" presetSubtype="6" fill="hold" grpId="0" nodeType="clickEffect">
                                  <p:stCondLst>
                                    <p:cond delay="0"/>
                                  </p:stCondLst>
                                  <p:childTnLst>
                                    <p:set>
                                      <p:cBhvr>
                                        <p:cTn id="107" dur="1" fill="hold">
                                          <p:stCondLst>
                                            <p:cond delay="0"/>
                                          </p:stCondLst>
                                        </p:cTn>
                                        <p:tgtEl>
                                          <p:spTgt spid="34899"/>
                                        </p:tgtEl>
                                        <p:attrNameLst>
                                          <p:attrName>style.visibility</p:attrName>
                                        </p:attrNameLst>
                                      </p:cBhvr>
                                      <p:to>
                                        <p:strVal val="visible"/>
                                      </p:to>
                                    </p:set>
                                    <p:animEffect transition="in" filter="strips(downRight)">
                                      <p:cBhvr>
                                        <p:cTn id="108" dur="500"/>
                                        <p:tgtEl>
                                          <p:spTgt spid="34899"/>
                                        </p:tgtEl>
                                      </p:cBhvr>
                                    </p:animEffect>
                                  </p:childTnLst>
                                </p:cTn>
                              </p:par>
                            </p:childTnLst>
                          </p:cTn>
                        </p:par>
                      </p:childTnLst>
                    </p:cTn>
                  </p:par>
                  <p:par>
                    <p:cTn id="109" fill="hold">
                      <p:stCondLst>
                        <p:cond delay="indefinite"/>
                      </p:stCondLst>
                      <p:childTnLst>
                        <p:par>
                          <p:cTn id="110" fill="hold">
                            <p:stCondLst>
                              <p:cond delay="0"/>
                            </p:stCondLst>
                            <p:childTnLst>
                              <p:par>
                                <p:cTn id="111" presetID="18" presetClass="entr" presetSubtype="3" fill="hold" nodeType="clickEffect">
                                  <p:stCondLst>
                                    <p:cond delay="0"/>
                                  </p:stCondLst>
                                  <p:childTnLst>
                                    <p:set>
                                      <p:cBhvr>
                                        <p:cTn id="112" dur="1" fill="hold">
                                          <p:stCondLst>
                                            <p:cond delay="0"/>
                                          </p:stCondLst>
                                        </p:cTn>
                                        <p:tgtEl>
                                          <p:spTgt spid="34880"/>
                                        </p:tgtEl>
                                        <p:attrNameLst>
                                          <p:attrName>style.visibility</p:attrName>
                                        </p:attrNameLst>
                                      </p:cBhvr>
                                      <p:to>
                                        <p:strVal val="visible"/>
                                      </p:to>
                                    </p:set>
                                    <p:animEffect transition="in" filter="strips(upRight)">
                                      <p:cBhvr>
                                        <p:cTn id="113" dur="500"/>
                                        <p:tgtEl>
                                          <p:spTgt spid="34880"/>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499"/>
                                          </p:stCondLst>
                                        </p:cTn>
                                        <p:tgtEl>
                                          <p:spTgt spid="34846"/>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8" presetClass="entr" presetSubtype="3" fill="hold" grpId="0" nodeType="clickEffect">
                                  <p:stCondLst>
                                    <p:cond delay="0"/>
                                  </p:stCondLst>
                                  <p:iterate type="wd">
                                    <p:tmPct val="100000"/>
                                  </p:iterate>
                                  <p:childTnLst>
                                    <p:set>
                                      <p:cBhvr>
                                        <p:cTn id="121" dur="1" fill="hold">
                                          <p:stCondLst>
                                            <p:cond delay="0"/>
                                          </p:stCondLst>
                                        </p:cTn>
                                        <p:tgtEl>
                                          <p:spTgt spid="34879"/>
                                        </p:tgtEl>
                                        <p:attrNameLst>
                                          <p:attrName>style.visibility</p:attrName>
                                        </p:attrNameLst>
                                      </p:cBhvr>
                                      <p:to>
                                        <p:strVal val="visible"/>
                                      </p:to>
                                    </p:set>
                                    <p:animEffect transition="in" filter="strips(upRight)">
                                      <p:cBhvr>
                                        <p:cTn id="122" dur="300"/>
                                        <p:tgtEl>
                                          <p:spTgt spid="34879"/>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12" fill="hold" nodeType="clickEffect">
                                  <p:stCondLst>
                                    <p:cond delay="0"/>
                                  </p:stCondLst>
                                  <p:childTnLst>
                                    <p:set>
                                      <p:cBhvr>
                                        <p:cTn id="126" dur="1" fill="hold">
                                          <p:stCondLst>
                                            <p:cond delay="0"/>
                                          </p:stCondLst>
                                        </p:cTn>
                                        <p:tgtEl>
                                          <p:spTgt spid="34847"/>
                                        </p:tgtEl>
                                        <p:attrNameLst>
                                          <p:attrName>style.visibility</p:attrName>
                                        </p:attrNameLst>
                                      </p:cBhvr>
                                      <p:to>
                                        <p:strVal val="visible"/>
                                      </p:to>
                                    </p:set>
                                    <p:animEffect transition="in" filter="strips(downLeft)">
                                      <p:cBhvr>
                                        <p:cTn id="127" dur="500"/>
                                        <p:tgtEl>
                                          <p:spTgt spid="34847"/>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9" fill="hold" nodeType="clickEffect">
                                  <p:stCondLst>
                                    <p:cond delay="0"/>
                                  </p:stCondLst>
                                  <p:childTnLst>
                                    <p:set>
                                      <p:cBhvr>
                                        <p:cTn id="131" dur="1" fill="hold">
                                          <p:stCondLst>
                                            <p:cond delay="0"/>
                                          </p:stCondLst>
                                        </p:cTn>
                                        <p:tgtEl>
                                          <p:spTgt spid="34853"/>
                                        </p:tgtEl>
                                        <p:attrNameLst>
                                          <p:attrName>style.visibility</p:attrName>
                                        </p:attrNameLst>
                                      </p:cBhvr>
                                      <p:to>
                                        <p:strVal val="visible"/>
                                      </p:to>
                                    </p:set>
                                    <p:anim calcmode="lin" valueType="num">
                                      <p:cBhvr additive="base">
                                        <p:cTn id="132" dur="500" fill="hold"/>
                                        <p:tgtEl>
                                          <p:spTgt spid="34853"/>
                                        </p:tgtEl>
                                        <p:attrNameLst>
                                          <p:attrName>ppt_x</p:attrName>
                                        </p:attrNameLst>
                                      </p:cBhvr>
                                      <p:tavLst>
                                        <p:tav tm="0">
                                          <p:val>
                                            <p:strVal val="0-#ppt_w/2"/>
                                          </p:val>
                                        </p:tav>
                                        <p:tav tm="100000">
                                          <p:val>
                                            <p:strVal val="#ppt_x"/>
                                          </p:val>
                                        </p:tav>
                                      </p:tavLst>
                                    </p:anim>
                                    <p:anim calcmode="lin" valueType="num">
                                      <p:cBhvr additive="base">
                                        <p:cTn id="133" dur="500" fill="hold"/>
                                        <p:tgtEl>
                                          <p:spTgt spid="34853"/>
                                        </p:tgtEl>
                                        <p:attrNameLst>
                                          <p:attrName>ppt_y</p:attrName>
                                        </p:attrNameLst>
                                      </p:cBhvr>
                                      <p:tavLst>
                                        <p:tav tm="0">
                                          <p:val>
                                            <p:strVal val="0-#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9" fill="hold" grpId="0" nodeType="clickEffect">
                                  <p:stCondLst>
                                    <p:cond delay="0"/>
                                  </p:stCondLst>
                                  <p:childTnLst>
                                    <p:set>
                                      <p:cBhvr>
                                        <p:cTn id="137" dur="1" fill="hold">
                                          <p:stCondLst>
                                            <p:cond delay="0"/>
                                          </p:stCondLst>
                                        </p:cTn>
                                        <p:tgtEl>
                                          <p:spTgt spid="34894"/>
                                        </p:tgtEl>
                                        <p:attrNameLst>
                                          <p:attrName>style.visibility</p:attrName>
                                        </p:attrNameLst>
                                      </p:cBhvr>
                                      <p:to>
                                        <p:strVal val="visible"/>
                                      </p:to>
                                    </p:set>
                                    <p:anim calcmode="lin" valueType="num">
                                      <p:cBhvr additive="base">
                                        <p:cTn id="138" dur="500" fill="hold"/>
                                        <p:tgtEl>
                                          <p:spTgt spid="34894"/>
                                        </p:tgtEl>
                                        <p:attrNameLst>
                                          <p:attrName>ppt_x</p:attrName>
                                        </p:attrNameLst>
                                      </p:cBhvr>
                                      <p:tavLst>
                                        <p:tav tm="0">
                                          <p:val>
                                            <p:strVal val="0-#ppt_w/2"/>
                                          </p:val>
                                        </p:tav>
                                        <p:tav tm="100000">
                                          <p:val>
                                            <p:strVal val="#ppt_x"/>
                                          </p:val>
                                        </p:tav>
                                      </p:tavLst>
                                    </p:anim>
                                    <p:anim calcmode="lin" valueType="num">
                                      <p:cBhvr additive="base">
                                        <p:cTn id="139" dur="500" fill="hold"/>
                                        <p:tgtEl>
                                          <p:spTgt spid="34894"/>
                                        </p:tgtEl>
                                        <p:attrNameLst>
                                          <p:attrName>ppt_y</p:attrName>
                                        </p:attrNameLst>
                                      </p:cBhvr>
                                      <p:tavLst>
                                        <p:tav tm="0">
                                          <p:val>
                                            <p:strVal val="0-#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3" presetClass="entr" presetSubtype="16" fill="hold" nodeType="clickEffect">
                                  <p:stCondLst>
                                    <p:cond delay="0"/>
                                  </p:stCondLst>
                                  <p:childTnLst>
                                    <p:set>
                                      <p:cBhvr>
                                        <p:cTn id="143" dur="1" fill="hold">
                                          <p:stCondLst>
                                            <p:cond delay="0"/>
                                          </p:stCondLst>
                                        </p:cTn>
                                        <p:tgtEl>
                                          <p:spTgt spid="34900"/>
                                        </p:tgtEl>
                                        <p:attrNameLst>
                                          <p:attrName>style.visibility</p:attrName>
                                        </p:attrNameLst>
                                      </p:cBhvr>
                                      <p:to>
                                        <p:strVal val="visible"/>
                                      </p:to>
                                    </p:set>
                                    <p:anim calcmode="lin" valueType="num">
                                      <p:cBhvr>
                                        <p:cTn id="144" dur="500" fill="hold"/>
                                        <p:tgtEl>
                                          <p:spTgt spid="34900"/>
                                        </p:tgtEl>
                                        <p:attrNameLst>
                                          <p:attrName>ppt_w</p:attrName>
                                        </p:attrNameLst>
                                      </p:cBhvr>
                                      <p:tavLst>
                                        <p:tav tm="0">
                                          <p:val>
                                            <p:fltVal val="0"/>
                                          </p:val>
                                        </p:tav>
                                        <p:tav tm="100000">
                                          <p:val>
                                            <p:strVal val="#ppt_w"/>
                                          </p:val>
                                        </p:tav>
                                      </p:tavLst>
                                    </p:anim>
                                    <p:anim calcmode="lin" valueType="num">
                                      <p:cBhvr>
                                        <p:cTn id="145" dur="500" fill="hold"/>
                                        <p:tgtEl>
                                          <p:spTgt spid="34900"/>
                                        </p:tgtEl>
                                        <p:attrNameLst>
                                          <p:attrName>ppt_h</p:attrName>
                                        </p:attrNameLst>
                                      </p:cBhvr>
                                      <p:tavLst>
                                        <p:tav tm="0">
                                          <p:val>
                                            <p:fltVal val="0"/>
                                          </p:val>
                                        </p:tav>
                                        <p:tav tm="100000">
                                          <p:val>
                                            <p:strVal val="#ppt_h"/>
                                          </p:val>
                                        </p:tav>
                                      </p:tavLst>
                                    </p:anim>
                                  </p:childTnLst>
                                </p:cTn>
                              </p:par>
                            </p:childTnLst>
                          </p:cTn>
                        </p:par>
                      </p:childTnLst>
                    </p:cTn>
                  </p:par>
                  <p:par>
                    <p:cTn id="146" fill="hold">
                      <p:stCondLst>
                        <p:cond delay="indefinite"/>
                      </p:stCondLst>
                      <p:childTnLst>
                        <p:par>
                          <p:cTn id="147" fill="hold">
                            <p:stCondLst>
                              <p:cond delay="0"/>
                            </p:stCondLst>
                            <p:childTnLst>
                              <p:par>
                                <p:cTn id="148" presetID="23" presetClass="entr" presetSubtype="16" fill="hold" nodeType="clickEffect">
                                  <p:stCondLst>
                                    <p:cond delay="0"/>
                                  </p:stCondLst>
                                  <p:childTnLst>
                                    <p:set>
                                      <p:cBhvr>
                                        <p:cTn id="149" dur="1" fill="hold">
                                          <p:stCondLst>
                                            <p:cond delay="0"/>
                                          </p:stCondLst>
                                        </p:cTn>
                                        <p:tgtEl>
                                          <p:spTgt spid="34859"/>
                                        </p:tgtEl>
                                        <p:attrNameLst>
                                          <p:attrName>style.visibility</p:attrName>
                                        </p:attrNameLst>
                                      </p:cBhvr>
                                      <p:to>
                                        <p:strVal val="visible"/>
                                      </p:to>
                                    </p:set>
                                    <p:anim calcmode="lin" valueType="num">
                                      <p:cBhvr>
                                        <p:cTn id="150" dur="500" fill="hold"/>
                                        <p:tgtEl>
                                          <p:spTgt spid="34859"/>
                                        </p:tgtEl>
                                        <p:attrNameLst>
                                          <p:attrName>ppt_w</p:attrName>
                                        </p:attrNameLst>
                                      </p:cBhvr>
                                      <p:tavLst>
                                        <p:tav tm="0">
                                          <p:val>
                                            <p:fltVal val="0"/>
                                          </p:val>
                                        </p:tav>
                                        <p:tav tm="100000">
                                          <p:val>
                                            <p:strVal val="#ppt_w"/>
                                          </p:val>
                                        </p:tav>
                                      </p:tavLst>
                                    </p:anim>
                                    <p:anim calcmode="lin" valueType="num">
                                      <p:cBhvr>
                                        <p:cTn id="151" dur="500" fill="hold"/>
                                        <p:tgtEl>
                                          <p:spTgt spid="34859"/>
                                        </p:tgtEl>
                                        <p:attrNameLst>
                                          <p:attrName>ppt_h</p:attrName>
                                        </p:attrNameLst>
                                      </p:cBhvr>
                                      <p:tavLst>
                                        <p:tav tm="0">
                                          <p:val>
                                            <p:fltVal val="0"/>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8" presetClass="entr" presetSubtype="6" fill="hold" grpId="0" nodeType="clickEffect">
                                  <p:stCondLst>
                                    <p:cond delay="0"/>
                                  </p:stCondLst>
                                  <p:childTnLst>
                                    <p:set>
                                      <p:cBhvr>
                                        <p:cTn id="155" dur="1" fill="hold">
                                          <p:stCondLst>
                                            <p:cond delay="0"/>
                                          </p:stCondLst>
                                        </p:cTn>
                                        <p:tgtEl>
                                          <p:spTgt spid="34877"/>
                                        </p:tgtEl>
                                        <p:attrNameLst>
                                          <p:attrName>style.visibility</p:attrName>
                                        </p:attrNameLst>
                                      </p:cBhvr>
                                      <p:to>
                                        <p:strVal val="visible"/>
                                      </p:to>
                                    </p:set>
                                    <p:animEffect transition="in" filter="strips(downRight)">
                                      <p:cBhvr>
                                        <p:cTn id="156" dur="500"/>
                                        <p:tgtEl>
                                          <p:spTgt spid="34877"/>
                                        </p:tgtEl>
                                      </p:cBhvr>
                                    </p:animEffect>
                                  </p:childTnLst>
                                </p:cTn>
                              </p:par>
                            </p:childTnLst>
                          </p:cTn>
                        </p:par>
                      </p:childTnLst>
                    </p:cTn>
                  </p:par>
                  <p:par>
                    <p:cTn id="157" fill="hold">
                      <p:stCondLst>
                        <p:cond delay="indefinite"/>
                      </p:stCondLst>
                      <p:childTnLst>
                        <p:par>
                          <p:cTn id="158" fill="hold">
                            <p:stCondLst>
                              <p:cond delay="0"/>
                            </p:stCondLst>
                            <p:childTnLst>
                              <p:par>
                                <p:cTn id="159" presetID="18" presetClass="entr" presetSubtype="6" fill="hold" nodeType="clickEffect">
                                  <p:stCondLst>
                                    <p:cond delay="0"/>
                                  </p:stCondLst>
                                  <p:childTnLst>
                                    <p:set>
                                      <p:cBhvr>
                                        <p:cTn id="160" dur="1" fill="hold">
                                          <p:stCondLst>
                                            <p:cond delay="0"/>
                                          </p:stCondLst>
                                        </p:cTn>
                                        <p:tgtEl>
                                          <p:spTgt spid="34863"/>
                                        </p:tgtEl>
                                        <p:attrNameLst>
                                          <p:attrName>style.visibility</p:attrName>
                                        </p:attrNameLst>
                                      </p:cBhvr>
                                      <p:to>
                                        <p:strVal val="visible"/>
                                      </p:to>
                                    </p:set>
                                    <p:animEffect transition="in" filter="strips(downRight)">
                                      <p:cBhvr>
                                        <p:cTn id="161" dur="500"/>
                                        <p:tgtEl>
                                          <p:spTgt spid="34863"/>
                                        </p:tgtEl>
                                      </p:cBhvr>
                                    </p:animEffect>
                                  </p:childTnLst>
                                </p:cTn>
                              </p:par>
                            </p:childTnLst>
                          </p:cTn>
                        </p:par>
                      </p:childTnLst>
                    </p:cTn>
                  </p:par>
                  <p:par>
                    <p:cTn id="162" fill="hold">
                      <p:stCondLst>
                        <p:cond delay="indefinite"/>
                      </p:stCondLst>
                      <p:childTnLst>
                        <p:par>
                          <p:cTn id="163" fill="hold">
                            <p:stCondLst>
                              <p:cond delay="0"/>
                            </p:stCondLst>
                            <p:childTnLst>
                              <p:par>
                                <p:cTn id="164" presetID="2" presetClass="entr" presetSubtype="9" fill="hold" grpId="0" nodeType="clickEffect">
                                  <p:stCondLst>
                                    <p:cond delay="0"/>
                                  </p:stCondLst>
                                  <p:childTnLst>
                                    <p:set>
                                      <p:cBhvr>
                                        <p:cTn id="165" dur="1" fill="hold">
                                          <p:stCondLst>
                                            <p:cond delay="0"/>
                                          </p:stCondLst>
                                        </p:cTn>
                                        <p:tgtEl>
                                          <p:spTgt spid="34873"/>
                                        </p:tgtEl>
                                        <p:attrNameLst>
                                          <p:attrName>style.visibility</p:attrName>
                                        </p:attrNameLst>
                                      </p:cBhvr>
                                      <p:to>
                                        <p:strVal val="visible"/>
                                      </p:to>
                                    </p:set>
                                    <p:anim calcmode="lin" valueType="num">
                                      <p:cBhvr additive="base">
                                        <p:cTn id="166" dur="500" fill="hold"/>
                                        <p:tgtEl>
                                          <p:spTgt spid="34873"/>
                                        </p:tgtEl>
                                        <p:attrNameLst>
                                          <p:attrName>ppt_x</p:attrName>
                                        </p:attrNameLst>
                                      </p:cBhvr>
                                      <p:tavLst>
                                        <p:tav tm="0">
                                          <p:val>
                                            <p:strVal val="0-#ppt_w/2"/>
                                          </p:val>
                                        </p:tav>
                                        <p:tav tm="100000">
                                          <p:val>
                                            <p:strVal val="#ppt_x"/>
                                          </p:val>
                                        </p:tav>
                                      </p:tavLst>
                                    </p:anim>
                                    <p:anim calcmode="lin" valueType="num">
                                      <p:cBhvr additive="base">
                                        <p:cTn id="167" dur="500" fill="hold"/>
                                        <p:tgtEl>
                                          <p:spTgt spid="34873"/>
                                        </p:tgtEl>
                                        <p:attrNameLst>
                                          <p:attrName>ppt_y</p:attrName>
                                        </p:attrNameLst>
                                      </p:cBhvr>
                                      <p:tavLst>
                                        <p:tav tm="0">
                                          <p:val>
                                            <p:strVal val="0-#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9" fill="hold" grpId="0" nodeType="clickEffect">
                                  <p:stCondLst>
                                    <p:cond delay="0"/>
                                  </p:stCondLst>
                                  <p:childTnLst>
                                    <p:set>
                                      <p:cBhvr>
                                        <p:cTn id="171" dur="1" fill="hold">
                                          <p:stCondLst>
                                            <p:cond delay="0"/>
                                          </p:stCondLst>
                                        </p:cTn>
                                        <p:tgtEl>
                                          <p:spTgt spid="34874"/>
                                        </p:tgtEl>
                                        <p:attrNameLst>
                                          <p:attrName>style.visibility</p:attrName>
                                        </p:attrNameLst>
                                      </p:cBhvr>
                                      <p:to>
                                        <p:strVal val="visible"/>
                                      </p:to>
                                    </p:set>
                                    <p:anim calcmode="lin" valueType="num">
                                      <p:cBhvr additive="base">
                                        <p:cTn id="172" dur="500" fill="hold"/>
                                        <p:tgtEl>
                                          <p:spTgt spid="34874"/>
                                        </p:tgtEl>
                                        <p:attrNameLst>
                                          <p:attrName>ppt_x</p:attrName>
                                        </p:attrNameLst>
                                      </p:cBhvr>
                                      <p:tavLst>
                                        <p:tav tm="0">
                                          <p:val>
                                            <p:strVal val="0-#ppt_w/2"/>
                                          </p:val>
                                        </p:tav>
                                        <p:tav tm="100000">
                                          <p:val>
                                            <p:strVal val="#ppt_x"/>
                                          </p:val>
                                        </p:tav>
                                      </p:tavLst>
                                    </p:anim>
                                    <p:anim calcmode="lin" valueType="num">
                                      <p:cBhvr additive="base">
                                        <p:cTn id="173" dur="500" fill="hold"/>
                                        <p:tgtEl>
                                          <p:spTgt spid="34874"/>
                                        </p:tgtEl>
                                        <p:attrNameLst>
                                          <p:attrName>ppt_y</p:attrName>
                                        </p:attrNameLst>
                                      </p:cBhvr>
                                      <p:tavLst>
                                        <p:tav tm="0">
                                          <p:val>
                                            <p:strVal val="0-#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9" fill="hold" grpId="0" nodeType="clickEffect">
                                  <p:stCondLst>
                                    <p:cond delay="0"/>
                                  </p:stCondLst>
                                  <p:childTnLst>
                                    <p:set>
                                      <p:cBhvr>
                                        <p:cTn id="177" dur="1" fill="hold">
                                          <p:stCondLst>
                                            <p:cond delay="0"/>
                                          </p:stCondLst>
                                        </p:cTn>
                                        <p:tgtEl>
                                          <p:spTgt spid="34871"/>
                                        </p:tgtEl>
                                        <p:attrNameLst>
                                          <p:attrName>style.visibility</p:attrName>
                                        </p:attrNameLst>
                                      </p:cBhvr>
                                      <p:to>
                                        <p:strVal val="visible"/>
                                      </p:to>
                                    </p:set>
                                    <p:anim calcmode="lin" valueType="num">
                                      <p:cBhvr additive="base">
                                        <p:cTn id="178" dur="500" fill="hold"/>
                                        <p:tgtEl>
                                          <p:spTgt spid="34871"/>
                                        </p:tgtEl>
                                        <p:attrNameLst>
                                          <p:attrName>ppt_x</p:attrName>
                                        </p:attrNameLst>
                                      </p:cBhvr>
                                      <p:tavLst>
                                        <p:tav tm="0">
                                          <p:val>
                                            <p:strVal val="0-#ppt_w/2"/>
                                          </p:val>
                                        </p:tav>
                                        <p:tav tm="100000">
                                          <p:val>
                                            <p:strVal val="#ppt_x"/>
                                          </p:val>
                                        </p:tav>
                                      </p:tavLst>
                                    </p:anim>
                                    <p:anim calcmode="lin" valueType="num">
                                      <p:cBhvr additive="base">
                                        <p:cTn id="179" dur="500" fill="hold"/>
                                        <p:tgtEl>
                                          <p:spTgt spid="34871"/>
                                        </p:tgtEl>
                                        <p:attrNameLst>
                                          <p:attrName>ppt_y</p:attrName>
                                        </p:attrNameLst>
                                      </p:cBhvr>
                                      <p:tavLst>
                                        <p:tav tm="0">
                                          <p:val>
                                            <p:strVal val="0-#ppt_h/2"/>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 presetClass="entr" presetSubtype="9" fill="hold" grpId="0" nodeType="clickEffect">
                                  <p:stCondLst>
                                    <p:cond delay="0"/>
                                  </p:stCondLst>
                                  <p:childTnLst>
                                    <p:set>
                                      <p:cBhvr>
                                        <p:cTn id="183" dur="1" fill="hold">
                                          <p:stCondLst>
                                            <p:cond delay="0"/>
                                          </p:stCondLst>
                                        </p:cTn>
                                        <p:tgtEl>
                                          <p:spTgt spid="34872"/>
                                        </p:tgtEl>
                                        <p:attrNameLst>
                                          <p:attrName>style.visibility</p:attrName>
                                        </p:attrNameLst>
                                      </p:cBhvr>
                                      <p:to>
                                        <p:strVal val="visible"/>
                                      </p:to>
                                    </p:set>
                                    <p:anim calcmode="lin" valueType="num">
                                      <p:cBhvr additive="base">
                                        <p:cTn id="184" dur="500" fill="hold"/>
                                        <p:tgtEl>
                                          <p:spTgt spid="34872"/>
                                        </p:tgtEl>
                                        <p:attrNameLst>
                                          <p:attrName>ppt_x</p:attrName>
                                        </p:attrNameLst>
                                      </p:cBhvr>
                                      <p:tavLst>
                                        <p:tav tm="0">
                                          <p:val>
                                            <p:strVal val="0-#ppt_w/2"/>
                                          </p:val>
                                        </p:tav>
                                        <p:tav tm="100000">
                                          <p:val>
                                            <p:strVal val="#ppt_x"/>
                                          </p:val>
                                        </p:tav>
                                      </p:tavLst>
                                    </p:anim>
                                    <p:anim calcmode="lin" valueType="num">
                                      <p:cBhvr additive="base">
                                        <p:cTn id="185" dur="500" fill="hold"/>
                                        <p:tgtEl>
                                          <p:spTgt spid="34872"/>
                                        </p:tgtEl>
                                        <p:attrNameLst>
                                          <p:attrName>ppt_y</p:attrName>
                                        </p:attrNameLst>
                                      </p:cBhvr>
                                      <p:tavLst>
                                        <p:tav tm="0">
                                          <p:val>
                                            <p:strVal val="0-#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9" fill="hold" grpId="0" nodeType="clickEffect">
                                  <p:stCondLst>
                                    <p:cond delay="0"/>
                                  </p:stCondLst>
                                  <p:childTnLst>
                                    <p:set>
                                      <p:cBhvr>
                                        <p:cTn id="189" dur="1" fill="hold">
                                          <p:stCondLst>
                                            <p:cond delay="0"/>
                                          </p:stCondLst>
                                        </p:cTn>
                                        <p:tgtEl>
                                          <p:spTgt spid="34870"/>
                                        </p:tgtEl>
                                        <p:attrNameLst>
                                          <p:attrName>style.visibility</p:attrName>
                                        </p:attrNameLst>
                                      </p:cBhvr>
                                      <p:to>
                                        <p:strVal val="visible"/>
                                      </p:to>
                                    </p:set>
                                    <p:anim calcmode="lin" valueType="num">
                                      <p:cBhvr additive="base">
                                        <p:cTn id="190" dur="500" fill="hold"/>
                                        <p:tgtEl>
                                          <p:spTgt spid="34870"/>
                                        </p:tgtEl>
                                        <p:attrNameLst>
                                          <p:attrName>ppt_x</p:attrName>
                                        </p:attrNameLst>
                                      </p:cBhvr>
                                      <p:tavLst>
                                        <p:tav tm="0">
                                          <p:val>
                                            <p:strVal val="0-#ppt_w/2"/>
                                          </p:val>
                                        </p:tav>
                                        <p:tav tm="100000">
                                          <p:val>
                                            <p:strVal val="#ppt_x"/>
                                          </p:val>
                                        </p:tav>
                                      </p:tavLst>
                                    </p:anim>
                                    <p:anim calcmode="lin" valueType="num">
                                      <p:cBhvr additive="base">
                                        <p:cTn id="191" dur="500" fill="hold"/>
                                        <p:tgtEl>
                                          <p:spTgt spid="34870"/>
                                        </p:tgtEl>
                                        <p:attrNameLst>
                                          <p:attrName>ppt_y</p:attrName>
                                        </p:attrNameLst>
                                      </p:cBhvr>
                                      <p:tavLst>
                                        <p:tav tm="0">
                                          <p:val>
                                            <p:strVal val="0-#ppt_h/2"/>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2" presetClass="entr" presetSubtype="8" fill="hold" grpId="0" nodeType="clickEffect">
                                  <p:stCondLst>
                                    <p:cond delay="0"/>
                                  </p:stCondLst>
                                  <p:childTnLst>
                                    <p:set>
                                      <p:cBhvr>
                                        <p:cTn id="195" dur="1" fill="hold">
                                          <p:stCondLst>
                                            <p:cond delay="0"/>
                                          </p:stCondLst>
                                        </p:cTn>
                                        <p:tgtEl>
                                          <p:spTgt spid="34875"/>
                                        </p:tgtEl>
                                        <p:attrNameLst>
                                          <p:attrName>style.visibility</p:attrName>
                                        </p:attrNameLst>
                                      </p:cBhvr>
                                      <p:to>
                                        <p:strVal val="visible"/>
                                      </p:to>
                                    </p:set>
                                    <p:anim calcmode="lin" valueType="num">
                                      <p:cBhvr additive="base">
                                        <p:cTn id="196" dur="500" fill="hold"/>
                                        <p:tgtEl>
                                          <p:spTgt spid="34875"/>
                                        </p:tgtEl>
                                        <p:attrNameLst>
                                          <p:attrName>ppt_x</p:attrName>
                                        </p:attrNameLst>
                                      </p:cBhvr>
                                      <p:tavLst>
                                        <p:tav tm="0">
                                          <p:val>
                                            <p:strVal val="0-#ppt_w/2"/>
                                          </p:val>
                                        </p:tav>
                                        <p:tav tm="100000">
                                          <p:val>
                                            <p:strVal val="#ppt_x"/>
                                          </p:val>
                                        </p:tav>
                                      </p:tavLst>
                                    </p:anim>
                                    <p:anim calcmode="lin" valueType="num">
                                      <p:cBhvr additive="base">
                                        <p:cTn id="197" dur="500" fill="hold"/>
                                        <p:tgtEl>
                                          <p:spTgt spid="34875"/>
                                        </p:tgtEl>
                                        <p:attrNameLst>
                                          <p:attrName>ppt_y</p:attrName>
                                        </p:attrNameLst>
                                      </p:cBhvr>
                                      <p:tavLst>
                                        <p:tav tm="0">
                                          <p:val>
                                            <p:strVal val="#ppt_y"/>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18" presetClass="entr" presetSubtype="12" fill="hold" nodeType="clickEffect">
                                  <p:stCondLst>
                                    <p:cond delay="0"/>
                                  </p:stCondLst>
                                  <p:childTnLst>
                                    <p:set>
                                      <p:cBhvr>
                                        <p:cTn id="201" dur="1" fill="hold">
                                          <p:stCondLst>
                                            <p:cond delay="0"/>
                                          </p:stCondLst>
                                        </p:cTn>
                                        <p:tgtEl>
                                          <p:spTgt spid="34887"/>
                                        </p:tgtEl>
                                        <p:attrNameLst>
                                          <p:attrName>style.visibility</p:attrName>
                                        </p:attrNameLst>
                                      </p:cBhvr>
                                      <p:to>
                                        <p:strVal val="visible"/>
                                      </p:to>
                                    </p:set>
                                    <p:animEffect transition="in" filter="strips(downLeft)">
                                      <p:cBhvr>
                                        <p:cTn id="202" dur="500"/>
                                        <p:tgtEl>
                                          <p:spTgt spid="34887"/>
                                        </p:tgtEl>
                                      </p:cBhvr>
                                    </p:animEffect>
                                  </p:childTnLst>
                                </p:cTn>
                              </p:par>
                            </p:childTnLst>
                          </p:cTn>
                        </p:par>
                      </p:childTnLst>
                    </p:cTn>
                  </p:par>
                  <p:par>
                    <p:cTn id="203" fill="hold">
                      <p:stCondLst>
                        <p:cond delay="indefinite"/>
                      </p:stCondLst>
                      <p:childTnLst>
                        <p:par>
                          <p:cTn id="204" fill="hold">
                            <p:stCondLst>
                              <p:cond delay="0"/>
                            </p:stCondLst>
                            <p:childTnLst>
                              <p:par>
                                <p:cTn id="205" presetID="18" presetClass="entr" presetSubtype="9" fill="hold" grpId="0" nodeType="clickEffect">
                                  <p:stCondLst>
                                    <p:cond delay="0"/>
                                  </p:stCondLst>
                                  <p:childTnLst>
                                    <p:set>
                                      <p:cBhvr>
                                        <p:cTn id="206" dur="1" fill="hold">
                                          <p:stCondLst>
                                            <p:cond delay="0"/>
                                          </p:stCondLst>
                                        </p:cTn>
                                        <p:tgtEl>
                                          <p:spTgt spid="34876"/>
                                        </p:tgtEl>
                                        <p:attrNameLst>
                                          <p:attrName>style.visibility</p:attrName>
                                        </p:attrNameLst>
                                      </p:cBhvr>
                                      <p:to>
                                        <p:strVal val="visible"/>
                                      </p:to>
                                    </p:set>
                                    <p:animEffect transition="in" filter="strips(upLeft)">
                                      <p:cBhvr>
                                        <p:cTn id="207" dur="500"/>
                                        <p:tgtEl>
                                          <p:spTgt spid="34876"/>
                                        </p:tgtEl>
                                      </p:cBhvr>
                                    </p:animEffect>
                                  </p:childTnLst>
                                </p:cTn>
                              </p:par>
                            </p:childTnLst>
                          </p:cTn>
                        </p:par>
                      </p:childTnLst>
                    </p:cTn>
                  </p:par>
                  <p:par>
                    <p:cTn id="208" fill="hold">
                      <p:stCondLst>
                        <p:cond delay="indefinite"/>
                      </p:stCondLst>
                      <p:childTnLst>
                        <p:par>
                          <p:cTn id="209" fill="hold">
                            <p:stCondLst>
                              <p:cond delay="0"/>
                            </p:stCondLst>
                            <p:childTnLst>
                              <p:par>
                                <p:cTn id="210" presetID="18" presetClass="entr" presetSubtype="6" fill="hold" grpId="0" nodeType="clickEffect">
                                  <p:stCondLst>
                                    <p:cond delay="0"/>
                                  </p:stCondLst>
                                  <p:childTnLst>
                                    <p:set>
                                      <p:cBhvr>
                                        <p:cTn id="211" dur="1" fill="hold">
                                          <p:stCondLst>
                                            <p:cond delay="0"/>
                                          </p:stCondLst>
                                        </p:cTn>
                                        <p:tgtEl>
                                          <p:spTgt spid="34878"/>
                                        </p:tgtEl>
                                        <p:attrNameLst>
                                          <p:attrName>style.visibility</p:attrName>
                                        </p:attrNameLst>
                                      </p:cBhvr>
                                      <p:to>
                                        <p:strVal val="visible"/>
                                      </p:to>
                                    </p:set>
                                    <p:animEffect transition="in" filter="strips(downRight)">
                                      <p:cBhvr>
                                        <p:cTn id="212" dur="500"/>
                                        <p:tgtEl>
                                          <p:spTgt spid="34878"/>
                                        </p:tgtEl>
                                      </p:cBhvr>
                                    </p:animEffect>
                                  </p:childTnLst>
                                </p:cTn>
                              </p:par>
                            </p:childTnLst>
                          </p:cTn>
                        </p:par>
                      </p:childTnLst>
                    </p:cTn>
                  </p:par>
                  <p:par>
                    <p:cTn id="213" fill="hold">
                      <p:stCondLst>
                        <p:cond delay="indefinite"/>
                      </p:stCondLst>
                      <p:childTnLst>
                        <p:par>
                          <p:cTn id="214" fill="hold">
                            <p:stCondLst>
                              <p:cond delay="0"/>
                            </p:stCondLst>
                            <p:childTnLst>
                              <p:par>
                                <p:cTn id="215" presetID="2" presetClass="entr" presetSubtype="8" fill="hold" grpId="0" nodeType="clickEffect">
                                  <p:stCondLst>
                                    <p:cond delay="0"/>
                                  </p:stCondLst>
                                  <p:childTnLst>
                                    <p:set>
                                      <p:cBhvr>
                                        <p:cTn id="216" dur="1" fill="hold">
                                          <p:stCondLst>
                                            <p:cond delay="0"/>
                                          </p:stCondLst>
                                        </p:cTn>
                                        <p:tgtEl>
                                          <p:spTgt spid="34884"/>
                                        </p:tgtEl>
                                        <p:attrNameLst>
                                          <p:attrName>style.visibility</p:attrName>
                                        </p:attrNameLst>
                                      </p:cBhvr>
                                      <p:to>
                                        <p:strVal val="visible"/>
                                      </p:to>
                                    </p:set>
                                    <p:anim calcmode="lin" valueType="num">
                                      <p:cBhvr additive="base">
                                        <p:cTn id="217" dur="500" fill="hold"/>
                                        <p:tgtEl>
                                          <p:spTgt spid="34884"/>
                                        </p:tgtEl>
                                        <p:attrNameLst>
                                          <p:attrName>ppt_x</p:attrName>
                                        </p:attrNameLst>
                                      </p:cBhvr>
                                      <p:tavLst>
                                        <p:tav tm="0">
                                          <p:val>
                                            <p:strVal val="0-#ppt_w/2"/>
                                          </p:val>
                                        </p:tav>
                                        <p:tav tm="100000">
                                          <p:val>
                                            <p:strVal val="#ppt_x"/>
                                          </p:val>
                                        </p:tav>
                                      </p:tavLst>
                                    </p:anim>
                                    <p:anim calcmode="lin" valueType="num">
                                      <p:cBhvr additive="base">
                                        <p:cTn id="218" dur="500" fill="hold"/>
                                        <p:tgtEl>
                                          <p:spTgt spid="34884"/>
                                        </p:tgtEl>
                                        <p:attrNameLst>
                                          <p:attrName>ppt_y</p:attrName>
                                        </p:attrNameLst>
                                      </p:cBhvr>
                                      <p:tavLst>
                                        <p:tav tm="0">
                                          <p:val>
                                            <p:strVal val="#ppt_y"/>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8" fill="hold" grpId="0" nodeType="clickEffect">
                                  <p:stCondLst>
                                    <p:cond delay="0"/>
                                  </p:stCondLst>
                                  <p:childTnLst>
                                    <p:set>
                                      <p:cBhvr>
                                        <p:cTn id="222" dur="1" fill="hold">
                                          <p:stCondLst>
                                            <p:cond delay="0"/>
                                          </p:stCondLst>
                                        </p:cTn>
                                        <p:tgtEl>
                                          <p:spTgt spid="34885"/>
                                        </p:tgtEl>
                                        <p:attrNameLst>
                                          <p:attrName>style.visibility</p:attrName>
                                        </p:attrNameLst>
                                      </p:cBhvr>
                                      <p:to>
                                        <p:strVal val="visible"/>
                                      </p:to>
                                    </p:set>
                                    <p:anim calcmode="lin" valueType="num">
                                      <p:cBhvr additive="base">
                                        <p:cTn id="223" dur="500" fill="hold"/>
                                        <p:tgtEl>
                                          <p:spTgt spid="34885"/>
                                        </p:tgtEl>
                                        <p:attrNameLst>
                                          <p:attrName>ppt_x</p:attrName>
                                        </p:attrNameLst>
                                      </p:cBhvr>
                                      <p:tavLst>
                                        <p:tav tm="0">
                                          <p:val>
                                            <p:strVal val="0-#ppt_w/2"/>
                                          </p:val>
                                        </p:tav>
                                        <p:tav tm="100000">
                                          <p:val>
                                            <p:strVal val="#ppt_x"/>
                                          </p:val>
                                        </p:tav>
                                      </p:tavLst>
                                    </p:anim>
                                    <p:anim calcmode="lin" valueType="num">
                                      <p:cBhvr additive="base">
                                        <p:cTn id="224" dur="500" fill="hold"/>
                                        <p:tgtEl>
                                          <p:spTgt spid="34885"/>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2" fill="hold" grpId="0" nodeType="clickEffect">
                                  <p:stCondLst>
                                    <p:cond delay="0"/>
                                  </p:stCondLst>
                                  <p:childTnLst>
                                    <p:set>
                                      <p:cBhvr>
                                        <p:cTn id="228" dur="1" fill="hold">
                                          <p:stCondLst>
                                            <p:cond delay="0"/>
                                          </p:stCondLst>
                                        </p:cTn>
                                        <p:tgtEl>
                                          <p:spTgt spid="34886"/>
                                        </p:tgtEl>
                                        <p:attrNameLst>
                                          <p:attrName>style.visibility</p:attrName>
                                        </p:attrNameLst>
                                      </p:cBhvr>
                                      <p:to>
                                        <p:strVal val="visible"/>
                                      </p:to>
                                    </p:set>
                                    <p:anim calcmode="lin" valueType="num">
                                      <p:cBhvr additive="base">
                                        <p:cTn id="229" dur="500" fill="hold"/>
                                        <p:tgtEl>
                                          <p:spTgt spid="34886"/>
                                        </p:tgtEl>
                                        <p:attrNameLst>
                                          <p:attrName>ppt_x</p:attrName>
                                        </p:attrNameLst>
                                      </p:cBhvr>
                                      <p:tavLst>
                                        <p:tav tm="0">
                                          <p:val>
                                            <p:strVal val="1+#ppt_w/2"/>
                                          </p:val>
                                        </p:tav>
                                        <p:tav tm="100000">
                                          <p:val>
                                            <p:strVal val="#ppt_x"/>
                                          </p:val>
                                        </p:tav>
                                      </p:tavLst>
                                    </p:anim>
                                    <p:anim calcmode="lin" valueType="num">
                                      <p:cBhvr additive="base">
                                        <p:cTn id="230" dur="500" fill="hold"/>
                                        <p:tgtEl>
                                          <p:spTgt spid="348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19" grpId="0" animBg="1"/>
      <p:bldP spid="34820" grpId="0" animBg="1"/>
      <p:bldP spid="34821" grpId="0" animBg="1"/>
      <p:bldP spid="34822" grpId="0" animBg="1"/>
      <p:bldP spid="34823" grpId="0" animBg="1"/>
      <p:bldP spid="34824" grpId="0" animBg="1"/>
      <p:bldP spid="34825" grpId="0" animBg="1"/>
      <p:bldP spid="34846" grpId="0" autoUpdateAnimBg="0"/>
      <p:bldP spid="34870" grpId="0" animBg="1"/>
      <p:bldP spid="34871" grpId="0" animBg="1"/>
      <p:bldP spid="34872" grpId="0" animBg="1"/>
      <p:bldP spid="34873" grpId="0" animBg="1"/>
      <p:bldP spid="34874" grpId="0" animBg="1"/>
      <p:bldP spid="34875" grpId="0" animBg="1"/>
      <p:bldP spid="34876" grpId="0" animBg="1"/>
      <p:bldP spid="34877" grpId="0" animBg="1"/>
      <p:bldP spid="34878" grpId="0" animBg="1"/>
      <p:bldP spid="34879" grpId="0" autoUpdateAnimBg="0"/>
      <p:bldP spid="34884" grpId="0" autoUpdateAnimBg="0"/>
      <p:bldP spid="34885" grpId="0" autoUpdateAnimBg="0"/>
      <p:bldP spid="34886" grpId="0" autoUpdateAnimBg="0"/>
      <p:bldP spid="34893" grpId="0" animBg="1"/>
      <p:bldP spid="34894" grpId="0" animBg="1"/>
      <p:bldP spid="3489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4033838" y="2724150"/>
            <a:ext cx="1555750" cy="1101725"/>
            <a:chOff x="2349" y="1632"/>
            <a:chExt cx="980" cy="694"/>
          </a:xfrm>
        </p:grpSpPr>
        <p:sp>
          <p:nvSpPr>
            <p:cNvPr id="36867" name="Rectangle 3"/>
            <p:cNvSpPr>
              <a:spLocks noChangeArrowheads="1"/>
            </p:cNvSpPr>
            <p:nvPr/>
          </p:nvSpPr>
          <p:spPr bwMode="auto">
            <a:xfrm>
              <a:off x="2349" y="1652"/>
              <a:ext cx="980" cy="674"/>
            </a:xfrm>
            <a:prstGeom prst="rect">
              <a:avLst/>
            </a:prstGeom>
            <a:solidFill>
              <a:schemeClr val="bg1"/>
            </a:solidFill>
            <a:ln w="28575">
              <a:solidFill>
                <a:schemeClr val="tx1"/>
              </a:solidFill>
              <a:miter lim="800000"/>
              <a:headEnd/>
              <a:tailEnd/>
            </a:ln>
            <a:effectLst/>
          </p:spPr>
          <p:txBody>
            <a:bodyPr wrap="none" anchor="ctr"/>
            <a:lstStyle/>
            <a:p>
              <a:endParaRPr lang="en-US"/>
            </a:p>
          </p:txBody>
        </p:sp>
        <p:sp>
          <p:nvSpPr>
            <p:cNvPr id="36868" name="Line 4"/>
            <p:cNvSpPr>
              <a:spLocks noChangeShapeType="1"/>
            </p:cNvSpPr>
            <p:nvPr/>
          </p:nvSpPr>
          <p:spPr bwMode="auto">
            <a:xfrm>
              <a:off x="2592" y="1680"/>
              <a:ext cx="0" cy="624"/>
            </a:xfrm>
            <a:prstGeom prst="line">
              <a:avLst/>
            </a:prstGeom>
            <a:noFill/>
            <a:ln w="28575">
              <a:solidFill>
                <a:schemeClr val="tx1"/>
              </a:solidFill>
              <a:round/>
              <a:headEnd/>
              <a:tailEnd/>
            </a:ln>
            <a:effectLst/>
          </p:spPr>
          <p:txBody>
            <a:bodyPr/>
            <a:lstStyle/>
            <a:p>
              <a:endParaRPr lang="en-US"/>
            </a:p>
          </p:txBody>
        </p:sp>
        <p:sp>
          <p:nvSpPr>
            <p:cNvPr id="36869" name="Line 5"/>
            <p:cNvSpPr>
              <a:spLocks noChangeShapeType="1"/>
            </p:cNvSpPr>
            <p:nvPr/>
          </p:nvSpPr>
          <p:spPr bwMode="auto">
            <a:xfrm>
              <a:off x="3088" y="1632"/>
              <a:ext cx="0" cy="672"/>
            </a:xfrm>
            <a:prstGeom prst="line">
              <a:avLst/>
            </a:prstGeom>
            <a:noFill/>
            <a:ln w="28575">
              <a:solidFill>
                <a:schemeClr val="tx1"/>
              </a:solidFill>
              <a:round/>
              <a:headEnd/>
              <a:tailEnd/>
            </a:ln>
            <a:effectLst/>
          </p:spPr>
          <p:txBody>
            <a:bodyPr/>
            <a:lstStyle/>
            <a:p>
              <a:endParaRPr lang="en-US"/>
            </a:p>
          </p:txBody>
        </p:sp>
      </p:grpSp>
      <p:sp>
        <p:nvSpPr>
          <p:cNvPr id="36870" name="AutoShape 6"/>
          <p:cNvSpPr>
            <a:spLocks noChangeArrowheads="1"/>
          </p:cNvSpPr>
          <p:nvPr/>
        </p:nvSpPr>
        <p:spPr bwMode="auto">
          <a:xfrm>
            <a:off x="4033838" y="4214813"/>
            <a:ext cx="1555750" cy="1344612"/>
          </a:xfrm>
          <a:prstGeom prst="hexagon">
            <a:avLst>
              <a:gd name="adj" fmla="val 28926"/>
              <a:gd name="vf" fmla="val 115470"/>
            </a:avLst>
          </a:prstGeom>
          <a:solidFill>
            <a:schemeClr val="bg1"/>
          </a:solidFill>
          <a:ln w="19050">
            <a:solidFill>
              <a:schemeClr val="tx1"/>
            </a:solidFill>
            <a:miter lim="800000"/>
            <a:headEnd/>
            <a:tailEnd/>
          </a:ln>
          <a:effectLst/>
        </p:spPr>
        <p:txBody>
          <a:bodyPr wrap="none" anchor="ctr"/>
          <a:lstStyle/>
          <a:p>
            <a:endParaRPr lang="en-US"/>
          </a:p>
        </p:txBody>
      </p:sp>
      <p:sp>
        <p:nvSpPr>
          <p:cNvPr id="36871" name="AutoShape 7"/>
          <p:cNvSpPr>
            <a:spLocks noChangeArrowheads="1"/>
          </p:cNvSpPr>
          <p:nvPr/>
        </p:nvSpPr>
        <p:spPr bwMode="auto">
          <a:xfrm rot="16200000" flipH="1">
            <a:off x="3940969" y="4294982"/>
            <a:ext cx="1362075" cy="1176337"/>
          </a:xfrm>
          <a:prstGeom prst="triangle">
            <a:avLst>
              <a:gd name="adj" fmla="val 50000"/>
            </a:avLst>
          </a:prstGeom>
          <a:solidFill>
            <a:schemeClr val="bg1"/>
          </a:solidFill>
          <a:ln w="19050">
            <a:solidFill>
              <a:schemeClr val="tx1"/>
            </a:solidFill>
            <a:miter lim="800000"/>
            <a:headEnd/>
            <a:tailEnd/>
          </a:ln>
          <a:effectLst/>
        </p:spPr>
        <p:txBody>
          <a:bodyPr wrap="none" anchor="ctr"/>
          <a:lstStyle/>
          <a:p>
            <a:endParaRPr lang="en-US"/>
          </a:p>
        </p:txBody>
      </p:sp>
      <p:grpSp>
        <p:nvGrpSpPr>
          <p:cNvPr id="36872" name="Group 8"/>
          <p:cNvGrpSpPr>
            <a:grpSpLocks/>
          </p:cNvGrpSpPr>
          <p:nvPr/>
        </p:nvGrpSpPr>
        <p:grpSpPr bwMode="auto">
          <a:xfrm>
            <a:off x="4043363" y="4214813"/>
            <a:ext cx="1166812" cy="1360487"/>
            <a:chOff x="2355" y="2571"/>
            <a:chExt cx="735" cy="857"/>
          </a:xfrm>
        </p:grpSpPr>
        <p:sp>
          <p:nvSpPr>
            <p:cNvPr id="36873" name="Line 9"/>
            <p:cNvSpPr>
              <a:spLocks noChangeShapeType="1"/>
            </p:cNvSpPr>
            <p:nvPr/>
          </p:nvSpPr>
          <p:spPr bwMode="auto">
            <a:xfrm>
              <a:off x="2355" y="2999"/>
              <a:ext cx="490" cy="0"/>
            </a:xfrm>
            <a:prstGeom prst="line">
              <a:avLst/>
            </a:prstGeom>
            <a:noFill/>
            <a:ln w="19050">
              <a:solidFill>
                <a:schemeClr val="tx1"/>
              </a:solidFill>
              <a:round/>
              <a:headEnd/>
              <a:tailEnd/>
            </a:ln>
            <a:effectLst/>
          </p:spPr>
          <p:txBody>
            <a:bodyPr/>
            <a:lstStyle/>
            <a:p>
              <a:endParaRPr lang="en-US"/>
            </a:p>
          </p:txBody>
        </p:sp>
        <p:sp>
          <p:nvSpPr>
            <p:cNvPr id="36874" name="Line 10"/>
            <p:cNvSpPr>
              <a:spLocks noChangeShapeType="1"/>
            </p:cNvSpPr>
            <p:nvPr/>
          </p:nvSpPr>
          <p:spPr bwMode="auto">
            <a:xfrm flipH="1">
              <a:off x="2845" y="2571"/>
              <a:ext cx="245" cy="428"/>
            </a:xfrm>
            <a:prstGeom prst="line">
              <a:avLst/>
            </a:prstGeom>
            <a:noFill/>
            <a:ln w="19050">
              <a:solidFill>
                <a:schemeClr val="tx1"/>
              </a:solidFill>
              <a:round/>
              <a:headEnd/>
              <a:tailEnd/>
            </a:ln>
            <a:effectLst/>
          </p:spPr>
          <p:txBody>
            <a:bodyPr/>
            <a:lstStyle/>
            <a:p>
              <a:endParaRPr lang="en-US"/>
            </a:p>
          </p:txBody>
        </p:sp>
        <p:sp>
          <p:nvSpPr>
            <p:cNvPr id="36875" name="Line 11"/>
            <p:cNvSpPr>
              <a:spLocks noChangeShapeType="1"/>
            </p:cNvSpPr>
            <p:nvPr/>
          </p:nvSpPr>
          <p:spPr bwMode="auto">
            <a:xfrm>
              <a:off x="2845" y="2999"/>
              <a:ext cx="245" cy="429"/>
            </a:xfrm>
            <a:prstGeom prst="line">
              <a:avLst/>
            </a:prstGeom>
            <a:noFill/>
            <a:ln w="19050">
              <a:solidFill>
                <a:schemeClr val="tx1"/>
              </a:solidFill>
              <a:round/>
              <a:headEnd/>
              <a:tailEnd/>
            </a:ln>
            <a:effectLst/>
          </p:spPr>
          <p:txBody>
            <a:bodyPr/>
            <a:lstStyle/>
            <a:p>
              <a:endParaRPr lang="en-US"/>
            </a:p>
          </p:txBody>
        </p:sp>
      </p:grpSp>
      <p:sp>
        <p:nvSpPr>
          <p:cNvPr id="36876" name="Line 12"/>
          <p:cNvSpPr>
            <a:spLocks noChangeShapeType="1"/>
          </p:cNvSpPr>
          <p:nvPr/>
        </p:nvSpPr>
        <p:spPr bwMode="auto">
          <a:xfrm flipV="1">
            <a:off x="4811713" y="1200150"/>
            <a:ext cx="0" cy="2722563"/>
          </a:xfrm>
          <a:prstGeom prst="line">
            <a:avLst/>
          </a:prstGeom>
          <a:noFill/>
          <a:ln w="9525">
            <a:solidFill>
              <a:schemeClr val="tx1"/>
            </a:solidFill>
            <a:prstDash val="lgDashDot"/>
            <a:round/>
            <a:headEnd/>
            <a:tailEnd/>
          </a:ln>
          <a:effectLst/>
        </p:spPr>
        <p:txBody>
          <a:bodyPr/>
          <a:lstStyle/>
          <a:p>
            <a:endParaRPr lang="en-US"/>
          </a:p>
        </p:txBody>
      </p:sp>
      <p:sp>
        <p:nvSpPr>
          <p:cNvPr id="36877" name="Line 13"/>
          <p:cNvSpPr>
            <a:spLocks noChangeShapeType="1"/>
          </p:cNvSpPr>
          <p:nvPr/>
        </p:nvSpPr>
        <p:spPr bwMode="auto">
          <a:xfrm flipH="1">
            <a:off x="4033838" y="1685925"/>
            <a:ext cx="776287" cy="1069975"/>
          </a:xfrm>
          <a:prstGeom prst="line">
            <a:avLst/>
          </a:prstGeom>
          <a:noFill/>
          <a:ln w="28575">
            <a:solidFill>
              <a:schemeClr val="tx1"/>
            </a:solidFill>
            <a:round/>
            <a:headEnd/>
            <a:tailEnd/>
          </a:ln>
          <a:effectLst/>
        </p:spPr>
        <p:txBody>
          <a:bodyPr/>
          <a:lstStyle/>
          <a:p>
            <a:endParaRPr lang="en-US"/>
          </a:p>
        </p:txBody>
      </p:sp>
      <p:sp>
        <p:nvSpPr>
          <p:cNvPr id="36878" name="Line 14"/>
          <p:cNvSpPr>
            <a:spLocks noChangeShapeType="1"/>
          </p:cNvSpPr>
          <p:nvPr/>
        </p:nvSpPr>
        <p:spPr bwMode="auto">
          <a:xfrm>
            <a:off x="4810125" y="1685925"/>
            <a:ext cx="388938" cy="1069975"/>
          </a:xfrm>
          <a:prstGeom prst="line">
            <a:avLst/>
          </a:prstGeom>
          <a:noFill/>
          <a:ln w="28575">
            <a:solidFill>
              <a:schemeClr val="tx1"/>
            </a:solidFill>
            <a:round/>
            <a:headEnd/>
            <a:tailEnd/>
          </a:ln>
          <a:effectLst/>
        </p:spPr>
        <p:txBody>
          <a:bodyPr/>
          <a:lstStyle/>
          <a:p>
            <a:endParaRPr lang="en-US"/>
          </a:p>
        </p:txBody>
      </p:sp>
      <p:grpSp>
        <p:nvGrpSpPr>
          <p:cNvPr id="36879" name="Group 15"/>
          <p:cNvGrpSpPr>
            <a:grpSpLocks/>
          </p:cNvGrpSpPr>
          <p:nvPr/>
        </p:nvGrpSpPr>
        <p:grpSpPr bwMode="auto">
          <a:xfrm>
            <a:off x="3527425" y="3548063"/>
            <a:ext cx="3714750" cy="306387"/>
            <a:chOff x="2030" y="2151"/>
            <a:chExt cx="2340" cy="193"/>
          </a:xfrm>
        </p:grpSpPr>
        <p:sp>
          <p:nvSpPr>
            <p:cNvPr id="36880" name="Line 16"/>
            <p:cNvSpPr>
              <a:spLocks noChangeShapeType="1"/>
            </p:cNvSpPr>
            <p:nvPr/>
          </p:nvSpPr>
          <p:spPr bwMode="auto">
            <a:xfrm>
              <a:off x="2104" y="2326"/>
              <a:ext cx="2266" cy="0"/>
            </a:xfrm>
            <a:prstGeom prst="line">
              <a:avLst/>
            </a:prstGeom>
            <a:noFill/>
            <a:ln w="9525">
              <a:solidFill>
                <a:schemeClr val="tx1"/>
              </a:solidFill>
              <a:round/>
              <a:headEnd/>
              <a:tailEnd/>
            </a:ln>
            <a:effectLst/>
          </p:spPr>
          <p:txBody>
            <a:bodyPr/>
            <a:lstStyle/>
            <a:p>
              <a:endParaRPr lang="en-US"/>
            </a:p>
          </p:txBody>
        </p:sp>
        <p:sp>
          <p:nvSpPr>
            <p:cNvPr id="36881" name="Text Box 17"/>
            <p:cNvSpPr txBox="1">
              <a:spLocks noChangeArrowheads="1"/>
            </p:cNvSpPr>
            <p:nvPr/>
          </p:nvSpPr>
          <p:spPr bwMode="auto">
            <a:xfrm>
              <a:off x="2030" y="2151"/>
              <a:ext cx="197" cy="193"/>
            </a:xfrm>
            <a:prstGeom prst="rect">
              <a:avLst/>
            </a:prstGeom>
            <a:noFill/>
            <a:ln w="9525">
              <a:noFill/>
              <a:miter lim="800000"/>
              <a:headEnd/>
              <a:tailEnd/>
            </a:ln>
            <a:effectLst/>
          </p:spPr>
          <p:txBody>
            <a:bodyPr wrap="none">
              <a:spAutoFit/>
            </a:bodyPr>
            <a:lstStyle/>
            <a:p>
              <a:r>
                <a:rPr lang="en-US" sz="1400">
                  <a:latin typeface="Times New Roman" pitchFamily="18" charset="0"/>
                </a:rPr>
                <a:t>X</a:t>
              </a:r>
            </a:p>
          </p:txBody>
        </p:sp>
        <p:sp>
          <p:nvSpPr>
            <p:cNvPr id="36882" name="Text Box 18"/>
            <p:cNvSpPr txBox="1">
              <a:spLocks noChangeArrowheads="1"/>
            </p:cNvSpPr>
            <p:nvPr/>
          </p:nvSpPr>
          <p:spPr bwMode="auto">
            <a:xfrm>
              <a:off x="3423" y="2151"/>
              <a:ext cx="196" cy="193"/>
            </a:xfrm>
            <a:prstGeom prst="rect">
              <a:avLst/>
            </a:prstGeom>
            <a:noFill/>
            <a:ln w="9525">
              <a:noFill/>
              <a:miter lim="800000"/>
              <a:headEnd/>
              <a:tailEnd/>
            </a:ln>
            <a:effectLst/>
          </p:spPr>
          <p:txBody>
            <a:bodyPr wrap="none">
              <a:spAutoFit/>
            </a:bodyPr>
            <a:lstStyle/>
            <a:p>
              <a:r>
                <a:rPr lang="en-US" sz="1400">
                  <a:latin typeface="Times New Roman" pitchFamily="18" charset="0"/>
                </a:rPr>
                <a:t>Y</a:t>
              </a:r>
            </a:p>
          </p:txBody>
        </p:sp>
      </p:grpSp>
      <p:grpSp>
        <p:nvGrpSpPr>
          <p:cNvPr id="36883" name="Group 19"/>
          <p:cNvGrpSpPr>
            <a:grpSpLocks/>
          </p:cNvGrpSpPr>
          <p:nvPr/>
        </p:nvGrpSpPr>
        <p:grpSpPr bwMode="auto">
          <a:xfrm>
            <a:off x="4033838" y="1685925"/>
            <a:ext cx="4957762" cy="4791075"/>
            <a:chOff x="2349" y="978"/>
            <a:chExt cx="3123" cy="3018"/>
          </a:xfrm>
        </p:grpSpPr>
        <p:sp>
          <p:nvSpPr>
            <p:cNvPr id="36884" name="Line 20"/>
            <p:cNvSpPr>
              <a:spLocks noChangeShapeType="1"/>
            </p:cNvSpPr>
            <p:nvPr/>
          </p:nvSpPr>
          <p:spPr bwMode="auto">
            <a:xfrm>
              <a:off x="2349" y="1652"/>
              <a:ext cx="2694" cy="1837"/>
            </a:xfrm>
            <a:prstGeom prst="line">
              <a:avLst/>
            </a:prstGeom>
            <a:noFill/>
            <a:ln w="9525">
              <a:solidFill>
                <a:schemeClr val="folHlink"/>
              </a:solidFill>
              <a:round/>
              <a:headEnd/>
              <a:tailEnd/>
            </a:ln>
            <a:effectLst/>
          </p:spPr>
          <p:txBody>
            <a:bodyPr/>
            <a:lstStyle/>
            <a:p>
              <a:endParaRPr lang="en-US"/>
            </a:p>
          </p:txBody>
        </p:sp>
        <p:sp>
          <p:nvSpPr>
            <p:cNvPr id="36885" name="Line 21"/>
            <p:cNvSpPr>
              <a:spLocks noChangeShapeType="1"/>
            </p:cNvSpPr>
            <p:nvPr/>
          </p:nvSpPr>
          <p:spPr bwMode="auto">
            <a:xfrm>
              <a:off x="2839" y="978"/>
              <a:ext cx="2633" cy="1796"/>
            </a:xfrm>
            <a:prstGeom prst="line">
              <a:avLst/>
            </a:prstGeom>
            <a:noFill/>
            <a:ln w="9525">
              <a:solidFill>
                <a:schemeClr val="folHlink"/>
              </a:solidFill>
              <a:round/>
              <a:headEnd/>
              <a:tailEnd/>
            </a:ln>
            <a:effectLst/>
          </p:spPr>
          <p:txBody>
            <a:bodyPr/>
            <a:lstStyle/>
            <a:p>
              <a:endParaRPr lang="en-US"/>
            </a:p>
          </p:txBody>
        </p:sp>
        <p:sp>
          <p:nvSpPr>
            <p:cNvPr id="36886" name="Line 22"/>
            <p:cNvSpPr>
              <a:spLocks noChangeShapeType="1"/>
            </p:cNvSpPr>
            <p:nvPr/>
          </p:nvSpPr>
          <p:spPr bwMode="auto">
            <a:xfrm>
              <a:off x="3084" y="1652"/>
              <a:ext cx="2143" cy="1461"/>
            </a:xfrm>
            <a:prstGeom prst="line">
              <a:avLst/>
            </a:prstGeom>
            <a:noFill/>
            <a:ln w="9525">
              <a:solidFill>
                <a:schemeClr val="folHlink"/>
              </a:solidFill>
              <a:round/>
              <a:headEnd/>
              <a:tailEnd/>
            </a:ln>
            <a:effectLst/>
          </p:spPr>
          <p:txBody>
            <a:bodyPr/>
            <a:lstStyle/>
            <a:p>
              <a:endParaRPr lang="en-US"/>
            </a:p>
          </p:txBody>
        </p:sp>
        <p:sp>
          <p:nvSpPr>
            <p:cNvPr id="36887" name="Line 23"/>
            <p:cNvSpPr>
              <a:spLocks noChangeShapeType="1"/>
            </p:cNvSpPr>
            <p:nvPr/>
          </p:nvSpPr>
          <p:spPr bwMode="auto">
            <a:xfrm>
              <a:off x="2349" y="2326"/>
              <a:ext cx="2449" cy="1670"/>
            </a:xfrm>
            <a:prstGeom prst="line">
              <a:avLst/>
            </a:prstGeom>
            <a:noFill/>
            <a:ln w="9525">
              <a:solidFill>
                <a:schemeClr val="folHlink"/>
              </a:solidFill>
              <a:round/>
              <a:headEnd/>
              <a:tailEnd/>
            </a:ln>
            <a:effectLst/>
          </p:spPr>
          <p:txBody>
            <a:bodyPr/>
            <a:lstStyle/>
            <a:p>
              <a:endParaRPr lang="en-US"/>
            </a:p>
          </p:txBody>
        </p:sp>
        <p:sp>
          <p:nvSpPr>
            <p:cNvPr id="36888" name="Line 24"/>
            <p:cNvSpPr>
              <a:spLocks noChangeShapeType="1"/>
            </p:cNvSpPr>
            <p:nvPr/>
          </p:nvSpPr>
          <p:spPr bwMode="auto">
            <a:xfrm>
              <a:off x="2594" y="1652"/>
              <a:ext cx="2511" cy="1712"/>
            </a:xfrm>
            <a:prstGeom prst="line">
              <a:avLst/>
            </a:prstGeom>
            <a:noFill/>
            <a:ln w="9525">
              <a:solidFill>
                <a:schemeClr val="folHlink"/>
              </a:solidFill>
              <a:round/>
              <a:headEnd/>
              <a:tailEnd/>
            </a:ln>
            <a:effectLst/>
          </p:spPr>
          <p:txBody>
            <a:bodyPr/>
            <a:lstStyle/>
            <a:p>
              <a:endParaRPr lang="en-US"/>
            </a:p>
          </p:txBody>
        </p:sp>
        <p:sp>
          <p:nvSpPr>
            <p:cNvPr id="36889" name="Line 25"/>
            <p:cNvSpPr>
              <a:spLocks noChangeShapeType="1"/>
            </p:cNvSpPr>
            <p:nvPr/>
          </p:nvSpPr>
          <p:spPr bwMode="auto">
            <a:xfrm>
              <a:off x="3321" y="1637"/>
              <a:ext cx="2029" cy="1383"/>
            </a:xfrm>
            <a:prstGeom prst="line">
              <a:avLst/>
            </a:prstGeom>
            <a:noFill/>
            <a:ln w="9525">
              <a:solidFill>
                <a:schemeClr val="folHlink"/>
              </a:solidFill>
              <a:round/>
              <a:headEnd/>
              <a:tailEnd/>
            </a:ln>
            <a:effectLst/>
          </p:spPr>
          <p:txBody>
            <a:bodyPr/>
            <a:lstStyle/>
            <a:p>
              <a:endParaRPr lang="en-US"/>
            </a:p>
          </p:txBody>
        </p:sp>
        <p:sp>
          <p:nvSpPr>
            <p:cNvPr id="36890" name="Line 26"/>
            <p:cNvSpPr>
              <a:spLocks noChangeShapeType="1"/>
            </p:cNvSpPr>
            <p:nvPr/>
          </p:nvSpPr>
          <p:spPr bwMode="auto">
            <a:xfrm>
              <a:off x="2594" y="2326"/>
              <a:ext cx="2266" cy="1545"/>
            </a:xfrm>
            <a:prstGeom prst="line">
              <a:avLst/>
            </a:prstGeom>
            <a:noFill/>
            <a:ln w="9525">
              <a:solidFill>
                <a:schemeClr val="folHlink"/>
              </a:solidFill>
              <a:round/>
              <a:headEnd/>
              <a:tailEnd/>
            </a:ln>
            <a:effectLst/>
          </p:spPr>
          <p:txBody>
            <a:bodyPr/>
            <a:lstStyle/>
            <a:p>
              <a:endParaRPr lang="en-US"/>
            </a:p>
          </p:txBody>
        </p:sp>
        <p:sp>
          <p:nvSpPr>
            <p:cNvPr id="36891" name="Line 27"/>
            <p:cNvSpPr>
              <a:spLocks noChangeShapeType="1"/>
            </p:cNvSpPr>
            <p:nvPr/>
          </p:nvSpPr>
          <p:spPr bwMode="auto">
            <a:xfrm>
              <a:off x="3084" y="2326"/>
              <a:ext cx="1898" cy="1294"/>
            </a:xfrm>
            <a:prstGeom prst="line">
              <a:avLst/>
            </a:prstGeom>
            <a:noFill/>
            <a:ln w="9525">
              <a:solidFill>
                <a:schemeClr val="folHlink"/>
              </a:solidFill>
              <a:round/>
              <a:headEnd/>
              <a:tailEnd/>
            </a:ln>
            <a:effectLst/>
          </p:spPr>
          <p:txBody>
            <a:bodyPr/>
            <a:lstStyle/>
            <a:p>
              <a:endParaRPr lang="en-US"/>
            </a:p>
          </p:txBody>
        </p:sp>
      </p:grpSp>
      <p:sp>
        <p:nvSpPr>
          <p:cNvPr id="36892" name="Oval 28"/>
          <p:cNvSpPr>
            <a:spLocks noChangeArrowheads="1"/>
          </p:cNvSpPr>
          <p:nvPr/>
        </p:nvSpPr>
        <p:spPr bwMode="auto">
          <a:xfrm>
            <a:off x="6754813" y="5672138"/>
            <a:ext cx="98425" cy="984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3" name="Oval 29"/>
          <p:cNvSpPr>
            <a:spLocks noChangeArrowheads="1"/>
          </p:cNvSpPr>
          <p:nvPr/>
        </p:nvSpPr>
        <p:spPr bwMode="auto">
          <a:xfrm>
            <a:off x="7265988" y="4943475"/>
            <a:ext cx="96837" cy="9683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4" name="Oval 30"/>
          <p:cNvSpPr>
            <a:spLocks noChangeArrowheads="1"/>
          </p:cNvSpPr>
          <p:nvPr/>
        </p:nvSpPr>
        <p:spPr bwMode="auto">
          <a:xfrm>
            <a:off x="7775575" y="4214813"/>
            <a:ext cx="98425"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5" name="Oval 31"/>
          <p:cNvSpPr>
            <a:spLocks noChangeArrowheads="1"/>
          </p:cNvSpPr>
          <p:nvPr/>
        </p:nvSpPr>
        <p:spPr bwMode="auto">
          <a:xfrm>
            <a:off x="6269038" y="5089525"/>
            <a:ext cx="96837" cy="9683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6" name="Oval 32"/>
          <p:cNvSpPr>
            <a:spLocks noChangeArrowheads="1"/>
          </p:cNvSpPr>
          <p:nvPr/>
        </p:nvSpPr>
        <p:spPr bwMode="auto">
          <a:xfrm>
            <a:off x="6511925" y="4713288"/>
            <a:ext cx="98425"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7" name="Oval 33"/>
          <p:cNvSpPr>
            <a:spLocks noChangeArrowheads="1"/>
          </p:cNvSpPr>
          <p:nvPr/>
        </p:nvSpPr>
        <p:spPr bwMode="auto">
          <a:xfrm>
            <a:off x="7496175" y="5916613"/>
            <a:ext cx="98425"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8" name="Oval 34"/>
          <p:cNvSpPr>
            <a:spLocks noChangeArrowheads="1"/>
          </p:cNvSpPr>
          <p:nvPr/>
        </p:nvSpPr>
        <p:spPr bwMode="auto">
          <a:xfrm>
            <a:off x="7751763" y="5551488"/>
            <a:ext cx="96837"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99" name="Oval 35"/>
          <p:cNvSpPr>
            <a:spLocks noChangeArrowheads="1"/>
          </p:cNvSpPr>
          <p:nvPr/>
        </p:nvSpPr>
        <p:spPr bwMode="auto">
          <a:xfrm>
            <a:off x="7023100" y="3995738"/>
            <a:ext cx="96838"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900" name="Oval 36"/>
          <p:cNvSpPr>
            <a:spLocks noChangeArrowheads="1"/>
          </p:cNvSpPr>
          <p:nvPr/>
        </p:nvSpPr>
        <p:spPr bwMode="auto">
          <a:xfrm>
            <a:off x="6780213" y="4335463"/>
            <a:ext cx="96837" cy="984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901" name="Oval 37"/>
          <p:cNvSpPr>
            <a:spLocks noChangeArrowheads="1"/>
          </p:cNvSpPr>
          <p:nvPr/>
        </p:nvSpPr>
        <p:spPr bwMode="auto">
          <a:xfrm>
            <a:off x="8007350" y="5186363"/>
            <a:ext cx="96838"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902" name="Oval 38"/>
          <p:cNvSpPr>
            <a:spLocks noChangeArrowheads="1"/>
          </p:cNvSpPr>
          <p:nvPr/>
        </p:nvSpPr>
        <p:spPr bwMode="auto">
          <a:xfrm>
            <a:off x="8250238" y="4833938"/>
            <a:ext cx="96837" cy="9683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903" name="Oval 39"/>
          <p:cNvSpPr>
            <a:spLocks noChangeArrowheads="1"/>
          </p:cNvSpPr>
          <p:nvPr/>
        </p:nvSpPr>
        <p:spPr bwMode="auto">
          <a:xfrm>
            <a:off x="8020050" y="3849688"/>
            <a:ext cx="96838" cy="96837"/>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36904" name="Group 40"/>
          <p:cNvGrpSpPr>
            <a:grpSpLocks/>
          </p:cNvGrpSpPr>
          <p:nvPr/>
        </p:nvGrpSpPr>
        <p:grpSpPr bwMode="auto">
          <a:xfrm>
            <a:off x="7010400" y="3825875"/>
            <a:ext cx="1300163" cy="1166813"/>
            <a:chOff x="4224" y="2326"/>
            <a:chExt cx="819" cy="735"/>
          </a:xfrm>
        </p:grpSpPr>
        <p:sp>
          <p:nvSpPr>
            <p:cNvPr id="36905" name="Line 41"/>
            <p:cNvSpPr>
              <a:spLocks noChangeShapeType="1"/>
            </p:cNvSpPr>
            <p:nvPr/>
          </p:nvSpPr>
          <p:spPr bwMode="auto">
            <a:xfrm>
              <a:off x="4247" y="2448"/>
              <a:ext cx="184" cy="613"/>
            </a:xfrm>
            <a:prstGeom prst="line">
              <a:avLst/>
            </a:prstGeom>
            <a:noFill/>
            <a:ln w="9525">
              <a:solidFill>
                <a:schemeClr val="tx1"/>
              </a:solidFill>
              <a:round/>
              <a:headEnd/>
              <a:tailEnd/>
            </a:ln>
            <a:effectLst/>
          </p:spPr>
          <p:txBody>
            <a:bodyPr/>
            <a:lstStyle/>
            <a:p>
              <a:endParaRPr lang="en-US"/>
            </a:p>
          </p:txBody>
        </p:sp>
        <p:sp>
          <p:nvSpPr>
            <p:cNvPr id="36906" name="Line 42"/>
            <p:cNvSpPr>
              <a:spLocks noChangeShapeType="1"/>
            </p:cNvSpPr>
            <p:nvPr/>
          </p:nvSpPr>
          <p:spPr bwMode="auto">
            <a:xfrm flipV="1">
              <a:off x="4431" y="2999"/>
              <a:ext cx="612" cy="62"/>
            </a:xfrm>
            <a:prstGeom prst="line">
              <a:avLst/>
            </a:prstGeom>
            <a:noFill/>
            <a:ln w="9525">
              <a:solidFill>
                <a:schemeClr val="tx1"/>
              </a:solidFill>
              <a:round/>
              <a:headEnd/>
              <a:tailEnd/>
            </a:ln>
            <a:effectLst/>
          </p:spPr>
          <p:txBody>
            <a:bodyPr/>
            <a:lstStyle/>
            <a:p>
              <a:endParaRPr lang="en-US"/>
            </a:p>
          </p:txBody>
        </p:sp>
        <p:sp>
          <p:nvSpPr>
            <p:cNvPr id="36907" name="Line 43"/>
            <p:cNvSpPr>
              <a:spLocks noChangeShapeType="1"/>
            </p:cNvSpPr>
            <p:nvPr/>
          </p:nvSpPr>
          <p:spPr bwMode="auto">
            <a:xfrm rot="21378026" flipV="1">
              <a:off x="4224" y="2364"/>
              <a:ext cx="674" cy="61"/>
            </a:xfrm>
            <a:prstGeom prst="line">
              <a:avLst/>
            </a:prstGeom>
            <a:noFill/>
            <a:ln w="9525">
              <a:solidFill>
                <a:schemeClr val="tx1"/>
              </a:solidFill>
              <a:round/>
              <a:headEnd/>
              <a:tailEnd/>
            </a:ln>
            <a:effectLst/>
          </p:spPr>
          <p:txBody>
            <a:bodyPr/>
            <a:lstStyle/>
            <a:p>
              <a:endParaRPr lang="en-US"/>
            </a:p>
          </p:txBody>
        </p:sp>
        <p:sp>
          <p:nvSpPr>
            <p:cNvPr id="36908" name="Line 44"/>
            <p:cNvSpPr>
              <a:spLocks noChangeShapeType="1"/>
            </p:cNvSpPr>
            <p:nvPr/>
          </p:nvSpPr>
          <p:spPr bwMode="auto">
            <a:xfrm>
              <a:off x="4921" y="2387"/>
              <a:ext cx="122" cy="612"/>
            </a:xfrm>
            <a:prstGeom prst="line">
              <a:avLst/>
            </a:prstGeom>
            <a:noFill/>
            <a:ln w="9525">
              <a:solidFill>
                <a:schemeClr val="tx1"/>
              </a:solidFill>
              <a:round/>
              <a:headEnd/>
              <a:tailEnd/>
            </a:ln>
            <a:effectLst/>
          </p:spPr>
          <p:txBody>
            <a:bodyPr/>
            <a:lstStyle/>
            <a:p>
              <a:endParaRPr lang="en-US"/>
            </a:p>
          </p:txBody>
        </p:sp>
        <p:sp>
          <p:nvSpPr>
            <p:cNvPr id="36909" name="Line 45"/>
            <p:cNvSpPr>
              <a:spLocks noChangeShapeType="1"/>
            </p:cNvSpPr>
            <p:nvPr/>
          </p:nvSpPr>
          <p:spPr bwMode="auto">
            <a:xfrm flipH="1">
              <a:off x="4431" y="2326"/>
              <a:ext cx="468" cy="735"/>
            </a:xfrm>
            <a:prstGeom prst="line">
              <a:avLst/>
            </a:prstGeom>
            <a:noFill/>
            <a:ln w="9525">
              <a:solidFill>
                <a:schemeClr val="tx1"/>
              </a:solidFill>
              <a:round/>
              <a:headEnd/>
              <a:tailEnd/>
            </a:ln>
            <a:effectLst/>
          </p:spPr>
          <p:txBody>
            <a:bodyPr/>
            <a:lstStyle/>
            <a:p>
              <a:endParaRPr lang="en-US"/>
            </a:p>
          </p:txBody>
        </p:sp>
      </p:grpSp>
      <p:grpSp>
        <p:nvGrpSpPr>
          <p:cNvPr id="36910" name="Group 46"/>
          <p:cNvGrpSpPr>
            <a:grpSpLocks/>
          </p:cNvGrpSpPr>
          <p:nvPr/>
        </p:nvGrpSpPr>
        <p:grpSpPr bwMode="auto">
          <a:xfrm>
            <a:off x="6853238" y="4311650"/>
            <a:ext cx="1166812" cy="971550"/>
            <a:chOff x="4125" y="2632"/>
            <a:chExt cx="735" cy="612"/>
          </a:xfrm>
        </p:grpSpPr>
        <p:sp>
          <p:nvSpPr>
            <p:cNvPr id="36911" name="Line 47"/>
            <p:cNvSpPr>
              <a:spLocks noChangeShapeType="1"/>
            </p:cNvSpPr>
            <p:nvPr/>
          </p:nvSpPr>
          <p:spPr bwMode="auto">
            <a:xfrm>
              <a:off x="4125" y="2632"/>
              <a:ext cx="306" cy="429"/>
            </a:xfrm>
            <a:prstGeom prst="line">
              <a:avLst/>
            </a:prstGeom>
            <a:noFill/>
            <a:ln w="9525">
              <a:solidFill>
                <a:schemeClr val="tx1"/>
              </a:solidFill>
              <a:round/>
              <a:headEnd/>
              <a:tailEnd/>
            </a:ln>
            <a:effectLst/>
          </p:spPr>
          <p:txBody>
            <a:bodyPr/>
            <a:lstStyle/>
            <a:p>
              <a:endParaRPr lang="en-US"/>
            </a:p>
          </p:txBody>
        </p:sp>
        <p:sp>
          <p:nvSpPr>
            <p:cNvPr id="36912" name="Line 48"/>
            <p:cNvSpPr>
              <a:spLocks noChangeShapeType="1"/>
            </p:cNvSpPr>
            <p:nvPr/>
          </p:nvSpPr>
          <p:spPr bwMode="auto">
            <a:xfrm>
              <a:off x="4416" y="3055"/>
              <a:ext cx="444" cy="189"/>
            </a:xfrm>
            <a:prstGeom prst="line">
              <a:avLst/>
            </a:prstGeom>
            <a:noFill/>
            <a:ln w="9525">
              <a:solidFill>
                <a:schemeClr val="tx1"/>
              </a:solidFill>
              <a:round/>
              <a:headEnd/>
              <a:tailEnd/>
            </a:ln>
            <a:effectLst/>
          </p:spPr>
          <p:txBody>
            <a:bodyPr/>
            <a:lstStyle/>
            <a:p>
              <a:endParaRPr lang="en-US"/>
            </a:p>
          </p:txBody>
        </p:sp>
      </p:grpSp>
      <p:grpSp>
        <p:nvGrpSpPr>
          <p:cNvPr id="36913" name="Group 49"/>
          <p:cNvGrpSpPr>
            <a:grpSpLocks/>
          </p:cNvGrpSpPr>
          <p:nvPr/>
        </p:nvGrpSpPr>
        <p:grpSpPr bwMode="auto">
          <a:xfrm>
            <a:off x="7046913" y="4019550"/>
            <a:ext cx="1263650" cy="874713"/>
            <a:chOff x="4247" y="2448"/>
            <a:chExt cx="796" cy="551"/>
          </a:xfrm>
        </p:grpSpPr>
        <p:sp>
          <p:nvSpPr>
            <p:cNvPr id="36914" name="Line 50"/>
            <p:cNvSpPr>
              <a:spLocks noChangeShapeType="1"/>
            </p:cNvSpPr>
            <p:nvPr/>
          </p:nvSpPr>
          <p:spPr bwMode="auto">
            <a:xfrm>
              <a:off x="4247" y="2448"/>
              <a:ext cx="490" cy="184"/>
            </a:xfrm>
            <a:prstGeom prst="line">
              <a:avLst/>
            </a:prstGeom>
            <a:noFill/>
            <a:ln w="9525">
              <a:solidFill>
                <a:schemeClr val="tx1"/>
              </a:solidFill>
              <a:prstDash val="dash"/>
              <a:round/>
              <a:headEnd/>
              <a:tailEnd/>
            </a:ln>
            <a:effectLst/>
          </p:spPr>
          <p:txBody>
            <a:bodyPr/>
            <a:lstStyle/>
            <a:p>
              <a:endParaRPr lang="en-US"/>
            </a:p>
          </p:txBody>
        </p:sp>
        <p:sp>
          <p:nvSpPr>
            <p:cNvPr id="36915" name="Line 51"/>
            <p:cNvSpPr>
              <a:spLocks noChangeShapeType="1"/>
            </p:cNvSpPr>
            <p:nvPr/>
          </p:nvSpPr>
          <p:spPr bwMode="auto">
            <a:xfrm>
              <a:off x="4737" y="2632"/>
              <a:ext cx="306" cy="367"/>
            </a:xfrm>
            <a:prstGeom prst="line">
              <a:avLst/>
            </a:prstGeom>
            <a:noFill/>
            <a:ln w="9525">
              <a:solidFill>
                <a:schemeClr val="tx1"/>
              </a:solidFill>
              <a:prstDash val="dash"/>
              <a:round/>
              <a:headEnd/>
              <a:tailEnd/>
            </a:ln>
            <a:effectLst/>
          </p:spPr>
          <p:txBody>
            <a:bodyPr/>
            <a:lstStyle/>
            <a:p>
              <a:endParaRPr lang="en-US"/>
            </a:p>
          </p:txBody>
        </p:sp>
        <p:sp>
          <p:nvSpPr>
            <p:cNvPr id="36916" name="Line 52"/>
            <p:cNvSpPr>
              <a:spLocks noChangeShapeType="1"/>
            </p:cNvSpPr>
            <p:nvPr/>
          </p:nvSpPr>
          <p:spPr bwMode="auto">
            <a:xfrm>
              <a:off x="4247" y="2448"/>
              <a:ext cx="796" cy="551"/>
            </a:xfrm>
            <a:prstGeom prst="line">
              <a:avLst/>
            </a:prstGeom>
            <a:noFill/>
            <a:ln w="9525">
              <a:solidFill>
                <a:schemeClr val="tx1"/>
              </a:solidFill>
              <a:prstDash val="dash"/>
              <a:round/>
              <a:headEnd/>
              <a:tailEnd/>
            </a:ln>
            <a:effectLst/>
          </p:spPr>
          <p:txBody>
            <a:bodyPr/>
            <a:lstStyle/>
            <a:p>
              <a:endParaRPr lang="en-US"/>
            </a:p>
          </p:txBody>
        </p:sp>
      </p:grpSp>
      <p:grpSp>
        <p:nvGrpSpPr>
          <p:cNvPr id="36917" name="Group 53"/>
          <p:cNvGrpSpPr>
            <a:grpSpLocks/>
          </p:cNvGrpSpPr>
          <p:nvPr/>
        </p:nvGrpSpPr>
        <p:grpSpPr bwMode="auto">
          <a:xfrm>
            <a:off x="6269038" y="4019550"/>
            <a:ext cx="2041525" cy="1944688"/>
            <a:chOff x="3757" y="2448"/>
            <a:chExt cx="1286" cy="1225"/>
          </a:xfrm>
        </p:grpSpPr>
        <p:sp>
          <p:nvSpPr>
            <p:cNvPr id="36918" name="Line 54"/>
            <p:cNvSpPr>
              <a:spLocks noChangeShapeType="1"/>
            </p:cNvSpPr>
            <p:nvPr/>
          </p:nvSpPr>
          <p:spPr bwMode="auto">
            <a:xfrm flipH="1">
              <a:off x="4109" y="3069"/>
              <a:ext cx="306" cy="428"/>
            </a:xfrm>
            <a:prstGeom prst="line">
              <a:avLst/>
            </a:prstGeom>
            <a:noFill/>
            <a:ln w="9525">
              <a:solidFill>
                <a:schemeClr val="tx1"/>
              </a:solidFill>
              <a:round/>
              <a:headEnd/>
              <a:tailEnd/>
            </a:ln>
            <a:effectLst/>
          </p:spPr>
          <p:txBody>
            <a:bodyPr/>
            <a:lstStyle/>
            <a:p>
              <a:endParaRPr lang="en-US"/>
            </a:p>
          </p:txBody>
        </p:sp>
        <p:sp>
          <p:nvSpPr>
            <p:cNvPr id="36919" name="Line 55"/>
            <p:cNvSpPr>
              <a:spLocks noChangeShapeType="1"/>
            </p:cNvSpPr>
            <p:nvPr/>
          </p:nvSpPr>
          <p:spPr bwMode="auto">
            <a:xfrm flipH="1">
              <a:off x="4553" y="2999"/>
              <a:ext cx="490" cy="674"/>
            </a:xfrm>
            <a:prstGeom prst="line">
              <a:avLst/>
            </a:prstGeom>
            <a:noFill/>
            <a:ln w="9525">
              <a:solidFill>
                <a:schemeClr val="tx1"/>
              </a:solidFill>
              <a:round/>
              <a:headEnd/>
              <a:tailEnd/>
            </a:ln>
            <a:effectLst/>
          </p:spPr>
          <p:txBody>
            <a:bodyPr/>
            <a:lstStyle/>
            <a:p>
              <a:endParaRPr lang="en-US"/>
            </a:p>
          </p:txBody>
        </p:sp>
        <p:sp>
          <p:nvSpPr>
            <p:cNvPr id="36920" name="Line 56"/>
            <p:cNvSpPr>
              <a:spLocks noChangeShapeType="1"/>
            </p:cNvSpPr>
            <p:nvPr/>
          </p:nvSpPr>
          <p:spPr bwMode="auto">
            <a:xfrm flipH="1">
              <a:off x="3757" y="2448"/>
              <a:ext cx="490" cy="735"/>
            </a:xfrm>
            <a:prstGeom prst="line">
              <a:avLst/>
            </a:prstGeom>
            <a:noFill/>
            <a:ln w="9525">
              <a:solidFill>
                <a:schemeClr val="tx1"/>
              </a:solidFill>
              <a:round/>
              <a:headEnd/>
              <a:tailEnd/>
            </a:ln>
            <a:effectLst/>
          </p:spPr>
          <p:txBody>
            <a:bodyPr/>
            <a:lstStyle/>
            <a:p>
              <a:endParaRPr lang="en-US"/>
            </a:p>
          </p:txBody>
        </p:sp>
        <p:sp>
          <p:nvSpPr>
            <p:cNvPr id="36921" name="Line 57"/>
            <p:cNvSpPr>
              <a:spLocks noChangeShapeType="1"/>
            </p:cNvSpPr>
            <p:nvPr/>
          </p:nvSpPr>
          <p:spPr bwMode="auto">
            <a:xfrm>
              <a:off x="3757" y="3122"/>
              <a:ext cx="345" cy="406"/>
            </a:xfrm>
            <a:prstGeom prst="line">
              <a:avLst/>
            </a:prstGeom>
            <a:noFill/>
            <a:ln w="9525">
              <a:solidFill>
                <a:schemeClr val="tx1"/>
              </a:solidFill>
              <a:round/>
              <a:headEnd/>
              <a:tailEnd/>
            </a:ln>
            <a:effectLst/>
          </p:spPr>
          <p:txBody>
            <a:bodyPr/>
            <a:lstStyle/>
            <a:p>
              <a:endParaRPr lang="en-US"/>
            </a:p>
          </p:txBody>
        </p:sp>
        <p:sp>
          <p:nvSpPr>
            <p:cNvPr id="36922" name="Line 58"/>
            <p:cNvSpPr>
              <a:spLocks noChangeShapeType="1"/>
            </p:cNvSpPr>
            <p:nvPr/>
          </p:nvSpPr>
          <p:spPr bwMode="auto">
            <a:xfrm>
              <a:off x="4102" y="3528"/>
              <a:ext cx="451" cy="145"/>
            </a:xfrm>
            <a:prstGeom prst="line">
              <a:avLst/>
            </a:prstGeom>
            <a:noFill/>
            <a:ln w="9525">
              <a:solidFill>
                <a:schemeClr val="tx1"/>
              </a:solidFill>
              <a:round/>
              <a:headEnd/>
              <a:tailEnd/>
            </a:ln>
            <a:effectLst/>
          </p:spPr>
          <p:txBody>
            <a:bodyPr/>
            <a:lstStyle/>
            <a:p>
              <a:endParaRPr lang="en-US"/>
            </a:p>
          </p:txBody>
        </p:sp>
      </p:grpSp>
      <p:grpSp>
        <p:nvGrpSpPr>
          <p:cNvPr id="36923" name="Group 59"/>
          <p:cNvGrpSpPr>
            <a:grpSpLocks/>
          </p:cNvGrpSpPr>
          <p:nvPr/>
        </p:nvGrpSpPr>
        <p:grpSpPr bwMode="auto">
          <a:xfrm>
            <a:off x="6561138" y="4797425"/>
            <a:ext cx="1263650" cy="874713"/>
            <a:chOff x="3941" y="2938"/>
            <a:chExt cx="796" cy="551"/>
          </a:xfrm>
        </p:grpSpPr>
        <p:sp>
          <p:nvSpPr>
            <p:cNvPr id="36924" name="Line 60"/>
            <p:cNvSpPr>
              <a:spLocks noChangeShapeType="1"/>
            </p:cNvSpPr>
            <p:nvPr/>
          </p:nvSpPr>
          <p:spPr bwMode="auto">
            <a:xfrm>
              <a:off x="3941" y="2938"/>
              <a:ext cx="427" cy="122"/>
            </a:xfrm>
            <a:prstGeom prst="line">
              <a:avLst/>
            </a:prstGeom>
            <a:noFill/>
            <a:ln w="9525">
              <a:solidFill>
                <a:schemeClr val="tx1"/>
              </a:solidFill>
              <a:prstDash val="dash"/>
              <a:round/>
              <a:headEnd/>
              <a:tailEnd/>
            </a:ln>
            <a:effectLst/>
          </p:spPr>
          <p:txBody>
            <a:bodyPr/>
            <a:lstStyle/>
            <a:p>
              <a:endParaRPr lang="en-US"/>
            </a:p>
          </p:txBody>
        </p:sp>
        <p:sp>
          <p:nvSpPr>
            <p:cNvPr id="36925" name="Line 61"/>
            <p:cNvSpPr>
              <a:spLocks noChangeShapeType="1"/>
            </p:cNvSpPr>
            <p:nvPr/>
          </p:nvSpPr>
          <p:spPr bwMode="auto">
            <a:xfrm>
              <a:off x="4439" y="3072"/>
              <a:ext cx="298" cy="417"/>
            </a:xfrm>
            <a:prstGeom prst="line">
              <a:avLst/>
            </a:prstGeom>
            <a:noFill/>
            <a:ln w="9525">
              <a:solidFill>
                <a:schemeClr val="tx1"/>
              </a:solidFill>
              <a:prstDash val="dash"/>
              <a:round/>
              <a:headEnd/>
              <a:tailEnd/>
            </a:ln>
            <a:effectLst/>
          </p:spPr>
          <p:txBody>
            <a:bodyPr/>
            <a:lstStyle/>
            <a:p>
              <a:endParaRPr lang="en-US"/>
            </a:p>
          </p:txBody>
        </p:sp>
      </p:grpSp>
      <p:grpSp>
        <p:nvGrpSpPr>
          <p:cNvPr id="36926" name="Group 62"/>
          <p:cNvGrpSpPr>
            <a:grpSpLocks/>
          </p:cNvGrpSpPr>
          <p:nvPr/>
        </p:nvGrpSpPr>
        <p:grpSpPr bwMode="auto">
          <a:xfrm>
            <a:off x="5373688" y="2463800"/>
            <a:ext cx="2606675" cy="3527425"/>
            <a:chOff x="3193" y="1468"/>
            <a:chExt cx="1642" cy="2222"/>
          </a:xfrm>
        </p:grpSpPr>
        <p:sp>
          <p:nvSpPr>
            <p:cNvPr id="36927" name="Line 63"/>
            <p:cNvSpPr>
              <a:spLocks noChangeShapeType="1"/>
            </p:cNvSpPr>
            <p:nvPr/>
          </p:nvSpPr>
          <p:spPr bwMode="auto">
            <a:xfrm flipH="1">
              <a:off x="3329" y="1468"/>
              <a:ext cx="1347" cy="1899"/>
            </a:xfrm>
            <a:prstGeom prst="line">
              <a:avLst/>
            </a:prstGeom>
            <a:noFill/>
            <a:ln w="9525">
              <a:solidFill>
                <a:schemeClr val="tx1"/>
              </a:solidFill>
              <a:round/>
              <a:headEnd/>
              <a:tailEnd/>
            </a:ln>
            <a:effectLst/>
          </p:spPr>
          <p:txBody>
            <a:bodyPr/>
            <a:lstStyle/>
            <a:p>
              <a:endParaRPr lang="en-US"/>
            </a:p>
          </p:txBody>
        </p:sp>
        <p:sp>
          <p:nvSpPr>
            <p:cNvPr id="36928" name="Text Box 64"/>
            <p:cNvSpPr txBox="1">
              <a:spLocks noChangeArrowheads="1"/>
            </p:cNvSpPr>
            <p:nvPr/>
          </p:nvSpPr>
          <p:spPr bwMode="auto">
            <a:xfrm>
              <a:off x="3193" y="3498"/>
              <a:ext cx="233" cy="192"/>
            </a:xfrm>
            <a:prstGeom prst="rect">
              <a:avLst/>
            </a:prstGeom>
            <a:noFill/>
            <a:ln w="9525">
              <a:noFill/>
              <a:miter lim="800000"/>
              <a:headEnd/>
              <a:tailEnd/>
            </a:ln>
            <a:effectLst/>
          </p:spPr>
          <p:txBody>
            <a:bodyPr wrap="none">
              <a:spAutoFit/>
            </a:bodyPr>
            <a:lstStyle/>
            <a:p>
              <a:r>
                <a:rPr lang="en-US" sz="1400">
                  <a:latin typeface="Times New Roman" pitchFamily="18" charset="0"/>
                </a:rPr>
                <a:t>X</a:t>
              </a:r>
              <a:r>
                <a:rPr lang="en-US" sz="1400" baseline="-25000">
                  <a:latin typeface="Times New Roman" pitchFamily="18" charset="0"/>
                </a:rPr>
                <a:t>1</a:t>
              </a:r>
            </a:p>
          </p:txBody>
        </p:sp>
        <p:sp>
          <p:nvSpPr>
            <p:cNvPr id="36929" name="Text Box 65"/>
            <p:cNvSpPr txBox="1">
              <a:spLocks noChangeArrowheads="1"/>
            </p:cNvSpPr>
            <p:nvPr/>
          </p:nvSpPr>
          <p:spPr bwMode="auto">
            <a:xfrm>
              <a:off x="4602" y="1477"/>
              <a:ext cx="233" cy="192"/>
            </a:xfrm>
            <a:prstGeom prst="rect">
              <a:avLst/>
            </a:prstGeom>
            <a:noFill/>
            <a:ln w="9525">
              <a:noFill/>
              <a:miter lim="800000"/>
              <a:headEnd/>
              <a:tailEnd/>
            </a:ln>
            <a:effectLst/>
          </p:spPr>
          <p:txBody>
            <a:bodyPr wrap="none">
              <a:spAutoFit/>
            </a:bodyPr>
            <a:lstStyle/>
            <a:p>
              <a:r>
                <a:rPr lang="en-US" sz="1400">
                  <a:latin typeface="Times New Roman" pitchFamily="18" charset="0"/>
                </a:rPr>
                <a:t>Y</a:t>
              </a:r>
              <a:r>
                <a:rPr lang="en-US" sz="1400" baseline="-25000">
                  <a:latin typeface="Times New Roman" pitchFamily="18" charset="0"/>
                </a:rPr>
                <a:t>1</a:t>
              </a:r>
            </a:p>
          </p:txBody>
        </p:sp>
      </p:grpSp>
      <p:sp>
        <p:nvSpPr>
          <p:cNvPr id="36930" name="Text Box 66"/>
          <p:cNvSpPr txBox="1">
            <a:spLocks noChangeArrowheads="1"/>
          </p:cNvSpPr>
          <p:nvPr/>
        </p:nvSpPr>
        <p:spPr bwMode="auto">
          <a:xfrm>
            <a:off x="4749800" y="1393825"/>
            <a:ext cx="333375" cy="304800"/>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sp>
        <p:nvSpPr>
          <p:cNvPr id="36931" name="Text Box 67"/>
          <p:cNvSpPr txBox="1">
            <a:spLocks noChangeArrowheads="1"/>
          </p:cNvSpPr>
          <p:nvPr/>
        </p:nvSpPr>
        <p:spPr bwMode="auto">
          <a:xfrm>
            <a:off x="4811713" y="4700588"/>
            <a:ext cx="273050" cy="306387"/>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nvGrpSpPr>
          <p:cNvPr id="36932" name="Group 68"/>
          <p:cNvGrpSpPr>
            <a:grpSpLocks/>
          </p:cNvGrpSpPr>
          <p:nvPr/>
        </p:nvGrpSpPr>
        <p:grpSpPr bwMode="auto">
          <a:xfrm>
            <a:off x="4033838" y="2755900"/>
            <a:ext cx="1555750" cy="2138363"/>
            <a:chOff x="2349" y="1652"/>
            <a:chExt cx="980" cy="1347"/>
          </a:xfrm>
        </p:grpSpPr>
        <p:sp>
          <p:nvSpPr>
            <p:cNvPr id="36933" name="Line 69"/>
            <p:cNvSpPr>
              <a:spLocks noChangeShapeType="1"/>
            </p:cNvSpPr>
            <p:nvPr/>
          </p:nvSpPr>
          <p:spPr bwMode="auto">
            <a:xfrm>
              <a:off x="2349" y="1652"/>
              <a:ext cx="0" cy="1347"/>
            </a:xfrm>
            <a:prstGeom prst="line">
              <a:avLst/>
            </a:prstGeom>
            <a:noFill/>
            <a:ln w="9525">
              <a:solidFill>
                <a:schemeClr val="folHlink"/>
              </a:solidFill>
              <a:round/>
              <a:headEnd/>
              <a:tailEnd/>
            </a:ln>
            <a:effectLst/>
          </p:spPr>
          <p:txBody>
            <a:bodyPr/>
            <a:lstStyle/>
            <a:p>
              <a:endParaRPr lang="en-US"/>
            </a:p>
          </p:txBody>
        </p:sp>
        <p:sp>
          <p:nvSpPr>
            <p:cNvPr id="36934" name="Line 70"/>
            <p:cNvSpPr>
              <a:spLocks noChangeShapeType="1"/>
            </p:cNvSpPr>
            <p:nvPr/>
          </p:nvSpPr>
          <p:spPr bwMode="auto">
            <a:xfrm>
              <a:off x="2594" y="1652"/>
              <a:ext cx="0" cy="919"/>
            </a:xfrm>
            <a:prstGeom prst="line">
              <a:avLst/>
            </a:prstGeom>
            <a:noFill/>
            <a:ln w="9525">
              <a:solidFill>
                <a:schemeClr val="folHlink"/>
              </a:solidFill>
              <a:round/>
              <a:headEnd/>
              <a:tailEnd/>
            </a:ln>
            <a:effectLst/>
          </p:spPr>
          <p:txBody>
            <a:bodyPr/>
            <a:lstStyle/>
            <a:p>
              <a:endParaRPr lang="en-US"/>
            </a:p>
          </p:txBody>
        </p:sp>
        <p:sp>
          <p:nvSpPr>
            <p:cNvPr id="36935" name="Line 71"/>
            <p:cNvSpPr>
              <a:spLocks noChangeShapeType="1"/>
            </p:cNvSpPr>
            <p:nvPr/>
          </p:nvSpPr>
          <p:spPr bwMode="auto">
            <a:xfrm>
              <a:off x="3084" y="1652"/>
              <a:ext cx="0" cy="919"/>
            </a:xfrm>
            <a:prstGeom prst="line">
              <a:avLst/>
            </a:prstGeom>
            <a:noFill/>
            <a:ln w="9525">
              <a:solidFill>
                <a:schemeClr val="folHlink"/>
              </a:solidFill>
              <a:round/>
              <a:headEnd/>
              <a:tailEnd/>
            </a:ln>
            <a:effectLst/>
          </p:spPr>
          <p:txBody>
            <a:bodyPr/>
            <a:lstStyle/>
            <a:p>
              <a:endParaRPr lang="en-US"/>
            </a:p>
          </p:txBody>
        </p:sp>
        <p:sp>
          <p:nvSpPr>
            <p:cNvPr id="36936" name="Line 72"/>
            <p:cNvSpPr>
              <a:spLocks noChangeShapeType="1"/>
            </p:cNvSpPr>
            <p:nvPr/>
          </p:nvSpPr>
          <p:spPr bwMode="auto">
            <a:xfrm>
              <a:off x="3329" y="1652"/>
              <a:ext cx="0" cy="1347"/>
            </a:xfrm>
            <a:prstGeom prst="line">
              <a:avLst/>
            </a:prstGeom>
            <a:noFill/>
            <a:ln w="9525">
              <a:solidFill>
                <a:schemeClr val="folHlink"/>
              </a:solidFill>
              <a:round/>
              <a:headEnd/>
              <a:tailEnd/>
            </a:ln>
            <a:effectLst/>
          </p:spPr>
          <p:txBody>
            <a:bodyPr/>
            <a:lstStyle/>
            <a:p>
              <a:endParaRPr lang="en-US"/>
            </a:p>
          </p:txBody>
        </p:sp>
      </p:grpSp>
      <p:sp>
        <p:nvSpPr>
          <p:cNvPr id="36937" name="Text Box 73"/>
          <p:cNvSpPr txBox="1">
            <a:spLocks noChangeArrowheads="1"/>
          </p:cNvSpPr>
          <p:nvPr/>
        </p:nvSpPr>
        <p:spPr bwMode="auto">
          <a:xfrm>
            <a:off x="3581400" y="3079750"/>
            <a:ext cx="398463" cy="336550"/>
          </a:xfrm>
          <a:prstGeom prst="rect">
            <a:avLst/>
          </a:prstGeom>
          <a:noFill/>
          <a:ln w="9525">
            <a:noFill/>
            <a:miter lim="800000"/>
            <a:headEnd/>
            <a:tailEnd/>
          </a:ln>
          <a:effectLst/>
        </p:spPr>
        <p:txBody>
          <a:bodyPr wrap="none">
            <a:spAutoFit/>
          </a:bodyPr>
          <a:lstStyle/>
          <a:p>
            <a:r>
              <a:rPr lang="en-US" sz="1600">
                <a:latin typeface="Times New Roman" pitchFamily="18" charset="0"/>
              </a:rPr>
              <a:t>Fv</a:t>
            </a:r>
          </a:p>
        </p:txBody>
      </p:sp>
      <p:sp>
        <p:nvSpPr>
          <p:cNvPr id="36938" name="Text Box 74"/>
          <p:cNvSpPr txBox="1">
            <a:spLocks noChangeArrowheads="1"/>
          </p:cNvSpPr>
          <p:nvPr/>
        </p:nvSpPr>
        <p:spPr bwMode="auto">
          <a:xfrm>
            <a:off x="3581400" y="4679950"/>
            <a:ext cx="409575" cy="336550"/>
          </a:xfrm>
          <a:prstGeom prst="rect">
            <a:avLst/>
          </a:prstGeom>
          <a:noFill/>
          <a:ln w="9525">
            <a:noFill/>
            <a:miter lim="800000"/>
            <a:headEnd/>
            <a:tailEnd/>
          </a:ln>
          <a:effectLst/>
        </p:spPr>
        <p:txBody>
          <a:bodyPr wrap="none">
            <a:spAutoFit/>
          </a:bodyPr>
          <a:lstStyle/>
          <a:p>
            <a:r>
              <a:rPr lang="en-US" sz="1600">
                <a:latin typeface="Times New Roman" pitchFamily="18" charset="0"/>
              </a:rPr>
              <a:t>Tv</a:t>
            </a:r>
          </a:p>
        </p:txBody>
      </p:sp>
      <p:sp>
        <p:nvSpPr>
          <p:cNvPr id="36939" name="Text Box 75"/>
          <p:cNvSpPr txBox="1">
            <a:spLocks noChangeArrowheads="1"/>
          </p:cNvSpPr>
          <p:nvPr/>
        </p:nvSpPr>
        <p:spPr bwMode="auto">
          <a:xfrm>
            <a:off x="7772400" y="3436938"/>
            <a:ext cx="1117600" cy="366712"/>
          </a:xfrm>
          <a:prstGeom prst="rect">
            <a:avLst/>
          </a:prstGeom>
          <a:noFill/>
          <a:ln w="9525">
            <a:noFill/>
            <a:miter lim="800000"/>
            <a:headEnd/>
            <a:tailEnd/>
          </a:ln>
          <a:effectLst/>
        </p:spPr>
        <p:txBody>
          <a:bodyPr wrap="none">
            <a:spAutoFit/>
          </a:bodyPr>
          <a:lstStyle/>
          <a:p>
            <a:r>
              <a:rPr lang="en-US">
                <a:latin typeface="Times New Roman" pitchFamily="18" charset="0"/>
              </a:rPr>
              <a:t>Aux.Tv    </a:t>
            </a:r>
            <a:endParaRPr lang="en-US" sz="1600">
              <a:latin typeface="Times New Roman" pitchFamily="18" charset="0"/>
            </a:endParaRPr>
          </a:p>
        </p:txBody>
      </p:sp>
      <p:sp>
        <p:nvSpPr>
          <p:cNvPr id="36940" name="Text Box 76"/>
          <p:cNvSpPr txBox="1">
            <a:spLocks noChangeArrowheads="1"/>
          </p:cNvSpPr>
          <p:nvPr/>
        </p:nvSpPr>
        <p:spPr bwMode="auto">
          <a:xfrm rot="18172042">
            <a:off x="6586537" y="2779713"/>
            <a:ext cx="1177925" cy="304800"/>
          </a:xfrm>
          <a:prstGeom prst="rect">
            <a:avLst/>
          </a:prstGeom>
          <a:noFill/>
          <a:ln w="9525">
            <a:noFill/>
            <a:miter lim="800000"/>
            <a:headEnd/>
            <a:tailEnd/>
          </a:ln>
          <a:effectLst/>
        </p:spPr>
        <p:txBody>
          <a:bodyPr wrap="none">
            <a:spAutoFit/>
          </a:bodyPr>
          <a:lstStyle/>
          <a:p>
            <a:r>
              <a:rPr lang="en-US" sz="1200">
                <a:latin typeface="Times New Roman" pitchFamily="18" charset="0"/>
              </a:rPr>
              <a:t>(AIP 45</a:t>
            </a:r>
            <a:r>
              <a:rPr lang="en-US" sz="1200" baseline="30000">
                <a:latin typeface="Times New Roman" pitchFamily="18" charset="0"/>
              </a:rPr>
              <a:t>0</a:t>
            </a:r>
            <a:r>
              <a:rPr lang="en-US" sz="1200">
                <a:latin typeface="Times New Roman" pitchFamily="18" charset="0"/>
              </a:rPr>
              <a:t> </a:t>
            </a:r>
            <a:r>
              <a:rPr lang="en-US" sz="1400">
                <a:latin typeface="Times New Roman" pitchFamily="18" charset="0"/>
              </a:rPr>
              <a:t>to </a:t>
            </a:r>
            <a:r>
              <a:rPr lang="en-US" sz="1200">
                <a:latin typeface="Times New Roman" pitchFamily="18" charset="0"/>
              </a:rPr>
              <a:t>Hp)</a:t>
            </a:r>
          </a:p>
        </p:txBody>
      </p:sp>
      <p:sp>
        <p:nvSpPr>
          <p:cNvPr id="36941" name="Text Box 77"/>
          <p:cNvSpPr txBox="1">
            <a:spLocks noChangeArrowheads="1"/>
          </p:cNvSpPr>
          <p:nvPr/>
        </p:nvSpPr>
        <p:spPr bwMode="auto">
          <a:xfrm>
            <a:off x="6335713" y="3790950"/>
            <a:ext cx="484187"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45</a:t>
            </a:r>
            <a:r>
              <a:rPr lang="en-US" sz="1400" baseline="30000">
                <a:latin typeface="Times New Roman" pitchFamily="18" charset="0"/>
              </a:rPr>
              <a:t>0</a:t>
            </a:r>
          </a:p>
        </p:txBody>
      </p:sp>
      <p:grpSp>
        <p:nvGrpSpPr>
          <p:cNvPr id="36942" name="Group 78"/>
          <p:cNvGrpSpPr>
            <a:grpSpLocks/>
          </p:cNvGrpSpPr>
          <p:nvPr/>
        </p:nvGrpSpPr>
        <p:grpSpPr bwMode="auto">
          <a:xfrm>
            <a:off x="0" y="0"/>
            <a:ext cx="3584575" cy="1905000"/>
            <a:chOff x="0" y="0"/>
            <a:chExt cx="2258" cy="1200"/>
          </a:xfrm>
        </p:grpSpPr>
        <p:sp>
          <p:nvSpPr>
            <p:cNvPr id="36943" name="Rectangle 79"/>
            <p:cNvSpPr>
              <a:spLocks noChangeArrowheads="1"/>
            </p:cNvSpPr>
            <p:nvPr/>
          </p:nvSpPr>
          <p:spPr bwMode="auto">
            <a:xfrm>
              <a:off x="0" y="0"/>
              <a:ext cx="2208" cy="1200"/>
            </a:xfrm>
            <a:prstGeom prst="rect">
              <a:avLst/>
            </a:prstGeom>
            <a:solidFill>
              <a:srgbClr val="00FFFF"/>
            </a:solidFill>
            <a:ln w="9525">
              <a:solidFill>
                <a:schemeClr val="tx1"/>
              </a:solidFill>
              <a:miter lim="800000"/>
              <a:headEnd/>
              <a:tailEnd/>
            </a:ln>
            <a:effectLst/>
          </p:spPr>
          <p:txBody>
            <a:bodyPr wrap="none" anchor="ctr"/>
            <a:lstStyle/>
            <a:p>
              <a:endParaRPr lang="en-US"/>
            </a:p>
          </p:txBody>
        </p:sp>
        <p:sp>
          <p:nvSpPr>
            <p:cNvPr id="36944" name="Text Box 80"/>
            <p:cNvSpPr txBox="1">
              <a:spLocks noChangeArrowheads="1"/>
            </p:cNvSpPr>
            <p:nvPr/>
          </p:nvSpPr>
          <p:spPr bwMode="auto">
            <a:xfrm>
              <a:off x="48" y="0"/>
              <a:ext cx="2210" cy="1183"/>
            </a:xfrm>
            <a:prstGeom prst="rect">
              <a:avLst/>
            </a:prstGeom>
            <a:noFill/>
            <a:ln w="9525">
              <a:noFill/>
              <a:miter lim="800000"/>
              <a:headEnd/>
              <a:tailEnd/>
            </a:ln>
            <a:effectLst/>
          </p:spPr>
          <p:txBody>
            <a:bodyPr wrap="none">
              <a:spAutoFit/>
            </a:bodyPr>
            <a:lstStyle/>
            <a:p>
              <a:r>
                <a:rPr lang="en-US" sz="1300" b="1">
                  <a:solidFill>
                    <a:srgbClr val="FF0000"/>
                  </a:solidFill>
                  <a:latin typeface="Times New Roman" pitchFamily="18" charset="0"/>
                </a:rPr>
                <a:t>Problem 11:</a:t>
              </a:r>
              <a:r>
                <a:rPr lang="en-US" sz="1300">
                  <a:latin typeface="Times New Roman" pitchFamily="18" charset="0"/>
                </a:rPr>
                <a:t>A hexagonal prism of </a:t>
              </a:r>
            </a:p>
            <a:p>
              <a:r>
                <a:rPr lang="en-US" sz="1300">
                  <a:latin typeface="Times New Roman" pitchFamily="18" charset="0"/>
                </a:rPr>
                <a:t>base side 30 mm longand axis 40 mm long, </a:t>
              </a:r>
            </a:p>
            <a:p>
              <a:r>
                <a:rPr lang="en-US" sz="1300">
                  <a:latin typeface="Times New Roman" pitchFamily="18" charset="0"/>
                </a:rPr>
                <a:t>is standing on Hp on it’s base with </a:t>
              </a:r>
            </a:p>
            <a:p>
              <a:r>
                <a:rPr lang="en-US" sz="1300">
                  <a:latin typeface="Times New Roman" pitchFamily="18" charset="0"/>
                </a:rPr>
                <a:t>one base edge // to Vp.</a:t>
              </a:r>
            </a:p>
            <a:p>
              <a:r>
                <a:rPr lang="en-US" sz="1300">
                  <a:latin typeface="Times New Roman" pitchFamily="18" charset="0"/>
                </a:rPr>
                <a:t>A tetrahedron is placed centrally </a:t>
              </a:r>
            </a:p>
            <a:p>
              <a:r>
                <a:rPr lang="en-US" sz="1300">
                  <a:latin typeface="Times New Roman" pitchFamily="18" charset="0"/>
                </a:rPr>
                <a:t>on the top of it.The base of tetrahedron is </a:t>
              </a:r>
            </a:p>
            <a:p>
              <a:r>
                <a:rPr lang="en-US" sz="1300">
                  <a:latin typeface="Times New Roman" pitchFamily="18" charset="0"/>
                </a:rPr>
                <a:t>a triangle formed by joining alternate corners </a:t>
              </a:r>
            </a:p>
            <a:p>
              <a:r>
                <a:rPr lang="en-US" sz="1300">
                  <a:latin typeface="Times New Roman" pitchFamily="18" charset="0"/>
                </a:rPr>
                <a:t>of top of prism..Draw projections of both solids.</a:t>
              </a:r>
            </a:p>
            <a:p>
              <a:r>
                <a:rPr lang="en-US" sz="1300">
                  <a:latin typeface="Times New Roman" pitchFamily="18" charset="0"/>
                </a:rPr>
                <a:t>Project an auxiliary Tv on AIP 45</a:t>
              </a:r>
              <a:r>
                <a:rPr lang="en-US" sz="1300" baseline="30000">
                  <a:latin typeface="Times New Roman" pitchFamily="18" charset="0"/>
                </a:rPr>
                <a:t>0</a:t>
              </a:r>
              <a:r>
                <a:rPr lang="en-US" sz="1300">
                  <a:latin typeface="Times New Roman" pitchFamily="18" charset="0"/>
                </a:rPr>
                <a:t> inclined to Hp.</a:t>
              </a:r>
            </a:p>
          </p:txBody>
        </p:sp>
      </p:grpSp>
      <p:grpSp>
        <p:nvGrpSpPr>
          <p:cNvPr id="36945" name="Group 81"/>
          <p:cNvGrpSpPr>
            <a:grpSpLocks/>
          </p:cNvGrpSpPr>
          <p:nvPr/>
        </p:nvGrpSpPr>
        <p:grpSpPr bwMode="auto">
          <a:xfrm>
            <a:off x="3741738" y="1492250"/>
            <a:ext cx="1068387" cy="1263650"/>
            <a:chOff x="2165" y="856"/>
            <a:chExt cx="673" cy="796"/>
          </a:xfrm>
        </p:grpSpPr>
        <p:sp>
          <p:nvSpPr>
            <p:cNvPr id="36946" name="Line 82"/>
            <p:cNvSpPr>
              <a:spLocks noChangeShapeType="1"/>
            </p:cNvSpPr>
            <p:nvPr/>
          </p:nvSpPr>
          <p:spPr bwMode="auto">
            <a:xfrm flipH="1" flipV="1">
              <a:off x="2655" y="856"/>
              <a:ext cx="183" cy="122"/>
            </a:xfrm>
            <a:prstGeom prst="line">
              <a:avLst/>
            </a:prstGeom>
            <a:noFill/>
            <a:ln w="9525">
              <a:solidFill>
                <a:schemeClr val="tx1"/>
              </a:solidFill>
              <a:round/>
              <a:headEnd/>
              <a:tailEnd/>
            </a:ln>
            <a:effectLst/>
          </p:spPr>
          <p:txBody>
            <a:bodyPr/>
            <a:lstStyle/>
            <a:p>
              <a:endParaRPr lang="en-US"/>
            </a:p>
          </p:txBody>
        </p:sp>
        <p:sp>
          <p:nvSpPr>
            <p:cNvPr id="36947" name="Line 83"/>
            <p:cNvSpPr>
              <a:spLocks noChangeShapeType="1"/>
            </p:cNvSpPr>
            <p:nvPr/>
          </p:nvSpPr>
          <p:spPr bwMode="auto">
            <a:xfrm flipH="1" flipV="1">
              <a:off x="2165" y="1529"/>
              <a:ext cx="184" cy="123"/>
            </a:xfrm>
            <a:prstGeom prst="line">
              <a:avLst/>
            </a:prstGeom>
            <a:noFill/>
            <a:ln w="9525">
              <a:solidFill>
                <a:schemeClr val="tx1"/>
              </a:solidFill>
              <a:round/>
              <a:headEnd/>
              <a:tailEnd/>
            </a:ln>
            <a:effectLst/>
          </p:spPr>
          <p:txBody>
            <a:bodyPr/>
            <a:lstStyle/>
            <a:p>
              <a:endParaRPr lang="en-US"/>
            </a:p>
          </p:txBody>
        </p:sp>
        <p:sp>
          <p:nvSpPr>
            <p:cNvPr id="36948" name="Line 84"/>
            <p:cNvSpPr>
              <a:spLocks noChangeShapeType="1"/>
            </p:cNvSpPr>
            <p:nvPr/>
          </p:nvSpPr>
          <p:spPr bwMode="auto">
            <a:xfrm flipV="1">
              <a:off x="2517" y="871"/>
              <a:ext cx="184" cy="245"/>
            </a:xfrm>
            <a:prstGeom prst="line">
              <a:avLst/>
            </a:prstGeom>
            <a:noFill/>
            <a:ln w="9525">
              <a:solidFill>
                <a:schemeClr val="tx1"/>
              </a:solidFill>
              <a:round/>
              <a:headEnd/>
              <a:tailEnd type="triangle" w="med" len="med"/>
            </a:ln>
            <a:effectLst/>
          </p:spPr>
          <p:txBody>
            <a:bodyPr/>
            <a:lstStyle/>
            <a:p>
              <a:endParaRPr lang="en-US"/>
            </a:p>
          </p:txBody>
        </p:sp>
        <p:sp>
          <p:nvSpPr>
            <p:cNvPr id="36949" name="Line 85"/>
            <p:cNvSpPr>
              <a:spLocks noChangeShapeType="1"/>
            </p:cNvSpPr>
            <p:nvPr/>
          </p:nvSpPr>
          <p:spPr bwMode="auto">
            <a:xfrm flipH="1">
              <a:off x="2203" y="1307"/>
              <a:ext cx="184" cy="245"/>
            </a:xfrm>
            <a:prstGeom prst="line">
              <a:avLst/>
            </a:prstGeom>
            <a:noFill/>
            <a:ln w="9525">
              <a:solidFill>
                <a:schemeClr val="tx1"/>
              </a:solidFill>
              <a:round/>
              <a:headEnd/>
              <a:tailEnd type="triangle" w="med" len="med"/>
            </a:ln>
            <a:effectLst/>
          </p:spPr>
          <p:txBody>
            <a:bodyPr/>
            <a:lstStyle/>
            <a:p>
              <a:endParaRPr lang="en-US"/>
            </a:p>
          </p:txBody>
        </p:sp>
        <p:sp>
          <p:nvSpPr>
            <p:cNvPr id="36950" name="Text Box 86"/>
            <p:cNvSpPr txBox="1">
              <a:spLocks noChangeArrowheads="1"/>
            </p:cNvSpPr>
            <p:nvPr/>
          </p:nvSpPr>
          <p:spPr bwMode="auto">
            <a:xfrm rot="1802654">
              <a:off x="2334" y="1110"/>
              <a:ext cx="252" cy="192"/>
            </a:xfrm>
            <a:prstGeom prst="rect">
              <a:avLst/>
            </a:prstGeom>
            <a:noFill/>
            <a:ln w="9525">
              <a:noFill/>
              <a:miter lim="800000"/>
              <a:headEnd/>
              <a:tailEnd/>
            </a:ln>
            <a:effectLst/>
          </p:spPr>
          <p:txBody>
            <a:bodyPr wrap="none">
              <a:spAutoFit/>
            </a:bodyPr>
            <a:lstStyle/>
            <a:p>
              <a:r>
                <a:rPr lang="en-US" sz="1400">
                  <a:latin typeface="Times New Roman" pitchFamily="18" charset="0"/>
                </a:rPr>
                <a:t>TL</a:t>
              </a:r>
            </a:p>
          </p:txBody>
        </p:sp>
      </p:grpSp>
      <p:sp>
        <p:nvSpPr>
          <p:cNvPr id="36951" name="Line 87"/>
          <p:cNvSpPr>
            <a:spLocks noChangeShapeType="1"/>
          </p:cNvSpPr>
          <p:nvPr/>
        </p:nvSpPr>
        <p:spPr bwMode="auto">
          <a:xfrm>
            <a:off x="3429000" y="1981200"/>
            <a:ext cx="381000" cy="228600"/>
          </a:xfrm>
          <a:prstGeom prst="line">
            <a:avLst/>
          </a:prstGeom>
          <a:noFill/>
          <a:ln w="12700">
            <a:solidFill>
              <a:schemeClr val="tx1"/>
            </a:solidFill>
            <a:round/>
            <a:headEnd/>
            <a:tailEnd type="triangle" w="med" len="med"/>
          </a:ln>
          <a:effectLst/>
        </p:spPr>
        <p:txBody>
          <a:bodyPr/>
          <a:lstStyle/>
          <a:p>
            <a:endParaRPr lang="en-US"/>
          </a:p>
        </p:txBody>
      </p:sp>
      <p:grpSp>
        <p:nvGrpSpPr>
          <p:cNvPr id="36952" name="Group 88"/>
          <p:cNvGrpSpPr>
            <a:grpSpLocks/>
          </p:cNvGrpSpPr>
          <p:nvPr/>
        </p:nvGrpSpPr>
        <p:grpSpPr bwMode="auto">
          <a:xfrm>
            <a:off x="3810000" y="2647950"/>
            <a:ext cx="2084388" cy="390525"/>
            <a:chOff x="2400" y="1668"/>
            <a:chExt cx="1313" cy="246"/>
          </a:xfrm>
        </p:grpSpPr>
        <p:sp>
          <p:nvSpPr>
            <p:cNvPr id="36953" name="Text Box 89"/>
            <p:cNvSpPr txBox="1">
              <a:spLocks noChangeArrowheads="1"/>
            </p:cNvSpPr>
            <p:nvPr/>
          </p:nvSpPr>
          <p:spPr bwMode="auto">
            <a:xfrm>
              <a:off x="2400" y="166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6954" name="Text Box 90"/>
            <p:cNvSpPr txBox="1">
              <a:spLocks noChangeArrowheads="1"/>
            </p:cNvSpPr>
            <p:nvPr/>
          </p:nvSpPr>
          <p:spPr bwMode="auto">
            <a:xfrm>
              <a:off x="2616" y="1698"/>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36955" name="Text Box 91"/>
            <p:cNvSpPr txBox="1">
              <a:spLocks noChangeArrowheads="1"/>
            </p:cNvSpPr>
            <p:nvPr/>
          </p:nvSpPr>
          <p:spPr bwMode="auto">
            <a:xfrm>
              <a:off x="3504" y="1668"/>
              <a:ext cx="209"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36956" name="Text Box 92"/>
            <p:cNvSpPr txBox="1">
              <a:spLocks noChangeArrowheads="1"/>
            </p:cNvSpPr>
            <p:nvPr/>
          </p:nvSpPr>
          <p:spPr bwMode="auto">
            <a:xfrm>
              <a:off x="3126" y="169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36957" name="Text Box 93"/>
            <p:cNvSpPr txBox="1">
              <a:spLocks noChangeArrowheads="1"/>
            </p:cNvSpPr>
            <p:nvPr/>
          </p:nvSpPr>
          <p:spPr bwMode="auto">
            <a:xfrm>
              <a:off x="3264" y="1698"/>
              <a:ext cx="203"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36958" name="Text Box 94"/>
            <p:cNvSpPr txBox="1">
              <a:spLocks noChangeArrowheads="1"/>
            </p:cNvSpPr>
            <p:nvPr/>
          </p:nvSpPr>
          <p:spPr bwMode="auto">
            <a:xfrm>
              <a:off x="2766" y="1722"/>
              <a:ext cx="190"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grpSp>
      <p:grpSp>
        <p:nvGrpSpPr>
          <p:cNvPr id="36959" name="Group 95"/>
          <p:cNvGrpSpPr>
            <a:grpSpLocks/>
          </p:cNvGrpSpPr>
          <p:nvPr/>
        </p:nvGrpSpPr>
        <p:grpSpPr bwMode="auto">
          <a:xfrm>
            <a:off x="3810000" y="4010025"/>
            <a:ext cx="1981200" cy="1762125"/>
            <a:chOff x="2400" y="2526"/>
            <a:chExt cx="1248" cy="1110"/>
          </a:xfrm>
        </p:grpSpPr>
        <p:sp>
          <p:nvSpPr>
            <p:cNvPr id="36960" name="Text Box 96"/>
            <p:cNvSpPr txBox="1">
              <a:spLocks noChangeArrowheads="1"/>
            </p:cNvSpPr>
            <p:nvPr/>
          </p:nvSpPr>
          <p:spPr bwMode="auto">
            <a:xfrm>
              <a:off x="2400" y="3012"/>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6961" name="Text Box 97"/>
            <p:cNvSpPr txBox="1">
              <a:spLocks noChangeArrowheads="1"/>
            </p:cNvSpPr>
            <p:nvPr/>
          </p:nvSpPr>
          <p:spPr bwMode="auto">
            <a:xfrm>
              <a:off x="2640" y="3432"/>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36962" name="Text Box 98"/>
            <p:cNvSpPr txBox="1">
              <a:spLocks noChangeArrowheads="1"/>
            </p:cNvSpPr>
            <p:nvPr/>
          </p:nvSpPr>
          <p:spPr bwMode="auto">
            <a:xfrm>
              <a:off x="3168" y="3444"/>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36963" name="Text Box 99"/>
            <p:cNvSpPr txBox="1">
              <a:spLocks noChangeArrowheads="1"/>
            </p:cNvSpPr>
            <p:nvPr/>
          </p:nvSpPr>
          <p:spPr bwMode="auto">
            <a:xfrm>
              <a:off x="3476" y="2982"/>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36964" name="Text Box 100"/>
            <p:cNvSpPr txBox="1">
              <a:spLocks noChangeArrowheads="1"/>
            </p:cNvSpPr>
            <p:nvPr/>
          </p:nvSpPr>
          <p:spPr bwMode="auto">
            <a:xfrm>
              <a:off x="3252" y="2526"/>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36965" name="Text Box 101"/>
            <p:cNvSpPr txBox="1">
              <a:spLocks noChangeArrowheads="1"/>
            </p:cNvSpPr>
            <p:nvPr/>
          </p:nvSpPr>
          <p:spPr bwMode="auto">
            <a:xfrm>
              <a:off x="2652" y="2550"/>
              <a:ext cx="153"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grpSp>
      <p:grpSp>
        <p:nvGrpSpPr>
          <p:cNvPr id="36966" name="Group 102"/>
          <p:cNvGrpSpPr>
            <a:grpSpLocks/>
          </p:cNvGrpSpPr>
          <p:nvPr/>
        </p:nvGrpSpPr>
        <p:grpSpPr bwMode="auto">
          <a:xfrm>
            <a:off x="0" y="1981200"/>
            <a:ext cx="3357563" cy="3962400"/>
            <a:chOff x="0" y="1248"/>
            <a:chExt cx="2115" cy="2496"/>
          </a:xfrm>
        </p:grpSpPr>
        <p:sp>
          <p:nvSpPr>
            <p:cNvPr id="36967" name="Rectangle 103"/>
            <p:cNvSpPr>
              <a:spLocks noChangeArrowheads="1"/>
            </p:cNvSpPr>
            <p:nvPr/>
          </p:nvSpPr>
          <p:spPr bwMode="auto">
            <a:xfrm>
              <a:off x="0" y="1248"/>
              <a:ext cx="2064" cy="2496"/>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36968" name="Text Box 104"/>
            <p:cNvSpPr txBox="1">
              <a:spLocks noChangeArrowheads="1"/>
            </p:cNvSpPr>
            <p:nvPr/>
          </p:nvSpPr>
          <p:spPr bwMode="auto">
            <a:xfrm>
              <a:off x="86" y="1255"/>
              <a:ext cx="2029" cy="2470"/>
            </a:xfrm>
            <a:prstGeom prst="rect">
              <a:avLst/>
            </a:prstGeom>
            <a:noFill/>
            <a:ln w="9525">
              <a:noFill/>
              <a:miter lim="800000"/>
              <a:headEnd/>
              <a:tailEnd/>
            </a:ln>
            <a:effectLst/>
          </p:spPr>
          <p:txBody>
            <a:bodyPr wrap="none">
              <a:spAutoFit/>
            </a:bodyPr>
            <a:lstStyle/>
            <a:p>
              <a:r>
                <a:rPr lang="en-US" sz="1400">
                  <a:latin typeface="Times New Roman" pitchFamily="18" charset="0"/>
                </a:rPr>
                <a:t>STEPS:</a:t>
              </a:r>
            </a:p>
            <a:p>
              <a:r>
                <a:rPr lang="en-US" sz="1400">
                  <a:latin typeface="Times New Roman" pitchFamily="18" charset="0"/>
                </a:rPr>
                <a:t>Draw a regular hexagon as Tv of </a:t>
              </a:r>
            </a:p>
            <a:p>
              <a:r>
                <a:rPr lang="en-US" sz="1400">
                  <a:latin typeface="Times New Roman" pitchFamily="18" charset="0"/>
                </a:rPr>
                <a:t>standing prism With one side // to xy </a:t>
              </a:r>
            </a:p>
            <a:p>
              <a:r>
                <a:rPr lang="en-US" sz="1400">
                  <a:latin typeface="Times New Roman" pitchFamily="18" charset="0"/>
                </a:rPr>
                <a:t>and name the top points.Project it’s Fv – </a:t>
              </a:r>
            </a:p>
            <a:p>
              <a:r>
                <a:rPr lang="en-US" sz="1400">
                  <a:latin typeface="Times New Roman" pitchFamily="18" charset="0"/>
                </a:rPr>
                <a:t>a rectangle and name it’s top.</a:t>
              </a:r>
            </a:p>
            <a:p>
              <a:r>
                <a:rPr lang="en-US" sz="1400">
                  <a:latin typeface="Times New Roman" pitchFamily="18" charset="0"/>
                </a:rPr>
                <a:t>Now join it’s alternate corners </a:t>
              </a:r>
            </a:p>
            <a:p>
              <a:r>
                <a:rPr lang="en-US" sz="1400">
                  <a:latin typeface="Times New Roman" pitchFamily="18" charset="0"/>
                </a:rPr>
                <a:t>a-c-e and the triangle formed is base </a:t>
              </a:r>
            </a:p>
            <a:p>
              <a:r>
                <a:rPr lang="en-US" sz="1400">
                  <a:latin typeface="Times New Roman" pitchFamily="18" charset="0"/>
                </a:rPr>
                <a:t>of a tetrahedron as said.</a:t>
              </a:r>
            </a:p>
            <a:p>
              <a:r>
                <a:rPr lang="en-US" sz="1400">
                  <a:latin typeface="Times New Roman" pitchFamily="18" charset="0"/>
                </a:rPr>
                <a:t>Locate center of this triangle </a:t>
              </a:r>
            </a:p>
            <a:p>
              <a:r>
                <a:rPr lang="en-US" sz="1400">
                  <a:latin typeface="Times New Roman" pitchFamily="18" charset="0"/>
                </a:rPr>
                <a:t>&amp; locate apex </a:t>
              </a:r>
              <a:r>
                <a:rPr lang="en-US" sz="1400" u="sng">
                  <a:latin typeface="Times New Roman" pitchFamily="18" charset="0"/>
                </a:rPr>
                <a:t>o</a:t>
              </a:r>
            </a:p>
            <a:p>
              <a:r>
                <a:rPr lang="en-US" sz="1400">
                  <a:latin typeface="Times New Roman" pitchFamily="18" charset="0"/>
                </a:rPr>
                <a:t>Extending it’s axis line upward </a:t>
              </a:r>
            </a:p>
            <a:p>
              <a:r>
                <a:rPr lang="en-US" sz="1400">
                  <a:latin typeface="Times New Roman" pitchFamily="18" charset="0"/>
                </a:rPr>
                <a:t>mark apex o’</a:t>
              </a:r>
            </a:p>
            <a:p>
              <a:r>
                <a:rPr lang="en-US" sz="1400">
                  <a:latin typeface="Times New Roman" pitchFamily="18" charset="0"/>
                </a:rPr>
                <a:t>By cutting TL of edge of tetrahedron </a:t>
              </a:r>
            </a:p>
            <a:p>
              <a:r>
                <a:rPr lang="en-US" sz="1400">
                  <a:latin typeface="Times New Roman" pitchFamily="18" charset="0"/>
                </a:rPr>
                <a:t>equal to a-c. and complete Fv </a:t>
              </a:r>
            </a:p>
            <a:p>
              <a:r>
                <a:rPr lang="en-US" sz="1400">
                  <a:latin typeface="Times New Roman" pitchFamily="18" charset="0"/>
                </a:rPr>
                <a:t>of tetrahedron.</a:t>
              </a:r>
            </a:p>
            <a:p>
              <a:r>
                <a:rPr lang="en-US" sz="1400">
                  <a:latin typeface="Times New Roman" pitchFamily="18" charset="0"/>
                </a:rPr>
                <a:t>Draw an AIP ( x1y1) 45</a:t>
              </a:r>
              <a:r>
                <a:rPr lang="en-US" sz="1400" baseline="30000">
                  <a:latin typeface="Times New Roman" pitchFamily="18" charset="0"/>
                </a:rPr>
                <a:t>0</a:t>
              </a:r>
              <a:r>
                <a:rPr lang="en-US" sz="1400">
                  <a:latin typeface="Times New Roman" pitchFamily="18" charset="0"/>
                </a:rPr>
                <a:t> inclined to xy</a:t>
              </a:r>
            </a:p>
            <a:p>
              <a:r>
                <a:rPr lang="en-US" sz="1400">
                  <a:latin typeface="Times New Roman" pitchFamily="18" charset="0"/>
                </a:rPr>
                <a:t>And project Aux.Tv on it by using similar </a:t>
              </a:r>
            </a:p>
            <a:p>
              <a:r>
                <a:rPr lang="en-US" sz="1400">
                  <a:latin typeface="Times New Roman" pitchFamily="18" charset="0"/>
                </a:rPr>
                <a:t>Steps like previous problem. </a:t>
              </a:r>
            </a:p>
          </p:txBody>
        </p:sp>
      </p:grpSp>
      <p:grpSp>
        <p:nvGrpSpPr>
          <p:cNvPr id="36969" name="Group 105"/>
          <p:cNvGrpSpPr>
            <a:grpSpLocks/>
          </p:cNvGrpSpPr>
          <p:nvPr/>
        </p:nvGrpSpPr>
        <p:grpSpPr bwMode="auto">
          <a:xfrm>
            <a:off x="6629400" y="3657600"/>
            <a:ext cx="1997075" cy="1752600"/>
            <a:chOff x="4176" y="2304"/>
            <a:chExt cx="1258" cy="1104"/>
          </a:xfrm>
        </p:grpSpPr>
        <p:sp>
          <p:nvSpPr>
            <p:cNvPr id="36970" name="Text Box 106"/>
            <p:cNvSpPr txBox="1">
              <a:spLocks noChangeArrowheads="1"/>
            </p:cNvSpPr>
            <p:nvPr/>
          </p:nvSpPr>
          <p:spPr bwMode="auto">
            <a:xfrm>
              <a:off x="4608" y="2976"/>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36971" name="Text Box 107"/>
            <p:cNvSpPr txBox="1">
              <a:spLocks noChangeArrowheads="1"/>
            </p:cNvSpPr>
            <p:nvPr/>
          </p:nvSpPr>
          <p:spPr bwMode="auto">
            <a:xfrm>
              <a:off x="5088" y="3216"/>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sp>
          <p:nvSpPr>
            <p:cNvPr id="36972" name="Text Box 108"/>
            <p:cNvSpPr txBox="1">
              <a:spLocks noChangeArrowheads="1"/>
            </p:cNvSpPr>
            <p:nvPr/>
          </p:nvSpPr>
          <p:spPr bwMode="auto">
            <a:xfrm>
              <a:off x="5232" y="2976"/>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r>
                <a:rPr lang="en-US" sz="1400" baseline="-25000">
                  <a:latin typeface="Times New Roman" pitchFamily="18" charset="0"/>
                </a:rPr>
                <a:t>1</a:t>
              </a:r>
            </a:p>
          </p:txBody>
        </p:sp>
        <p:sp>
          <p:nvSpPr>
            <p:cNvPr id="36973" name="Text Box 109"/>
            <p:cNvSpPr txBox="1">
              <a:spLocks noChangeArrowheads="1"/>
            </p:cNvSpPr>
            <p:nvPr/>
          </p:nvSpPr>
          <p:spPr bwMode="auto">
            <a:xfrm>
              <a:off x="4914" y="2592"/>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r>
                <a:rPr lang="en-US" sz="1400" baseline="-25000">
                  <a:latin typeface="Times New Roman" pitchFamily="18" charset="0"/>
                </a:rPr>
                <a:t>1</a:t>
              </a:r>
            </a:p>
          </p:txBody>
        </p:sp>
        <p:sp>
          <p:nvSpPr>
            <p:cNvPr id="36974" name="Text Box 110"/>
            <p:cNvSpPr txBox="1">
              <a:spLocks noChangeArrowheads="1"/>
            </p:cNvSpPr>
            <p:nvPr/>
          </p:nvSpPr>
          <p:spPr bwMode="auto">
            <a:xfrm>
              <a:off x="4320" y="2352"/>
              <a:ext cx="202"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r>
                <a:rPr lang="en-US" sz="1400" baseline="-25000">
                  <a:latin typeface="Times New Roman" pitchFamily="18" charset="0"/>
                </a:rPr>
                <a:t>1</a:t>
              </a:r>
            </a:p>
          </p:txBody>
        </p:sp>
        <p:sp>
          <p:nvSpPr>
            <p:cNvPr id="36975" name="Text Box 111"/>
            <p:cNvSpPr txBox="1">
              <a:spLocks noChangeArrowheads="1"/>
            </p:cNvSpPr>
            <p:nvPr/>
          </p:nvSpPr>
          <p:spPr bwMode="auto">
            <a:xfrm>
              <a:off x="4176" y="2592"/>
              <a:ext cx="189" cy="192"/>
            </a:xfrm>
            <a:prstGeom prst="rect">
              <a:avLst/>
            </a:prstGeom>
            <a:noFill/>
            <a:ln w="9525">
              <a:noFill/>
              <a:miter lim="800000"/>
              <a:headEnd/>
              <a:tailEnd/>
            </a:ln>
            <a:effectLst/>
          </p:spPr>
          <p:txBody>
            <a:bodyPr wrap="none">
              <a:spAutoFit/>
            </a:bodyPr>
            <a:lstStyle/>
            <a:p>
              <a:r>
                <a:rPr lang="en-US" sz="1400">
                  <a:latin typeface="Times New Roman" pitchFamily="18" charset="0"/>
                </a:rPr>
                <a:t>f</a:t>
              </a:r>
              <a:r>
                <a:rPr lang="en-US" sz="1400" baseline="-25000">
                  <a:latin typeface="Times New Roman" pitchFamily="18" charset="0"/>
                </a:rPr>
                <a:t>1</a:t>
              </a:r>
            </a:p>
          </p:txBody>
        </p:sp>
        <p:sp>
          <p:nvSpPr>
            <p:cNvPr id="36976" name="Text Box 112"/>
            <p:cNvSpPr txBox="1">
              <a:spLocks noChangeArrowheads="1"/>
            </p:cNvSpPr>
            <p:nvPr/>
          </p:nvSpPr>
          <p:spPr bwMode="auto">
            <a:xfrm>
              <a:off x="5064" y="2304"/>
              <a:ext cx="208" cy="192"/>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grpSp>
      <p:grpSp>
        <p:nvGrpSpPr>
          <p:cNvPr id="36977" name="Group 113"/>
          <p:cNvGrpSpPr>
            <a:grpSpLocks/>
          </p:cNvGrpSpPr>
          <p:nvPr/>
        </p:nvGrpSpPr>
        <p:grpSpPr bwMode="auto">
          <a:xfrm>
            <a:off x="8016875" y="46038"/>
            <a:ext cx="1096963" cy="182562"/>
            <a:chOff x="5050" y="29"/>
            <a:chExt cx="691" cy="115"/>
          </a:xfrm>
        </p:grpSpPr>
        <p:sp>
          <p:nvSpPr>
            <p:cNvPr id="36978" name="AutoShape 114">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6979" name="AutoShape 115">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6980" name="AutoShape 116">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6981" name="AutoShape 117">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6982" name="AutoShape 118">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6983" name="AutoShape 119">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942"/>
                                        </p:tgtEl>
                                        <p:attrNameLst>
                                          <p:attrName>style.visibility</p:attrName>
                                        </p:attrNameLst>
                                      </p:cBhvr>
                                      <p:to>
                                        <p:strVal val="visible"/>
                                      </p:to>
                                    </p:set>
                                    <p:anim calcmode="lin" valueType="num">
                                      <p:cBhvr additive="base">
                                        <p:cTn id="7" dur="500" fill="hold"/>
                                        <p:tgtEl>
                                          <p:spTgt spid="36942"/>
                                        </p:tgtEl>
                                        <p:attrNameLst>
                                          <p:attrName>ppt_x</p:attrName>
                                        </p:attrNameLst>
                                      </p:cBhvr>
                                      <p:tavLst>
                                        <p:tav tm="0">
                                          <p:val>
                                            <p:strVal val="0-#ppt_w/2"/>
                                          </p:val>
                                        </p:tav>
                                        <p:tav tm="100000">
                                          <p:val>
                                            <p:strVal val="#ppt_x"/>
                                          </p:val>
                                        </p:tav>
                                      </p:tavLst>
                                    </p:anim>
                                    <p:anim calcmode="lin" valueType="num">
                                      <p:cBhvr additive="base">
                                        <p:cTn id="8" dur="500" fill="hold"/>
                                        <p:tgtEl>
                                          <p:spTgt spid="369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4" fill="hold" nodeType="clickEffect">
                                  <p:stCondLst>
                                    <p:cond delay="0"/>
                                  </p:stCondLst>
                                  <p:childTnLst>
                                    <p:set>
                                      <p:cBhvr>
                                        <p:cTn id="12" dur="1" fill="hold">
                                          <p:stCondLst>
                                            <p:cond delay="0"/>
                                          </p:stCondLst>
                                        </p:cTn>
                                        <p:tgtEl>
                                          <p:spTgt spid="36966"/>
                                        </p:tgtEl>
                                        <p:attrNameLst>
                                          <p:attrName>style.visibility</p:attrName>
                                        </p:attrNameLst>
                                      </p:cBhvr>
                                      <p:to>
                                        <p:strVal val="visible"/>
                                      </p:to>
                                    </p:set>
                                    <p:anim calcmode="lin" valueType="num">
                                      <p:cBhvr>
                                        <p:cTn id="13" dur="500" fill="hold"/>
                                        <p:tgtEl>
                                          <p:spTgt spid="36966"/>
                                        </p:tgtEl>
                                        <p:attrNameLst>
                                          <p:attrName>ppt_x</p:attrName>
                                        </p:attrNameLst>
                                      </p:cBhvr>
                                      <p:tavLst>
                                        <p:tav tm="0">
                                          <p:val>
                                            <p:strVal val="#ppt_x"/>
                                          </p:val>
                                        </p:tav>
                                        <p:tav tm="100000">
                                          <p:val>
                                            <p:strVal val="#ppt_x"/>
                                          </p:val>
                                        </p:tav>
                                      </p:tavLst>
                                    </p:anim>
                                    <p:anim calcmode="lin" valueType="num">
                                      <p:cBhvr>
                                        <p:cTn id="14" dur="500" fill="hold"/>
                                        <p:tgtEl>
                                          <p:spTgt spid="36966"/>
                                        </p:tgtEl>
                                        <p:attrNameLst>
                                          <p:attrName>ppt_y</p:attrName>
                                        </p:attrNameLst>
                                      </p:cBhvr>
                                      <p:tavLst>
                                        <p:tav tm="0">
                                          <p:val>
                                            <p:strVal val="#ppt_y+#ppt_h/2"/>
                                          </p:val>
                                        </p:tav>
                                        <p:tav tm="100000">
                                          <p:val>
                                            <p:strVal val="#ppt_y"/>
                                          </p:val>
                                        </p:tav>
                                      </p:tavLst>
                                    </p:anim>
                                    <p:anim calcmode="lin" valueType="num">
                                      <p:cBhvr>
                                        <p:cTn id="15" dur="500" fill="hold"/>
                                        <p:tgtEl>
                                          <p:spTgt spid="36966"/>
                                        </p:tgtEl>
                                        <p:attrNameLst>
                                          <p:attrName>ppt_w</p:attrName>
                                        </p:attrNameLst>
                                      </p:cBhvr>
                                      <p:tavLst>
                                        <p:tav tm="0">
                                          <p:val>
                                            <p:strVal val="#ppt_w"/>
                                          </p:val>
                                        </p:tav>
                                        <p:tav tm="100000">
                                          <p:val>
                                            <p:strVal val="#ppt_w"/>
                                          </p:val>
                                        </p:tav>
                                      </p:tavLst>
                                    </p:anim>
                                    <p:anim calcmode="lin" valueType="num">
                                      <p:cBhvr>
                                        <p:cTn id="16" dur="500" fill="hold"/>
                                        <p:tgtEl>
                                          <p:spTgt spid="3696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36879"/>
                                        </p:tgtEl>
                                        <p:attrNameLst>
                                          <p:attrName>style.visibility</p:attrName>
                                        </p:attrNameLst>
                                      </p:cBhvr>
                                      <p:to>
                                        <p:strVal val="visible"/>
                                      </p:to>
                                    </p:set>
                                    <p:anim calcmode="lin" valueType="num">
                                      <p:cBhvr>
                                        <p:cTn id="21" dur="500" fill="hold"/>
                                        <p:tgtEl>
                                          <p:spTgt spid="36879"/>
                                        </p:tgtEl>
                                        <p:attrNameLst>
                                          <p:attrName>ppt_w</p:attrName>
                                        </p:attrNameLst>
                                      </p:cBhvr>
                                      <p:tavLst>
                                        <p:tav tm="0">
                                          <p:val>
                                            <p:fltVal val="0"/>
                                          </p:val>
                                        </p:tav>
                                        <p:tav tm="100000">
                                          <p:val>
                                            <p:strVal val="#ppt_w"/>
                                          </p:val>
                                        </p:tav>
                                      </p:tavLst>
                                    </p:anim>
                                    <p:anim calcmode="lin" valueType="num">
                                      <p:cBhvr>
                                        <p:cTn id="22" dur="500" fill="hold"/>
                                        <p:tgtEl>
                                          <p:spTgt spid="36879"/>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6870"/>
                                        </p:tgtEl>
                                        <p:attrNameLst>
                                          <p:attrName>style.visibility</p:attrName>
                                        </p:attrNameLst>
                                      </p:cBhvr>
                                      <p:to>
                                        <p:strVal val="visible"/>
                                      </p:to>
                                    </p:set>
                                    <p:anim calcmode="lin" valueType="num">
                                      <p:cBhvr>
                                        <p:cTn id="27" dur="500" fill="hold"/>
                                        <p:tgtEl>
                                          <p:spTgt spid="36870"/>
                                        </p:tgtEl>
                                        <p:attrNameLst>
                                          <p:attrName>ppt_w</p:attrName>
                                        </p:attrNameLst>
                                      </p:cBhvr>
                                      <p:tavLst>
                                        <p:tav tm="0">
                                          <p:val>
                                            <p:fltVal val="0"/>
                                          </p:val>
                                        </p:tav>
                                        <p:tav tm="100000">
                                          <p:val>
                                            <p:strVal val="#ppt_w"/>
                                          </p:val>
                                        </p:tav>
                                      </p:tavLst>
                                    </p:anim>
                                    <p:anim calcmode="lin" valueType="num">
                                      <p:cBhvr>
                                        <p:cTn id="28" dur="500" fill="hold"/>
                                        <p:tgtEl>
                                          <p:spTgt spid="36870"/>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4" fill="hold" nodeType="clickEffect">
                                  <p:stCondLst>
                                    <p:cond delay="0"/>
                                  </p:stCondLst>
                                  <p:childTnLst>
                                    <p:set>
                                      <p:cBhvr>
                                        <p:cTn id="32" dur="1" fill="hold">
                                          <p:stCondLst>
                                            <p:cond delay="0"/>
                                          </p:stCondLst>
                                        </p:cTn>
                                        <p:tgtEl>
                                          <p:spTgt spid="36866"/>
                                        </p:tgtEl>
                                        <p:attrNameLst>
                                          <p:attrName>style.visibility</p:attrName>
                                        </p:attrNameLst>
                                      </p:cBhvr>
                                      <p:to>
                                        <p:strVal val="visible"/>
                                      </p:to>
                                    </p:set>
                                    <p:anim calcmode="lin" valueType="num">
                                      <p:cBhvr>
                                        <p:cTn id="33" dur="500" fill="hold"/>
                                        <p:tgtEl>
                                          <p:spTgt spid="36866"/>
                                        </p:tgtEl>
                                        <p:attrNameLst>
                                          <p:attrName>ppt_x</p:attrName>
                                        </p:attrNameLst>
                                      </p:cBhvr>
                                      <p:tavLst>
                                        <p:tav tm="0">
                                          <p:val>
                                            <p:strVal val="#ppt_x"/>
                                          </p:val>
                                        </p:tav>
                                        <p:tav tm="100000">
                                          <p:val>
                                            <p:strVal val="#ppt_x"/>
                                          </p:val>
                                        </p:tav>
                                      </p:tavLst>
                                    </p:anim>
                                    <p:anim calcmode="lin" valueType="num">
                                      <p:cBhvr>
                                        <p:cTn id="34" dur="500" fill="hold"/>
                                        <p:tgtEl>
                                          <p:spTgt spid="36866"/>
                                        </p:tgtEl>
                                        <p:attrNameLst>
                                          <p:attrName>ppt_y</p:attrName>
                                        </p:attrNameLst>
                                      </p:cBhvr>
                                      <p:tavLst>
                                        <p:tav tm="0">
                                          <p:val>
                                            <p:strVal val="#ppt_y+#ppt_h/2"/>
                                          </p:val>
                                        </p:tav>
                                        <p:tav tm="100000">
                                          <p:val>
                                            <p:strVal val="#ppt_y"/>
                                          </p:val>
                                        </p:tav>
                                      </p:tavLst>
                                    </p:anim>
                                    <p:anim calcmode="lin" valueType="num">
                                      <p:cBhvr>
                                        <p:cTn id="35" dur="500" fill="hold"/>
                                        <p:tgtEl>
                                          <p:spTgt spid="36866"/>
                                        </p:tgtEl>
                                        <p:attrNameLst>
                                          <p:attrName>ppt_w</p:attrName>
                                        </p:attrNameLst>
                                      </p:cBhvr>
                                      <p:tavLst>
                                        <p:tav tm="0">
                                          <p:val>
                                            <p:strVal val="#ppt_w"/>
                                          </p:val>
                                        </p:tav>
                                        <p:tav tm="100000">
                                          <p:val>
                                            <p:strVal val="#ppt_w"/>
                                          </p:val>
                                        </p:tav>
                                      </p:tavLst>
                                    </p:anim>
                                    <p:anim calcmode="lin" valueType="num">
                                      <p:cBhvr>
                                        <p:cTn id="36" dur="500" fill="hold"/>
                                        <p:tgtEl>
                                          <p:spTgt spid="36866"/>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36871"/>
                                        </p:tgtEl>
                                        <p:attrNameLst>
                                          <p:attrName>style.visibility</p:attrName>
                                        </p:attrNameLst>
                                      </p:cBhvr>
                                      <p:to>
                                        <p:strVal val="visible"/>
                                      </p:to>
                                    </p:set>
                                    <p:anim calcmode="lin" valueType="num">
                                      <p:cBhvr>
                                        <p:cTn id="41" dur="500" fill="hold"/>
                                        <p:tgtEl>
                                          <p:spTgt spid="36871"/>
                                        </p:tgtEl>
                                        <p:attrNameLst>
                                          <p:attrName>ppt_w</p:attrName>
                                        </p:attrNameLst>
                                      </p:cBhvr>
                                      <p:tavLst>
                                        <p:tav tm="0">
                                          <p:val>
                                            <p:fltVal val="0"/>
                                          </p:val>
                                        </p:tav>
                                        <p:tav tm="100000">
                                          <p:val>
                                            <p:strVal val="#ppt_w"/>
                                          </p:val>
                                        </p:tav>
                                      </p:tavLst>
                                    </p:anim>
                                    <p:anim calcmode="lin" valueType="num">
                                      <p:cBhvr>
                                        <p:cTn id="42" dur="500" fill="hold"/>
                                        <p:tgtEl>
                                          <p:spTgt spid="36871"/>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6959"/>
                                        </p:tgtEl>
                                        <p:attrNameLst>
                                          <p:attrName>style.visibility</p:attrName>
                                        </p:attrNameLst>
                                      </p:cBhvr>
                                      <p:to>
                                        <p:strVal val="visible"/>
                                      </p:to>
                                    </p:set>
                                    <p:anim calcmode="lin" valueType="num">
                                      <p:cBhvr>
                                        <p:cTn id="47" dur="500" fill="hold"/>
                                        <p:tgtEl>
                                          <p:spTgt spid="36959"/>
                                        </p:tgtEl>
                                        <p:attrNameLst>
                                          <p:attrName>ppt_w</p:attrName>
                                        </p:attrNameLst>
                                      </p:cBhvr>
                                      <p:tavLst>
                                        <p:tav tm="0">
                                          <p:val>
                                            <p:fltVal val="0"/>
                                          </p:val>
                                        </p:tav>
                                        <p:tav tm="100000">
                                          <p:val>
                                            <p:strVal val="#ppt_w"/>
                                          </p:val>
                                        </p:tav>
                                      </p:tavLst>
                                    </p:anim>
                                    <p:anim calcmode="lin" valueType="num">
                                      <p:cBhvr>
                                        <p:cTn id="48" dur="500" fill="hold"/>
                                        <p:tgtEl>
                                          <p:spTgt spid="36959"/>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36872"/>
                                        </p:tgtEl>
                                        <p:attrNameLst>
                                          <p:attrName>style.visibility</p:attrName>
                                        </p:attrNameLst>
                                      </p:cBhvr>
                                      <p:to>
                                        <p:strVal val="visible"/>
                                      </p:to>
                                    </p:set>
                                    <p:anim calcmode="lin" valueType="num">
                                      <p:cBhvr>
                                        <p:cTn id="53" dur="500" fill="hold"/>
                                        <p:tgtEl>
                                          <p:spTgt spid="36872"/>
                                        </p:tgtEl>
                                        <p:attrNameLst>
                                          <p:attrName>ppt_w</p:attrName>
                                        </p:attrNameLst>
                                      </p:cBhvr>
                                      <p:tavLst>
                                        <p:tav tm="0">
                                          <p:val>
                                            <p:fltVal val="0"/>
                                          </p:val>
                                        </p:tav>
                                        <p:tav tm="100000">
                                          <p:val>
                                            <p:strVal val="#ppt_w"/>
                                          </p:val>
                                        </p:tav>
                                      </p:tavLst>
                                    </p:anim>
                                    <p:anim calcmode="lin" valueType="num">
                                      <p:cBhvr>
                                        <p:cTn id="54" dur="500" fill="hold"/>
                                        <p:tgtEl>
                                          <p:spTgt spid="36872"/>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4" fill="hold" grpId="0" nodeType="clickEffect">
                                  <p:stCondLst>
                                    <p:cond delay="0"/>
                                  </p:stCondLst>
                                  <p:childTnLst>
                                    <p:set>
                                      <p:cBhvr>
                                        <p:cTn id="58" dur="1" fill="hold">
                                          <p:stCondLst>
                                            <p:cond delay="0"/>
                                          </p:stCondLst>
                                        </p:cTn>
                                        <p:tgtEl>
                                          <p:spTgt spid="36876"/>
                                        </p:tgtEl>
                                        <p:attrNameLst>
                                          <p:attrName>style.visibility</p:attrName>
                                        </p:attrNameLst>
                                      </p:cBhvr>
                                      <p:to>
                                        <p:strVal val="visible"/>
                                      </p:to>
                                    </p:set>
                                    <p:anim calcmode="lin" valueType="num">
                                      <p:cBhvr>
                                        <p:cTn id="59" dur="500" fill="hold"/>
                                        <p:tgtEl>
                                          <p:spTgt spid="36876"/>
                                        </p:tgtEl>
                                        <p:attrNameLst>
                                          <p:attrName>ppt_x</p:attrName>
                                        </p:attrNameLst>
                                      </p:cBhvr>
                                      <p:tavLst>
                                        <p:tav tm="0">
                                          <p:val>
                                            <p:strVal val="#ppt_x"/>
                                          </p:val>
                                        </p:tav>
                                        <p:tav tm="100000">
                                          <p:val>
                                            <p:strVal val="#ppt_x"/>
                                          </p:val>
                                        </p:tav>
                                      </p:tavLst>
                                    </p:anim>
                                    <p:anim calcmode="lin" valueType="num">
                                      <p:cBhvr>
                                        <p:cTn id="60" dur="500" fill="hold"/>
                                        <p:tgtEl>
                                          <p:spTgt spid="36876"/>
                                        </p:tgtEl>
                                        <p:attrNameLst>
                                          <p:attrName>ppt_y</p:attrName>
                                        </p:attrNameLst>
                                      </p:cBhvr>
                                      <p:tavLst>
                                        <p:tav tm="0">
                                          <p:val>
                                            <p:strVal val="#ppt_y+#ppt_h/2"/>
                                          </p:val>
                                        </p:tav>
                                        <p:tav tm="100000">
                                          <p:val>
                                            <p:strVal val="#ppt_y"/>
                                          </p:val>
                                        </p:tav>
                                      </p:tavLst>
                                    </p:anim>
                                    <p:anim calcmode="lin" valueType="num">
                                      <p:cBhvr>
                                        <p:cTn id="61" dur="500" fill="hold"/>
                                        <p:tgtEl>
                                          <p:spTgt spid="36876"/>
                                        </p:tgtEl>
                                        <p:attrNameLst>
                                          <p:attrName>ppt_w</p:attrName>
                                        </p:attrNameLst>
                                      </p:cBhvr>
                                      <p:tavLst>
                                        <p:tav tm="0">
                                          <p:val>
                                            <p:strVal val="#ppt_w"/>
                                          </p:val>
                                        </p:tav>
                                        <p:tav tm="100000">
                                          <p:val>
                                            <p:strVal val="#ppt_w"/>
                                          </p:val>
                                        </p:tav>
                                      </p:tavLst>
                                    </p:anim>
                                    <p:anim calcmode="lin" valueType="num">
                                      <p:cBhvr>
                                        <p:cTn id="62" dur="500" fill="hold"/>
                                        <p:tgtEl>
                                          <p:spTgt spid="36876"/>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4" fill="hold" nodeType="clickEffect">
                                  <p:stCondLst>
                                    <p:cond delay="0"/>
                                  </p:stCondLst>
                                  <p:childTnLst>
                                    <p:set>
                                      <p:cBhvr>
                                        <p:cTn id="66" dur="1" fill="hold">
                                          <p:stCondLst>
                                            <p:cond delay="0"/>
                                          </p:stCondLst>
                                        </p:cTn>
                                        <p:tgtEl>
                                          <p:spTgt spid="36932"/>
                                        </p:tgtEl>
                                        <p:attrNameLst>
                                          <p:attrName>style.visibility</p:attrName>
                                        </p:attrNameLst>
                                      </p:cBhvr>
                                      <p:to>
                                        <p:strVal val="visible"/>
                                      </p:to>
                                    </p:set>
                                    <p:anim calcmode="lin" valueType="num">
                                      <p:cBhvr>
                                        <p:cTn id="67" dur="500" fill="hold"/>
                                        <p:tgtEl>
                                          <p:spTgt spid="36932"/>
                                        </p:tgtEl>
                                        <p:attrNameLst>
                                          <p:attrName>ppt_x</p:attrName>
                                        </p:attrNameLst>
                                      </p:cBhvr>
                                      <p:tavLst>
                                        <p:tav tm="0">
                                          <p:val>
                                            <p:strVal val="#ppt_x"/>
                                          </p:val>
                                        </p:tav>
                                        <p:tav tm="100000">
                                          <p:val>
                                            <p:strVal val="#ppt_x"/>
                                          </p:val>
                                        </p:tav>
                                      </p:tavLst>
                                    </p:anim>
                                    <p:anim calcmode="lin" valueType="num">
                                      <p:cBhvr>
                                        <p:cTn id="68" dur="500" fill="hold"/>
                                        <p:tgtEl>
                                          <p:spTgt spid="36932"/>
                                        </p:tgtEl>
                                        <p:attrNameLst>
                                          <p:attrName>ppt_y</p:attrName>
                                        </p:attrNameLst>
                                      </p:cBhvr>
                                      <p:tavLst>
                                        <p:tav tm="0">
                                          <p:val>
                                            <p:strVal val="#ppt_y+#ppt_h/2"/>
                                          </p:val>
                                        </p:tav>
                                        <p:tav tm="100000">
                                          <p:val>
                                            <p:strVal val="#ppt_y"/>
                                          </p:val>
                                        </p:tav>
                                      </p:tavLst>
                                    </p:anim>
                                    <p:anim calcmode="lin" valueType="num">
                                      <p:cBhvr>
                                        <p:cTn id="69" dur="500" fill="hold"/>
                                        <p:tgtEl>
                                          <p:spTgt spid="36932"/>
                                        </p:tgtEl>
                                        <p:attrNameLst>
                                          <p:attrName>ppt_w</p:attrName>
                                        </p:attrNameLst>
                                      </p:cBhvr>
                                      <p:tavLst>
                                        <p:tav tm="0">
                                          <p:val>
                                            <p:strVal val="#ppt_w"/>
                                          </p:val>
                                        </p:tav>
                                        <p:tav tm="100000">
                                          <p:val>
                                            <p:strVal val="#ppt_w"/>
                                          </p:val>
                                        </p:tav>
                                      </p:tavLst>
                                    </p:anim>
                                    <p:anim calcmode="lin" valueType="num">
                                      <p:cBhvr>
                                        <p:cTn id="70" dur="500" fill="hold"/>
                                        <p:tgtEl>
                                          <p:spTgt spid="36932"/>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4" fill="hold" nodeType="clickEffect">
                                  <p:stCondLst>
                                    <p:cond delay="0"/>
                                  </p:stCondLst>
                                  <p:childTnLst>
                                    <p:set>
                                      <p:cBhvr>
                                        <p:cTn id="74" dur="1" fill="hold">
                                          <p:stCondLst>
                                            <p:cond delay="0"/>
                                          </p:stCondLst>
                                        </p:cTn>
                                        <p:tgtEl>
                                          <p:spTgt spid="36952"/>
                                        </p:tgtEl>
                                        <p:attrNameLst>
                                          <p:attrName>style.visibility</p:attrName>
                                        </p:attrNameLst>
                                      </p:cBhvr>
                                      <p:to>
                                        <p:strVal val="visible"/>
                                      </p:to>
                                    </p:set>
                                    <p:anim calcmode="lin" valueType="num">
                                      <p:cBhvr>
                                        <p:cTn id="75" dur="500" fill="hold"/>
                                        <p:tgtEl>
                                          <p:spTgt spid="36952"/>
                                        </p:tgtEl>
                                        <p:attrNameLst>
                                          <p:attrName>ppt_x</p:attrName>
                                        </p:attrNameLst>
                                      </p:cBhvr>
                                      <p:tavLst>
                                        <p:tav tm="0">
                                          <p:val>
                                            <p:strVal val="#ppt_x"/>
                                          </p:val>
                                        </p:tav>
                                        <p:tav tm="100000">
                                          <p:val>
                                            <p:strVal val="#ppt_x"/>
                                          </p:val>
                                        </p:tav>
                                      </p:tavLst>
                                    </p:anim>
                                    <p:anim calcmode="lin" valueType="num">
                                      <p:cBhvr>
                                        <p:cTn id="76" dur="500" fill="hold"/>
                                        <p:tgtEl>
                                          <p:spTgt spid="36952"/>
                                        </p:tgtEl>
                                        <p:attrNameLst>
                                          <p:attrName>ppt_y</p:attrName>
                                        </p:attrNameLst>
                                      </p:cBhvr>
                                      <p:tavLst>
                                        <p:tav tm="0">
                                          <p:val>
                                            <p:strVal val="#ppt_y+#ppt_h/2"/>
                                          </p:val>
                                        </p:tav>
                                        <p:tav tm="100000">
                                          <p:val>
                                            <p:strVal val="#ppt_y"/>
                                          </p:val>
                                        </p:tav>
                                      </p:tavLst>
                                    </p:anim>
                                    <p:anim calcmode="lin" valueType="num">
                                      <p:cBhvr>
                                        <p:cTn id="77" dur="500" fill="hold"/>
                                        <p:tgtEl>
                                          <p:spTgt spid="36952"/>
                                        </p:tgtEl>
                                        <p:attrNameLst>
                                          <p:attrName>ppt_w</p:attrName>
                                        </p:attrNameLst>
                                      </p:cBhvr>
                                      <p:tavLst>
                                        <p:tav tm="0">
                                          <p:val>
                                            <p:strVal val="#ppt_w"/>
                                          </p:val>
                                        </p:tav>
                                        <p:tav tm="100000">
                                          <p:val>
                                            <p:strVal val="#ppt_w"/>
                                          </p:val>
                                        </p:tav>
                                      </p:tavLst>
                                    </p:anim>
                                    <p:anim calcmode="lin" valueType="num">
                                      <p:cBhvr>
                                        <p:cTn id="78" dur="500" fill="hold"/>
                                        <p:tgtEl>
                                          <p:spTgt spid="36952"/>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8" presetClass="entr" presetSubtype="3" fill="hold" grpId="0" nodeType="clickEffect">
                                  <p:stCondLst>
                                    <p:cond delay="0"/>
                                  </p:stCondLst>
                                  <p:childTnLst>
                                    <p:set>
                                      <p:cBhvr>
                                        <p:cTn id="82" dur="1" fill="hold">
                                          <p:stCondLst>
                                            <p:cond delay="0"/>
                                          </p:stCondLst>
                                        </p:cTn>
                                        <p:tgtEl>
                                          <p:spTgt spid="36877"/>
                                        </p:tgtEl>
                                        <p:attrNameLst>
                                          <p:attrName>style.visibility</p:attrName>
                                        </p:attrNameLst>
                                      </p:cBhvr>
                                      <p:to>
                                        <p:strVal val="visible"/>
                                      </p:to>
                                    </p:set>
                                    <p:animEffect transition="in" filter="strips(upRight)">
                                      <p:cBhvr>
                                        <p:cTn id="83" dur="500"/>
                                        <p:tgtEl>
                                          <p:spTgt spid="36877"/>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6" fill="hold" nodeType="clickEffect">
                                  <p:stCondLst>
                                    <p:cond delay="0"/>
                                  </p:stCondLst>
                                  <p:childTnLst>
                                    <p:set>
                                      <p:cBhvr>
                                        <p:cTn id="87" dur="1" fill="hold">
                                          <p:stCondLst>
                                            <p:cond delay="0"/>
                                          </p:stCondLst>
                                        </p:cTn>
                                        <p:tgtEl>
                                          <p:spTgt spid="36945"/>
                                        </p:tgtEl>
                                        <p:attrNameLst>
                                          <p:attrName>style.visibility</p:attrName>
                                        </p:attrNameLst>
                                      </p:cBhvr>
                                      <p:to>
                                        <p:strVal val="visible"/>
                                      </p:to>
                                    </p:set>
                                    <p:animEffect transition="in" filter="strips(downRight)">
                                      <p:cBhvr>
                                        <p:cTn id="88" dur="500"/>
                                        <p:tgtEl>
                                          <p:spTgt spid="36945"/>
                                        </p:tgtEl>
                                      </p:cBhvr>
                                    </p:animEffect>
                                  </p:childTnLst>
                                </p:cTn>
                              </p:par>
                            </p:childTnLst>
                          </p:cTn>
                        </p:par>
                      </p:childTnLst>
                    </p:cTn>
                  </p:par>
                  <p:par>
                    <p:cTn id="89" fill="hold">
                      <p:stCondLst>
                        <p:cond delay="indefinite"/>
                      </p:stCondLst>
                      <p:childTnLst>
                        <p:par>
                          <p:cTn id="90" fill="hold">
                            <p:stCondLst>
                              <p:cond delay="0"/>
                            </p:stCondLst>
                            <p:childTnLst>
                              <p:par>
                                <p:cTn id="91" presetID="18" presetClass="entr" presetSubtype="9" fill="hold" grpId="0" nodeType="clickEffect">
                                  <p:stCondLst>
                                    <p:cond delay="0"/>
                                  </p:stCondLst>
                                  <p:childTnLst>
                                    <p:set>
                                      <p:cBhvr>
                                        <p:cTn id="92" dur="1" fill="hold">
                                          <p:stCondLst>
                                            <p:cond delay="0"/>
                                          </p:stCondLst>
                                        </p:cTn>
                                        <p:tgtEl>
                                          <p:spTgt spid="36878"/>
                                        </p:tgtEl>
                                        <p:attrNameLst>
                                          <p:attrName>style.visibility</p:attrName>
                                        </p:attrNameLst>
                                      </p:cBhvr>
                                      <p:to>
                                        <p:strVal val="visible"/>
                                      </p:to>
                                    </p:set>
                                    <p:animEffect transition="in" filter="strips(upLeft)">
                                      <p:cBhvr>
                                        <p:cTn id="93" dur="500"/>
                                        <p:tgtEl>
                                          <p:spTgt spid="36878"/>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1" fill="hold" grpId="0" nodeType="clickEffect">
                                  <p:stCondLst>
                                    <p:cond delay="0"/>
                                  </p:stCondLst>
                                  <p:childTnLst>
                                    <p:set>
                                      <p:cBhvr>
                                        <p:cTn id="97" dur="1" fill="hold">
                                          <p:stCondLst>
                                            <p:cond delay="0"/>
                                          </p:stCondLst>
                                        </p:cTn>
                                        <p:tgtEl>
                                          <p:spTgt spid="36930"/>
                                        </p:tgtEl>
                                        <p:attrNameLst>
                                          <p:attrName>style.visibility</p:attrName>
                                        </p:attrNameLst>
                                      </p:cBhvr>
                                      <p:to>
                                        <p:strVal val="visible"/>
                                      </p:to>
                                    </p:set>
                                    <p:anim calcmode="lin" valueType="num">
                                      <p:cBhvr additive="base">
                                        <p:cTn id="98" dur="500" fill="hold"/>
                                        <p:tgtEl>
                                          <p:spTgt spid="36930"/>
                                        </p:tgtEl>
                                        <p:attrNameLst>
                                          <p:attrName>ppt_x</p:attrName>
                                        </p:attrNameLst>
                                      </p:cBhvr>
                                      <p:tavLst>
                                        <p:tav tm="0">
                                          <p:val>
                                            <p:strVal val="#ppt_x"/>
                                          </p:val>
                                        </p:tav>
                                        <p:tav tm="100000">
                                          <p:val>
                                            <p:strVal val="#ppt_x"/>
                                          </p:val>
                                        </p:tav>
                                      </p:tavLst>
                                    </p:anim>
                                    <p:anim calcmode="lin" valueType="num">
                                      <p:cBhvr additive="base">
                                        <p:cTn id="99" dur="500" fill="hold"/>
                                        <p:tgtEl>
                                          <p:spTgt spid="36930"/>
                                        </p:tgtEl>
                                        <p:attrNameLst>
                                          <p:attrName>ppt_y</p:attrName>
                                        </p:attrNameLst>
                                      </p:cBhvr>
                                      <p:tavLst>
                                        <p:tav tm="0">
                                          <p:val>
                                            <p:strVal val="0-#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1" fill="hold" grpId="0" nodeType="clickEffect">
                                  <p:stCondLst>
                                    <p:cond delay="0"/>
                                  </p:stCondLst>
                                  <p:childTnLst>
                                    <p:set>
                                      <p:cBhvr>
                                        <p:cTn id="103" dur="1" fill="hold">
                                          <p:stCondLst>
                                            <p:cond delay="0"/>
                                          </p:stCondLst>
                                        </p:cTn>
                                        <p:tgtEl>
                                          <p:spTgt spid="36931"/>
                                        </p:tgtEl>
                                        <p:attrNameLst>
                                          <p:attrName>style.visibility</p:attrName>
                                        </p:attrNameLst>
                                      </p:cBhvr>
                                      <p:to>
                                        <p:strVal val="visible"/>
                                      </p:to>
                                    </p:set>
                                    <p:anim calcmode="lin" valueType="num">
                                      <p:cBhvr additive="base">
                                        <p:cTn id="104" dur="500" fill="hold"/>
                                        <p:tgtEl>
                                          <p:spTgt spid="36931"/>
                                        </p:tgtEl>
                                        <p:attrNameLst>
                                          <p:attrName>ppt_x</p:attrName>
                                        </p:attrNameLst>
                                      </p:cBhvr>
                                      <p:tavLst>
                                        <p:tav tm="0">
                                          <p:val>
                                            <p:strVal val="#ppt_x"/>
                                          </p:val>
                                        </p:tav>
                                        <p:tav tm="100000">
                                          <p:val>
                                            <p:strVal val="#ppt_x"/>
                                          </p:val>
                                        </p:tav>
                                      </p:tavLst>
                                    </p:anim>
                                    <p:anim calcmode="lin" valueType="num">
                                      <p:cBhvr additive="base">
                                        <p:cTn id="105" dur="500" fill="hold"/>
                                        <p:tgtEl>
                                          <p:spTgt spid="36931"/>
                                        </p:tgtEl>
                                        <p:attrNameLst>
                                          <p:attrName>ppt_y</p:attrName>
                                        </p:attrNameLst>
                                      </p:cBhvr>
                                      <p:tavLst>
                                        <p:tav tm="0">
                                          <p:val>
                                            <p:strVal val="0-#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8" fill="hold" grpId="0" nodeType="clickEffect">
                                  <p:stCondLst>
                                    <p:cond delay="0"/>
                                  </p:stCondLst>
                                  <p:childTnLst>
                                    <p:set>
                                      <p:cBhvr>
                                        <p:cTn id="109" dur="1" fill="hold">
                                          <p:stCondLst>
                                            <p:cond delay="0"/>
                                          </p:stCondLst>
                                        </p:cTn>
                                        <p:tgtEl>
                                          <p:spTgt spid="36937"/>
                                        </p:tgtEl>
                                        <p:attrNameLst>
                                          <p:attrName>style.visibility</p:attrName>
                                        </p:attrNameLst>
                                      </p:cBhvr>
                                      <p:to>
                                        <p:strVal val="visible"/>
                                      </p:to>
                                    </p:set>
                                    <p:anim calcmode="lin" valueType="num">
                                      <p:cBhvr additive="base">
                                        <p:cTn id="110" dur="500" fill="hold"/>
                                        <p:tgtEl>
                                          <p:spTgt spid="36937"/>
                                        </p:tgtEl>
                                        <p:attrNameLst>
                                          <p:attrName>ppt_x</p:attrName>
                                        </p:attrNameLst>
                                      </p:cBhvr>
                                      <p:tavLst>
                                        <p:tav tm="0">
                                          <p:val>
                                            <p:strVal val="0-#ppt_w/2"/>
                                          </p:val>
                                        </p:tav>
                                        <p:tav tm="100000">
                                          <p:val>
                                            <p:strVal val="#ppt_x"/>
                                          </p:val>
                                        </p:tav>
                                      </p:tavLst>
                                    </p:anim>
                                    <p:anim calcmode="lin" valueType="num">
                                      <p:cBhvr additive="base">
                                        <p:cTn id="111" dur="500" fill="hold"/>
                                        <p:tgtEl>
                                          <p:spTgt spid="36937"/>
                                        </p:tgtEl>
                                        <p:attrNameLst>
                                          <p:attrName>ppt_y</p:attrName>
                                        </p:attrNameLst>
                                      </p:cBhvr>
                                      <p:tavLst>
                                        <p:tav tm="0">
                                          <p:val>
                                            <p:strVal val="#ppt_y"/>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8" fill="hold" grpId="0" nodeType="clickEffect">
                                  <p:stCondLst>
                                    <p:cond delay="0"/>
                                  </p:stCondLst>
                                  <p:childTnLst>
                                    <p:set>
                                      <p:cBhvr>
                                        <p:cTn id="115" dur="1" fill="hold">
                                          <p:stCondLst>
                                            <p:cond delay="0"/>
                                          </p:stCondLst>
                                        </p:cTn>
                                        <p:tgtEl>
                                          <p:spTgt spid="36938"/>
                                        </p:tgtEl>
                                        <p:attrNameLst>
                                          <p:attrName>style.visibility</p:attrName>
                                        </p:attrNameLst>
                                      </p:cBhvr>
                                      <p:to>
                                        <p:strVal val="visible"/>
                                      </p:to>
                                    </p:set>
                                    <p:anim calcmode="lin" valueType="num">
                                      <p:cBhvr additive="base">
                                        <p:cTn id="116" dur="500" fill="hold"/>
                                        <p:tgtEl>
                                          <p:spTgt spid="36938"/>
                                        </p:tgtEl>
                                        <p:attrNameLst>
                                          <p:attrName>ppt_x</p:attrName>
                                        </p:attrNameLst>
                                      </p:cBhvr>
                                      <p:tavLst>
                                        <p:tav tm="0">
                                          <p:val>
                                            <p:strVal val="0-#ppt_w/2"/>
                                          </p:val>
                                        </p:tav>
                                        <p:tav tm="100000">
                                          <p:val>
                                            <p:strVal val="#ppt_x"/>
                                          </p:val>
                                        </p:tav>
                                      </p:tavLst>
                                    </p:anim>
                                    <p:anim calcmode="lin" valueType="num">
                                      <p:cBhvr additive="base">
                                        <p:cTn id="117" dur="500" fill="hold"/>
                                        <p:tgtEl>
                                          <p:spTgt spid="36938"/>
                                        </p:tgtEl>
                                        <p:attrNameLst>
                                          <p:attrName>ppt_y</p:attrName>
                                        </p:attrNameLst>
                                      </p:cBhvr>
                                      <p:tavLst>
                                        <p:tav tm="0">
                                          <p:val>
                                            <p:strVal val="#ppt_y"/>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18" presetClass="entr" presetSubtype="3" fill="hold" nodeType="clickEffect">
                                  <p:stCondLst>
                                    <p:cond delay="0"/>
                                  </p:stCondLst>
                                  <p:childTnLst>
                                    <p:set>
                                      <p:cBhvr>
                                        <p:cTn id="121" dur="1" fill="hold">
                                          <p:stCondLst>
                                            <p:cond delay="0"/>
                                          </p:stCondLst>
                                        </p:cTn>
                                        <p:tgtEl>
                                          <p:spTgt spid="36926"/>
                                        </p:tgtEl>
                                        <p:attrNameLst>
                                          <p:attrName>style.visibility</p:attrName>
                                        </p:attrNameLst>
                                      </p:cBhvr>
                                      <p:to>
                                        <p:strVal val="visible"/>
                                      </p:to>
                                    </p:set>
                                    <p:animEffect transition="in" filter="strips(upRight)">
                                      <p:cBhvr>
                                        <p:cTn id="122" dur="500"/>
                                        <p:tgtEl>
                                          <p:spTgt spid="36926"/>
                                        </p:tgtEl>
                                      </p:cBhvr>
                                    </p:animEffect>
                                  </p:childTnLst>
                                </p:cTn>
                              </p:par>
                            </p:childTnLst>
                          </p:cTn>
                        </p:par>
                      </p:childTnLst>
                    </p:cTn>
                  </p:par>
                  <p:par>
                    <p:cTn id="123" fill="hold">
                      <p:stCondLst>
                        <p:cond delay="indefinite"/>
                      </p:stCondLst>
                      <p:childTnLst>
                        <p:par>
                          <p:cTn id="124" fill="hold">
                            <p:stCondLst>
                              <p:cond delay="0"/>
                            </p:stCondLst>
                            <p:childTnLst>
                              <p:par>
                                <p:cTn id="125" presetID="2" presetClass="entr" presetSubtype="12" fill="hold" grpId="0" nodeType="clickEffect">
                                  <p:stCondLst>
                                    <p:cond delay="0"/>
                                  </p:stCondLst>
                                  <p:childTnLst>
                                    <p:set>
                                      <p:cBhvr>
                                        <p:cTn id="126" dur="1" fill="hold">
                                          <p:stCondLst>
                                            <p:cond delay="0"/>
                                          </p:stCondLst>
                                        </p:cTn>
                                        <p:tgtEl>
                                          <p:spTgt spid="36941"/>
                                        </p:tgtEl>
                                        <p:attrNameLst>
                                          <p:attrName>style.visibility</p:attrName>
                                        </p:attrNameLst>
                                      </p:cBhvr>
                                      <p:to>
                                        <p:strVal val="visible"/>
                                      </p:to>
                                    </p:set>
                                    <p:anim calcmode="lin" valueType="num">
                                      <p:cBhvr additive="base">
                                        <p:cTn id="127" dur="500" fill="hold"/>
                                        <p:tgtEl>
                                          <p:spTgt spid="36941"/>
                                        </p:tgtEl>
                                        <p:attrNameLst>
                                          <p:attrName>ppt_x</p:attrName>
                                        </p:attrNameLst>
                                      </p:cBhvr>
                                      <p:tavLst>
                                        <p:tav tm="0">
                                          <p:val>
                                            <p:strVal val="0-#ppt_w/2"/>
                                          </p:val>
                                        </p:tav>
                                        <p:tav tm="100000">
                                          <p:val>
                                            <p:strVal val="#ppt_x"/>
                                          </p:val>
                                        </p:tav>
                                      </p:tavLst>
                                    </p:anim>
                                    <p:anim calcmode="lin" valueType="num">
                                      <p:cBhvr additive="base">
                                        <p:cTn id="128" dur="500" fill="hold"/>
                                        <p:tgtEl>
                                          <p:spTgt spid="36941"/>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18" presetClass="entr" presetSubtype="3" fill="hold" grpId="0" nodeType="clickEffect">
                                  <p:stCondLst>
                                    <p:cond delay="0"/>
                                  </p:stCondLst>
                                  <p:iterate type="wd">
                                    <p:tmPct val="100000"/>
                                  </p:iterate>
                                  <p:childTnLst>
                                    <p:set>
                                      <p:cBhvr>
                                        <p:cTn id="132" dur="1" fill="hold">
                                          <p:stCondLst>
                                            <p:cond delay="0"/>
                                          </p:stCondLst>
                                        </p:cTn>
                                        <p:tgtEl>
                                          <p:spTgt spid="36940"/>
                                        </p:tgtEl>
                                        <p:attrNameLst>
                                          <p:attrName>style.visibility</p:attrName>
                                        </p:attrNameLst>
                                      </p:cBhvr>
                                      <p:to>
                                        <p:strVal val="visible"/>
                                      </p:to>
                                    </p:set>
                                    <p:animEffect transition="in" filter="strips(upRight)">
                                      <p:cBhvr>
                                        <p:cTn id="133" dur="300"/>
                                        <p:tgtEl>
                                          <p:spTgt spid="36940"/>
                                        </p:tgtEl>
                                      </p:cBhvr>
                                    </p:animEffect>
                                  </p:childTnLst>
                                </p:cTn>
                              </p:par>
                            </p:childTnLst>
                          </p:cTn>
                        </p:par>
                      </p:childTnLst>
                    </p:cTn>
                  </p:par>
                  <p:par>
                    <p:cTn id="134" fill="hold">
                      <p:stCondLst>
                        <p:cond delay="indefinite"/>
                      </p:stCondLst>
                      <p:childTnLst>
                        <p:par>
                          <p:cTn id="135" fill="hold">
                            <p:stCondLst>
                              <p:cond delay="0"/>
                            </p:stCondLst>
                            <p:childTnLst>
                              <p:par>
                                <p:cTn id="136" presetID="2" presetClass="entr" presetSubtype="9" fill="hold" grpId="0" nodeType="clickEffect">
                                  <p:stCondLst>
                                    <p:cond delay="0"/>
                                  </p:stCondLst>
                                  <p:childTnLst>
                                    <p:set>
                                      <p:cBhvr>
                                        <p:cTn id="137" dur="1" fill="hold">
                                          <p:stCondLst>
                                            <p:cond delay="0"/>
                                          </p:stCondLst>
                                        </p:cTn>
                                        <p:tgtEl>
                                          <p:spTgt spid="36951"/>
                                        </p:tgtEl>
                                        <p:attrNameLst>
                                          <p:attrName>style.visibility</p:attrName>
                                        </p:attrNameLst>
                                      </p:cBhvr>
                                      <p:to>
                                        <p:strVal val="visible"/>
                                      </p:to>
                                    </p:set>
                                    <p:anim calcmode="lin" valueType="num">
                                      <p:cBhvr additive="base">
                                        <p:cTn id="138" dur="500" fill="hold"/>
                                        <p:tgtEl>
                                          <p:spTgt spid="36951"/>
                                        </p:tgtEl>
                                        <p:attrNameLst>
                                          <p:attrName>ppt_x</p:attrName>
                                        </p:attrNameLst>
                                      </p:cBhvr>
                                      <p:tavLst>
                                        <p:tav tm="0">
                                          <p:val>
                                            <p:strVal val="0-#ppt_w/2"/>
                                          </p:val>
                                        </p:tav>
                                        <p:tav tm="100000">
                                          <p:val>
                                            <p:strVal val="#ppt_x"/>
                                          </p:val>
                                        </p:tav>
                                      </p:tavLst>
                                    </p:anim>
                                    <p:anim calcmode="lin" valueType="num">
                                      <p:cBhvr additive="base">
                                        <p:cTn id="139" dur="500" fill="hold"/>
                                        <p:tgtEl>
                                          <p:spTgt spid="36951"/>
                                        </p:tgtEl>
                                        <p:attrNameLst>
                                          <p:attrName>ppt_y</p:attrName>
                                        </p:attrNameLst>
                                      </p:cBhvr>
                                      <p:tavLst>
                                        <p:tav tm="0">
                                          <p:val>
                                            <p:strVal val="0-#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18" presetClass="entr" presetSubtype="6" fill="hold" nodeType="clickEffect">
                                  <p:stCondLst>
                                    <p:cond delay="0"/>
                                  </p:stCondLst>
                                  <p:childTnLst>
                                    <p:set>
                                      <p:cBhvr>
                                        <p:cTn id="143" dur="1" fill="hold">
                                          <p:stCondLst>
                                            <p:cond delay="0"/>
                                          </p:stCondLst>
                                        </p:cTn>
                                        <p:tgtEl>
                                          <p:spTgt spid="36883"/>
                                        </p:tgtEl>
                                        <p:attrNameLst>
                                          <p:attrName>style.visibility</p:attrName>
                                        </p:attrNameLst>
                                      </p:cBhvr>
                                      <p:to>
                                        <p:strVal val="visible"/>
                                      </p:to>
                                    </p:set>
                                    <p:animEffect transition="in" filter="strips(downRight)">
                                      <p:cBhvr>
                                        <p:cTn id="144" dur="500"/>
                                        <p:tgtEl>
                                          <p:spTgt spid="36883"/>
                                        </p:tgtEl>
                                      </p:cBhvr>
                                    </p:animEffect>
                                  </p:childTnLst>
                                </p:cTn>
                              </p:par>
                            </p:childTnLst>
                          </p:cTn>
                        </p:par>
                      </p:childTnLst>
                    </p:cTn>
                  </p:par>
                  <p:par>
                    <p:cTn id="145" fill="hold">
                      <p:stCondLst>
                        <p:cond delay="indefinite"/>
                      </p:stCondLst>
                      <p:childTnLst>
                        <p:par>
                          <p:cTn id="146" fill="hold">
                            <p:stCondLst>
                              <p:cond delay="0"/>
                            </p:stCondLst>
                            <p:childTnLst>
                              <p:par>
                                <p:cTn id="147" presetID="2" presetClass="entr" presetSubtype="9" fill="hold" grpId="0" nodeType="clickEffect">
                                  <p:stCondLst>
                                    <p:cond delay="0"/>
                                  </p:stCondLst>
                                  <p:childTnLst>
                                    <p:set>
                                      <p:cBhvr>
                                        <p:cTn id="148" dur="1" fill="hold">
                                          <p:stCondLst>
                                            <p:cond delay="0"/>
                                          </p:stCondLst>
                                        </p:cTn>
                                        <p:tgtEl>
                                          <p:spTgt spid="36893"/>
                                        </p:tgtEl>
                                        <p:attrNameLst>
                                          <p:attrName>style.visibility</p:attrName>
                                        </p:attrNameLst>
                                      </p:cBhvr>
                                      <p:to>
                                        <p:strVal val="visible"/>
                                      </p:to>
                                    </p:set>
                                    <p:anim calcmode="lin" valueType="num">
                                      <p:cBhvr additive="base">
                                        <p:cTn id="149" dur="500" fill="hold"/>
                                        <p:tgtEl>
                                          <p:spTgt spid="36893"/>
                                        </p:tgtEl>
                                        <p:attrNameLst>
                                          <p:attrName>ppt_x</p:attrName>
                                        </p:attrNameLst>
                                      </p:cBhvr>
                                      <p:tavLst>
                                        <p:tav tm="0">
                                          <p:val>
                                            <p:strVal val="0-#ppt_w/2"/>
                                          </p:val>
                                        </p:tav>
                                        <p:tav tm="100000">
                                          <p:val>
                                            <p:strVal val="#ppt_x"/>
                                          </p:val>
                                        </p:tav>
                                      </p:tavLst>
                                    </p:anim>
                                    <p:anim calcmode="lin" valueType="num">
                                      <p:cBhvr additive="base">
                                        <p:cTn id="150" dur="500" fill="hold"/>
                                        <p:tgtEl>
                                          <p:spTgt spid="36893"/>
                                        </p:tgtEl>
                                        <p:attrNameLst>
                                          <p:attrName>ppt_y</p:attrName>
                                        </p:attrNameLst>
                                      </p:cBhvr>
                                      <p:tavLst>
                                        <p:tav tm="0">
                                          <p:val>
                                            <p:strVal val="0-#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9" fill="hold" grpId="0" nodeType="clickEffect">
                                  <p:stCondLst>
                                    <p:cond delay="0"/>
                                  </p:stCondLst>
                                  <p:childTnLst>
                                    <p:set>
                                      <p:cBhvr>
                                        <p:cTn id="154" dur="1" fill="hold">
                                          <p:stCondLst>
                                            <p:cond delay="0"/>
                                          </p:stCondLst>
                                        </p:cTn>
                                        <p:tgtEl>
                                          <p:spTgt spid="36894"/>
                                        </p:tgtEl>
                                        <p:attrNameLst>
                                          <p:attrName>style.visibility</p:attrName>
                                        </p:attrNameLst>
                                      </p:cBhvr>
                                      <p:to>
                                        <p:strVal val="visible"/>
                                      </p:to>
                                    </p:set>
                                    <p:anim calcmode="lin" valueType="num">
                                      <p:cBhvr additive="base">
                                        <p:cTn id="155" dur="500" fill="hold"/>
                                        <p:tgtEl>
                                          <p:spTgt spid="36894"/>
                                        </p:tgtEl>
                                        <p:attrNameLst>
                                          <p:attrName>ppt_x</p:attrName>
                                        </p:attrNameLst>
                                      </p:cBhvr>
                                      <p:tavLst>
                                        <p:tav tm="0">
                                          <p:val>
                                            <p:strVal val="0-#ppt_w/2"/>
                                          </p:val>
                                        </p:tav>
                                        <p:tav tm="100000">
                                          <p:val>
                                            <p:strVal val="#ppt_x"/>
                                          </p:val>
                                        </p:tav>
                                      </p:tavLst>
                                    </p:anim>
                                    <p:anim calcmode="lin" valueType="num">
                                      <p:cBhvr additive="base">
                                        <p:cTn id="156" dur="500" fill="hold"/>
                                        <p:tgtEl>
                                          <p:spTgt spid="36894"/>
                                        </p:tgtEl>
                                        <p:attrNameLst>
                                          <p:attrName>ppt_y</p:attrName>
                                        </p:attrNameLst>
                                      </p:cBhvr>
                                      <p:tavLst>
                                        <p:tav tm="0">
                                          <p:val>
                                            <p:strVal val="0-#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9" fill="hold" grpId="0" nodeType="clickEffect">
                                  <p:stCondLst>
                                    <p:cond delay="0"/>
                                  </p:stCondLst>
                                  <p:childTnLst>
                                    <p:set>
                                      <p:cBhvr>
                                        <p:cTn id="160" dur="1" fill="hold">
                                          <p:stCondLst>
                                            <p:cond delay="0"/>
                                          </p:stCondLst>
                                        </p:cTn>
                                        <p:tgtEl>
                                          <p:spTgt spid="36899"/>
                                        </p:tgtEl>
                                        <p:attrNameLst>
                                          <p:attrName>style.visibility</p:attrName>
                                        </p:attrNameLst>
                                      </p:cBhvr>
                                      <p:to>
                                        <p:strVal val="visible"/>
                                      </p:to>
                                    </p:set>
                                    <p:anim calcmode="lin" valueType="num">
                                      <p:cBhvr additive="base">
                                        <p:cTn id="161" dur="500" fill="hold"/>
                                        <p:tgtEl>
                                          <p:spTgt spid="36899"/>
                                        </p:tgtEl>
                                        <p:attrNameLst>
                                          <p:attrName>ppt_x</p:attrName>
                                        </p:attrNameLst>
                                      </p:cBhvr>
                                      <p:tavLst>
                                        <p:tav tm="0">
                                          <p:val>
                                            <p:strVal val="0-#ppt_w/2"/>
                                          </p:val>
                                        </p:tav>
                                        <p:tav tm="100000">
                                          <p:val>
                                            <p:strVal val="#ppt_x"/>
                                          </p:val>
                                        </p:tav>
                                      </p:tavLst>
                                    </p:anim>
                                    <p:anim calcmode="lin" valueType="num">
                                      <p:cBhvr additive="base">
                                        <p:cTn id="162" dur="500" fill="hold"/>
                                        <p:tgtEl>
                                          <p:spTgt spid="36899"/>
                                        </p:tgtEl>
                                        <p:attrNameLst>
                                          <p:attrName>ppt_y</p:attrName>
                                        </p:attrNameLst>
                                      </p:cBhvr>
                                      <p:tavLst>
                                        <p:tav tm="0">
                                          <p:val>
                                            <p:strVal val="0-#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9" fill="hold" grpId="0" nodeType="clickEffect">
                                  <p:stCondLst>
                                    <p:cond delay="0"/>
                                  </p:stCondLst>
                                  <p:childTnLst>
                                    <p:set>
                                      <p:cBhvr>
                                        <p:cTn id="166" dur="1" fill="hold">
                                          <p:stCondLst>
                                            <p:cond delay="0"/>
                                          </p:stCondLst>
                                        </p:cTn>
                                        <p:tgtEl>
                                          <p:spTgt spid="36902"/>
                                        </p:tgtEl>
                                        <p:attrNameLst>
                                          <p:attrName>style.visibility</p:attrName>
                                        </p:attrNameLst>
                                      </p:cBhvr>
                                      <p:to>
                                        <p:strVal val="visible"/>
                                      </p:to>
                                    </p:set>
                                    <p:anim calcmode="lin" valueType="num">
                                      <p:cBhvr additive="base">
                                        <p:cTn id="167" dur="500" fill="hold"/>
                                        <p:tgtEl>
                                          <p:spTgt spid="36902"/>
                                        </p:tgtEl>
                                        <p:attrNameLst>
                                          <p:attrName>ppt_x</p:attrName>
                                        </p:attrNameLst>
                                      </p:cBhvr>
                                      <p:tavLst>
                                        <p:tav tm="0">
                                          <p:val>
                                            <p:strVal val="0-#ppt_w/2"/>
                                          </p:val>
                                        </p:tav>
                                        <p:tav tm="100000">
                                          <p:val>
                                            <p:strVal val="#ppt_x"/>
                                          </p:val>
                                        </p:tav>
                                      </p:tavLst>
                                    </p:anim>
                                    <p:anim calcmode="lin" valueType="num">
                                      <p:cBhvr additive="base">
                                        <p:cTn id="168" dur="500" fill="hold"/>
                                        <p:tgtEl>
                                          <p:spTgt spid="36902"/>
                                        </p:tgtEl>
                                        <p:attrNameLst>
                                          <p:attrName>ppt_y</p:attrName>
                                        </p:attrNameLst>
                                      </p:cBhvr>
                                      <p:tavLst>
                                        <p:tav tm="0">
                                          <p:val>
                                            <p:strVal val="0-#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9" fill="hold" grpId="0" nodeType="clickEffect">
                                  <p:stCondLst>
                                    <p:cond delay="0"/>
                                  </p:stCondLst>
                                  <p:childTnLst>
                                    <p:set>
                                      <p:cBhvr>
                                        <p:cTn id="172" dur="1" fill="hold">
                                          <p:stCondLst>
                                            <p:cond delay="0"/>
                                          </p:stCondLst>
                                        </p:cTn>
                                        <p:tgtEl>
                                          <p:spTgt spid="36903"/>
                                        </p:tgtEl>
                                        <p:attrNameLst>
                                          <p:attrName>style.visibility</p:attrName>
                                        </p:attrNameLst>
                                      </p:cBhvr>
                                      <p:to>
                                        <p:strVal val="visible"/>
                                      </p:to>
                                    </p:set>
                                    <p:anim calcmode="lin" valueType="num">
                                      <p:cBhvr additive="base">
                                        <p:cTn id="173" dur="500" fill="hold"/>
                                        <p:tgtEl>
                                          <p:spTgt spid="36903"/>
                                        </p:tgtEl>
                                        <p:attrNameLst>
                                          <p:attrName>ppt_x</p:attrName>
                                        </p:attrNameLst>
                                      </p:cBhvr>
                                      <p:tavLst>
                                        <p:tav tm="0">
                                          <p:val>
                                            <p:strVal val="0-#ppt_w/2"/>
                                          </p:val>
                                        </p:tav>
                                        <p:tav tm="100000">
                                          <p:val>
                                            <p:strVal val="#ppt_x"/>
                                          </p:val>
                                        </p:tav>
                                      </p:tavLst>
                                    </p:anim>
                                    <p:anim calcmode="lin" valueType="num">
                                      <p:cBhvr additive="base">
                                        <p:cTn id="174" dur="500" fill="hold"/>
                                        <p:tgtEl>
                                          <p:spTgt spid="36903"/>
                                        </p:tgtEl>
                                        <p:attrNameLst>
                                          <p:attrName>ppt_y</p:attrName>
                                        </p:attrNameLst>
                                      </p:cBhvr>
                                      <p:tavLst>
                                        <p:tav tm="0">
                                          <p:val>
                                            <p:strVal val="0-#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3" presetClass="entr" presetSubtype="16" fill="hold" nodeType="clickEffect">
                                  <p:stCondLst>
                                    <p:cond delay="0"/>
                                  </p:stCondLst>
                                  <p:childTnLst>
                                    <p:set>
                                      <p:cBhvr>
                                        <p:cTn id="178" dur="1" fill="hold">
                                          <p:stCondLst>
                                            <p:cond delay="0"/>
                                          </p:stCondLst>
                                        </p:cTn>
                                        <p:tgtEl>
                                          <p:spTgt spid="36969"/>
                                        </p:tgtEl>
                                        <p:attrNameLst>
                                          <p:attrName>style.visibility</p:attrName>
                                        </p:attrNameLst>
                                      </p:cBhvr>
                                      <p:to>
                                        <p:strVal val="visible"/>
                                      </p:to>
                                    </p:set>
                                    <p:anim calcmode="lin" valueType="num">
                                      <p:cBhvr>
                                        <p:cTn id="179" dur="500" fill="hold"/>
                                        <p:tgtEl>
                                          <p:spTgt spid="36969"/>
                                        </p:tgtEl>
                                        <p:attrNameLst>
                                          <p:attrName>ppt_w</p:attrName>
                                        </p:attrNameLst>
                                      </p:cBhvr>
                                      <p:tavLst>
                                        <p:tav tm="0">
                                          <p:val>
                                            <p:fltVal val="0"/>
                                          </p:val>
                                        </p:tav>
                                        <p:tav tm="100000">
                                          <p:val>
                                            <p:strVal val="#ppt_w"/>
                                          </p:val>
                                        </p:tav>
                                      </p:tavLst>
                                    </p:anim>
                                    <p:anim calcmode="lin" valueType="num">
                                      <p:cBhvr>
                                        <p:cTn id="180" dur="500" fill="hold"/>
                                        <p:tgtEl>
                                          <p:spTgt spid="36969"/>
                                        </p:tgtEl>
                                        <p:attrNameLst>
                                          <p:attrName>ppt_h</p:attrName>
                                        </p:attrNameLst>
                                      </p:cBhvr>
                                      <p:tavLst>
                                        <p:tav tm="0">
                                          <p:val>
                                            <p:fltVal val="0"/>
                                          </p:val>
                                        </p:tav>
                                        <p:tav tm="100000">
                                          <p:val>
                                            <p:strVal val="#ppt_h"/>
                                          </p:val>
                                        </p:tav>
                                      </p:tavLst>
                                    </p:anim>
                                  </p:childTnLst>
                                </p:cTn>
                              </p:par>
                            </p:childTnLst>
                          </p:cTn>
                        </p:par>
                      </p:childTnLst>
                    </p:cTn>
                  </p:par>
                  <p:par>
                    <p:cTn id="181" fill="hold">
                      <p:stCondLst>
                        <p:cond delay="indefinite"/>
                      </p:stCondLst>
                      <p:childTnLst>
                        <p:par>
                          <p:cTn id="182" fill="hold">
                            <p:stCondLst>
                              <p:cond delay="0"/>
                            </p:stCondLst>
                            <p:childTnLst>
                              <p:par>
                                <p:cTn id="183" presetID="18" presetClass="entr" presetSubtype="12" fill="hold" nodeType="clickEffect">
                                  <p:stCondLst>
                                    <p:cond delay="0"/>
                                  </p:stCondLst>
                                  <p:childTnLst>
                                    <p:set>
                                      <p:cBhvr>
                                        <p:cTn id="184" dur="1" fill="hold">
                                          <p:stCondLst>
                                            <p:cond delay="0"/>
                                          </p:stCondLst>
                                        </p:cTn>
                                        <p:tgtEl>
                                          <p:spTgt spid="36904"/>
                                        </p:tgtEl>
                                        <p:attrNameLst>
                                          <p:attrName>style.visibility</p:attrName>
                                        </p:attrNameLst>
                                      </p:cBhvr>
                                      <p:to>
                                        <p:strVal val="visible"/>
                                      </p:to>
                                    </p:set>
                                    <p:animEffect transition="in" filter="strips(downLeft)">
                                      <p:cBhvr>
                                        <p:cTn id="185" dur="500"/>
                                        <p:tgtEl>
                                          <p:spTgt spid="36904"/>
                                        </p:tgtEl>
                                      </p:cBhvr>
                                    </p:animEffec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nodeType="clickEffect">
                                  <p:stCondLst>
                                    <p:cond delay="0"/>
                                  </p:stCondLst>
                                  <p:childTnLst>
                                    <p:set>
                                      <p:cBhvr>
                                        <p:cTn id="189" dur="1" fill="hold">
                                          <p:stCondLst>
                                            <p:cond delay="499"/>
                                          </p:stCondLst>
                                        </p:cTn>
                                        <p:tgtEl>
                                          <p:spTgt spid="36913"/>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2" presetClass="entr" presetSubtype="6" fill="hold" grpId="0" nodeType="clickEffect">
                                  <p:stCondLst>
                                    <p:cond delay="0"/>
                                  </p:stCondLst>
                                  <p:childTnLst>
                                    <p:set>
                                      <p:cBhvr>
                                        <p:cTn id="193" dur="1" fill="hold">
                                          <p:stCondLst>
                                            <p:cond delay="0"/>
                                          </p:stCondLst>
                                        </p:cTn>
                                        <p:tgtEl>
                                          <p:spTgt spid="36892"/>
                                        </p:tgtEl>
                                        <p:attrNameLst>
                                          <p:attrName>style.visibility</p:attrName>
                                        </p:attrNameLst>
                                      </p:cBhvr>
                                      <p:to>
                                        <p:strVal val="visible"/>
                                      </p:to>
                                    </p:set>
                                    <p:anim calcmode="lin" valueType="num">
                                      <p:cBhvr additive="base">
                                        <p:cTn id="194" dur="500" fill="hold"/>
                                        <p:tgtEl>
                                          <p:spTgt spid="36892"/>
                                        </p:tgtEl>
                                        <p:attrNameLst>
                                          <p:attrName>ppt_x</p:attrName>
                                        </p:attrNameLst>
                                      </p:cBhvr>
                                      <p:tavLst>
                                        <p:tav tm="0">
                                          <p:val>
                                            <p:strVal val="1+#ppt_w/2"/>
                                          </p:val>
                                        </p:tav>
                                        <p:tav tm="100000">
                                          <p:val>
                                            <p:strVal val="#ppt_x"/>
                                          </p:val>
                                        </p:tav>
                                      </p:tavLst>
                                    </p:anim>
                                    <p:anim calcmode="lin" valueType="num">
                                      <p:cBhvr additive="base">
                                        <p:cTn id="195" dur="500" fill="hold"/>
                                        <p:tgtEl>
                                          <p:spTgt spid="36892"/>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6" fill="hold" grpId="0" nodeType="clickEffect">
                                  <p:stCondLst>
                                    <p:cond delay="0"/>
                                  </p:stCondLst>
                                  <p:childTnLst>
                                    <p:set>
                                      <p:cBhvr>
                                        <p:cTn id="199" dur="1" fill="hold">
                                          <p:stCondLst>
                                            <p:cond delay="0"/>
                                          </p:stCondLst>
                                        </p:cTn>
                                        <p:tgtEl>
                                          <p:spTgt spid="36895"/>
                                        </p:tgtEl>
                                        <p:attrNameLst>
                                          <p:attrName>style.visibility</p:attrName>
                                        </p:attrNameLst>
                                      </p:cBhvr>
                                      <p:to>
                                        <p:strVal val="visible"/>
                                      </p:to>
                                    </p:set>
                                    <p:anim calcmode="lin" valueType="num">
                                      <p:cBhvr additive="base">
                                        <p:cTn id="200" dur="500" fill="hold"/>
                                        <p:tgtEl>
                                          <p:spTgt spid="36895"/>
                                        </p:tgtEl>
                                        <p:attrNameLst>
                                          <p:attrName>ppt_x</p:attrName>
                                        </p:attrNameLst>
                                      </p:cBhvr>
                                      <p:tavLst>
                                        <p:tav tm="0">
                                          <p:val>
                                            <p:strVal val="1+#ppt_w/2"/>
                                          </p:val>
                                        </p:tav>
                                        <p:tav tm="100000">
                                          <p:val>
                                            <p:strVal val="#ppt_x"/>
                                          </p:val>
                                        </p:tav>
                                      </p:tavLst>
                                    </p:anim>
                                    <p:anim calcmode="lin" valueType="num">
                                      <p:cBhvr additive="base">
                                        <p:cTn id="201" dur="500" fill="hold"/>
                                        <p:tgtEl>
                                          <p:spTgt spid="36895"/>
                                        </p:tgtEl>
                                        <p:attrNameLst>
                                          <p:attrName>ppt_y</p:attrName>
                                        </p:attrNameLst>
                                      </p:cBhvr>
                                      <p:tavLst>
                                        <p:tav tm="0">
                                          <p:val>
                                            <p:strVal val="1+#ppt_h/2"/>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6" fill="hold" grpId="0" nodeType="clickEffect">
                                  <p:stCondLst>
                                    <p:cond delay="0"/>
                                  </p:stCondLst>
                                  <p:childTnLst>
                                    <p:set>
                                      <p:cBhvr>
                                        <p:cTn id="205" dur="1" fill="hold">
                                          <p:stCondLst>
                                            <p:cond delay="0"/>
                                          </p:stCondLst>
                                        </p:cTn>
                                        <p:tgtEl>
                                          <p:spTgt spid="36896"/>
                                        </p:tgtEl>
                                        <p:attrNameLst>
                                          <p:attrName>style.visibility</p:attrName>
                                        </p:attrNameLst>
                                      </p:cBhvr>
                                      <p:to>
                                        <p:strVal val="visible"/>
                                      </p:to>
                                    </p:set>
                                    <p:anim calcmode="lin" valueType="num">
                                      <p:cBhvr additive="base">
                                        <p:cTn id="206" dur="500" fill="hold"/>
                                        <p:tgtEl>
                                          <p:spTgt spid="36896"/>
                                        </p:tgtEl>
                                        <p:attrNameLst>
                                          <p:attrName>ppt_x</p:attrName>
                                        </p:attrNameLst>
                                      </p:cBhvr>
                                      <p:tavLst>
                                        <p:tav tm="0">
                                          <p:val>
                                            <p:strVal val="1+#ppt_w/2"/>
                                          </p:val>
                                        </p:tav>
                                        <p:tav tm="100000">
                                          <p:val>
                                            <p:strVal val="#ppt_x"/>
                                          </p:val>
                                        </p:tav>
                                      </p:tavLst>
                                    </p:anim>
                                    <p:anim calcmode="lin" valueType="num">
                                      <p:cBhvr additive="base">
                                        <p:cTn id="207" dur="500" fill="hold"/>
                                        <p:tgtEl>
                                          <p:spTgt spid="36896"/>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6" fill="hold" grpId="0" nodeType="clickEffect">
                                  <p:stCondLst>
                                    <p:cond delay="0"/>
                                  </p:stCondLst>
                                  <p:childTnLst>
                                    <p:set>
                                      <p:cBhvr>
                                        <p:cTn id="211" dur="1" fill="hold">
                                          <p:stCondLst>
                                            <p:cond delay="0"/>
                                          </p:stCondLst>
                                        </p:cTn>
                                        <p:tgtEl>
                                          <p:spTgt spid="36897"/>
                                        </p:tgtEl>
                                        <p:attrNameLst>
                                          <p:attrName>style.visibility</p:attrName>
                                        </p:attrNameLst>
                                      </p:cBhvr>
                                      <p:to>
                                        <p:strVal val="visible"/>
                                      </p:to>
                                    </p:set>
                                    <p:anim calcmode="lin" valueType="num">
                                      <p:cBhvr additive="base">
                                        <p:cTn id="212" dur="500" fill="hold"/>
                                        <p:tgtEl>
                                          <p:spTgt spid="36897"/>
                                        </p:tgtEl>
                                        <p:attrNameLst>
                                          <p:attrName>ppt_x</p:attrName>
                                        </p:attrNameLst>
                                      </p:cBhvr>
                                      <p:tavLst>
                                        <p:tav tm="0">
                                          <p:val>
                                            <p:strVal val="1+#ppt_w/2"/>
                                          </p:val>
                                        </p:tav>
                                        <p:tav tm="100000">
                                          <p:val>
                                            <p:strVal val="#ppt_x"/>
                                          </p:val>
                                        </p:tav>
                                      </p:tavLst>
                                    </p:anim>
                                    <p:anim calcmode="lin" valueType="num">
                                      <p:cBhvr additive="base">
                                        <p:cTn id="213" dur="500" fill="hold"/>
                                        <p:tgtEl>
                                          <p:spTgt spid="36897"/>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6" fill="hold" grpId="0" nodeType="clickEffect">
                                  <p:stCondLst>
                                    <p:cond delay="0"/>
                                  </p:stCondLst>
                                  <p:childTnLst>
                                    <p:set>
                                      <p:cBhvr>
                                        <p:cTn id="217" dur="1" fill="hold">
                                          <p:stCondLst>
                                            <p:cond delay="0"/>
                                          </p:stCondLst>
                                        </p:cTn>
                                        <p:tgtEl>
                                          <p:spTgt spid="36898"/>
                                        </p:tgtEl>
                                        <p:attrNameLst>
                                          <p:attrName>style.visibility</p:attrName>
                                        </p:attrNameLst>
                                      </p:cBhvr>
                                      <p:to>
                                        <p:strVal val="visible"/>
                                      </p:to>
                                    </p:set>
                                    <p:anim calcmode="lin" valueType="num">
                                      <p:cBhvr additive="base">
                                        <p:cTn id="218" dur="500" fill="hold"/>
                                        <p:tgtEl>
                                          <p:spTgt spid="36898"/>
                                        </p:tgtEl>
                                        <p:attrNameLst>
                                          <p:attrName>ppt_x</p:attrName>
                                        </p:attrNameLst>
                                      </p:cBhvr>
                                      <p:tavLst>
                                        <p:tav tm="0">
                                          <p:val>
                                            <p:strVal val="1+#ppt_w/2"/>
                                          </p:val>
                                        </p:tav>
                                        <p:tav tm="100000">
                                          <p:val>
                                            <p:strVal val="#ppt_x"/>
                                          </p:val>
                                        </p:tav>
                                      </p:tavLst>
                                    </p:anim>
                                    <p:anim calcmode="lin" valueType="num">
                                      <p:cBhvr additive="base">
                                        <p:cTn id="219" dur="500" fill="hold"/>
                                        <p:tgtEl>
                                          <p:spTgt spid="36898"/>
                                        </p:tgtEl>
                                        <p:attrNameLst>
                                          <p:attrName>ppt_y</p:attrName>
                                        </p:attrNameLst>
                                      </p:cBhvr>
                                      <p:tavLst>
                                        <p:tav tm="0">
                                          <p:val>
                                            <p:strVal val="1+#ppt_h/2"/>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2" presetClass="entr" presetSubtype="6" fill="hold" grpId="0" nodeType="clickEffect">
                                  <p:stCondLst>
                                    <p:cond delay="0"/>
                                  </p:stCondLst>
                                  <p:childTnLst>
                                    <p:set>
                                      <p:cBhvr>
                                        <p:cTn id="223" dur="1" fill="hold">
                                          <p:stCondLst>
                                            <p:cond delay="0"/>
                                          </p:stCondLst>
                                        </p:cTn>
                                        <p:tgtEl>
                                          <p:spTgt spid="36901"/>
                                        </p:tgtEl>
                                        <p:attrNameLst>
                                          <p:attrName>style.visibility</p:attrName>
                                        </p:attrNameLst>
                                      </p:cBhvr>
                                      <p:to>
                                        <p:strVal val="visible"/>
                                      </p:to>
                                    </p:set>
                                    <p:anim calcmode="lin" valueType="num">
                                      <p:cBhvr additive="base">
                                        <p:cTn id="224" dur="500" fill="hold"/>
                                        <p:tgtEl>
                                          <p:spTgt spid="36901"/>
                                        </p:tgtEl>
                                        <p:attrNameLst>
                                          <p:attrName>ppt_x</p:attrName>
                                        </p:attrNameLst>
                                      </p:cBhvr>
                                      <p:tavLst>
                                        <p:tav tm="0">
                                          <p:val>
                                            <p:strVal val="1+#ppt_w/2"/>
                                          </p:val>
                                        </p:tav>
                                        <p:tav tm="100000">
                                          <p:val>
                                            <p:strVal val="#ppt_x"/>
                                          </p:val>
                                        </p:tav>
                                      </p:tavLst>
                                    </p:anim>
                                    <p:anim calcmode="lin" valueType="num">
                                      <p:cBhvr additive="base">
                                        <p:cTn id="225" dur="500" fill="hold"/>
                                        <p:tgtEl>
                                          <p:spTgt spid="36901"/>
                                        </p:tgtEl>
                                        <p:attrNameLst>
                                          <p:attrName>ppt_y</p:attrName>
                                        </p:attrNameLst>
                                      </p:cBhvr>
                                      <p:tavLst>
                                        <p:tav tm="0">
                                          <p:val>
                                            <p:strVal val="1+#ppt_h/2"/>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2" presetClass="entr" presetSubtype="6" fill="hold" grpId="0" nodeType="clickEffect">
                                  <p:stCondLst>
                                    <p:cond delay="0"/>
                                  </p:stCondLst>
                                  <p:childTnLst>
                                    <p:set>
                                      <p:cBhvr>
                                        <p:cTn id="229" dur="1" fill="hold">
                                          <p:stCondLst>
                                            <p:cond delay="0"/>
                                          </p:stCondLst>
                                        </p:cTn>
                                        <p:tgtEl>
                                          <p:spTgt spid="36900"/>
                                        </p:tgtEl>
                                        <p:attrNameLst>
                                          <p:attrName>style.visibility</p:attrName>
                                        </p:attrNameLst>
                                      </p:cBhvr>
                                      <p:to>
                                        <p:strVal val="visible"/>
                                      </p:to>
                                    </p:set>
                                    <p:anim calcmode="lin" valueType="num">
                                      <p:cBhvr additive="base">
                                        <p:cTn id="230" dur="500" fill="hold"/>
                                        <p:tgtEl>
                                          <p:spTgt spid="36900"/>
                                        </p:tgtEl>
                                        <p:attrNameLst>
                                          <p:attrName>ppt_x</p:attrName>
                                        </p:attrNameLst>
                                      </p:cBhvr>
                                      <p:tavLst>
                                        <p:tav tm="0">
                                          <p:val>
                                            <p:strVal val="1+#ppt_w/2"/>
                                          </p:val>
                                        </p:tav>
                                        <p:tav tm="100000">
                                          <p:val>
                                            <p:strVal val="#ppt_x"/>
                                          </p:val>
                                        </p:tav>
                                      </p:tavLst>
                                    </p:anim>
                                    <p:anim calcmode="lin" valueType="num">
                                      <p:cBhvr additive="base">
                                        <p:cTn id="231" dur="500" fill="hold"/>
                                        <p:tgtEl>
                                          <p:spTgt spid="36900"/>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18" presetClass="entr" presetSubtype="3" fill="hold" nodeType="clickEffect">
                                  <p:stCondLst>
                                    <p:cond delay="0"/>
                                  </p:stCondLst>
                                  <p:childTnLst>
                                    <p:set>
                                      <p:cBhvr>
                                        <p:cTn id="235" dur="1" fill="hold">
                                          <p:stCondLst>
                                            <p:cond delay="0"/>
                                          </p:stCondLst>
                                        </p:cTn>
                                        <p:tgtEl>
                                          <p:spTgt spid="36917"/>
                                        </p:tgtEl>
                                        <p:attrNameLst>
                                          <p:attrName>style.visibility</p:attrName>
                                        </p:attrNameLst>
                                      </p:cBhvr>
                                      <p:to>
                                        <p:strVal val="visible"/>
                                      </p:to>
                                    </p:set>
                                    <p:animEffect transition="in" filter="strips(upRight)">
                                      <p:cBhvr>
                                        <p:cTn id="236" dur="500"/>
                                        <p:tgtEl>
                                          <p:spTgt spid="36917"/>
                                        </p:tgtEl>
                                      </p:cBhvr>
                                    </p:animEffect>
                                  </p:childTnLst>
                                </p:cTn>
                              </p:par>
                            </p:childTnLst>
                          </p:cTn>
                        </p:par>
                      </p:childTnLst>
                    </p:cTn>
                  </p:par>
                  <p:par>
                    <p:cTn id="237" fill="hold">
                      <p:stCondLst>
                        <p:cond delay="indefinite"/>
                      </p:stCondLst>
                      <p:childTnLst>
                        <p:par>
                          <p:cTn id="238" fill="hold">
                            <p:stCondLst>
                              <p:cond delay="0"/>
                            </p:stCondLst>
                            <p:childTnLst>
                              <p:par>
                                <p:cTn id="239" presetID="23" presetClass="entr" presetSubtype="16" fill="hold" nodeType="clickEffect">
                                  <p:stCondLst>
                                    <p:cond delay="0"/>
                                  </p:stCondLst>
                                  <p:childTnLst>
                                    <p:set>
                                      <p:cBhvr>
                                        <p:cTn id="240" dur="1" fill="hold">
                                          <p:stCondLst>
                                            <p:cond delay="0"/>
                                          </p:stCondLst>
                                        </p:cTn>
                                        <p:tgtEl>
                                          <p:spTgt spid="36910"/>
                                        </p:tgtEl>
                                        <p:attrNameLst>
                                          <p:attrName>style.visibility</p:attrName>
                                        </p:attrNameLst>
                                      </p:cBhvr>
                                      <p:to>
                                        <p:strVal val="visible"/>
                                      </p:to>
                                    </p:set>
                                    <p:anim calcmode="lin" valueType="num">
                                      <p:cBhvr>
                                        <p:cTn id="241" dur="500" fill="hold"/>
                                        <p:tgtEl>
                                          <p:spTgt spid="36910"/>
                                        </p:tgtEl>
                                        <p:attrNameLst>
                                          <p:attrName>ppt_w</p:attrName>
                                        </p:attrNameLst>
                                      </p:cBhvr>
                                      <p:tavLst>
                                        <p:tav tm="0">
                                          <p:val>
                                            <p:fltVal val="0"/>
                                          </p:val>
                                        </p:tav>
                                        <p:tav tm="100000">
                                          <p:val>
                                            <p:strVal val="#ppt_w"/>
                                          </p:val>
                                        </p:tav>
                                      </p:tavLst>
                                    </p:anim>
                                    <p:anim calcmode="lin" valueType="num">
                                      <p:cBhvr>
                                        <p:cTn id="242" dur="500" fill="hold"/>
                                        <p:tgtEl>
                                          <p:spTgt spid="36910"/>
                                        </p:tgtEl>
                                        <p:attrNameLst>
                                          <p:attrName>ppt_h</p:attrName>
                                        </p:attrNameLst>
                                      </p:cBhvr>
                                      <p:tavLst>
                                        <p:tav tm="0">
                                          <p:val>
                                            <p:fltVal val="0"/>
                                          </p:val>
                                        </p:tav>
                                        <p:tav tm="100000">
                                          <p:val>
                                            <p:strVal val="#ppt_h"/>
                                          </p:val>
                                        </p:tav>
                                      </p:tavLst>
                                    </p:anim>
                                  </p:childTnLst>
                                </p:cTn>
                              </p:par>
                            </p:childTnLst>
                          </p:cTn>
                        </p:par>
                      </p:childTnLst>
                    </p:cTn>
                  </p:par>
                  <p:par>
                    <p:cTn id="243" fill="hold">
                      <p:stCondLst>
                        <p:cond delay="indefinite"/>
                      </p:stCondLst>
                      <p:childTnLst>
                        <p:par>
                          <p:cTn id="244" fill="hold">
                            <p:stCondLst>
                              <p:cond delay="0"/>
                            </p:stCondLst>
                            <p:childTnLst>
                              <p:par>
                                <p:cTn id="245" presetID="23" presetClass="entr" presetSubtype="16" fill="hold" nodeType="clickEffect">
                                  <p:stCondLst>
                                    <p:cond delay="0"/>
                                  </p:stCondLst>
                                  <p:childTnLst>
                                    <p:set>
                                      <p:cBhvr>
                                        <p:cTn id="246" dur="1" fill="hold">
                                          <p:stCondLst>
                                            <p:cond delay="0"/>
                                          </p:stCondLst>
                                        </p:cTn>
                                        <p:tgtEl>
                                          <p:spTgt spid="36923"/>
                                        </p:tgtEl>
                                        <p:attrNameLst>
                                          <p:attrName>style.visibility</p:attrName>
                                        </p:attrNameLst>
                                      </p:cBhvr>
                                      <p:to>
                                        <p:strVal val="visible"/>
                                      </p:to>
                                    </p:set>
                                    <p:anim calcmode="lin" valueType="num">
                                      <p:cBhvr>
                                        <p:cTn id="247" dur="500" fill="hold"/>
                                        <p:tgtEl>
                                          <p:spTgt spid="36923"/>
                                        </p:tgtEl>
                                        <p:attrNameLst>
                                          <p:attrName>ppt_w</p:attrName>
                                        </p:attrNameLst>
                                      </p:cBhvr>
                                      <p:tavLst>
                                        <p:tav tm="0">
                                          <p:val>
                                            <p:fltVal val="0"/>
                                          </p:val>
                                        </p:tav>
                                        <p:tav tm="100000">
                                          <p:val>
                                            <p:strVal val="#ppt_w"/>
                                          </p:val>
                                        </p:tav>
                                      </p:tavLst>
                                    </p:anim>
                                    <p:anim calcmode="lin" valueType="num">
                                      <p:cBhvr>
                                        <p:cTn id="248" dur="500" fill="hold"/>
                                        <p:tgtEl>
                                          <p:spTgt spid="36923"/>
                                        </p:tgtEl>
                                        <p:attrNameLst>
                                          <p:attrName>ppt_h</p:attrName>
                                        </p:attrNameLst>
                                      </p:cBhvr>
                                      <p:tavLst>
                                        <p:tav tm="0">
                                          <p:val>
                                            <p:fltVal val="0"/>
                                          </p:val>
                                        </p:tav>
                                        <p:tav tm="100000">
                                          <p:val>
                                            <p:strVal val="#ppt_h"/>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2" fill="hold" grpId="0" nodeType="clickEffect">
                                  <p:stCondLst>
                                    <p:cond delay="0"/>
                                  </p:stCondLst>
                                  <p:childTnLst>
                                    <p:set>
                                      <p:cBhvr>
                                        <p:cTn id="252" dur="1" fill="hold">
                                          <p:stCondLst>
                                            <p:cond delay="0"/>
                                          </p:stCondLst>
                                        </p:cTn>
                                        <p:tgtEl>
                                          <p:spTgt spid="36939"/>
                                        </p:tgtEl>
                                        <p:attrNameLst>
                                          <p:attrName>style.visibility</p:attrName>
                                        </p:attrNameLst>
                                      </p:cBhvr>
                                      <p:to>
                                        <p:strVal val="visible"/>
                                      </p:to>
                                    </p:set>
                                    <p:anim calcmode="lin" valueType="num">
                                      <p:cBhvr additive="base">
                                        <p:cTn id="253" dur="500" fill="hold"/>
                                        <p:tgtEl>
                                          <p:spTgt spid="36939"/>
                                        </p:tgtEl>
                                        <p:attrNameLst>
                                          <p:attrName>ppt_x</p:attrName>
                                        </p:attrNameLst>
                                      </p:cBhvr>
                                      <p:tavLst>
                                        <p:tav tm="0">
                                          <p:val>
                                            <p:strVal val="1+#ppt_w/2"/>
                                          </p:val>
                                        </p:tav>
                                        <p:tav tm="100000">
                                          <p:val>
                                            <p:strVal val="#ppt_x"/>
                                          </p:val>
                                        </p:tav>
                                      </p:tavLst>
                                    </p:anim>
                                    <p:anim calcmode="lin" valueType="num">
                                      <p:cBhvr additive="base">
                                        <p:cTn id="254" dur="500" fill="hold"/>
                                        <p:tgtEl>
                                          <p:spTgt spid="369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p:bldP spid="36871" grpId="0" animBg="1"/>
      <p:bldP spid="36876" grpId="0" animBg="1"/>
      <p:bldP spid="36877" grpId="0" animBg="1"/>
      <p:bldP spid="36878" grpId="0" animBg="1"/>
      <p:bldP spid="36892" grpId="0" animBg="1"/>
      <p:bldP spid="36893" grpId="0" animBg="1"/>
      <p:bldP spid="36894" grpId="0" animBg="1"/>
      <p:bldP spid="36895" grpId="0" animBg="1"/>
      <p:bldP spid="36896" grpId="0" animBg="1"/>
      <p:bldP spid="36897" grpId="0" animBg="1"/>
      <p:bldP spid="36898" grpId="0" animBg="1"/>
      <p:bldP spid="36899" grpId="0" animBg="1"/>
      <p:bldP spid="36900" grpId="0" animBg="1"/>
      <p:bldP spid="36901" grpId="0" animBg="1"/>
      <p:bldP spid="36902" grpId="0" animBg="1"/>
      <p:bldP spid="36903" grpId="0" animBg="1"/>
      <p:bldP spid="36930" grpId="0" autoUpdateAnimBg="0"/>
      <p:bldP spid="36931" grpId="0" autoUpdateAnimBg="0"/>
      <p:bldP spid="36937" grpId="0" autoUpdateAnimBg="0"/>
      <p:bldP spid="36938" grpId="0" autoUpdateAnimBg="0"/>
      <p:bldP spid="36939" grpId="0" autoUpdateAnimBg="0"/>
      <p:bldP spid="36940" grpId="0" autoUpdateAnimBg="0"/>
      <p:bldP spid="36941" grpId="0" autoUpdateAnimBg="0"/>
      <p:bldP spid="369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1981200" y="2209800"/>
            <a:ext cx="604838" cy="1143000"/>
            <a:chOff x="2208" y="864"/>
            <a:chExt cx="432" cy="816"/>
          </a:xfrm>
        </p:grpSpPr>
        <p:sp>
          <p:nvSpPr>
            <p:cNvPr id="3075" name="Oval 3"/>
            <p:cNvSpPr>
              <a:spLocks noChangeArrowheads="1"/>
            </p:cNvSpPr>
            <p:nvPr/>
          </p:nvSpPr>
          <p:spPr bwMode="auto">
            <a:xfrm>
              <a:off x="2208" y="864"/>
              <a:ext cx="43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6" name="Line 4"/>
            <p:cNvSpPr>
              <a:spLocks noChangeShapeType="1"/>
            </p:cNvSpPr>
            <p:nvPr/>
          </p:nvSpPr>
          <p:spPr bwMode="auto">
            <a:xfrm>
              <a:off x="2208" y="960"/>
              <a:ext cx="0" cy="624"/>
            </a:xfrm>
            <a:prstGeom prst="line">
              <a:avLst/>
            </a:prstGeom>
            <a:noFill/>
            <a:ln w="9525">
              <a:solidFill>
                <a:schemeClr val="tx1"/>
              </a:solidFill>
              <a:round/>
              <a:headEnd/>
              <a:tailEnd/>
            </a:ln>
            <a:effectLst/>
          </p:spPr>
          <p:txBody>
            <a:bodyPr/>
            <a:lstStyle/>
            <a:p>
              <a:endParaRPr lang="en-US"/>
            </a:p>
          </p:txBody>
        </p:sp>
        <p:sp>
          <p:nvSpPr>
            <p:cNvPr id="3077" name="Line 5"/>
            <p:cNvSpPr>
              <a:spLocks noChangeShapeType="1"/>
            </p:cNvSpPr>
            <p:nvPr/>
          </p:nvSpPr>
          <p:spPr bwMode="auto">
            <a:xfrm>
              <a:off x="2640" y="960"/>
              <a:ext cx="0" cy="624"/>
            </a:xfrm>
            <a:prstGeom prst="line">
              <a:avLst/>
            </a:prstGeom>
            <a:noFill/>
            <a:ln w="9525">
              <a:solidFill>
                <a:schemeClr val="tx1"/>
              </a:solidFill>
              <a:round/>
              <a:headEnd/>
              <a:tailEnd/>
            </a:ln>
            <a:effectLst/>
          </p:spPr>
          <p:txBody>
            <a:bodyPr/>
            <a:lstStyle/>
            <a:p>
              <a:endParaRPr lang="en-US"/>
            </a:p>
          </p:txBody>
        </p:sp>
        <p:sp>
          <p:nvSpPr>
            <p:cNvPr id="3078" name="Oval 6"/>
            <p:cNvSpPr>
              <a:spLocks noChangeArrowheads="1"/>
            </p:cNvSpPr>
            <p:nvPr/>
          </p:nvSpPr>
          <p:spPr bwMode="auto">
            <a:xfrm>
              <a:off x="2208" y="1488"/>
              <a:ext cx="432"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3079" name="Group 7"/>
          <p:cNvGrpSpPr>
            <a:grpSpLocks/>
          </p:cNvGrpSpPr>
          <p:nvPr/>
        </p:nvGrpSpPr>
        <p:grpSpPr bwMode="auto">
          <a:xfrm>
            <a:off x="266700" y="3897313"/>
            <a:ext cx="677863" cy="1219200"/>
            <a:chOff x="4464" y="1296"/>
            <a:chExt cx="480" cy="912"/>
          </a:xfrm>
        </p:grpSpPr>
        <p:sp>
          <p:nvSpPr>
            <p:cNvPr id="3080" name="AutoShape 8"/>
            <p:cNvSpPr>
              <a:spLocks noChangeArrowheads="1"/>
            </p:cNvSpPr>
            <p:nvPr/>
          </p:nvSpPr>
          <p:spPr bwMode="auto">
            <a:xfrm flipV="1">
              <a:off x="4464" y="1296"/>
              <a:ext cx="480"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081" name="Line 9"/>
            <p:cNvSpPr>
              <a:spLocks noChangeShapeType="1"/>
            </p:cNvSpPr>
            <p:nvPr/>
          </p:nvSpPr>
          <p:spPr bwMode="auto">
            <a:xfrm>
              <a:off x="4464" y="1296"/>
              <a:ext cx="0" cy="720"/>
            </a:xfrm>
            <a:prstGeom prst="line">
              <a:avLst/>
            </a:prstGeom>
            <a:noFill/>
            <a:ln w="9525">
              <a:solidFill>
                <a:schemeClr val="tx1"/>
              </a:solidFill>
              <a:round/>
              <a:headEnd/>
              <a:tailEnd/>
            </a:ln>
            <a:effectLst/>
          </p:spPr>
          <p:txBody>
            <a:bodyPr/>
            <a:lstStyle/>
            <a:p>
              <a:endParaRPr lang="en-US"/>
            </a:p>
          </p:txBody>
        </p:sp>
        <p:sp>
          <p:nvSpPr>
            <p:cNvPr id="3082" name="Line 10"/>
            <p:cNvSpPr>
              <a:spLocks noChangeShapeType="1"/>
            </p:cNvSpPr>
            <p:nvPr/>
          </p:nvSpPr>
          <p:spPr bwMode="auto">
            <a:xfrm>
              <a:off x="4944" y="1296"/>
              <a:ext cx="0" cy="720"/>
            </a:xfrm>
            <a:prstGeom prst="line">
              <a:avLst/>
            </a:prstGeom>
            <a:noFill/>
            <a:ln w="9525">
              <a:solidFill>
                <a:schemeClr val="tx1"/>
              </a:solidFill>
              <a:round/>
              <a:headEnd/>
              <a:tailEnd/>
            </a:ln>
            <a:effectLst/>
          </p:spPr>
          <p:txBody>
            <a:bodyPr/>
            <a:lstStyle/>
            <a:p>
              <a:endParaRPr lang="en-US"/>
            </a:p>
          </p:txBody>
        </p:sp>
        <p:sp>
          <p:nvSpPr>
            <p:cNvPr id="3083" name="AutoShape 11"/>
            <p:cNvSpPr>
              <a:spLocks noChangeArrowheads="1"/>
            </p:cNvSpPr>
            <p:nvPr/>
          </p:nvSpPr>
          <p:spPr bwMode="auto">
            <a:xfrm flipV="1">
              <a:off x="4464" y="2016"/>
              <a:ext cx="480"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084" name="Line 12"/>
            <p:cNvSpPr>
              <a:spLocks noChangeShapeType="1"/>
            </p:cNvSpPr>
            <p:nvPr/>
          </p:nvSpPr>
          <p:spPr bwMode="auto">
            <a:xfrm>
              <a:off x="4704" y="1476"/>
              <a:ext cx="0" cy="720"/>
            </a:xfrm>
            <a:prstGeom prst="line">
              <a:avLst/>
            </a:prstGeom>
            <a:noFill/>
            <a:ln w="9525">
              <a:solidFill>
                <a:schemeClr val="tx1"/>
              </a:solidFill>
              <a:round/>
              <a:headEnd/>
              <a:tailEnd/>
            </a:ln>
            <a:effectLst/>
          </p:spPr>
          <p:txBody>
            <a:bodyPr/>
            <a:lstStyle/>
            <a:p>
              <a:endParaRPr lang="en-US"/>
            </a:p>
          </p:txBody>
        </p:sp>
      </p:grpSp>
      <p:grpSp>
        <p:nvGrpSpPr>
          <p:cNvPr id="3085" name="Group 13"/>
          <p:cNvGrpSpPr>
            <a:grpSpLocks/>
          </p:cNvGrpSpPr>
          <p:nvPr/>
        </p:nvGrpSpPr>
        <p:grpSpPr bwMode="auto">
          <a:xfrm>
            <a:off x="1352550" y="3821113"/>
            <a:ext cx="728663" cy="1276350"/>
            <a:chOff x="3738" y="1008"/>
            <a:chExt cx="486" cy="852"/>
          </a:xfrm>
        </p:grpSpPr>
        <p:sp>
          <p:nvSpPr>
            <p:cNvPr id="3086" name="AutoShape 14"/>
            <p:cNvSpPr>
              <a:spLocks noChangeArrowheads="1"/>
            </p:cNvSpPr>
            <p:nvPr/>
          </p:nvSpPr>
          <p:spPr bwMode="auto">
            <a:xfrm>
              <a:off x="3744" y="1008"/>
              <a:ext cx="480" cy="192"/>
            </a:xfrm>
            <a:prstGeom prst="diamond">
              <a:avLst/>
            </a:prstGeom>
            <a:solidFill>
              <a:schemeClr val="accent1"/>
            </a:solidFill>
            <a:ln w="9525">
              <a:solidFill>
                <a:schemeClr val="tx1"/>
              </a:solidFill>
              <a:miter lim="800000"/>
              <a:headEnd/>
              <a:tailEnd/>
            </a:ln>
            <a:effectLst/>
          </p:spPr>
          <p:txBody>
            <a:bodyPr wrap="none" anchor="ctr"/>
            <a:lstStyle/>
            <a:p>
              <a:endParaRPr lang="en-US"/>
            </a:p>
          </p:txBody>
        </p:sp>
        <p:sp>
          <p:nvSpPr>
            <p:cNvPr id="3087" name="Line 15"/>
            <p:cNvSpPr>
              <a:spLocks noChangeShapeType="1"/>
            </p:cNvSpPr>
            <p:nvPr/>
          </p:nvSpPr>
          <p:spPr bwMode="auto">
            <a:xfrm>
              <a:off x="3744" y="1104"/>
              <a:ext cx="0" cy="672"/>
            </a:xfrm>
            <a:prstGeom prst="line">
              <a:avLst/>
            </a:prstGeom>
            <a:noFill/>
            <a:ln w="9525">
              <a:solidFill>
                <a:schemeClr val="tx1"/>
              </a:solidFill>
              <a:round/>
              <a:headEnd/>
              <a:tailEnd/>
            </a:ln>
            <a:effectLst/>
          </p:spPr>
          <p:txBody>
            <a:bodyPr/>
            <a:lstStyle/>
            <a:p>
              <a:endParaRPr lang="en-US"/>
            </a:p>
          </p:txBody>
        </p:sp>
        <p:sp>
          <p:nvSpPr>
            <p:cNvPr id="3088" name="Line 16"/>
            <p:cNvSpPr>
              <a:spLocks noChangeShapeType="1"/>
            </p:cNvSpPr>
            <p:nvPr/>
          </p:nvSpPr>
          <p:spPr bwMode="auto">
            <a:xfrm>
              <a:off x="4212" y="1104"/>
              <a:ext cx="0" cy="672"/>
            </a:xfrm>
            <a:prstGeom prst="line">
              <a:avLst/>
            </a:prstGeom>
            <a:noFill/>
            <a:ln w="9525">
              <a:solidFill>
                <a:schemeClr val="tx1"/>
              </a:solidFill>
              <a:round/>
              <a:headEnd/>
              <a:tailEnd/>
            </a:ln>
            <a:effectLst/>
          </p:spPr>
          <p:txBody>
            <a:bodyPr/>
            <a:lstStyle/>
            <a:p>
              <a:endParaRPr lang="en-US"/>
            </a:p>
          </p:txBody>
        </p:sp>
        <p:sp>
          <p:nvSpPr>
            <p:cNvPr id="3089" name="AutoShape 17"/>
            <p:cNvSpPr>
              <a:spLocks noChangeArrowheads="1"/>
            </p:cNvSpPr>
            <p:nvPr/>
          </p:nvSpPr>
          <p:spPr bwMode="auto">
            <a:xfrm>
              <a:off x="3738" y="1662"/>
              <a:ext cx="480" cy="192"/>
            </a:xfrm>
            <a:prstGeom prst="diamond">
              <a:avLst/>
            </a:prstGeom>
            <a:solidFill>
              <a:schemeClr val="accent1"/>
            </a:solidFill>
            <a:ln w="9525">
              <a:solidFill>
                <a:schemeClr val="tx1"/>
              </a:solidFill>
              <a:miter lim="800000"/>
              <a:headEnd/>
              <a:tailEnd/>
            </a:ln>
            <a:effectLst/>
          </p:spPr>
          <p:txBody>
            <a:bodyPr wrap="none" anchor="ctr"/>
            <a:lstStyle/>
            <a:p>
              <a:endParaRPr lang="en-US"/>
            </a:p>
          </p:txBody>
        </p:sp>
        <p:sp>
          <p:nvSpPr>
            <p:cNvPr id="3090" name="Line 18"/>
            <p:cNvSpPr>
              <a:spLocks noChangeShapeType="1"/>
            </p:cNvSpPr>
            <p:nvPr/>
          </p:nvSpPr>
          <p:spPr bwMode="auto">
            <a:xfrm>
              <a:off x="3984" y="1188"/>
              <a:ext cx="0" cy="672"/>
            </a:xfrm>
            <a:prstGeom prst="line">
              <a:avLst/>
            </a:prstGeom>
            <a:noFill/>
            <a:ln w="9525">
              <a:solidFill>
                <a:schemeClr val="tx1"/>
              </a:solidFill>
              <a:round/>
              <a:headEnd/>
              <a:tailEnd/>
            </a:ln>
            <a:effectLst/>
          </p:spPr>
          <p:txBody>
            <a:bodyPr/>
            <a:lstStyle/>
            <a:p>
              <a:endParaRPr lang="en-US"/>
            </a:p>
          </p:txBody>
        </p:sp>
      </p:grpSp>
      <p:grpSp>
        <p:nvGrpSpPr>
          <p:cNvPr id="3091" name="Group 19"/>
          <p:cNvGrpSpPr>
            <a:grpSpLocks/>
          </p:cNvGrpSpPr>
          <p:nvPr/>
        </p:nvGrpSpPr>
        <p:grpSpPr bwMode="auto">
          <a:xfrm>
            <a:off x="2476500" y="3803650"/>
            <a:ext cx="612775" cy="1295400"/>
            <a:chOff x="1056" y="1104"/>
            <a:chExt cx="432" cy="912"/>
          </a:xfrm>
        </p:grpSpPr>
        <p:sp>
          <p:nvSpPr>
            <p:cNvPr id="3092" name="AutoShape 20"/>
            <p:cNvSpPr>
              <a:spLocks noChangeArrowheads="1"/>
            </p:cNvSpPr>
            <p:nvPr/>
          </p:nvSpPr>
          <p:spPr bwMode="auto">
            <a:xfrm>
              <a:off x="1056" y="1104"/>
              <a:ext cx="432" cy="192"/>
            </a:xfrm>
            <a:prstGeom prst="pentagon">
              <a:avLst/>
            </a:prstGeom>
            <a:solidFill>
              <a:schemeClr val="accent1"/>
            </a:solidFill>
            <a:ln w="9525">
              <a:solidFill>
                <a:schemeClr val="tx1"/>
              </a:solidFill>
              <a:miter lim="800000"/>
              <a:headEnd/>
              <a:tailEnd/>
            </a:ln>
            <a:effectLst/>
          </p:spPr>
          <p:txBody>
            <a:bodyPr wrap="none" anchor="ctr"/>
            <a:lstStyle/>
            <a:p>
              <a:endParaRPr lang="en-US"/>
            </a:p>
          </p:txBody>
        </p:sp>
        <p:sp>
          <p:nvSpPr>
            <p:cNvPr id="3093" name="Line 21"/>
            <p:cNvSpPr>
              <a:spLocks noChangeShapeType="1"/>
            </p:cNvSpPr>
            <p:nvPr/>
          </p:nvSpPr>
          <p:spPr bwMode="auto">
            <a:xfrm>
              <a:off x="1056" y="1200"/>
              <a:ext cx="0" cy="720"/>
            </a:xfrm>
            <a:prstGeom prst="line">
              <a:avLst/>
            </a:prstGeom>
            <a:noFill/>
            <a:ln w="9525">
              <a:solidFill>
                <a:schemeClr val="tx1"/>
              </a:solidFill>
              <a:round/>
              <a:headEnd/>
              <a:tailEnd/>
            </a:ln>
            <a:effectLst/>
          </p:spPr>
          <p:txBody>
            <a:bodyPr/>
            <a:lstStyle/>
            <a:p>
              <a:endParaRPr lang="en-US"/>
            </a:p>
          </p:txBody>
        </p:sp>
        <p:sp>
          <p:nvSpPr>
            <p:cNvPr id="3094" name="Line 22"/>
            <p:cNvSpPr>
              <a:spLocks noChangeShapeType="1"/>
            </p:cNvSpPr>
            <p:nvPr/>
          </p:nvSpPr>
          <p:spPr bwMode="auto">
            <a:xfrm>
              <a:off x="1488" y="1200"/>
              <a:ext cx="0" cy="720"/>
            </a:xfrm>
            <a:prstGeom prst="line">
              <a:avLst/>
            </a:prstGeom>
            <a:noFill/>
            <a:ln w="9525">
              <a:solidFill>
                <a:schemeClr val="tx1"/>
              </a:solidFill>
              <a:round/>
              <a:headEnd/>
              <a:tailEnd/>
            </a:ln>
            <a:effectLst/>
          </p:spPr>
          <p:txBody>
            <a:bodyPr/>
            <a:lstStyle/>
            <a:p>
              <a:endParaRPr lang="en-US"/>
            </a:p>
          </p:txBody>
        </p:sp>
        <p:sp>
          <p:nvSpPr>
            <p:cNvPr id="3095" name="AutoShape 23"/>
            <p:cNvSpPr>
              <a:spLocks noChangeArrowheads="1"/>
            </p:cNvSpPr>
            <p:nvPr/>
          </p:nvSpPr>
          <p:spPr bwMode="auto">
            <a:xfrm>
              <a:off x="1056" y="1824"/>
              <a:ext cx="432" cy="192"/>
            </a:xfrm>
            <a:prstGeom prst="pentagon">
              <a:avLst/>
            </a:prstGeom>
            <a:solidFill>
              <a:schemeClr val="accent1"/>
            </a:solidFill>
            <a:ln w="9525">
              <a:solidFill>
                <a:schemeClr val="tx1"/>
              </a:solidFill>
              <a:miter lim="800000"/>
              <a:headEnd/>
              <a:tailEnd/>
            </a:ln>
            <a:effectLst/>
          </p:spPr>
          <p:txBody>
            <a:bodyPr wrap="none" anchor="ctr"/>
            <a:lstStyle/>
            <a:p>
              <a:endParaRPr lang="en-US"/>
            </a:p>
          </p:txBody>
        </p:sp>
        <p:sp>
          <p:nvSpPr>
            <p:cNvPr id="3096" name="Line 24"/>
            <p:cNvSpPr>
              <a:spLocks noChangeShapeType="1"/>
            </p:cNvSpPr>
            <p:nvPr/>
          </p:nvSpPr>
          <p:spPr bwMode="auto">
            <a:xfrm>
              <a:off x="1392" y="1296"/>
              <a:ext cx="0" cy="720"/>
            </a:xfrm>
            <a:prstGeom prst="line">
              <a:avLst/>
            </a:prstGeom>
            <a:noFill/>
            <a:ln w="9525">
              <a:solidFill>
                <a:schemeClr val="tx1"/>
              </a:solidFill>
              <a:round/>
              <a:headEnd/>
              <a:tailEnd/>
            </a:ln>
            <a:effectLst/>
          </p:spPr>
          <p:txBody>
            <a:bodyPr/>
            <a:lstStyle/>
            <a:p>
              <a:endParaRPr lang="en-US"/>
            </a:p>
          </p:txBody>
        </p:sp>
        <p:sp>
          <p:nvSpPr>
            <p:cNvPr id="3097" name="Line 25"/>
            <p:cNvSpPr>
              <a:spLocks noChangeShapeType="1"/>
            </p:cNvSpPr>
            <p:nvPr/>
          </p:nvSpPr>
          <p:spPr bwMode="auto">
            <a:xfrm>
              <a:off x="1152" y="1296"/>
              <a:ext cx="0" cy="720"/>
            </a:xfrm>
            <a:prstGeom prst="line">
              <a:avLst/>
            </a:prstGeom>
            <a:noFill/>
            <a:ln w="9525">
              <a:solidFill>
                <a:schemeClr val="tx1"/>
              </a:solidFill>
              <a:round/>
              <a:headEnd/>
              <a:tailEnd/>
            </a:ln>
            <a:effectLst/>
          </p:spPr>
          <p:txBody>
            <a:bodyPr/>
            <a:lstStyle/>
            <a:p>
              <a:endParaRPr lang="en-US"/>
            </a:p>
          </p:txBody>
        </p:sp>
      </p:grpSp>
      <p:grpSp>
        <p:nvGrpSpPr>
          <p:cNvPr id="3098" name="Group 26"/>
          <p:cNvGrpSpPr>
            <a:grpSpLocks/>
          </p:cNvGrpSpPr>
          <p:nvPr/>
        </p:nvGrpSpPr>
        <p:grpSpPr bwMode="auto">
          <a:xfrm>
            <a:off x="3619500" y="3873500"/>
            <a:ext cx="685800" cy="1219200"/>
            <a:chOff x="5088" y="1248"/>
            <a:chExt cx="432" cy="768"/>
          </a:xfrm>
        </p:grpSpPr>
        <p:sp>
          <p:nvSpPr>
            <p:cNvPr id="3099" name="AutoShape 27"/>
            <p:cNvSpPr>
              <a:spLocks noChangeArrowheads="1"/>
            </p:cNvSpPr>
            <p:nvPr/>
          </p:nvSpPr>
          <p:spPr bwMode="auto">
            <a:xfrm>
              <a:off x="5088" y="1248"/>
              <a:ext cx="432" cy="144"/>
            </a:xfrm>
            <a:prstGeom prst="hexagon">
              <a:avLst>
                <a:gd name="adj" fmla="val 75000"/>
                <a:gd name="vf" fmla="val 115470"/>
              </a:avLst>
            </a:prstGeom>
            <a:solidFill>
              <a:schemeClr val="accent1"/>
            </a:solidFill>
            <a:ln w="9525">
              <a:solidFill>
                <a:schemeClr val="tx1"/>
              </a:solidFill>
              <a:miter lim="800000"/>
              <a:headEnd/>
              <a:tailEnd/>
            </a:ln>
            <a:effectLst/>
          </p:spPr>
          <p:txBody>
            <a:bodyPr wrap="none" anchor="ctr"/>
            <a:lstStyle/>
            <a:p>
              <a:endParaRPr lang="en-US"/>
            </a:p>
          </p:txBody>
        </p:sp>
        <p:sp>
          <p:nvSpPr>
            <p:cNvPr id="3100" name="AutoShape 28"/>
            <p:cNvSpPr>
              <a:spLocks noChangeArrowheads="1"/>
            </p:cNvSpPr>
            <p:nvPr/>
          </p:nvSpPr>
          <p:spPr bwMode="auto">
            <a:xfrm>
              <a:off x="5088" y="1872"/>
              <a:ext cx="432" cy="144"/>
            </a:xfrm>
            <a:prstGeom prst="hexagon">
              <a:avLst>
                <a:gd name="adj" fmla="val 75000"/>
                <a:gd name="vf" fmla="val 115470"/>
              </a:avLst>
            </a:prstGeom>
            <a:solidFill>
              <a:schemeClr val="accent1"/>
            </a:solidFill>
            <a:ln w="9525">
              <a:solidFill>
                <a:schemeClr val="tx1"/>
              </a:solidFill>
              <a:miter lim="800000"/>
              <a:headEnd/>
              <a:tailEnd/>
            </a:ln>
            <a:effectLst/>
          </p:spPr>
          <p:txBody>
            <a:bodyPr wrap="none" anchor="ctr"/>
            <a:lstStyle/>
            <a:p>
              <a:endParaRPr lang="en-US"/>
            </a:p>
          </p:txBody>
        </p:sp>
        <p:sp>
          <p:nvSpPr>
            <p:cNvPr id="3101" name="Line 29"/>
            <p:cNvSpPr>
              <a:spLocks noChangeShapeType="1"/>
            </p:cNvSpPr>
            <p:nvPr/>
          </p:nvSpPr>
          <p:spPr bwMode="auto">
            <a:xfrm>
              <a:off x="5088" y="1326"/>
              <a:ext cx="0" cy="624"/>
            </a:xfrm>
            <a:prstGeom prst="line">
              <a:avLst/>
            </a:prstGeom>
            <a:noFill/>
            <a:ln w="9525">
              <a:solidFill>
                <a:schemeClr val="tx1"/>
              </a:solidFill>
              <a:round/>
              <a:headEnd/>
              <a:tailEnd/>
            </a:ln>
            <a:effectLst/>
          </p:spPr>
          <p:txBody>
            <a:bodyPr/>
            <a:lstStyle/>
            <a:p>
              <a:endParaRPr lang="en-US"/>
            </a:p>
          </p:txBody>
        </p:sp>
        <p:sp>
          <p:nvSpPr>
            <p:cNvPr id="3102" name="Line 30"/>
            <p:cNvSpPr>
              <a:spLocks noChangeShapeType="1"/>
            </p:cNvSpPr>
            <p:nvPr/>
          </p:nvSpPr>
          <p:spPr bwMode="auto">
            <a:xfrm>
              <a:off x="5190" y="1392"/>
              <a:ext cx="0" cy="624"/>
            </a:xfrm>
            <a:prstGeom prst="line">
              <a:avLst/>
            </a:prstGeom>
            <a:noFill/>
            <a:ln w="9525">
              <a:solidFill>
                <a:schemeClr val="tx1"/>
              </a:solidFill>
              <a:round/>
              <a:headEnd/>
              <a:tailEnd/>
            </a:ln>
            <a:effectLst/>
          </p:spPr>
          <p:txBody>
            <a:bodyPr/>
            <a:lstStyle/>
            <a:p>
              <a:endParaRPr lang="en-US"/>
            </a:p>
          </p:txBody>
        </p:sp>
        <p:sp>
          <p:nvSpPr>
            <p:cNvPr id="3103" name="Line 31"/>
            <p:cNvSpPr>
              <a:spLocks noChangeShapeType="1"/>
            </p:cNvSpPr>
            <p:nvPr/>
          </p:nvSpPr>
          <p:spPr bwMode="auto">
            <a:xfrm>
              <a:off x="5520" y="1326"/>
              <a:ext cx="0" cy="624"/>
            </a:xfrm>
            <a:prstGeom prst="line">
              <a:avLst/>
            </a:prstGeom>
            <a:noFill/>
            <a:ln w="9525">
              <a:solidFill>
                <a:schemeClr val="tx1"/>
              </a:solidFill>
              <a:round/>
              <a:headEnd/>
              <a:tailEnd/>
            </a:ln>
            <a:effectLst/>
          </p:spPr>
          <p:txBody>
            <a:bodyPr/>
            <a:lstStyle/>
            <a:p>
              <a:endParaRPr lang="en-US"/>
            </a:p>
          </p:txBody>
        </p:sp>
        <p:sp>
          <p:nvSpPr>
            <p:cNvPr id="3104" name="Line 32"/>
            <p:cNvSpPr>
              <a:spLocks noChangeShapeType="1"/>
            </p:cNvSpPr>
            <p:nvPr/>
          </p:nvSpPr>
          <p:spPr bwMode="auto">
            <a:xfrm>
              <a:off x="5424" y="1392"/>
              <a:ext cx="0" cy="624"/>
            </a:xfrm>
            <a:prstGeom prst="line">
              <a:avLst/>
            </a:prstGeom>
            <a:noFill/>
            <a:ln w="9525">
              <a:solidFill>
                <a:schemeClr val="tx1"/>
              </a:solidFill>
              <a:round/>
              <a:headEnd/>
              <a:tailEnd/>
            </a:ln>
            <a:effectLst/>
          </p:spPr>
          <p:txBody>
            <a:bodyPr/>
            <a:lstStyle/>
            <a:p>
              <a:endParaRPr lang="en-US"/>
            </a:p>
          </p:txBody>
        </p:sp>
      </p:grpSp>
      <p:sp>
        <p:nvSpPr>
          <p:cNvPr id="3105" name="Line 33"/>
          <p:cNvSpPr>
            <a:spLocks noChangeShapeType="1"/>
          </p:cNvSpPr>
          <p:nvPr/>
        </p:nvSpPr>
        <p:spPr bwMode="auto">
          <a:xfrm>
            <a:off x="76200" y="5105400"/>
            <a:ext cx="4495800" cy="0"/>
          </a:xfrm>
          <a:prstGeom prst="line">
            <a:avLst/>
          </a:prstGeom>
          <a:noFill/>
          <a:ln w="9525">
            <a:solidFill>
              <a:schemeClr val="tx1"/>
            </a:solidFill>
            <a:round/>
            <a:headEnd/>
            <a:tailEnd/>
          </a:ln>
          <a:effectLst/>
        </p:spPr>
        <p:txBody>
          <a:bodyPr/>
          <a:lstStyle/>
          <a:p>
            <a:endParaRPr lang="en-US"/>
          </a:p>
        </p:txBody>
      </p:sp>
      <p:sp>
        <p:nvSpPr>
          <p:cNvPr id="3106" name="AutoShape 34"/>
          <p:cNvSpPr>
            <a:spLocks noChangeArrowheads="1"/>
          </p:cNvSpPr>
          <p:nvPr/>
        </p:nvSpPr>
        <p:spPr bwMode="auto">
          <a:xfrm>
            <a:off x="2209800" y="5715000"/>
            <a:ext cx="914400" cy="914400"/>
          </a:xfrm>
          <a:prstGeom prst="cube">
            <a:avLst>
              <a:gd name="adj" fmla="val 25000"/>
            </a:avLst>
          </a:prstGeom>
          <a:solidFill>
            <a:schemeClr val="bg1"/>
          </a:solidFill>
          <a:ln w="9525">
            <a:solidFill>
              <a:schemeClr val="tx1"/>
            </a:solidFill>
            <a:miter lim="800000"/>
            <a:headEnd/>
            <a:tailEnd/>
          </a:ln>
          <a:effectLst/>
        </p:spPr>
        <p:txBody>
          <a:bodyPr wrap="none" anchor="ctr"/>
          <a:lstStyle/>
          <a:p>
            <a:endParaRPr lang="en-US"/>
          </a:p>
        </p:txBody>
      </p:sp>
      <p:grpSp>
        <p:nvGrpSpPr>
          <p:cNvPr id="3107" name="Group 35"/>
          <p:cNvGrpSpPr>
            <a:grpSpLocks/>
          </p:cNvGrpSpPr>
          <p:nvPr/>
        </p:nvGrpSpPr>
        <p:grpSpPr bwMode="auto">
          <a:xfrm>
            <a:off x="6511925" y="2209800"/>
            <a:ext cx="685800" cy="1219200"/>
            <a:chOff x="3024" y="912"/>
            <a:chExt cx="432" cy="768"/>
          </a:xfrm>
        </p:grpSpPr>
        <p:sp>
          <p:nvSpPr>
            <p:cNvPr id="3108" name="Oval 36"/>
            <p:cNvSpPr>
              <a:spLocks noChangeArrowheads="1"/>
            </p:cNvSpPr>
            <p:nvPr/>
          </p:nvSpPr>
          <p:spPr bwMode="auto">
            <a:xfrm>
              <a:off x="3024" y="1488"/>
              <a:ext cx="432"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109" name="Line 37"/>
            <p:cNvSpPr>
              <a:spLocks noChangeShapeType="1"/>
            </p:cNvSpPr>
            <p:nvPr/>
          </p:nvSpPr>
          <p:spPr bwMode="auto">
            <a:xfrm flipH="1">
              <a:off x="3024" y="912"/>
              <a:ext cx="192" cy="672"/>
            </a:xfrm>
            <a:prstGeom prst="line">
              <a:avLst/>
            </a:prstGeom>
            <a:noFill/>
            <a:ln w="9525">
              <a:solidFill>
                <a:schemeClr val="tx1"/>
              </a:solidFill>
              <a:round/>
              <a:headEnd/>
              <a:tailEnd/>
            </a:ln>
            <a:effectLst/>
          </p:spPr>
          <p:txBody>
            <a:bodyPr/>
            <a:lstStyle/>
            <a:p>
              <a:endParaRPr lang="en-US"/>
            </a:p>
          </p:txBody>
        </p:sp>
        <p:sp>
          <p:nvSpPr>
            <p:cNvPr id="3110" name="Line 38"/>
            <p:cNvSpPr>
              <a:spLocks noChangeShapeType="1"/>
            </p:cNvSpPr>
            <p:nvPr/>
          </p:nvSpPr>
          <p:spPr bwMode="auto">
            <a:xfrm rot="19437180" flipH="1">
              <a:off x="3240" y="912"/>
              <a:ext cx="192" cy="672"/>
            </a:xfrm>
            <a:prstGeom prst="line">
              <a:avLst/>
            </a:prstGeom>
            <a:noFill/>
            <a:ln w="9525">
              <a:solidFill>
                <a:schemeClr val="tx1"/>
              </a:solidFill>
              <a:round/>
              <a:headEnd/>
              <a:tailEnd/>
            </a:ln>
            <a:effectLst/>
          </p:spPr>
          <p:txBody>
            <a:bodyPr/>
            <a:lstStyle/>
            <a:p>
              <a:endParaRPr lang="en-US"/>
            </a:p>
          </p:txBody>
        </p:sp>
      </p:grpSp>
      <p:grpSp>
        <p:nvGrpSpPr>
          <p:cNvPr id="3111" name="Group 39"/>
          <p:cNvGrpSpPr>
            <a:grpSpLocks/>
          </p:cNvGrpSpPr>
          <p:nvPr/>
        </p:nvGrpSpPr>
        <p:grpSpPr bwMode="auto">
          <a:xfrm>
            <a:off x="4953000" y="4059238"/>
            <a:ext cx="762000" cy="1066800"/>
            <a:chOff x="3552" y="1776"/>
            <a:chExt cx="480" cy="672"/>
          </a:xfrm>
        </p:grpSpPr>
        <p:sp>
          <p:nvSpPr>
            <p:cNvPr id="3112" name="Line 40"/>
            <p:cNvSpPr>
              <a:spLocks noChangeShapeType="1"/>
            </p:cNvSpPr>
            <p:nvPr/>
          </p:nvSpPr>
          <p:spPr bwMode="auto">
            <a:xfrm flipH="1">
              <a:off x="3552" y="1788"/>
              <a:ext cx="240" cy="528"/>
            </a:xfrm>
            <a:prstGeom prst="line">
              <a:avLst/>
            </a:prstGeom>
            <a:noFill/>
            <a:ln w="9525">
              <a:solidFill>
                <a:schemeClr val="tx1"/>
              </a:solidFill>
              <a:round/>
              <a:headEnd/>
              <a:tailEnd/>
            </a:ln>
            <a:effectLst/>
          </p:spPr>
          <p:txBody>
            <a:bodyPr/>
            <a:lstStyle/>
            <a:p>
              <a:endParaRPr lang="en-US"/>
            </a:p>
          </p:txBody>
        </p:sp>
        <p:sp>
          <p:nvSpPr>
            <p:cNvPr id="3113" name="Line 41"/>
            <p:cNvSpPr>
              <a:spLocks noChangeShapeType="1"/>
            </p:cNvSpPr>
            <p:nvPr/>
          </p:nvSpPr>
          <p:spPr bwMode="auto">
            <a:xfrm>
              <a:off x="3792" y="1788"/>
              <a:ext cx="240" cy="528"/>
            </a:xfrm>
            <a:prstGeom prst="line">
              <a:avLst/>
            </a:prstGeom>
            <a:noFill/>
            <a:ln w="9525">
              <a:solidFill>
                <a:schemeClr val="tx1"/>
              </a:solidFill>
              <a:round/>
              <a:headEnd/>
              <a:tailEnd/>
            </a:ln>
            <a:effectLst/>
          </p:spPr>
          <p:txBody>
            <a:bodyPr/>
            <a:lstStyle/>
            <a:p>
              <a:endParaRPr lang="en-US"/>
            </a:p>
          </p:txBody>
        </p:sp>
        <p:sp>
          <p:nvSpPr>
            <p:cNvPr id="3114" name="AutoShape 42"/>
            <p:cNvSpPr>
              <a:spLocks noChangeArrowheads="1"/>
            </p:cNvSpPr>
            <p:nvPr/>
          </p:nvSpPr>
          <p:spPr bwMode="auto">
            <a:xfrm flipV="1">
              <a:off x="3552" y="2316"/>
              <a:ext cx="480" cy="13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115" name="Line 43"/>
            <p:cNvSpPr>
              <a:spLocks noChangeShapeType="1"/>
            </p:cNvSpPr>
            <p:nvPr/>
          </p:nvSpPr>
          <p:spPr bwMode="auto">
            <a:xfrm>
              <a:off x="3792" y="1776"/>
              <a:ext cx="0" cy="672"/>
            </a:xfrm>
            <a:prstGeom prst="line">
              <a:avLst/>
            </a:prstGeom>
            <a:noFill/>
            <a:ln w="9525">
              <a:solidFill>
                <a:schemeClr val="tx1"/>
              </a:solidFill>
              <a:round/>
              <a:headEnd/>
              <a:tailEnd/>
            </a:ln>
            <a:effectLst/>
          </p:spPr>
          <p:txBody>
            <a:bodyPr/>
            <a:lstStyle/>
            <a:p>
              <a:endParaRPr lang="en-US"/>
            </a:p>
          </p:txBody>
        </p:sp>
      </p:grpSp>
      <p:grpSp>
        <p:nvGrpSpPr>
          <p:cNvPr id="3116" name="Group 44"/>
          <p:cNvGrpSpPr>
            <a:grpSpLocks/>
          </p:cNvGrpSpPr>
          <p:nvPr/>
        </p:nvGrpSpPr>
        <p:grpSpPr bwMode="auto">
          <a:xfrm>
            <a:off x="7010400" y="4048125"/>
            <a:ext cx="685800" cy="1066800"/>
            <a:chOff x="1584" y="1440"/>
            <a:chExt cx="432" cy="672"/>
          </a:xfrm>
        </p:grpSpPr>
        <p:sp>
          <p:nvSpPr>
            <p:cNvPr id="3117" name="Line 45"/>
            <p:cNvSpPr>
              <a:spLocks noChangeShapeType="1"/>
            </p:cNvSpPr>
            <p:nvPr/>
          </p:nvSpPr>
          <p:spPr bwMode="auto">
            <a:xfrm flipH="1">
              <a:off x="1584" y="1440"/>
              <a:ext cx="192" cy="576"/>
            </a:xfrm>
            <a:prstGeom prst="line">
              <a:avLst/>
            </a:prstGeom>
            <a:noFill/>
            <a:ln w="9525">
              <a:solidFill>
                <a:schemeClr val="tx1"/>
              </a:solidFill>
              <a:round/>
              <a:headEnd/>
              <a:tailEnd/>
            </a:ln>
            <a:effectLst/>
          </p:spPr>
          <p:txBody>
            <a:bodyPr/>
            <a:lstStyle/>
            <a:p>
              <a:endParaRPr lang="en-US"/>
            </a:p>
          </p:txBody>
        </p:sp>
        <p:sp>
          <p:nvSpPr>
            <p:cNvPr id="3118" name="Line 46"/>
            <p:cNvSpPr>
              <a:spLocks noChangeShapeType="1"/>
            </p:cNvSpPr>
            <p:nvPr/>
          </p:nvSpPr>
          <p:spPr bwMode="auto">
            <a:xfrm>
              <a:off x="1776" y="1440"/>
              <a:ext cx="240" cy="576"/>
            </a:xfrm>
            <a:prstGeom prst="line">
              <a:avLst/>
            </a:prstGeom>
            <a:noFill/>
            <a:ln w="9525">
              <a:solidFill>
                <a:schemeClr val="tx1"/>
              </a:solidFill>
              <a:round/>
              <a:headEnd/>
              <a:tailEnd/>
            </a:ln>
            <a:effectLst/>
          </p:spPr>
          <p:txBody>
            <a:bodyPr/>
            <a:lstStyle/>
            <a:p>
              <a:endParaRPr lang="en-US"/>
            </a:p>
          </p:txBody>
        </p:sp>
        <p:sp>
          <p:nvSpPr>
            <p:cNvPr id="3119" name="AutoShape 47"/>
            <p:cNvSpPr>
              <a:spLocks noChangeArrowheads="1"/>
            </p:cNvSpPr>
            <p:nvPr/>
          </p:nvSpPr>
          <p:spPr bwMode="auto">
            <a:xfrm>
              <a:off x="1584" y="1920"/>
              <a:ext cx="432" cy="192"/>
            </a:xfrm>
            <a:prstGeom prst="pentagon">
              <a:avLst/>
            </a:prstGeom>
            <a:solidFill>
              <a:schemeClr val="accent1"/>
            </a:solidFill>
            <a:ln w="9525">
              <a:solidFill>
                <a:schemeClr val="tx1"/>
              </a:solidFill>
              <a:miter lim="800000"/>
              <a:headEnd/>
              <a:tailEnd/>
            </a:ln>
            <a:effectLst/>
          </p:spPr>
          <p:txBody>
            <a:bodyPr wrap="none" anchor="ctr"/>
            <a:lstStyle/>
            <a:p>
              <a:endParaRPr lang="en-US"/>
            </a:p>
          </p:txBody>
        </p:sp>
        <p:sp>
          <p:nvSpPr>
            <p:cNvPr id="3120" name="Line 48"/>
            <p:cNvSpPr>
              <a:spLocks noChangeShapeType="1"/>
            </p:cNvSpPr>
            <p:nvPr/>
          </p:nvSpPr>
          <p:spPr bwMode="auto">
            <a:xfrm>
              <a:off x="1776" y="1440"/>
              <a:ext cx="144" cy="672"/>
            </a:xfrm>
            <a:prstGeom prst="line">
              <a:avLst/>
            </a:prstGeom>
            <a:noFill/>
            <a:ln w="9525">
              <a:solidFill>
                <a:schemeClr val="tx1"/>
              </a:solidFill>
              <a:round/>
              <a:headEnd/>
              <a:tailEnd/>
            </a:ln>
            <a:effectLst/>
          </p:spPr>
          <p:txBody>
            <a:bodyPr/>
            <a:lstStyle/>
            <a:p>
              <a:endParaRPr lang="en-US"/>
            </a:p>
          </p:txBody>
        </p:sp>
        <p:sp>
          <p:nvSpPr>
            <p:cNvPr id="3121" name="Line 49"/>
            <p:cNvSpPr>
              <a:spLocks noChangeShapeType="1"/>
            </p:cNvSpPr>
            <p:nvPr/>
          </p:nvSpPr>
          <p:spPr bwMode="auto">
            <a:xfrm flipH="1">
              <a:off x="1680" y="1440"/>
              <a:ext cx="96" cy="672"/>
            </a:xfrm>
            <a:prstGeom prst="line">
              <a:avLst/>
            </a:prstGeom>
            <a:noFill/>
            <a:ln w="9525">
              <a:solidFill>
                <a:schemeClr val="tx1"/>
              </a:solidFill>
              <a:round/>
              <a:headEnd/>
              <a:tailEnd/>
            </a:ln>
            <a:effectLst/>
          </p:spPr>
          <p:txBody>
            <a:bodyPr/>
            <a:lstStyle/>
            <a:p>
              <a:endParaRPr lang="en-US"/>
            </a:p>
          </p:txBody>
        </p:sp>
        <p:sp>
          <p:nvSpPr>
            <p:cNvPr id="3122" name="Line 50"/>
            <p:cNvSpPr>
              <a:spLocks noChangeShapeType="1"/>
            </p:cNvSpPr>
            <p:nvPr/>
          </p:nvSpPr>
          <p:spPr bwMode="auto">
            <a:xfrm>
              <a:off x="1776" y="1440"/>
              <a:ext cx="0" cy="480"/>
            </a:xfrm>
            <a:prstGeom prst="line">
              <a:avLst/>
            </a:prstGeom>
            <a:noFill/>
            <a:ln w="9525">
              <a:solidFill>
                <a:schemeClr val="tx1"/>
              </a:solidFill>
              <a:prstDash val="lgDash"/>
              <a:round/>
              <a:headEnd/>
              <a:tailEnd/>
            </a:ln>
            <a:effectLst/>
          </p:spPr>
          <p:txBody>
            <a:bodyPr/>
            <a:lstStyle/>
            <a:p>
              <a:endParaRPr lang="en-US"/>
            </a:p>
          </p:txBody>
        </p:sp>
      </p:grpSp>
      <p:grpSp>
        <p:nvGrpSpPr>
          <p:cNvPr id="3123" name="Group 51"/>
          <p:cNvGrpSpPr>
            <a:grpSpLocks/>
          </p:cNvGrpSpPr>
          <p:nvPr/>
        </p:nvGrpSpPr>
        <p:grpSpPr bwMode="auto">
          <a:xfrm>
            <a:off x="8039100" y="4041775"/>
            <a:ext cx="800100" cy="1066800"/>
            <a:chOff x="3840" y="2688"/>
            <a:chExt cx="432" cy="576"/>
          </a:xfrm>
        </p:grpSpPr>
        <p:sp>
          <p:nvSpPr>
            <p:cNvPr id="3124" name="AutoShape 52"/>
            <p:cNvSpPr>
              <a:spLocks noChangeArrowheads="1"/>
            </p:cNvSpPr>
            <p:nvPr/>
          </p:nvSpPr>
          <p:spPr bwMode="auto">
            <a:xfrm>
              <a:off x="3840" y="3120"/>
              <a:ext cx="432" cy="144"/>
            </a:xfrm>
            <a:prstGeom prst="hexagon">
              <a:avLst>
                <a:gd name="adj" fmla="val 75000"/>
                <a:gd name="vf" fmla="val 115470"/>
              </a:avLst>
            </a:prstGeom>
            <a:solidFill>
              <a:schemeClr val="accent1"/>
            </a:solidFill>
            <a:ln w="9525">
              <a:solidFill>
                <a:schemeClr val="tx1"/>
              </a:solidFill>
              <a:miter lim="800000"/>
              <a:headEnd/>
              <a:tailEnd/>
            </a:ln>
            <a:effectLst/>
          </p:spPr>
          <p:txBody>
            <a:bodyPr wrap="none" anchor="ctr"/>
            <a:lstStyle/>
            <a:p>
              <a:endParaRPr lang="en-US"/>
            </a:p>
          </p:txBody>
        </p:sp>
        <p:sp>
          <p:nvSpPr>
            <p:cNvPr id="3125" name="Line 53"/>
            <p:cNvSpPr>
              <a:spLocks noChangeShapeType="1"/>
            </p:cNvSpPr>
            <p:nvPr/>
          </p:nvSpPr>
          <p:spPr bwMode="auto">
            <a:xfrm flipH="1">
              <a:off x="3840" y="2688"/>
              <a:ext cx="192" cy="510"/>
            </a:xfrm>
            <a:prstGeom prst="line">
              <a:avLst/>
            </a:prstGeom>
            <a:noFill/>
            <a:ln w="9525">
              <a:solidFill>
                <a:schemeClr val="tx1"/>
              </a:solidFill>
              <a:round/>
              <a:headEnd/>
              <a:tailEnd/>
            </a:ln>
            <a:effectLst/>
          </p:spPr>
          <p:txBody>
            <a:bodyPr/>
            <a:lstStyle/>
            <a:p>
              <a:endParaRPr lang="en-US"/>
            </a:p>
          </p:txBody>
        </p:sp>
        <p:sp>
          <p:nvSpPr>
            <p:cNvPr id="3126" name="Line 54"/>
            <p:cNvSpPr>
              <a:spLocks noChangeShapeType="1"/>
            </p:cNvSpPr>
            <p:nvPr/>
          </p:nvSpPr>
          <p:spPr bwMode="auto">
            <a:xfrm flipH="1">
              <a:off x="3942" y="2688"/>
              <a:ext cx="90" cy="576"/>
            </a:xfrm>
            <a:prstGeom prst="line">
              <a:avLst/>
            </a:prstGeom>
            <a:noFill/>
            <a:ln w="9525">
              <a:solidFill>
                <a:schemeClr val="tx1"/>
              </a:solidFill>
              <a:round/>
              <a:headEnd/>
              <a:tailEnd/>
            </a:ln>
            <a:effectLst/>
          </p:spPr>
          <p:txBody>
            <a:bodyPr/>
            <a:lstStyle/>
            <a:p>
              <a:endParaRPr lang="en-US"/>
            </a:p>
          </p:txBody>
        </p:sp>
        <p:sp>
          <p:nvSpPr>
            <p:cNvPr id="3127" name="Line 55"/>
            <p:cNvSpPr>
              <a:spLocks noChangeShapeType="1"/>
            </p:cNvSpPr>
            <p:nvPr/>
          </p:nvSpPr>
          <p:spPr bwMode="auto">
            <a:xfrm>
              <a:off x="4032" y="2688"/>
              <a:ext cx="240" cy="510"/>
            </a:xfrm>
            <a:prstGeom prst="line">
              <a:avLst/>
            </a:prstGeom>
            <a:noFill/>
            <a:ln w="9525">
              <a:solidFill>
                <a:schemeClr val="tx1"/>
              </a:solidFill>
              <a:round/>
              <a:headEnd/>
              <a:tailEnd/>
            </a:ln>
            <a:effectLst/>
          </p:spPr>
          <p:txBody>
            <a:bodyPr/>
            <a:lstStyle/>
            <a:p>
              <a:endParaRPr lang="en-US"/>
            </a:p>
          </p:txBody>
        </p:sp>
        <p:sp>
          <p:nvSpPr>
            <p:cNvPr id="3128" name="Line 56"/>
            <p:cNvSpPr>
              <a:spLocks noChangeShapeType="1"/>
            </p:cNvSpPr>
            <p:nvPr/>
          </p:nvSpPr>
          <p:spPr bwMode="auto">
            <a:xfrm>
              <a:off x="4032" y="2688"/>
              <a:ext cx="144" cy="576"/>
            </a:xfrm>
            <a:prstGeom prst="line">
              <a:avLst/>
            </a:prstGeom>
            <a:noFill/>
            <a:ln w="9525">
              <a:solidFill>
                <a:schemeClr val="tx1"/>
              </a:solidFill>
              <a:round/>
              <a:headEnd/>
              <a:tailEnd/>
            </a:ln>
            <a:effectLst/>
          </p:spPr>
          <p:txBody>
            <a:bodyPr/>
            <a:lstStyle/>
            <a:p>
              <a:endParaRPr lang="en-US"/>
            </a:p>
          </p:txBody>
        </p:sp>
      </p:grpSp>
      <p:sp>
        <p:nvSpPr>
          <p:cNvPr id="3129" name="Line 57"/>
          <p:cNvSpPr>
            <a:spLocks noChangeShapeType="1"/>
          </p:cNvSpPr>
          <p:nvPr/>
        </p:nvSpPr>
        <p:spPr bwMode="auto">
          <a:xfrm>
            <a:off x="5283200" y="5114925"/>
            <a:ext cx="3581400" cy="0"/>
          </a:xfrm>
          <a:prstGeom prst="line">
            <a:avLst/>
          </a:prstGeom>
          <a:noFill/>
          <a:ln w="9525">
            <a:solidFill>
              <a:schemeClr val="tx1"/>
            </a:solidFill>
            <a:round/>
            <a:headEnd/>
            <a:tailEnd/>
          </a:ln>
          <a:effectLst/>
        </p:spPr>
        <p:txBody>
          <a:bodyPr/>
          <a:lstStyle/>
          <a:p>
            <a:endParaRPr lang="en-US"/>
          </a:p>
        </p:txBody>
      </p:sp>
      <p:grpSp>
        <p:nvGrpSpPr>
          <p:cNvPr id="3130" name="Group 58"/>
          <p:cNvGrpSpPr>
            <a:grpSpLocks/>
          </p:cNvGrpSpPr>
          <p:nvPr/>
        </p:nvGrpSpPr>
        <p:grpSpPr bwMode="auto">
          <a:xfrm>
            <a:off x="6553200" y="5619750"/>
            <a:ext cx="990600" cy="914400"/>
            <a:chOff x="4128" y="3216"/>
            <a:chExt cx="624" cy="528"/>
          </a:xfrm>
        </p:grpSpPr>
        <p:sp>
          <p:nvSpPr>
            <p:cNvPr id="3131" name="AutoShape 59"/>
            <p:cNvSpPr>
              <a:spLocks noChangeArrowheads="1"/>
            </p:cNvSpPr>
            <p:nvPr/>
          </p:nvSpPr>
          <p:spPr bwMode="auto">
            <a:xfrm flipV="1">
              <a:off x="4128" y="3504"/>
              <a:ext cx="624" cy="240"/>
            </a:xfrm>
            <a:prstGeom prst="triangle">
              <a:avLst>
                <a:gd name="adj" fmla="val 55449"/>
              </a:avLst>
            </a:prstGeom>
            <a:solidFill>
              <a:schemeClr val="accent1"/>
            </a:solidFill>
            <a:ln w="9525">
              <a:solidFill>
                <a:schemeClr val="tx1"/>
              </a:solidFill>
              <a:miter lim="800000"/>
              <a:headEnd/>
              <a:tailEnd/>
            </a:ln>
            <a:effectLst/>
          </p:spPr>
          <p:txBody>
            <a:bodyPr wrap="none" anchor="ctr"/>
            <a:lstStyle/>
            <a:p>
              <a:endParaRPr lang="en-US"/>
            </a:p>
          </p:txBody>
        </p:sp>
        <p:sp>
          <p:nvSpPr>
            <p:cNvPr id="3132" name="Line 60"/>
            <p:cNvSpPr>
              <a:spLocks noChangeShapeType="1"/>
            </p:cNvSpPr>
            <p:nvPr/>
          </p:nvSpPr>
          <p:spPr bwMode="auto">
            <a:xfrm flipV="1">
              <a:off x="4128" y="3216"/>
              <a:ext cx="336" cy="288"/>
            </a:xfrm>
            <a:prstGeom prst="line">
              <a:avLst/>
            </a:prstGeom>
            <a:noFill/>
            <a:ln w="9525">
              <a:solidFill>
                <a:schemeClr val="tx1"/>
              </a:solidFill>
              <a:round/>
              <a:headEnd/>
              <a:tailEnd/>
            </a:ln>
            <a:effectLst/>
          </p:spPr>
          <p:txBody>
            <a:bodyPr/>
            <a:lstStyle/>
            <a:p>
              <a:endParaRPr lang="en-US"/>
            </a:p>
          </p:txBody>
        </p:sp>
        <p:sp>
          <p:nvSpPr>
            <p:cNvPr id="3133" name="Line 61"/>
            <p:cNvSpPr>
              <a:spLocks noChangeShapeType="1"/>
            </p:cNvSpPr>
            <p:nvPr/>
          </p:nvSpPr>
          <p:spPr bwMode="auto">
            <a:xfrm>
              <a:off x="4464" y="3216"/>
              <a:ext cx="288" cy="288"/>
            </a:xfrm>
            <a:prstGeom prst="line">
              <a:avLst/>
            </a:prstGeom>
            <a:noFill/>
            <a:ln w="9525">
              <a:solidFill>
                <a:schemeClr val="tx1"/>
              </a:solidFill>
              <a:round/>
              <a:headEnd/>
              <a:tailEnd/>
            </a:ln>
            <a:effectLst/>
          </p:spPr>
          <p:txBody>
            <a:bodyPr/>
            <a:lstStyle/>
            <a:p>
              <a:endParaRPr lang="en-US"/>
            </a:p>
          </p:txBody>
        </p:sp>
        <p:sp>
          <p:nvSpPr>
            <p:cNvPr id="3134" name="Line 62"/>
            <p:cNvSpPr>
              <a:spLocks noChangeShapeType="1"/>
            </p:cNvSpPr>
            <p:nvPr/>
          </p:nvSpPr>
          <p:spPr bwMode="auto">
            <a:xfrm>
              <a:off x="4464" y="3216"/>
              <a:ext cx="0" cy="528"/>
            </a:xfrm>
            <a:prstGeom prst="line">
              <a:avLst/>
            </a:prstGeom>
            <a:noFill/>
            <a:ln w="9525">
              <a:solidFill>
                <a:schemeClr val="tx1"/>
              </a:solidFill>
              <a:round/>
              <a:headEnd/>
              <a:tailEnd/>
            </a:ln>
            <a:effectLst/>
          </p:spPr>
          <p:txBody>
            <a:bodyPr/>
            <a:lstStyle/>
            <a:p>
              <a:endParaRPr lang="en-US"/>
            </a:p>
          </p:txBody>
        </p:sp>
      </p:grpSp>
      <p:grpSp>
        <p:nvGrpSpPr>
          <p:cNvPr id="3135" name="Group 63"/>
          <p:cNvGrpSpPr>
            <a:grpSpLocks/>
          </p:cNvGrpSpPr>
          <p:nvPr/>
        </p:nvGrpSpPr>
        <p:grpSpPr bwMode="auto">
          <a:xfrm>
            <a:off x="6019800" y="4095750"/>
            <a:ext cx="679450" cy="1011238"/>
            <a:chOff x="3926" y="2016"/>
            <a:chExt cx="428" cy="637"/>
          </a:xfrm>
        </p:grpSpPr>
        <p:sp>
          <p:nvSpPr>
            <p:cNvPr id="3136" name="Line 64"/>
            <p:cNvSpPr>
              <a:spLocks noChangeShapeType="1"/>
            </p:cNvSpPr>
            <p:nvPr/>
          </p:nvSpPr>
          <p:spPr bwMode="auto">
            <a:xfrm flipH="1">
              <a:off x="3931" y="2016"/>
              <a:ext cx="209" cy="567"/>
            </a:xfrm>
            <a:prstGeom prst="line">
              <a:avLst/>
            </a:prstGeom>
            <a:noFill/>
            <a:ln w="9525">
              <a:solidFill>
                <a:schemeClr val="tx1"/>
              </a:solidFill>
              <a:round/>
              <a:headEnd/>
              <a:tailEnd/>
            </a:ln>
            <a:effectLst/>
          </p:spPr>
          <p:txBody>
            <a:bodyPr/>
            <a:lstStyle/>
            <a:p>
              <a:endParaRPr lang="en-US"/>
            </a:p>
          </p:txBody>
        </p:sp>
        <p:sp>
          <p:nvSpPr>
            <p:cNvPr id="3137" name="Line 65"/>
            <p:cNvSpPr>
              <a:spLocks noChangeShapeType="1"/>
            </p:cNvSpPr>
            <p:nvPr/>
          </p:nvSpPr>
          <p:spPr bwMode="auto">
            <a:xfrm>
              <a:off x="4140" y="2016"/>
              <a:ext cx="209" cy="567"/>
            </a:xfrm>
            <a:prstGeom prst="line">
              <a:avLst/>
            </a:prstGeom>
            <a:noFill/>
            <a:ln w="9525">
              <a:solidFill>
                <a:schemeClr val="tx1"/>
              </a:solidFill>
              <a:round/>
              <a:headEnd/>
              <a:tailEnd/>
            </a:ln>
            <a:effectLst/>
          </p:spPr>
          <p:txBody>
            <a:bodyPr/>
            <a:lstStyle/>
            <a:p>
              <a:endParaRPr lang="en-US"/>
            </a:p>
          </p:txBody>
        </p:sp>
        <p:sp>
          <p:nvSpPr>
            <p:cNvPr id="3138" name="AutoShape 66"/>
            <p:cNvSpPr>
              <a:spLocks noChangeArrowheads="1"/>
            </p:cNvSpPr>
            <p:nvPr/>
          </p:nvSpPr>
          <p:spPr bwMode="auto">
            <a:xfrm>
              <a:off x="3926" y="2481"/>
              <a:ext cx="428" cy="172"/>
            </a:xfrm>
            <a:prstGeom prst="diamond">
              <a:avLst/>
            </a:prstGeom>
            <a:solidFill>
              <a:schemeClr val="accent1"/>
            </a:solidFill>
            <a:ln w="9525">
              <a:solidFill>
                <a:schemeClr val="tx1"/>
              </a:solidFill>
              <a:miter lim="800000"/>
              <a:headEnd/>
              <a:tailEnd/>
            </a:ln>
            <a:effectLst/>
          </p:spPr>
          <p:txBody>
            <a:bodyPr wrap="none" anchor="ctr"/>
            <a:lstStyle/>
            <a:p>
              <a:endParaRPr lang="en-US"/>
            </a:p>
          </p:txBody>
        </p:sp>
        <p:sp>
          <p:nvSpPr>
            <p:cNvPr id="3139" name="Line 67"/>
            <p:cNvSpPr>
              <a:spLocks noChangeShapeType="1"/>
            </p:cNvSpPr>
            <p:nvPr/>
          </p:nvSpPr>
          <p:spPr bwMode="auto">
            <a:xfrm>
              <a:off x="4140" y="2016"/>
              <a:ext cx="0" cy="624"/>
            </a:xfrm>
            <a:prstGeom prst="line">
              <a:avLst/>
            </a:prstGeom>
            <a:noFill/>
            <a:ln w="9525">
              <a:solidFill>
                <a:schemeClr val="tx1"/>
              </a:solidFill>
              <a:round/>
              <a:headEnd/>
              <a:tailEnd/>
            </a:ln>
            <a:effectLst/>
          </p:spPr>
          <p:txBody>
            <a:bodyPr/>
            <a:lstStyle/>
            <a:p>
              <a:endParaRPr lang="en-US"/>
            </a:p>
          </p:txBody>
        </p:sp>
      </p:grpSp>
      <p:sp>
        <p:nvSpPr>
          <p:cNvPr id="3140" name="Text Box 68"/>
          <p:cNvSpPr txBox="1">
            <a:spLocks noChangeArrowheads="1"/>
          </p:cNvSpPr>
          <p:nvPr/>
        </p:nvSpPr>
        <p:spPr bwMode="auto">
          <a:xfrm>
            <a:off x="3810000" y="141288"/>
            <a:ext cx="1439863" cy="457200"/>
          </a:xfrm>
          <a:prstGeom prst="rect">
            <a:avLst/>
          </a:prstGeom>
          <a:noFill/>
          <a:ln w="9525">
            <a:noFill/>
            <a:miter lim="800000"/>
            <a:headEnd/>
            <a:tailEnd/>
          </a:ln>
          <a:effectLst/>
        </p:spPr>
        <p:txBody>
          <a:bodyPr wrap="none">
            <a:spAutoFit/>
          </a:bodyPr>
          <a:lstStyle/>
          <a:p>
            <a:r>
              <a:rPr lang="en-US" sz="2400" b="1">
                <a:latin typeface="Arial Black" pitchFamily="34" charset="0"/>
              </a:rPr>
              <a:t>SOLIDS</a:t>
            </a:r>
          </a:p>
        </p:txBody>
      </p:sp>
      <p:sp>
        <p:nvSpPr>
          <p:cNvPr id="3141" name="Text Box 69"/>
          <p:cNvSpPr txBox="1">
            <a:spLocks noChangeArrowheads="1"/>
          </p:cNvSpPr>
          <p:nvPr/>
        </p:nvSpPr>
        <p:spPr bwMode="auto">
          <a:xfrm>
            <a:off x="766763" y="492125"/>
            <a:ext cx="7885112" cy="701675"/>
          </a:xfrm>
          <a:prstGeom prst="rect">
            <a:avLst/>
          </a:prstGeom>
          <a:noFill/>
          <a:ln w="9525">
            <a:noFill/>
            <a:miter lim="800000"/>
            <a:headEnd/>
            <a:tailEnd/>
          </a:ln>
          <a:effectLst/>
        </p:spPr>
        <p:txBody>
          <a:bodyPr wrap="none">
            <a:spAutoFit/>
          </a:bodyPr>
          <a:lstStyle/>
          <a:p>
            <a:pPr algn="ctr"/>
            <a:r>
              <a:rPr lang="en-US" sz="2000"/>
              <a:t>To understand and remember various solids in this subject properly, </a:t>
            </a:r>
          </a:p>
          <a:p>
            <a:pPr algn="ctr"/>
            <a:r>
              <a:rPr lang="en-US" sz="2000"/>
              <a:t>those are classified &amp; arranged in to two major groups.</a:t>
            </a:r>
          </a:p>
        </p:txBody>
      </p:sp>
      <p:sp>
        <p:nvSpPr>
          <p:cNvPr id="3142" name="Text Box 70"/>
          <p:cNvSpPr txBox="1">
            <a:spLocks noChangeArrowheads="1"/>
          </p:cNvSpPr>
          <p:nvPr/>
        </p:nvSpPr>
        <p:spPr bwMode="auto">
          <a:xfrm>
            <a:off x="304800" y="1149350"/>
            <a:ext cx="3987800" cy="731838"/>
          </a:xfrm>
          <a:prstGeom prst="rect">
            <a:avLst/>
          </a:prstGeom>
          <a:noFill/>
          <a:ln w="9525">
            <a:noFill/>
            <a:miter lim="800000"/>
            <a:headEnd/>
            <a:tailEnd/>
          </a:ln>
          <a:effectLst/>
        </p:spPr>
        <p:txBody>
          <a:bodyPr wrap="none">
            <a:spAutoFit/>
          </a:bodyPr>
          <a:lstStyle/>
          <a:p>
            <a:pPr algn="ctr"/>
            <a:r>
              <a:rPr lang="en-US" sz="2400">
                <a:latin typeface="Benguiat Bk BT" pitchFamily="18" charset="0"/>
              </a:rPr>
              <a:t>Group A</a:t>
            </a:r>
          </a:p>
          <a:p>
            <a:pPr algn="ctr"/>
            <a:r>
              <a:rPr lang="en-US">
                <a:latin typeface="Times New Roman" pitchFamily="18" charset="0"/>
              </a:rPr>
              <a:t>Solids having top and base of same shape</a:t>
            </a:r>
          </a:p>
        </p:txBody>
      </p:sp>
      <p:sp>
        <p:nvSpPr>
          <p:cNvPr id="3143" name="Line 71"/>
          <p:cNvSpPr>
            <a:spLocks noChangeShapeType="1"/>
          </p:cNvSpPr>
          <p:nvPr/>
        </p:nvSpPr>
        <p:spPr bwMode="auto">
          <a:xfrm>
            <a:off x="0" y="1524000"/>
            <a:ext cx="9144000" cy="0"/>
          </a:xfrm>
          <a:prstGeom prst="line">
            <a:avLst/>
          </a:prstGeom>
          <a:noFill/>
          <a:ln w="9525">
            <a:solidFill>
              <a:schemeClr val="tx1"/>
            </a:solidFill>
            <a:round/>
            <a:headEnd/>
            <a:tailEnd/>
          </a:ln>
          <a:effectLst/>
        </p:spPr>
        <p:txBody>
          <a:bodyPr/>
          <a:lstStyle/>
          <a:p>
            <a:endParaRPr lang="en-US"/>
          </a:p>
        </p:txBody>
      </p:sp>
      <p:sp>
        <p:nvSpPr>
          <p:cNvPr id="3144" name="Line 72"/>
          <p:cNvSpPr>
            <a:spLocks noChangeShapeType="1"/>
          </p:cNvSpPr>
          <p:nvPr/>
        </p:nvSpPr>
        <p:spPr bwMode="auto">
          <a:xfrm>
            <a:off x="0" y="2122488"/>
            <a:ext cx="9144000" cy="0"/>
          </a:xfrm>
          <a:prstGeom prst="line">
            <a:avLst/>
          </a:prstGeom>
          <a:noFill/>
          <a:ln w="9525">
            <a:solidFill>
              <a:schemeClr val="tx1"/>
            </a:solidFill>
            <a:round/>
            <a:headEnd/>
            <a:tailEnd/>
          </a:ln>
          <a:effectLst/>
        </p:spPr>
        <p:txBody>
          <a:bodyPr/>
          <a:lstStyle/>
          <a:p>
            <a:endParaRPr lang="en-US"/>
          </a:p>
        </p:txBody>
      </p:sp>
      <p:sp>
        <p:nvSpPr>
          <p:cNvPr id="3145" name="Text Box 73"/>
          <p:cNvSpPr txBox="1">
            <a:spLocks noChangeArrowheads="1"/>
          </p:cNvSpPr>
          <p:nvPr/>
        </p:nvSpPr>
        <p:spPr bwMode="auto">
          <a:xfrm>
            <a:off x="533400" y="2438400"/>
            <a:ext cx="1266825" cy="457200"/>
          </a:xfrm>
          <a:prstGeom prst="rect">
            <a:avLst/>
          </a:prstGeom>
          <a:noFill/>
          <a:ln w="9525">
            <a:noFill/>
            <a:miter lim="800000"/>
            <a:headEnd/>
            <a:tailEnd/>
          </a:ln>
          <a:effectLst/>
        </p:spPr>
        <p:txBody>
          <a:bodyPr wrap="none">
            <a:spAutoFit/>
          </a:bodyPr>
          <a:lstStyle/>
          <a:p>
            <a:r>
              <a:rPr lang="en-US" sz="2400" b="1" i="1">
                <a:latin typeface="Times New Roman" pitchFamily="18" charset="0"/>
              </a:rPr>
              <a:t>Cylinder</a:t>
            </a:r>
          </a:p>
        </p:txBody>
      </p:sp>
      <p:sp>
        <p:nvSpPr>
          <p:cNvPr id="3146" name="Text Box 74"/>
          <p:cNvSpPr txBox="1">
            <a:spLocks noChangeArrowheads="1"/>
          </p:cNvSpPr>
          <p:nvPr/>
        </p:nvSpPr>
        <p:spPr bwMode="auto">
          <a:xfrm>
            <a:off x="1752600" y="3429000"/>
            <a:ext cx="1047750" cy="457200"/>
          </a:xfrm>
          <a:prstGeom prst="rect">
            <a:avLst/>
          </a:prstGeom>
          <a:noFill/>
          <a:ln w="9525">
            <a:noFill/>
            <a:miter lim="800000"/>
            <a:headEnd/>
            <a:tailEnd/>
          </a:ln>
          <a:effectLst/>
        </p:spPr>
        <p:txBody>
          <a:bodyPr wrap="none">
            <a:spAutoFit/>
          </a:bodyPr>
          <a:lstStyle/>
          <a:p>
            <a:r>
              <a:rPr lang="en-US" sz="2400" b="1" i="1">
                <a:latin typeface="Times New Roman" pitchFamily="18" charset="0"/>
              </a:rPr>
              <a:t>Prisms</a:t>
            </a:r>
          </a:p>
        </p:txBody>
      </p:sp>
      <p:sp>
        <p:nvSpPr>
          <p:cNvPr id="3147" name="Text Box 75"/>
          <p:cNvSpPr txBox="1">
            <a:spLocks noChangeArrowheads="1"/>
          </p:cNvSpPr>
          <p:nvPr/>
        </p:nvSpPr>
        <p:spPr bwMode="auto">
          <a:xfrm>
            <a:off x="76200" y="5053013"/>
            <a:ext cx="4533900" cy="366712"/>
          </a:xfrm>
          <a:prstGeom prst="rect">
            <a:avLst/>
          </a:prstGeom>
          <a:noFill/>
          <a:ln w="9525">
            <a:noFill/>
            <a:miter lim="800000"/>
            <a:headEnd/>
            <a:tailEnd/>
          </a:ln>
          <a:effectLst/>
        </p:spPr>
        <p:txBody>
          <a:bodyPr wrap="none">
            <a:spAutoFit/>
          </a:bodyPr>
          <a:lstStyle/>
          <a:p>
            <a:r>
              <a:rPr lang="en-US">
                <a:latin typeface="Times New Roman" pitchFamily="18" charset="0"/>
              </a:rPr>
              <a:t>Triangular     Square     Pentagonal   Hexagonal</a:t>
            </a:r>
          </a:p>
        </p:txBody>
      </p:sp>
      <p:sp>
        <p:nvSpPr>
          <p:cNvPr id="3148" name="Text Box 76"/>
          <p:cNvSpPr txBox="1">
            <a:spLocks noChangeArrowheads="1"/>
          </p:cNvSpPr>
          <p:nvPr/>
        </p:nvSpPr>
        <p:spPr bwMode="auto">
          <a:xfrm>
            <a:off x="636588" y="5715000"/>
            <a:ext cx="735012" cy="396875"/>
          </a:xfrm>
          <a:prstGeom prst="rect">
            <a:avLst/>
          </a:prstGeom>
          <a:noFill/>
          <a:ln w="9525">
            <a:noFill/>
            <a:miter lim="800000"/>
            <a:headEnd/>
            <a:tailEnd/>
          </a:ln>
          <a:effectLst/>
        </p:spPr>
        <p:txBody>
          <a:bodyPr wrap="none">
            <a:spAutoFit/>
          </a:bodyPr>
          <a:lstStyle/>
          <a:p>
            <a:r>
              <a:rPr lang="en-US" sz="2000" b="1" i="1">
                <a:latin typeface="Times New Roman" pitchFamily="18" charset="0"/>
              </a:rPr>
              <a:t>Cube</a:t>
            </a:r>
          </a:p>
        </p:txBody>
      </p:sp>
      <p:sp>
        <p:nvSpPr>
          <p:cNvPr id="3149" name="Text Box 77"/>
          <p:cNvSpPr txBox="1">
            <a:spLocks noChangeArrowheads="1"/>
          </p:cNvSpPr>
          <p:nvPr/>
        </p:nvSpPr>
        <p:spPr bwMode="auto">
          <a:xfrm>
            <a:off x="4686300" y="5056188"/>
            <a:ext cx="4533900" cy="366712"/>
          </a:xfrm>
          <a:prstGeom prst="rect">
            <a:avLst/>
          </a:prstGeom>
          <a:noFill/>
          <a:ln w="9525">
            <a:noFill/>
            <a:miter lim="800000"/>
            <a:headEnd/>
            <a:tailEnd/>
          </a:ln>
          <a:effectLst/>
        </p:spPr>
        <p:txBody>
          <a:bodyPr wrap="none">
            <a:spAutoFit/>
          </a:bodyPr>
          <a:lstStyle/>
          <a:p>
            <a:r>
              <a:rPr lang="en-US">
                <a:latin typeface="Times New Roman" pitchFamily="18" charset="0"/>
              </a:rPr>
              <a:t>Triangular     Square     Pentagonal   Hexagonal</a:t>
            </a:r>
          </a:p>
        </p:txBody>
      </p:sp>
      <p:sp>
        <p:nvSpPr>
          <p:cNvPr id="3150" name="Text Box 78"/>
          <p:cNvSpPr txBox="1">
            <a:spLocks noChangeArrowheads="1"/>
          </p:cNvSpPr>
          <p:nvPr/>
        </p:nvSpPr>
        <p:spPr bwMode="auto">
          <a:xfrm>
            <a:off x="5638800" y="2514600"/>
            <a:ext cx="844550" cy="457200"/>
          </a:xfrm>
          <a:prstGeom prst="rect">
            <a:avLst/>
          </a:prstGeom>
          <a:noFill/>
          <a:ln w="9525">
            <a:noFill/>
            <a:miter lim="800000"/>
            <a:headEnd/>
            <a:tailEnd/>
          </a:ln>
          <a:effectLst/>
        </p:spPr>
        <p:txBody>
          <a:bodyPr wrap="none">
            <a:spAutoFit/>
          </a:bodyPr>
          <a:lstStyle/>
          <a:p>
            <a:r>
              <a:rPr lang="en-US" sz="2400" b="1" i="1">
                <a:latin typeface="Times New Roman" pitchFamily="18" charset="0"/>
              </a:rPr>
              <a:t>Cone</a:t>
            </a:r>
          </a:p>
        </p:txBody>
      </p:sp>
      <p:sp>
        <p:nvSpPr>
          <p:cNvPr id="3151" name="Text Box 79"/>
          <p:cNvSpPr txBox="1">
            <a:spLocks noChangeArrowheads="1"/>
          </p:cNvSpPr>
          <p:nvPr/>
        </p:nvSpPr>
        <p:spPr bwMode="auto">
          <a:xfrm>
            <a:off x="4953000" y="5745163"/>
            <a:ext cx="1495425" cy="396875"/>
          </a:xfrm>
          <a:prstGeom prst="rect">
            <a:avLst/>
          </a:prstGeom>
          <a:noFill/>
          <a:ln w="9525">
            <a:noFill/>
            <a:miter lim="800000"/>
            <a:headEnd/>
            <a:tailEnd/>
          </a:ln>
          <a:effectLst/>
        </p:spPr>
        <p:txBody>
          <a:bodyPr wrap="none">
            <a:spAutoFit/>
          </a:bodyPr>
          <a:lstStyle/>
          <a:p>
            <a:r>
              <a:rPr lang="en-US" sz="2000" b="1" i="1">
                <a:latin typeface="Times New Roman" pitchFamily="18" charset="0"/>
              </a:rPr>
              <a:t>Tetrahedron</a:t>
            </a:r>
          </a:p>
        </p:txBody>
      </p:sp>
      <p:sp>
        <p:nvSpPr>
          <p:cNvPr id="3152" name="Text Box 80"/>
          <p:cNvSpPr txBox="1">
            <a:spLocks noChangeArrowheads="1"/>
          </p:cNvSpPr>
          <p:nvPr/>
        </p:nvSpPr>
        <p:spPr bwMode="auto">
          <a:xfrm>
            <a:off x="6248400" y="3578225"/>
            <a:ext cx="1368425" cy="457200"/>
          </a:xfrm>
          <a:prstGeom prst="rect">
            <a:avLst/>
          </a:prstGeom>
          <a:noFill/>
          <a:ln w="9525">
            <a:noFill/>
            <a:miter lim="800000"/>
            <a:headEnd/>
            <a:tailEnd/>
          </a:ln>
          <a:effectLst/>
        </p:spPr>
        <p:txBody>
          <a:bodyPr wrap="none">
            <a:spAutoFit/>
          </a:bodyPr>
          <a:lstStyle/>
          <a:p>
            <a:r>
              <a:rPr lang="en-US" sz="2400" b="1" i="1">
                <a:latin typeface="Times New Roman" pitchFamily="18" charset="0"/>
              </a:rPr>
              <a:t>Pyramids</a:t>
            </a:r>
          </a:p>
        </p:txBody>
      </p:sp>
      <p:sp>
        <p:nvSpPr>
          <p:cNvPr id="3153" name="Text Box 81"/>
          <p:cNvSpPr txBox="1">
            <a:spLocks noChangeArrowheads="1"/>
          </p:cNvSpPr>
          <p:nvPr/>
        </p:nvSpPr>
        <p:spPr bwMode="auto">
          <a:xfrm>
            <a:off x="287338" y="5997575"/>
            <a:ext cx="1608137" cy="611188"/>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 A solid having </a:t>
            </a:r>
          </a:p>
          <a:p>
            <a:pPr algn="ctr"/>
            <a:r>
              <a:rPr lang="en-US" sz="1600">
                <a:latin typeface="Times New Roman" pitchFamily="18" charset="0"/>
              </a:rPr>
              <a:t>six </a:t>
            </a:r>
            <a:r>
              <a:rPr lang="en-US">
                <a:latin typeface="Times New Roman" pitchFamily="18" charset="0"/>
              </a:rPr>
              <a:t>square</a:t>
            </a:r>
            <a:r>
              <a:rPr lang="en-US" sz="1600">
                <a:latin typeface="Times New Roman" pitchFamily="18" charset="0"/>
              </a:rPr>
              <a:t> faces)</a:t>
            </a:r>
          </a:p>
        </p:txBody>
      </p:sp>
      <p:sp>
        <p:nvSpPr>
          <p:cNvPr id="3154" name="Text Box 82"/>
          <p:cNvSpPr txBox="1">
            <a:spLocks noChangeArrowheads="1"/>
          </p:cNvSpPr>
          <p:nvPr/>
        </p:nvSpPr>
        <p:spPr bwMode="auto">
          <a:xfrm>
            <a:off x="4816475" y="6054725"/>
            <a:ext cx="2097088" cy="611188"/>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 A solid having </a:t>
            </a:r>
          </a:p>
          <a:p>
            <a:pPr algn="ctr"/>
            <a:r>
              <a:rPr lang="en-US" sz="1600">
                <a:latin typeface="Times New Roman" pitchFamily="18" charset="0"/>
              </a:rPr>
              <a:t>Four </a:t>
            </a:r>
            <a:r>
              <a:rPr lang="en-US">
                <a:latin typeface="Times New Roman" pitchFamily="18" charset="0"/>
              </a:rPr>
              <a:t>triangular</a:t>
            </a:r>
            <a:r>
              <a:rPr lang="en-US" sz="1600">
                <a:latin typeface="Times New Roman" pitchFamily="18" charset="0"/>
              </a:rPr>
              <a:t>  faces)</a:t>
            </a:r>
          </a:p>
        </p:txBody>
      </p:sp>
      <p:grpSp>
        <p:nvGrpSpPr>
          <p:cNvPr id="3155" name="Group 83"/>
          <p:cNvGrpSpPr>
            <a:grpSpLocks/>
          </p:cNvGrpSpPr>
          <p:nvPr/>
        </p:nvGrpSpPr>
        <p:grpSpPr bwMode="auto">
          <a:xfrm>
            <a:off x="4953000" y="1147763"/>
            <a:ext cx="3568700" cy="974725"/>
            <a:chOff x="3120" y="723"/>
            <a:chExt cx="2248" cy="614"/>
          </a:xfrm>
        </p:grpSpPr>
        <p:sp>
          <p:nvSpPr>
            <p:cNvPr id="3156" name="Text Box 84"/>
            <p:cNvSpPr txBox="1">
              <a:spLocks noChangeArrowheads="1"/>
            </p:cNvSpPr>
            <p:nvPr/>
          </p:nvSpPr>
          <p:spPr bwMode="auto">
            <a:xfrm>
              <a:off x="3160" y="723"/>
              <a:ext cx="2092" cy="461"/>
            </a:xfrm>
            <a:prstGeom prst="rect">
              <a:avLst/>
            </a:prstGeom>
            <a:noFill/>
            <a:ln w="9525">
              <a:noFill/>
              <a:miter lim="800000"/>
              <a:headEnd/>
              <a:tailEnd/>
            </a:ln>
            <a:effectLst/>
          </p:spPr>
          <p:txBody>
            <a:bodyPr wrap="none">
              <a:spAutoFit/>
            </a:bodyPr>
            <a:lstStyle/>
            <a:p>
              <a:pPr algn="ctr"/>
              <a:r>
                <a:rPr lang="en-US" sz="2400">
                  <a:latin typeface="Benguiat Bk BT" pitchFamily="18" charset="0"/>
                </a:rPr>
                <a:t>Group B</a:t>
              </a:r>
            </a:p>
            <a:p>
              <a:pPr algn="ctr"/>
              <a:r>
                <a:rPr lang="en-US">
                  <a:latin typeface="Times New Roman" pitchFamily="18" charset="0"/>
                </a:rPr>
                <a:t>Solids having base of some shape </a:t>
              </a:r>
            </a:p>
          </p:txBody>
        </p:sp>
        <p:sp>
          <p:nvSpPr>
            <p:cNvPr id="3157" name="Text Box 85"/>
            <p:cNvSpPr txBox="1">
              <a:spLocks noChangeArrowheads="1"/>
            </p:cNvSpPr>
            <p:nvPr/>
          </p:nvSpPr>
          <p:spPr bwMode="auto">
            <a:xfrm>
              <a:off x="3120" y="1049"/>
              <a:ext cx="2248" cy="288"/>
            </a:xfrm>
            <a:prstGeom prst="rect">
              <a:avLst/>
            </a:prstGeom>
            <a:noFill/>
            <a:ln w="9525">
              <a:noFill/>
              <a:miter lim="800000"/>
              <a:headEnd/>
              <a:tailEnd/>
            </a:ln>
            <a:effectLst/>
          </p:spPr>
          <p:txBody>
            <a:bodyPr>
              <a:spAutoFit/>
            </a:bodyPr>
            <a:lstStyle/>
            <a:p>
              <a:r>
                <a:rPr lang="en-US">
                  <a:latin typeface="Times New Roman" pitchFamily="18" charset="0"/>
                </a:rPr>
                <a:t>and just a point as a top, called apex</a:t>
              </a:r>
              <a:r>
                <a:rPr lang="en-US" sz="2400">
                  <a:latin typeface="Times New Roman" pitchFamily="18" charset="0"/>
                </a:rPr>
                <a:t>.</a:t>
              </a:r>
            </a:p>
          </p:txBody>
        </p:sp>
      </p:grpSp>
      <p:sp>
        <p:nvSpPr>
          <p:cNvPr id="3158" name="Rectangle 86"/>
          <p:cNvSpPr>
            <a:spLocks noGrp="1" noChangeArrowheads="1"/>
          </p:cNvSpPr>
          <p:nvPr>
            <p:ph type="title" idx="4294967295"/>
          </p:nvPr>
        </p:nvSpPr>
        <p:spPr/>
        <p:txBody>
          <a:bodyPr/>
          <a:lstStyle/>
          <a:p>
            <a:r>
              <a:rPr lang="en-US"/>
              <a:t> </a:t>
            </a:r>
          </a:p>
        </p:txBody>
      </p:sp>
      <p:grpSp>
        <p:nvGrpSpPr>
          <p:cNvPr id="3159" name="Group 87"/>
          <p:cNvGrpSpPr>
            <a:grpSpLocks/>
          </p:cNvGrpSpPr>
          <p:nvPr/>
        </p:nvGrpSpPr>
        <p:grpSpPr bwMode="auto">
          <a:xfrm>
            <a:off x="8016875" y="46038"/>
            <a:ext cx="1096963" cy="182562"/>
            <a:chOff x="5050" y="29"/>
            <a:chExt cx="691" cy="115"/>
          </a:xfrm>
        </p:grpSpPr>
        <p:sp>
          <p:nvSpPr>
            <p:cNvPr id="3160" name="AutoShape 88">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161" name="AutoShape 89">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162" name="AutoShape 90">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163" name="AutoShape 91">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164" name="AutoShape 92">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165" name="AutoShape 93">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40"/>
                                        </p:tgtEl>
                                        <p:attrNameLst>
                                          <p:attrName>style.visibility</p:attrName>
                                        </p:attrNameLst>
                                      </p:cBhvr>
                                      <p:to>
                                        <p:strVal val="visible"/>
                                      </p:to>
                                    </p:set>
                                    <p:anim calcmode="lin" valueType="num">
                                      <p:cBhvr additive="base">
                                        <p:cTn id="7" dur="500" fill="hold"/>
                                        <p:tgtEl>
                                          <p:spTgt spid="3140"/>
                                        </p:tgtEl>
                                        <p:attrNameLst>
                                          <p:attrName>ppt_x</p:attrName>
                                        </p:attrNameLst>
                                      </p:cBhvr>
                                      <p:tavLst>
                                        <p:tav tm="0">
                                          <p:val>
                                            <p:strVal val="#ppt_x"/>
                                          </p:val>
                                        </p:tav>
                                        <p:tav tm="100000">
                                          <p:val>
                                            <p:strVal val="#ppt_x"/>
                                          </p:val>
                                        </p:tav>
                                      </p:tavLst>
                                    </p:anim>
                                    <p:anim calcmode="lin" valueType="num">
                                      <p:cBhvr additive="base">
                                        <p:cTn id="8" dur="500" fill="hold"/>
                                        <p:tgtEl>
                                          <p:spTgt spid="314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iterate type="wd">
                                    <p:tmPct val="100000"/>
                                  </p:iterate>
                                  <p:childTnLst>
                                    <p:set>
                                      <p:cBhvr>
                                        <p:cTn id="12" dur="1" fill="hold">
                                          <p:stCondLst>
                                            <p:cond delay="0"/>
                                          </p:stCondLst>
                                        </p:cTn>
                                        <p:tgtEl>
                                          <p:spTgt spid="3141"/>
                                        </p:tgtEl>
                                        <p:attrNameLst>
                                          <p:attrName>style.visibility</p:attrName>
                                        </p:attrNameLst>
                                      </p:cBhvr>
                                      <p:to>
                                        <p:strVal val="visible"/>
                                      </p:to>
                                    </p:set>
                                    <p:anim calcmode="lin" valueType="num">
                                      <p:cBhvr>
                                        <p:cTn id="13" dur="300" fill="hold"/>
                                        <p:tgtEl>
                                          <p:spTgt spid="3141"/>
                                        </p:tgtEl>
                                        <p:attrNameLst>
                                          <p:attrName>ppt_x</p:attrName>
                                        </p:attrNameLst>
                                      </p:cBhvr>
                                      <p:tavLst>
                                        <p:tav tm="0">
                                          <p:val>
                                            <p:strVal val="#ppt_x-#ppt_w/2"/>
                                          </p:val>
                                        </p:tav>
                                        <p:tav tm="100000">
                                          <p:val>
                                            <p:strVal val="#ppt_x"/>
                                          </p:val>
                                        </p:tav>
                                      </p:tavLst>
                                    </p:anim>
                                    <p:anim calcmode="lin" valueType="num">
                                      <p:cBhvr>
                                        <p:cTn id="14" dur="300" fill="hold"/>
                                        <p:tgtEl>
                                          <p:spTgt spid="3141"/>
                                        </p:tgtEl>
                                        <p:attrNameLst>
                                          <p:attrName>ppt_y</p:attrName>
                                        </p:attrNameLst>
                                      </p:cBhvr>
                                      <p:tavLst>
                                        <p:tav tm="0">
                                          <p:val>
                                            <p:strVal val="#ppt_y"/>
                                          </p:val>
                                        </p:tav>
                                        <p:tav tm="100000">
                                          <p:val>
                                            <p:strVal val="#ppt_y"/>
                                          </p:val>
                                        </p:tav>
                                      </p:tavLst>
                                    </p:anim>
                                    <p:anim calcmode="lin" valueType="num">
                                      <p:cBhvr>
                                        <p:cTn id="15" dur="300" fill="hold"/>
                                        <p:tgtEl>
                                          <p:spTgt spid="3141"/>
                                        </p:tgtEl>
                                        <p:attrNameLst>
                                          <p:attrName>ppt_w</p:attrName>
                                        </p:attrNameLst>
                                      </p:cBhvr>
                                      <p:tavLst>
                                        <p:tav tm="0">
                                          <p:val>
                                            <p:fltVal val="0"/>
                                          </p:val>
                                        </p:tav>
                                        <p:tav tm="100000">
                                          <p:val>
                                            <p:strVal val="#ppt_w"/>
                                          </p:val>
                                        </p:tav>
                                      </p:tavLst>
                                    </p:anim>
                                    <p:anim calcmode="lin" valueType="num">
                                      <p:cBhvr>
                                        <p:cTn id="16" dur="300" fill="hold"/>
                                        <p:tgtEl>
                                          <p:spTgt spid="314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143"/>
                                        </p:tgtEl>
                                        <p:attrNameLst>
                                          <p:attrName>style.visibility</p:attrName>
                                        </p:attrNameLst>
                                      </p:cBhvr>
                                      <p:to>
                                        <p:strVal val="visible"/>
                                      </p:to>
                                    </p:set>
                                    <p:anim calcmode="lin" valueType="num">
                                      <p:cBhvr additive="base">
                                        <p:cTn id="21" dur="500" fill="hold"/>
                                        <p:tgtEl>
                                          <p:spTgt spid="3143"/>
                                        </p:tgtEl>
                                        <p:attrNameLst>
                                          <p:attrName>ppt_x</p:attrName>
                                        </p:attrNameLst>
                                      </p:cBhvr>
                                      <p:tavLst>
                                        <p:tav tm="0">
                                          <p:val>
                                            <p:strVal val="0-#ppt_w/2"/>
                                          </p:val>
                                        </p:tav>
                                        <p:tav tm="100000">
                                          <p:val>
                                            <p:strVal val="#ppt_x"/>
                                          </p:val>
                                        </p:tav>
                                      </p:tavLst>
                                    </p:anim>
                                    <p:anim calcmode="lin" valueType="num">
                                      <p:cBhvr additive="base">
                                        <p:cTn id="22" dur="500" fill="hold"/>
                                        <p:tgtEl>
                                          <p:spTgt spid="314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iterate type="wd">
                                    <p:tmPct val="100000"/>
                                  </p:iterate>
                                  <p:childTnLst>
                                    <p:set>
                                      <p:cBhvr>
                                        <p:cTn id="26" dur="1" fill="hold">
                                          <p:stCondLst>
                                            <p:cond delay="0"/>
                                          </p:stCondLst>
                                        </p:cTn>
                                        <p:tgtEl>
                                          <p:spTgt spid="3142"/>
                                        </p:tgtEl>
                                        <p:attrNameLst>
                                          <p:attrName>style.visibility</p:attrName>
                                        </p:attrNameLst>
                                      </p:cBhvr>
                                      <p:to>
                                        <p:strVal val="visible"/>
                                      </p:to>
                                    </p:set>
                                    <p:anim calcmode="lin" valueType="num">
                                      <p:cBhvr>
                                        <p:cTn id="27" dur="300" fill="hold"/>
                                        <p:tgtEl>
                                          <p:spTgt spid="3142"/>
                                        </p:tgtEl>
                                        <p:attrNameLst>
                                          <p:attrName>ppt_x</p:attrName>
                                        </p:attrNameLst>
                                      </p:cBhvr>
                                      <p:tavLst>
                                        <p:tav tm="0">
                                          <p:val>
                                            <p:strVal val="#ppt_x-#ppt_w/2"/>
                                          </p:val>
                                        </p:tav>
                                        <p:tav tm="100000">
                                          <p:val>
                                            <p:strVal val="#ppt_x"/>
                                          </p:val>
                                        </p:tav>
                                      </p:tavLst>
                                    </p:anim>
                                    <p:anim calcmode="lin" valueType="num">
                                      <p:cBhvr>
                                        <p:cTn id="28" dur="300" fill="hold"/>
                                        <p:tgtEl>
                                          <p:spTgt spid="3142"/>
                                        </p:tgtEl>
                                        <p:attrNameLst>
                                          <p:attrName>ppt_y</p:attrName>
                                        </p:attrNameLst>
                                      </p:cBhvr>
                                      <p:tavLst>
                                        <p:tav tm="0">
                                          <p:val>
                                            <p:strVal val="#ppt_y"/>
                                          </p:val>
                                        </p:tav>
                                        <p:tav tm="100000">
                                          <p:val>
                                            <p:strVal val="#ppt_y"/>
                                          </p:val>
                                        </p:tav>
                                      </p:tavLst>
                                    </p:anim>
                                    <p:anim calcmode="lin" valueType="num">
                                      <p:cBhvr>
                                        <p:cTn id="29" dur="300" fill="hold"/>
                                        <p:tgtEl>
                                          <p:spTgt spid="3142"/>
                                        </p:tgtEl>
                                        <p:attrNameLst>
                                          <p:attrName>ppt_w</p:attrName>
                                        </p:attrNameLst>
                                      </p:cBhvr>
                                      <p:tavLst>
                                        <p:tav tm="0">
                                          <p:val>
                                            <p:fltVal val="0"/>
                                          </p:val>
                                        </p:tav>
                                        <p:tav tm="100000">
                                          <p:val>
                                            <p:strVal val="#ppt_w"/>
                                          </p:val>
                                        </p:tav>
                                      </p:tavLst>
                                    </p:anim>
                                    <p:anim calcmode="lin" valueType="num">
                                      <p:cBhvr>
                                        <p:cTn id="30" dur="300" fill="hold"/>
                                        <p:tgtEl>
                                          <p:spTgt spid="314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nodeType="clickEffect">
                                  <p:stCondLst>
                                    <p:cond delay="0"/>
                                  </p:stCondLst>
                                  <p:childTnLst>
                                    <p:set>
                                      <p:cBhvr>
                                        <p:cTn id="34" dur="1" fill="hold">
                                          <p:stCondLst>
                                            <p:cond delay="0"/>
                                          </p:stCondLst>
                                        </p:cTn>
                                        <p:tgtEl>
                                          <p:spTgt spid="3155"/>
                                        </p:tgtEl>
                                        <p:attrNameLst>
                                          <p:attrName>style.visibility</p:attrName>
                                        </p:attrNameLst>
                                      </p:cBhvr>
                                      <p:to>
                                        <p:strVal val="visible"/>
                                      </p:to>
                                    </p:set>
                                    <p:anim calcmode="lin" valueType="num">
                                      <p:cBhvr>
                                        <p:cTn id="35" dur="500" fill="hold"/>
                                        <p:tgtEl>
                                          <p:spTgt spid="3155"/>
                                        </p:tgtEl>
                                        <p:attrNameLst>
                                          <p:attrName>ppt_x</p:attrName>
                                        </p:attrNameLst>
                                      </p:cBhvr>
                                      <p:tavLst>
                                        <p:tav tm="0">
                                          <p:val>
                                            <p:strVal val="#ppt_x-#ppt_w/2"/>
                                          </p:val>
                                        </p:tav>
                                        <p:tav tm="100000">
                                          <p:val>
                                            <p:strVal val="#ppt_x"/>
                                          </p:val>
                                        </p:tav>
                                      </p:tavLst>
                                    </p:anim>
                                    <p:anim calcmode="lin" valueType="num">
                                      <p:cBhvr>
                                        <p:cTn id="36" dur="500" fill="hold"/>
                                        <p:tgtEl>
                                          <p:spTgt spid="3155"/>
                                        </p:tgtEl>
                                        <p:attrNameLst>
                                          <p:attrName>ppt_y</p:attrName>
                                        </p:attrNameLst>
                                      </p:cBhvr>
                                      <p:tavLst>
                                        <p:tav tm="0">
                                          <p:val>
                                            <p:strVal val="#ppt_y"/>
                                          </p:val>
                                        </p:tav>
                                        <p:tav tm="100000">
                                          <p:val>
                                            <p:strVal val="#ppt_y"/>
                                          </p:val>
                                        </p:tav>
                                      </p:tavLst>
                                    </p:anim>
                                    <p:anim calcmode="lin" valueType="num">
                                      <p:cBhvr>
                                        <p:cTn id="37" dur="500" fill="hold"/>
                                        <p:tgtEl>
                                          <p:spTgt spid="3155"/>
                                        </p:tgtEl>
                                        <p:attrNameLst>
                                          <p:attrName>ppt_w</p:attrName>
                                        </p:attrNameLst>
                                      </p:cBhvr>
                                      <p:tavLst>
                                        <p:tav tm="0">
                                          <p:val>
                                            <p:fltVal val="0"/>
                                          </p:val>
                                        </p:tav>
                                        <p:tav tm="100000">
                                          <p:val>
                                            <p:strVal val="#ppt_w"/>
                                          </p:val>
                                        </p:tav>
                                      </p:tavLst>
                                    </p:anim>
                                    <p:anim calcmode="lin" valueType="num">
                                      <p:cBhvr>
                                        <p:cTn id="38" dur="500" fill="hold"/>
                                        <p:tgtEl>
                                          <p:spTgt spid="3155"/>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144"/>
                                        </p:tgtEl>
                                        <p:attrNameLst>
                                          <p:attrName>style.visibility</p:attrName>
                                        </p:attrNameLst>
                                      </p:cBhvr>
                                      <p:to>
                                        <p:strVal val="visible"/>
                                      </p:to>
                                    </p:set>
                                    <p:anim calcmode="lin" valueType="num">
                                      <p:cBhvr additive="base">
                                        <p:cTn id="43" dur="500" fill="hold"/>
                                        <p:tgtEl>
                                          <p:spTgt spid="3144"/>
                                        </p:tgtEl>
                                        <p:attrNameLst>
                                          <p:attrName>ppt_x</p:attrName>
                                        </p:attrNameLst>
                                      </p:cBhvr>
                                      <p:tavLst>
                                        <p:tav tm="0">
                                          <p:val>
                                            <p:strVal val="1+#ppt_w/2"/>
                                          </p:val>
                                        </p:tav>
                                        <p:tav tm="100000">
                                          <p:val>
                                            <p:strVal val="#ppt_x"/>
                                          </p:val>
                                        </p:tav>
                                      </p:tavLst>
                                    </p:anim>
                                    <p:anim calcmode="lin" valueType="num">
                                      <p:cBhvr additive="base">
                                        <p:cTn id="44" dur="500" fill="hold"/>
                                        <p:tgtEl>
                                          <p:spTgt spid="314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145"/>
                                        </p:tgtEl>
                                        <p:attrNameLst>
                                          <p:attrName>style.visibility</p:attrName>
                                        </p:attrNameLst>
                                      </p:cBhvr>
                                      <p:to>
                                        <p:strVal val="visible"/>
                                      </p:to>
                                    </p:set>
                                    <p:anim calcmode="lin" valueType="num">
                                      <p:cBhvr additive="base">
                                        <p:cTn id="49" dur="500" fill="hold"/>
                                        <p:tgtEl>
                                          <p:spTgt spid="3145"/>
                                        </p:tgtEl>
                                        <p:attrNameLst>
                                          <p:attrName>ppt_x</p:attrName>
                                        </p:attrNameLst>
                                      </p:cBhvr>
                                      <p:tavLst>
                                        <p:tav tm="0">
                                          <p:val>
                                            <p:strVal val="0-#ppt_w/2"/>
                                          </p:val>
                                        </p:tav>
                                        <p:tav tm="100000">
                                          <p:val>
                                            <p:strVal val="#ppt_x"/>
                                          </p:val>
                                        </p:tav>
                                      </p:tavLst>
                                    </p:anim>
                                    <p:anim calcmode="lin" valueType="num">
                                      <p:cBhvr additive="base">
                                        <p:cTn id="50" dur="500" fill="hold"/>
                                        <p:tgtEl>
                                          <p:spTgt spid="314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nodeType="clickEffect">
                                  <p:stCondLst>
                                    <p:cond delay="0"/>
                                  </p:stCondLst>
                                  <p:childTnLst>
                                    <p:set>
                                      <p:cBhvr>
                                        <p:cTn id="54" dur="1" fill="hold">
                                          <p:stCondLst>
                                            <p:cond delay="0"/>
                                          </p:stCondLst>
                                        </p:cTn>
                                        <p:tgtEl>
                                          <p:spTgt spid="3074"/>
                                        </p:tgtEl>
                                        <p:attrNameLst>
                                          <p:attrName>style.visibility</p:attrName>
                                        </p:attrNameLst>
                                      </p:cBhvr>
                                      <p:to>
                                        <p:strVal val="visible"/>
                                      </p:to>
                                    </p:set>
                                    <p:animEffect transition="in" filter="strips(downRight)">
                                      <p:cBhvr>
                                        <p:cTn id="55" dur="500"/>
                                        <p:tgtEl>
                                          <p:spTgt spid="3074"/>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3146"/>
                                        </p:tgtEl>
                                        <p:attrNameLst>
                                          <p:attrName>style.visibility</p:attrName>
                                        </p:attrNameLst>
                                      </p:cBhvr>
                                      <p:to>
                                        <p:strVal val="visible"/>
                                      </p:to>
                                    </p:set>
                                    <p:anim calcmode="lin" valueType="num">
                                      <p:cBhvr additive="base">
                                        <p:cTn id="60" dur="500" fill="hold"/>
                                        <p:tgtEl>
                                          <p:spTgt spid="3146"/>
                                        </p:tgtEl>
                                        <p:attrNameLst>
                                          <p:attrName>ppt_x</p:attrName>
                                        </p:attrNameLst>
                                      </p:cBhvr>
                                      <p:tavLst>
                                        <p:tav tm="0">
                                          <p:val>
                                            <p:strVal val="0-#ppt_w/2"/>
                                          </p:val>
                                        </p:tav>
                                        <p:tav tm="100000">
                                          <p:val>
                                            <p:strVal val="#ppt_x"/>
                                          </p:val>
                                        </p:tav>
                                      </p:tavLst>
                                    </p:anim>
                                    <p:anim calcmode="lin" valueType="num">
                                      <p:cBhvr additive="base">
                                        <p:cTn id="61" dur="500" fill="hold"/>
                                        <p:tgtEl>
                                          <p:spTgt spid="3146"/>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3105"/>
                                        </p:tgtEl>
                                        <p:attrNameLst>
                                          <p:attrName>style.visibility</p:attrName>
                                        </p:attrNameLst>
                                      </p:cBhvr>
                                      <p:to>
                                        <p:strVal val="visible"/>
                                      </p:to>
                                    </p:set>
                                    <p:anim calcmode="lin" valueType="num">
                                      <p:cBhvr additive="base">
                                        <p:cTn id="66" dur="500" fill="hold"/>
                                        <p:tgtEl>
                                          <p:spTgt spid="3105"/>
                                        </p:tgtEl>
                                        <p:attrNameLst>
                                          <p:attrName>ppt_x</p:attrName>
                                        </p:attrNameLst>
                                      </p:cBhvr>
                                      <p:tavLst>
                                        <p:tav tm="0">
                                          <p:val>
                                            <p:strVal val="0-#ppt_w/2"/>
                                          </p:val>
                                        </p:tav>
                                        <p:tav tm="100000">
                                          <p:val>
                                            <p:strVal val="#ppt_x"/>
                                          </p:val>
                                        </p:tav>
                                      </p:tavLst>
                                    </p:anim>
                                    <p:anim calcmode="lin" valueType="num">
                                      <p:cBhvr additive="base">
                                        <p:cTn id="67" dur="500" fill="hold"/>
                                        <p:tgtEl>
                                          <p:spTgt spid="3105"/>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7" presetClass="entr" presetSubtype="8" fill="hold" nodeType="clickEffect">
                                  <p:stCondLst>
                                    <p:cond delay="0"/>
                                  </p:stCondLst>
                                  <p:childTnLst>
                                    <p:set>
                                      <p:cBhvr>
                                        <p:cTn id="71" dur="1" fill="hold">
                                          <p:stCondLst>
                                            <p:cond delay="0"/>
                                          </p:stCondLst>
                                        </p:cTn>
                                        <p:tgtEl>
                                          <p:spTgt spid="3079"/>
                                        </p:tgtEl>
                                        <p:attrNameLst>
                                          <p:attrName>style.visibility</p:attrName>
                                        </p:attrNameLst>
                                      </p:cBhvr>
                                      <p:to>
                                        <p:strVal val="visible"/>
                                      </p:to>
                                    </p:set>
                                    <p:anim calcmode="lin" valueType="num">
                                      <p:cBhvr>
                                        <p:cTn id="72" dur="500" fill="hold"/>
                                        <p:tgtEl>
                                          <p:spTgt spid="3079"/>
                                        </p:tgtEl>
                                        <p:attrNameLst>
                                          <p:attrName>ppt_x</p:attrName>
                                        </p:attrNameLst>
                                      </p:cBhvr>
                                      <p:tavLst>
                                        <p:tav tm="0">
                                          <p:val>
                                            <p:strVal val="#ppt_x-#ppt_w/2"/>
                                          </p:val>
                                        </p:tav>
                                        <p:tav tm="100000">
                                          <p:val>
                                            <p:strVal val="#ppt_x"/>
                                          </p:val>
                                        </p:tav>
                                      </p:tavLst>
                                    </p:anim>
                                    <p:anim calcmode="lin" valueType="num">
                                      <p:cBhvr>
                                        <p:cTn id="73" dur="500" fill="hold"/>
                                        <p:tgtEl>
                                          <p:spTgt spid="3079"/>
                                        </p:tgtEl>
                                        <p:attrNameLst>
                                          <p:attrName>ppt_y</p:attrName>
                                        </p:attrNameLst>
                                      </p:cBhvr>
                                      <p:tavLst>
                                        <p:tav tm="0">
                                          <p:val>
                                            <p:strVal val="#ppt_y"/>
                                          </p:val>
                                        </p:tav>
                                        <p:tav tm="100000">
                                          <p:val>
                                            <p:strVal val="#ppt_y"/>
                                          </p:val>
                                        </p:tav>
                                      </p:tavLst>
                                    </p:anim>
                                    <p:anim calcmode="lin" valueType="num">
                                      <p:cBhvr>
                                        <p:cTn id="74" dur="500" fill="hold"/>
                                        <p:tgtEl>
                                          <p:spTgt spid="3079"/>
                                        </p:tgtEl>
                                        <p:attrNameLst>
                                          <p:attrName>ppt_w</p:attrName>
                                        </p:attrNameLst>
                                      </p:cBhvr>
                                      <p:tavLst>
                                        <p:tav tm="0">
                                          <p:val>
                                            <p:fltVal val="0"/>
                                          </p:val>
                                        </p:tav>
                                        <p:tav tm="100000">
                                          <p:val>
                                            <p:strVal val="#ppt_w"/>
                                          </p:val>
                                        </p:tav>
                                      </p:tavLst>
                                    </p:anim>
                                    <p:anim calcmode="lin" valueType="num">
                                      <p:cBhvr>
                                        <p:cTn id="75" dur="500" fill="hold"/>
                                        <p:tgtEl>
                                          <p:spTgt spid="3079"/>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17" presetClass="entr" presetSubtype="8" fill="hold" nodeType="clickEffect">
                                  <p:stCondLst>
                                    <p:cond delay="0"/>
                                  </p:stCondLst>
                                  <p:childTnLst>
                                    <p:set>
                                      <p:cBhvr>
                                        <p:cTn id="79" dur="1" fill="hold">
                                          <p:stCondLst>
                                            <p:cond delay="0"/>
                                          </p:stCondLst>
                                        </p:cTn>
                                        <p:tgtEl>
                                          <p:spTgt spid="3085"/>
                                        </p:tgtEl>
                                        <p:attrNameLst>
                                          <p:attrName>style.visibility</p:attrName>
                                        </p:attrNameLst>
                                      </p:cBhvr>
                                      <p:to>
                                        <p:strVal val="visible"/>
                                      </p:to>
                                    </p:set>
                                    <p:anim calcmode="lin" valueType="num">
                                      <p:cBhvr>
                                        <p:cTn id="80" dur="500" fill="hold"/>
                                        <p:tgtEl>
                                          <p:spTgt spid="3085"/>
                                        </p:tgtEl>
                                        <p:attrNameLst>
                                          <p:attrName>ppt_x</p:attrName>
                                        </p:attrNameLst>
                                      </p:cBhvr>
                                      <p:tavLst>
                                        <p:tav tm="0">
                                          <p:val>
                                            <p:strVal val="#ppt_x-#ppt_w/2"/>
                                          </p:val>
                                        </p:tav>
                                        <p:tav tm="100000">
                                          <p:val>
                                            <p:strVal val="#ppt_x"/>
                                          </p:val>
                                        </p:tav>
                                      </p:tavLst>
                                    </p:anim>
                                    <p:anim calcmode="lin" valueType="num">
                                      <p:cBhvr>
                                        <p:cTn id="81" dur="500" fill="hold"/>
                                        <p:tgtEl>
                                          <p:spTgt spid="3085"/>
                                        </p:tgtEl>
                                        <p:attrNameLst>
                                          <p:attrName>ppt_y</p:attrName>
                                        </p:attrNameLst>
                                      </p:cBhvr>
                                      <p:tavLst>
                                        <p:tav tm="0">
                                          <p:val>
                                            <p:strVal val="#ppt_y"/>
                                          </p:val>
                                        </p:tav>
                                        <p:tav tm="100000">
                                          <p:val>
                                            <p:strVal val="#ppt_y"/>
                                          </p:val>
                                        </p:tav>
                                      </p:tavLst>
                                    </p:anim>
                                    <p:anim calcmode="lin" valueType="num">
                                      <p:cBhvr>
                                        <p:cTn id="82" dur="500" fill="hold"/>
                                        <p:tgtEl>
                                          <p:spTgt spid="3085"/>
                                        </p:tgtEl>
                                        <p:attrNameLst>
                                          <p:attrName>ppt_w</p:attrName>
                                        </p:attrNameLst>
                                      </p:cBhvr>
                                      <p:tavLst>
                                        <p:tav tm="0">
                                          <p:val>
                                            <p:fltVal val="0"/>
                                          </p:val>
                                        </p:tav>
                                        <p:tav tm="100000">
                                          <p:val>
                                            <p:strVal val="#ppt_w"/>
                                          </p:val>
                                        </p:tav>
                                      </p:tavLst>
                                    </p:anim>
                                    <p:anim calcmode="lin" valueType="num">
                                      <p:cBhvr>
                                        <p:cTn id="83" dur="500" fill="hold"/>
                                        <p:tgtEl>
                                          <p:spTgt spid="3085"/>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17" presetClass="entr" presetSubtype="8" fill="hold" nodeType="clickEffect">
                                  <p:stCondLst>
                                    <p:cond delay="0"/>
                                  </p:stCondLst>
                                  <p:childTnLst>
                                    <p:set>
                                      <p:cBhvr>
                                        <p:cTn id="87" dur="1" fill="hold">
                                          <p:stCondLst>
                                            <p:cond delay="0"/>
                                          </p:stCondLst>
                                        </p:cTn>
                                        <p:tgtEl>
                                          <p:spTgt spid="3091"/>
                                        </p:tgtEl>
                                        <p:attrNameLst>
                                          <p:attrName>style.visibility</p:attrName>
                                        </p:attrNameLst>
                                      </p:cBhvr>
                                      <p:to>
                                        <p:strVal val="visible"/>
                                      </p:to>
                                    </p:set>
                                    <p:anim calcmode="lin" valueType="num">
                                      <p:cBhvr>
                                        <p:cTn id="88" dur="500" fill="hold"/>
                                        <p:tgtEl>
                                          <p:spTgt spid="3091"/>
                                        </p:tgtEl>
                                        <p:attrNameLst>
                                          <p:attrName>ppt_x</p:attrName>
                                        </p:attrNameLst>
                                      </p:cBhvr>
                                      <p:tavLst>
                                        <p:tav tm="0">
                                          <p:val>
                                            <p:strVal val="#ppt_x-#ppt_w/2"/>
                                          </p:val>
                                        </p:tav>
                                        <p:tav tm="100000">
                                          <p:val>
                                            <p:strVal val="#ppt_x"/>
                                          </p:val>
                                        </p:tav>
                                      </p:tavLst>
                                    </p:anim>
                                    <p:anim calcmode="lin" valueType="num">
                                      <p:cBhvr>
                                        <p:cTn id="89" dur="500" fill="hold"/>
                                        <p:tgtEl>
                                          <p:spTgt spid="3091"/>
                                        </p:tgtEl>
                                        <p:attrNameLst>
                                          <p:attrName>ppt_y</p:attrName>
                                        </p:attrNameLst>
                                      </p:cBhvr>
                                      <p:tavLst>
                                        <p:tav tm="0">
                                          <p:val>
                                            <p:strVal val="#ppt_y"/>
                                          </p:val>
                                        </p:tav>
                                        <p:tav tm="100000">
                                          <p:val>
                                            <p:strVal val="#ppt_y"/>
                                          </p:val>
                                        </p:tav>
                                      </p:tavLst>
                                    </p:anim>
                                    <p:anim calcmode="lin" valueType="num">
                                      <p:cBhvr>
                                        <p:cTn id="90" dur="500" fill="hold"/>
                                        <p:tgtEl>
                                          <p:spTgt spid="3091"/>
                                        </p:tgtEl>
                                        <p:attrNameLst>
                                          <p:attrName>ppt_w</p:attrName>
                                        </p:attrNameLst>
                                      </p:cBhvr>
                                      <p:tavLst>
                                        <p:tav tm="0">
                                          <p:val>
                                            <p:fltVal val="0"/>
                                          </p:val>
                                        </p:tav>
                                        <p:tav tm="100000">
                                          <p:val>
                                            <p:strVal val="#ppt_w"/>
                                          </p:val>
                                        </p:tav>
                                      </p:tavLst>
                                    </p:anim>
                                    <p:anim calcmode="lin" valueType="num">
                                      <p:cBhvr>
                                        <p:cTn id="91" dur="500" fill="hold"/>
                                        <p:tgtEl>
                                          <p:spTgt spid="3091"/>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17" presetClass="entr" presetSubtype="8" fill="hold" nodeType="clickEffect">
                                  <p:stCondLst>
                                    <p:cond delay="0"/>
                                  </p:stCondLst>
                                  <p:childTnLst>
                                    <p:set>
                                      <p:cBhvr>
                                        <p:cTn id="95" dur="1" fill="hold">
                                          <p:stCondLst>
                                            <p:cond delay="0"/>
                                          </p:stCondLst>
                                        </p:cTn>
                                        <p:tgtEl>
                                          <p:spTgt spid="3098"/>
                                        </p:tgtEl>
                                        <p:attrNameLst>
                                          <p:attrName>style.visibility</p:attrName>
                                        </p:attrNameLst>
                                      </p:cBhvr>
                                      <p:to>
                                        <p:strVal val="visible"/>
                                      </p:to>
                                    </p:set>
                                    <p:anim calcmode="lin" valueType="num">
                                      <p:cBhvr>
                                        <p:cTn id="96" dur="500" fill="hold"/>
                                        <p:tgtEl>
                                          <p:spTgt spid="3098"/>
                                        </p:tgtEl>
                                        <p:attrNameLst>
                                          <p:attrName>ppt_x</p:attrName>
                                        </p:attrNameLst>
                                      </p:cBhvr>
                                      <p:tavLst>
                                        <p:tav tm="0">
                                          <p:val>
                                            <p:strVal val="#ppt_x-#ppt_w/2"/>
                                          </p:val>
                                        </p:tav>
                                        <p:tav tm="100000">
                                          <p:val>
                                            <p:strVal val="#ppt_x"/>
                                          </p:val>
                                        </p:tav>
                                      </p:tavLst>
                                    </p:anim>
                                    <p:anim calcmode="lin" valueType="num">
                                      <p:cBhvr>
                                        <p:cTn id="97" dur="500" fill="hold"/>
                                        <p:tgtEl>
                                          <p:spTgt spid="3098"/>
                                        </p:tgtEl>
                                        <p:attrNameLst>
                                          <p:attrName>ppt_y</p:attrName>
                                        </p:attrNameLst>
                                      </p:cBhvr>
                                      <p:tavLst>
                                        <p:tav tm="0">
                                          <p:val>
                                            <p:strVal val="#ppt_y"/>
                                          </p:val>
                                        </p:tav>
                                        <p:tav tm="100000">
                                          <p:val>
                                            <p:strVal val="#ppt_y"/>
                                          </p:val>
                                        </p:tav>
                                      </p:tavLst>
                                    </p:anim>
                                    <p:anim calcmode="lin" valueType="num">
                                      <p:cBhvr>
                                        <p:cTn id="98" dur="500" fill="hold"/>
                                        <p:tgtEl>
                                          <p:spTgt spid="3098"/>
                                        </p:tgtEl>
                                        <p:attrNameLst>
                                          <p:attrName>ppt_w</p:attrName>
                                        </p:attrNameLst>
                                      </p:cBhvr>
                                      <p:tavLst>
                                        <p:tav tm="0">
                                          <p:val>
                                            <p:fltVal val="0"/>
                                          </p:val>
                                        </p:tav>
                                        <p:tav tm="100000">
                                          <p:val>
                                            <p:strVal val="#ppt_w"/>
                                          </p:val>
                                        </p:tav>
                                      </p:tavLst>
                                    </p:anim>
                                    <p:anim calcmode="lin" valueType="num">
                                      <p:cBhvr>
                                        <p:cTn id="99" dur="500" fill="hold"/>
                                        <p:tgtEl>
                                          <p:spTgt spid="3098"/>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17" presetClass="entr" presetSubtype="8" fill="hold" grpId="0" nodeType="clickEffect">
                                  <p:stCondLst>
                                    <p:cond delay="0"/>
                                  </p:stCondLst>
                                  <p:iterate type="wd">
                                    <p:tmPct val="100000"/>
                                  </p:iterate>
                                  <p:childTnLst>
                                    <p:set>
                                      <p:cBhvr>
                                        <p:cTn id="103" dur="1" fill="hold">
                                          <p:stCondLst>
                                            <p:cond delay="0"/>
                                          </p:stCondLst>
                                        </p:cTn>
                                        <p:tgtEl>
                                          <p:spTgt spid="3147"/>
                                        </p:tgtEl>
                                        <p:attrNameLst>
                                          <p:attrName>style.visibility</p:attrName>
                                        </p:attrNameLst>
                                      </p:cBhvr>
                                      <p:to>
                                        <p:strVal val="visible"/>
                                      </p:to>
                                    </p:set>
                                    <p:anim calcmode="lin" valueType="num">
                                      <p:cBhvr>
                                        <p:cTn id="104" dur="300" fill="hold"/>
                                        <p:tgtEl>
                                          <p:spTgt spid="3147"/>
                                        </p:tgtEl>
                                        <p:attrNameLst>
                                          <p:attrName>ppt_x</p:attrName>
                                        </p:attrNameLst>
                                      </p:cBhvr>
                                      <p:tavLst>
                                        <p:tav tm="0">
                                          <p:val>
                                            <p:strVal val="#ppt_x-#ppt_w/2"/>
                                          </p:val>
                                        </p:tav>
                                        <p:tav tm="100000">
                                          <p:val>
                                            <p:strVal val="#ppt_x"/>
                                          </p:val>
                                        </p:tav>
                                      </p:tavLst>
                                    </p:anim>
                                    <p:anim calcmode="lin" valueType="num">
                                      <p:cBhvr>
                                        <p:cTn id="105" dur="300" fill="hold"/>
                                        <p:tgtEl>
                                          <p:spTgt spid="3147"/>
                                        </p:tgtEl>
                                        <p:attrNameLst>
                                          <p:attrName>ppt_y</p:attrName>
                                        </p:attrNameLst>
                                      </p:cBhvr>
                                      <p:tavLst>
                                        <p:tav tm="0">
                                          <p:val>
                                            <p:strVal val="#ppt_y"/>
                                          </p:val>
                                        </p:tav>
                                        <p:tav tm="100000">
                                          <p:val>
                                            <p:strVal val="#ppt_y"/>
                                          </p:val>
                                        </p:tav>
                                      </p:tavLst>
                                    </p:anim>
                                    <p:anim calcmode="lin" valueType="num">
                                      <p:cBhvr>
                                        <p:cTn id="106" dur="300" fill="hold"/>
                                        <p:tgtEl>
                                          <p:spTgt spid="3147"/>
                                        </p:tgtEl>
                                        <p:attrNameLst>
                                          <p:attrName>ppt_w</p:attrName>
                                        </p:attrNameLst>
                                      </p:cBhvr>
                                      <p:tavLst>
                                        <p:tav tm="0">
                                          <p:val>
                                            <p:fltVal val="0"/>
                                          </p:val>
                                        </p:tav>
                                        <p:tav tm="100000">
                                          <p:val>
                                            <p:strVal val="#ppt_w"/>
                                          </p:val>
                                        </p:tav>
                                      </p:tavLst>
                                    </p:anim>
                                    <p:anim calcmode="lin" valueType="num">
                                      <p:cBhvr>
                                        <p:cTn id="107" dur="300" fill="hold"/>
                                        <p:tgtEl>
                                          <p:spTgt spid="3147"/>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3148"/>
                                        </p:tgtEl>
                                        <p:attrNameLst>
                                          <p:attrName>style.visibility</p:attrName>
                                        </p:attrNameLst>
                                      </p:cBhvr>
                                      <p:to>
                                        <p:strVal val="visible"/>
                                      </p:to>
                                    </p:set>
                                    <p:anim calcmode="lin" valueType="num">
                                      <p:cBhvr additive="base">
                                        <p:cTn id="112" dur="500" fill="hold"/>
                                        <p:tgtEl>
                                          <p:spTgt spid="3148"/>
                                        </p:tgtEl>
                                        <p:attrNameLst>
                                          <p:attrName>ppt_x</p:attrName>
                                        </p:attrNameLst>
                                      </p:cBhvr>
                                      <p:tavLst>
                                        <p:tav tm="0">
                                          <p:val>
                                            <p:strVal val="0-#ppt_w/2"/>
                                          </p:val>
                                        </p:tav>
                                        <p:tav tm="100000">
                                          <p:val>
                                            <p:strVal val="#ppt_x"/>
                                          </p:val>
                                        </p:tav>
                                      </p:tavLst>
                                    </p:anim>
                                    <p:anim calcmode="lin" valueType="num">
                                      <p:cBhvr additive="base">
                                        <p:cTn id="113" dur="500" fill="hold"/>
                                        <p:tgtEl>
                                          <p:spTgt spid="3148"/>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7" presetClass="entr" presetSubtype="8" fill="hold" grpId="0" nodeType="clickEffect">
                                  <p:stCondLst>
                                    <p:cond delay="0"/>
                                  </p:stCondLst>
                                  <p:childTnLst>
                                    <p:set>
                                      <p:cBhvr>
                                        <p:cTn id="117" dur="1" fill="hold">
                                          <p:stCondLst>
                                            <p:cond delay="0"/>
                                          </p:stCondLst>
                                        </p:cTn>
                                        <p:tgtEl>
                                          <p:spTgt spid="3153"/>
                                        </p:tgtEl>
                                        <p:attrNameLst>
                                          <p:attrName>style.visibility</p:attrName>
                                        </p:attrNameLst>
                                      </p:cBhvr>
                                      <p:to>
                                        <p:strVal val="visible"/>
                                      </p:to>
                                    </p:set>
                                    <p:anim calcmode="lin" valueType="num">
                                      <p:cBhvr>
                                        <p:cTn id="118" dur="500" fill="hold"/>
                                        <p:tgtEl>
                                          <p:spTgt spid="3153"/>
                                        </p:tgtEl>
                                        <p:attrNameLst>
                                          <p:attrName>ppt_x</p:attrName>
                                        </p:attrNameLst>
                                      </p:cBhvr>
                                      <p:tavLst>
                                        <p:tav tm="0">
                                          <p:val>
                                            <p:strVal val="#ppt_x-#ppt_w/2"/>
                                          </p:val>
                                        </p:tav>
                                        <p:tav tm="100000">
                                          <p:val>
                                            <p:strVal val="#ppt_x"/>
                                          </p:val>
                                        </p:tav>
                                      </p:tavLst>
                                    </p:anim>
                                    <p:anim calcmode="lin" valueType="num">
                                      <p:cBhvr>
                                        <p:cTn id="119" dur="500" fill="hold"/>
                                        <p:tgtEl>
                                          <p:spTgt spid="3153"/>
                                        </p:tgtEl>
                                        <p:attrNameLst>
                                          <p:attrName>ppt_y</p:attrName>
                                        </p:attrNameLst>
                                      </p:cBhvr>
                                      <p:tavLst>
                                        <p:tav tm="0">
                                          <p:val>
                                            <p:strVal val="#ppt_y"/>
                                          </p:val>
                                        </p:tav>
                                        <p:tav tm="100000">
                                          <p:val>
                                            <p:strVal val="#ppt_y"/>
                                          </p:val>
                                        </p:tav>
                                      </p:tavLst>
                                    </p:anim>
                                    <p:anim calcmode="lin" valueType="num">
                                      <p:cBhvr>
                                        <p:cTn id="120" dur="500" fill="hold"/>
                                        <p:tgtEl>
                                          <p:spTgt spid="3153"/>
                                        </p:tgtEl>
                                        <p:attrNameLst>
                                          <p:attrName>ppt_w</p:attrName>
                                        </p:attrNameLst>
                                      </p:cBhvr>
                                      <p:tavLst>
                                        <p:tav tm="0">
                                          <p:val>
                                            <p:fltVal val="0"/>
                                          </p:val>
                                        </p:tav>
                                        <p:tav tm="100000">
                                          <p:val>
                                            <p:strVal val="#ppt_w"/>
                                          </p:val>
                                        </p:tav>
                                      </p:tavLst>
                                    </p:anim>
                                    <p:anim calcmode="lin" valueType="num">
                                      <p:cBhvr>
                                        <p:cTn id="121" dur="500" fill="hold"/>
                                        <p:tgtEl>
                                          <p:spTgt spid="3153"/>
                                        </p:tgtEl>
                                        <p:attrNameLst>
                                          <p:attrName>ppt_h</p:attrName>
                                        </p:attrNameLst>
                                      </p:cBhvr>
                                      <p:tavLst>
                                        <p:tav tm="0">
                                          <p:val>
                                            <p:strVal val="#ppt_h"/>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17" presetClass="entr" presetSubtype="8" fill="hold" grpId="0" nodeType="clickEffect">
                                  <p:stCondLst>
                                    <p:cond delay="0"/>
                                  </p:stCondLst>
                                  <p:childTnLst>
                                    <p:set>
                                      <p:cBhvr>
                                        <p:cTn id="125" dur="1" fill="hold">
                                          <p:stCondLst>
                                            <p:cond delay="0"/>
                                          </p:stCondLst>
                                        </p:cTn>
                                        <p:tgtEl>
                                          <p:spTgt spid="3106"/>
                                        </p:tgtEl>
                                        <p:attrNameLst>
                                          <p:attrName>style.visibility</p:attrName>
                                        </p:attrNameLst>
                                      </p:cBhvr>
                                      <p:to>
                                        <p:strVal val="visible"/>
                                      </p:to>
                                    </p:set>
                                    <p:anim calcmode="lin" valueType="num">
                                      <p:cBhvr>
                                        <p:cTn id="126" dur="500" fill="hold"/>
                                        <p:tgtEl>
                                          <p:spTgt spid="3106"/>
                                        </p:tgtEl>
                                        <p:attrNameLst>
                                          <p:attrName>ppt_x</p:attrName>
                                        </p:attrNameLst>
                                      </p:cBhvr>
                                      <p:tavLst>
                                        <p:tav tm="0">
                                          <p:val>
                                            <p:strVal val="#ppt_x-#ppt_w/2"/>
                                          </p:val>
                                        </p:tav>
                                        <p:tav tm="100000">
                                          <p:val>
                                            <p:strVal val="#ppt_x"/>
                                          </p:val>
                                        </p:tav>
                                      </p:tavLst>
                                    </p:anim>
                                    <p:anim calcmode="lin" valueType="num">
                                      <p:cBhvr>
                                        <p:cTn id="127" dur="500" fill="hold"/>
                                        <p:tgtEl>
                                          <p:spTgt spid="3106"/>
                                        </p:tgtEl>
                                        <p:attrNameLst>
                                          <p:attrName>ppt_y</p:attrName>
                                        </p:attrNameLst>
                                      </p:cBhvr>
                                      <p:tavLst>
                                        <p:tav tm="0">
                                          <p:val>
                                            <p:strVal val="#ppt_y"/>
                                          </p:val>
                                        </p:tav>
                                        <p:tav tm="100000">
                                          <p:val>
                                            <p:strVal val="#ppt_y"/>
                                          </p:val>
                                        </p:tav>
                                      </p:tavLst>
                                    </p:anim>
                                    <p:anim calcmode="lin" valueType="num">
                                      <p:cBhvr>
                                        <p:cTn id="128" dur="500" fill="hold"/>
                                        <p:tgtEl>
                                          <p:spTgt spid="3106"/>
                                        </p:tgtEl>
                                        <p:attrNameLst>
                                          <p:attrName>ppt_w</p:attrName>
                                        </p:attrNameLst>
                                      </p:cBhvr>
                                      <p:tavLst>
                                        <p:tav tm="0">
                                          <p:val>
                                            <p:fltVal val="0"/>
                                          </p:val>
                                        </p:tav>
                                        <p:tav tm="100000">
                                          <p:val>
                                            <p:strVal val="#ppt_w"/>
                                          </p:val>
                                        </p:tav>
                                      </p:tavLst>
                                    </p:anim>
                                    <p:anim calcmode="lin" valueType="num">
                                      <p:cBhvr>
                                        <p:cTn id="129" dur="500" fill="hold"/>
                                        <p:tgtEl>
                                          <p:spTgt spid="3106"/>
                                        </p:tgtEl>
                                        <p:attrNameLst>
                                          <p:attrName>ppt_h</p:attrName>
                                        </p:attrNameLst>
                                      </p:cBhvr>
                                      <p:tavLst>
                                        <p:tav tm="0">
                                          <p:val>
                                            <p:strVal val="#ppt_h"/>
                                          </p:val>
                                        </p:tav>
                                        <p:tav tm="100000">
                                          <p:val>
                                            <p:strVal val="#ppt_h"/>
                                          </p:val>
                                        </p:tav>
                                      </p:tavLst>
                                    </p:anim>
                                  </p:childTnLst>
                                </p:cTn>
                              </p:par>
                            </p:childTnLst>
                          </p:cTn>
                        </p:par>
                      </p:childTnLst>
                    </p:cTn>
                  </p:par>
                  <p:par>
                    <p:cTn id="130" fill="hold">
                      <p:stCondLst>
                        <p:cond delay="indefinite"/>
                      </p:stCondLst>
                      <p:childTnLst>
                        <p:par>
                          <p:cTn id="131" fill="hold">
                            <p:stCondLst>
                              <p:cond delay="0"/>
                            </p:stCondLst>
                            <p:childTnLst>
                              <p:par>
                                <p:cTn id="132" presetID="17" presetClass="entr" presetSubtype="10" fill="hold" grpId="0" nodeType="clickEffect">
                                  <p:stCondLst>
                                    <p:cond delay="0"/>
                                  </p:stCondLst>
                                  <p:childTnLst>
                                    <p:set>
                                      <p:cBhvr>
                                        <p:cTn id="133" dur="1" fill="hold">
                                          <p:stCondLst>
                                            <p:cond delay="0"/>
                                          </p:stCondLst>
                                        </p:cTn>
                                        <p:tgtEl>
                                          <p:spTgt spid="3150"/>
                                        </p:tgtEl>
                                        <p:attrNameLst>
                                          <p:attrName>style.visibility</p:attrName>
                                        </p:attrNameLst>
                                      </p:cBhvr>
                                      <p:to>
                                        <p:strVal val="visible"/>
                                      </p:to>
                                    </p:set>
                                    <p:anim calcmode="lin" valueType="num">
                                      <p:cBhvr>
                                        <p:cTn id="134" dur="500" fill="hold"/>
                                        <p:tgtEl>
                                          <p:spTgt spid="3150"/>
                                        </p:tgtEl>
                                        <p:attrNameLst>
                                          <p:attrName>ppt_w</p:attrName>
                                        </p:attrNameLst>
                                      </p:cBhvr>
                                      <p:tavLst>
                                        <p:tav tm="0">
                                          <p:val>
                                            <p:fltVal val="0"/>
                                          </p:val>
                                        </p:tav>
                                        <p:tav tm="100000">
                                          <p:val>
                                            <p:strVal val="#ppt_w"/>
                                          </p:val>
                                        </p:tav>
                                      </p:tavLst>
                                    </p:anim>
                                    <p:anim calcmode="lin" valueType="num">
                                      <p:cBhvr>
                                        <p:cTn id="135" dur="500" fill="hold"/>
                                        <p:tgtEl>
                                          <p:spTgt spid="3150"/>
                                        </p:tgtEl>
                                        <p:attrNameLst>
                                          <p:attrName>ppt_h</p:attrName>
                                        </p:attrNameLst>
                                      </p:cBhvr>
                                      <p:tavLst>
                                        <p:tav tm="0">
                                          <p:val>
                                            <p:strVal val="#ppt_h"/>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17" presetClass="entr" presetSubtype="8" fill="hold" nodeType="clickEffect">
                                  <p:stCondLst>
                                    <p:cond delay="0"/>
                                  </p:stCondLst>
                                  <p:childTnLst>
                                    <p:set>
                                      <p:cBhvr>
                                        <p:cTn id="139" dur="1" fill="hold">
                                          <p:stCondLst>
                                            <p:cond delay="0"/>
                                          </p:stCondLst>
                                        </p:cTn>
                                        <p:tgtEl>
                                          <p:spTgt spid="3107"/>
                                        </p:tgtEl>
                                        <p:attrNameLst>
                                          <p:attrName>style.visibility</p:attrName>
                                        </p:attrNameLst>
                                      </p:cBhvr>
                                      <p:to>
                                        <p:strVal val="visible"/>
                                      </p:to>
                                    </p:set>
                                    <p:anim calcmode="lin" valueType="num">
                                      <p:cBhvr>
                                        <p:cTn id="140" dur="500" fill="hold"/>
                                        <p:tgtEl>
                                          <p:spTgt spid="3107"/>
                                        </p:tgtEl>
                                        <p:attrNameLst>
                                          <p:attrName>ppt_x</p:attrName>
                                        </p:attrNameLst>
                                      </p:cBhvr>
                                      <p:tavLst>
                                        <p:tav tm="0">
                                          <p:val>
                                            <p:strVal val="#ppt_x-#ppt_w/2"/>
                                          </p:val>
                                        </p:tav>
                                        <p:tav tm="100000">
                                          <p:val>
                                            <p:strVal val="#ppt_x"/>
                                          </p:val>
                                        </p:tav>
                                      </p:tavLst>
                                    </p:anim>
                                    <p:anim calcmode="lin" valueType="num">
                                      <p:cBhvr>
                                        <p:cTn id="141" dur="500" fill="hold"/>
                                        <p:tgtEl>
                                          <p:spTgt spid="3107"/>
                                        </p:tgtEl>
                                        <p:attrNameLst>
                                          <p:attrName>ppt_y</p:attrName>
                                        </p:attrNameLst>
                                      </p:cBhvr>
                                      <p:tavLst>
                                        <p:tav tm="0">
                                          <p:val>
                                            <p:strVal val="#ppt_y"/>
                                          </p:val>
                                        </p:tav>
                                        <p:tav tm="100000">
                                          <p:val>
                                            <p:strVal val="#ppt_y"/>
                                          </p:val>
                                        </p:tav>
                                      </p:tavLst>
                                    </p:anim>
                                    <p:anim calcmode="lin" valueType="num">
                                      <p:cBhvr>
                                        <p:cTn id="142" dur="500" fill="hold"/>
                                        <p:tgtEl>
                                          <p:spTgt spid="3107"/>
                                        </p:tgtEl>
                                        <p:attrNameLst>
                                          <p:attrName>ppt_w</p:attrName>
                                        </p:attrNameLst>
                                      </p:cBhvr>
                                      <p:tavLst>
                                        <p:tav tm="0">
                                          <p:val>
                                            <p:fltVal val="0"/>
                                          </p:val>
                                        </p:tav>
                                        <p:tav tm="100000">
                                          <p:val>
                                            <p:strVal val="#ppt_w"/>
                                          </p:val>
                                        </p:tav>
                                      </p:tavLst>
                                    </p:anim>
                                    <p:anim calcmode="lin" valueType="num">
                                      <p:cBhvr>
                                        <p:cTn id="143" dur="500" fill="hold"/>
                                        <p:tgtEl>
                                          <p:spTgt spid="3107"/>
                                        </p:tgtEl>
                                        <p:attrNameLst>
                                          <p:attrName>ppt_h</p:attrName>
                                        </p:attrNameLst>
                                      </p:cBhvr>
                                      <p:tavLst>
                                        <p:tav tm="0">
                                          <p:val>
                                            <p:strVal val="#ppt_h"/>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2" fill="hold" grpId="0" nodeType="clickEffect">
                                  <p:stCondLst>
                                    <p:cond delay="0"/>
                                  </p:stCondLst>
                                  <p:childTnLst>
                                    <p:set>
                                      <p:cBhvr>
                                        <p:cTn id="147" dur="1" fill="hold">
                                          <p:stCondLst>
                                            <p:cond delay="0"/>
                                          </p:stCondLst>
                                        </p:cTn>
                                        <p:tgtEl>
                                          <p:spTgt spid="3152"/>
                                        </p:tgtEl>
                                        <p:attrNameLst>
                                          <p:attrName>style.visibility</p:attrName>
                                        </p:attrNameLst>
                                      </p:cBhvr>
                                      <p:to>
                                        <p:strVal val="visible"/>
                                      </p:to>
                                    </p:set>
                                    <p:anim calcmode="lin" valueType="num">
                                      <p:cBhvr additive="base">
                                        <p:cTn id="148" dur="500" fill="hold"/>
                                        <p:tgtEl>
                                          <p:spTgt spid="3152"/>
                                        </p:tgtEl>
                                        <p:attrNameLst>
                                          <p:attrName>ppt_x</p:attrName>
                                        </p:attrNameLst>
                                      </p:cBhvr>
                                      <p:tavLst>
                                        <p:tav tm="0">
                                          <p:val>
                                            <p:strVal val="1+#ppt_w/2"/>
                                          </p:val>
                                        </p:tav>
                                        <p:tav tm="100000">
                                          <p:val>
                                            <p:strVal val="#ppt_x"/>
                                          </p:val>
                                        </p:tav>
                                      </p:tavLst>
                                    </p:anim>
                                    <p:anim calcmode="lin" valueType="num">
                                      <p:cBhvr additive="base">
                                        <p:cTn id="149" dur="500" fill="hold"/>
                                        <p:tgtEl>
                                          <p:spTgt spid="3152"/>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8" fill="hold" nodeType="clickEffect">
                                  <p:stCondLst>
                                    <p:cond delay="0"/>
                                  </p:stCondLst>
                                  <p:childTnLst>
                                    <p:set>
                                      <p:cBhvr>
                                        <p:cTn id="153" dur="1" fill="hold">
                                          <p:stCondLst>
                                            <p:cond delay="0"/>
                                          </p:stCondLst>
                                        </p:cTn>
                                        <p:tgtEl>
                                          <p:spTgt spid="3111"/>
                                        </p:tgtEl>
                                        <p:attrNameLst>
                                          <p:attrName>style.visibility</p:attrName>
                                        </p:attrNameLst>
                                      </p:cBhvr>
                                      <p:to>
                                        <p:strVal val="visible"/>
                                      </p:to>
                                    </p:set>
                                    <p:anim calcmode="lin" valueType="num">
                                      <p:cBhvr additive="base">
                                        <p:cTn id="154" dur="500" fill="hold"/>
                                        <p:tgtEl>
                                          <p:spTgt spid="3111"/>
                                        </p:tgtEl>
                                        <p:attrNameLst>
                                          <p:attrName>ppt_x</p:attrName>
                                        </p:attrNameLst>
                                      </p:cBhvr>
                                      <p:tavLst>
                                        <p:tav tm="0">
                                          <p:val>
                                            <p:strVal val="0-#ppt_w/2"/>
                                          </p:val>
                                        </p:tav>
                                        <p:tav tm="100000">
                                          <p:val>
                                            <p:strVal val="#ppt_x"/>
                                          </p:val>
                                        </p:tav>
                                      </p:tavLst>
                                    </p:anim>
                                    <p:anim calcmode="lin" valueType="num">
                                      <p:cBhvr additive="base">
                                        <p:cTn id="155" dur="500" fill="hold"/>
                                        <p:tgtEl>
                                          <p:spTgt spid="3111"/>
                                        </p:tgtEl>
                                        <p:attrNameLst>
                                          <p:attrName>ppt_y</p:attrName>
                                        </p:attrNameLst>
                                      </p:cBhvr>
                                      <p:tavLst>
                                        <p:tav tm="0">
                                          <p:val>
                                            <p:strVal val="#ppt_y"/>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8" fill="hold" nodeType="clickEffect">
                                  <p:stCondLst>
                                    <p:cond delay="0"/>
                                  </p:stCondLst>
                                  <p:childTnLst>
                                    <p:set>
                                      <p:cBhvr>
                                        <p:cTn id="159" dur="1" fill="hold">
                                          <p:stCondLst>
                                            <p:cond delay="0"/>
                                          </p:stCondLst>
                                        </p:cTn>
                                        <p:tgtEl>
                                          <p:spTgt spid="3135"/>
                                        </p:tgtEl>
                                        <p:attrNameLst>
                                          <p:attrName>style.visibility</p:attrName>
                                        </p:attrNameLst>
                                      </p:cBhvr>
                                      <p:to>
                                        <p:strVal val="visible"/>
                                      </p:to>
                                    </p:set>
                                    <p:anim calcmode="lin" valueType="num">
                                      <p:cBhvr additive="base">
                                        <p:cTn id="160" dur="500" fill="hold"/>
                                        <p:tgtEl>
                                          <p:spTgt spid="3135"/>
                                        </p:tgtEl>
                                        <p:attrNameLst>
                                          <p:attrName>ppt_x</p:attrName>
                                        </p:attrNameLst>
                                      </p:cBhvr>
                                      <p:tavLst>
                                        <p:tav tm="0">
                                          <p:val>
                                            <p:strVal val="0-#ppt_w/2"/>
                                          </p:val>
                                        </p:tav>
                                        <p:tav tm="100000">
                                          <p:val>
                                            <p:strVal val="#ppt_x"/>
                                          </p:val>
                                        </p:tav>
                                      </p:tavLst>
                                    </p:anim>
                                    <p:anim calcmode="lin" valueType="num">
                                      <p:cBhvr additive="base">
                                        <p:cTn id="161" dur="500" fill="hold"/>
                                        <p:tgtEl>
                                          <p:spTgt spid="3135"/>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8" fill="hold" nodeType="clickEffect">
                                  <p:stCondLst>
                                    <p:cond delay="0"/>
                                  </p:stCondLst>
                                  <p:childTnLst>
                                    <p:set>
                                      <p:cBhvr>
                                        <p:cTn id="165" dur="1" fill="hold">
                                          <p:stCondLst>
                                            <p:cond delay="0"/>
                                          </p:stCondLst>
                                        </p:cTn>
                                        <p:tgtEl>
                                          <p:spTgt spid="3116"/>
                                        </p:tgtEl>
                                        <p:attrNameLst>
                                          <p:attrName>style.visibility</p:attrName>
                                        </p:attrNameLst>
                                      </p:cBhvr>
                                      <p:to>
                                        <p:strVal val="visible"/>
                                      </p:to>
                                    </p:set>
                                    <p:anim calcmode="lin" valueType="num">
                                      <p:cBhvr additive="base">
                                        <p:cTn id="166" dur="500" fill="hold"/>
                                        <p:tgtEl>
                                          <p:spTgt spid="3116"/>
                                        </p:tgtEl>
                                        <p:attrNameLst>
                                          <p:attrName>ppt_x</p:attrName>
                                        </p:attrNameLst>
                                      </p:cBhvr>
                                      <p:tavLst>
                                        <p:tav tm="0">
                                          <p:val>
                                            <p:strVal val="0-#ppt_w/2"/>
                                          </p:val>
                                        </p:tav>
                                        <p:tav tm="100000">
                                          <p:val>
                                            <p:strVal val="#ppt_x"/>
                                          </p:val>
                                        </p:tav>
                                      </p:tavLst>
                                    </p:anim>
                                    <p:anim calcmode="lin" valueType="num">
                                      <p:cBhvr additive="base">
                                        <p:cTn id="167" dur="500" fill="hold"/>
                                        <p:tgtEl>
                                          <p:spTgt spid="3116"/>
                                        </p:tgtEl>
                                        <p:attrNameLst>
                                          <p:attrName>ppt_y</p:attrName>
                                        </p:attrNameLst>
                                      </p:cBhvr>
                                      <p:tavLst>
                                        <p:tav tm="0">
                                          <p:val>
                                            <p:strVal val="#ppt_y"/>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8" fill="hold" nodeType="clickEffect">
                                  <p:stCondLst>
                                    <p:cond delay="0"/>
                                  </p:stCondLst>
                                  <p:childTnLst>
                                    <p:set>
                                      <p:cBhvr>
                                        <p:cTn id="171" dur="1" fill="hold">
                                          <p:stCondLst>
                                            <p:cond delay="0"/>
                                          </p:stCondLst>
                                        </p:cTn>
                                        <p:tgtEl>
                                          <p:spTgt spid="3123"/>
                                        </p:tgtEl>
                                        <p:attrNameLst>
                                          <p:attrName>style.visibility</p:attrName>
                                        </p:attrNameLst>
                                      </p:cBhvr>
                                      <p:to>
                                        <p:strVal val="visible"/>
                                      </p:to>
                                    </p:set>
                                    <p:anim calcmode="lin" valueType="num">
                                      <p:cBhvr additive="base">
                                        <p:cTn id="172" dur="500" fill="hold"/>
                                        <p:tgtEl>
                                          <p:spTgt spid="3123"/>
                                        </p:tgtEl>
                                        <p:attrNameLst>
                                          <p:attrName>ppt_x</p:attrName>
                                        </p:attrNameLst>
                                      </p:cBhvr>
                                      <p:tavLst>
                                        <p:tav tm="0">
                                          <p:val>
                                            <p:strVal val="0-#ppt_w/2"/>
                                          </p:val>
                                        </p:tav>
                                        <p:tav tm="100000">
                                          <p:val>
                                            <p:strVal val="#ppt_x"/>
                                          </p:val>
                                        </p:tav>
                                      </p:tavLst>
                                    </p:anim>
                                    <p:anim calcmode="lin" valueType="num">
                                      <p:cBhvr additive="base">
                                        <p:cTn id="173" dur="500" fill="hold"/>
                                        <p:tgtEl>
                                          <p:spTgt spid="3123"/>
                                        </p:tgtEl>
                                        <p:attrNameLst>
                                          <p:attrName>ppt_y</p:attrName>
                                        </p:attrNameLst>
                                      </p:cBhvr>
                                      <p:tavLst>
                                        <p:tav tm="0">
                                          <p:val>
                                            <p:strVal val="#ppt_y"/>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2" fill="hold" grpId="0" nodeType="clickEffect">
                                  <p:stCondLst>
                                    <p:cond delay="0"/>
                                  </p:stCondLst>
                                  <p:childTnLst>
                                    <p:set>
                                      <p:cBhvr>
                                        <p:cTn id="177" dur="1" fill="hold">
                                          <p:stCondLst>
                                            <p:cond delay="0"/>
                                          </p:stCondLst>
                                        </p:cTn>
                                        <p:tgtEl>
                                          <p:spTgt spid="3129"/>
                                        </p:tgtEl>
                                        <p:attrNameLst>
                                          <p:attrName>style.visibility</p:attrName>
                                        </p:attrNameLst>
                                      </p:cBhvr>
                                      <p:to>
                                        <p:strVal val="visible"/>
                                      </p:to>
                                    </p:set>
                                    <p:anim calcmode="lin" valueType="num">
                                      <p:cBhvr additive="base">
                                        <p:cTn id="178" dur="500" fill="hold"/>
                                        <p:tgtEl>
                                          <p:spTgt spid="3129"/>
                                        </p:tgtEl>
                                        <p:attrNameLst>
                                          <p:attrName>ppt_x</p:attrName>
                                        </p:attrNameLst>
                                      </p:cBhvr>
                                      <p:tavLst>
                                        <p:tav tm="0">
                                          <p:val>
                                            <p:strVal val="1+#ppt_w/2"/>
                                          </p:val>
                                        </p:tav>
                                        <p:tav tm="100000">
                                          <p:val>
                                            <p:strVal val="#ppt_x"/>
                                          </p:val>
                                        </p:tav>
                                      </p:tavLst>
                                    </p:anim>
                                    <p:anim calcmode="lin" valueType="num">
                                      <p:cBhvr additive="base">
                                        <p:cTn id="179" dur="500" fill="hold"/>
                                        <p:tgtEl>
                                          <p:spTgt spid="3129"/>
                                        </p:tgtEl>
                                        <p:attrNameLst>
                                          <p:attrName>ppt_y</p:attrName>
                                        </p:attrNameLst>
                                      </p:cBhvr>
                                      <p:tavLst>
                                        <p:tav tm="0">
                                          <p:val>
                                            <p:strVal val="#ppt_y"/>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17" presetClass="entr" presetSubtype="8" fill="hold" grpId="0" nodeType="clickEffect">
                                  <p:stCondLst>
                                    <p:cond delay="0"/>
                                  </p:stCondLst>
                                  <p:iterate type="wd">
                                    <p:tmPct val="100000"/>
                                  </p:iterate>
                                  <p:childTnLst>
                                    <p:set>
                                      <p:cBhvr>
                                        <p:cTn id="183" dur="1" fill="hold">
                                          <p:stCondLst>
                                            <p:cond delay="0"/>
                                          </p:stCondLst>
                                        </p:cTn>
                                        <p:tgtEl>
                                          <p:spTgt spid="3149"/>
                                        </p:tgtEl>
                                        <p:attrNameLst>
                                          <p:attrName>style.visibility</p:attrName>
                                        </p:attrNameLst>
                                      </p:cBhvr>
                                      <p:to>
                                        <p:strVal val="visible"/>
                                      </p:to>
                                    </p:set>
                                    <p:anim calcmode="lin" valueType="num">
                                      <p:cBhvr>
                                        <p:cTn id="184" dur="300" fill="hold"/>
                                        <p:tgtEl>
                                          <p:spTgt spid="3149"/>
                                        </p:tgtEl>
                                        <p:attrNameLst>
                                          <p:attrName>ppt_x</p:attrName>
                                        </p:attrNameLst>
                                      </p:cBhvr>
                                      <p:tavLst>
                                        <p:tav tm="0">
                                          <p:val>
                                            <p:strVal val="#ppt_x-#ppt_w/2"/>
                                          </p:val>
                                        </p:tav>
                                        <p:tav tm="100000">
                                          <p:val>
                                            <p:strVal val="#ppt_x"/>
                                          </p:val>
                                        </p:tav>
                                      </p:tavLst>
                                    </p:anim>
                                    <p:anim calcmode="lin" valueType="num">
                                      <p:cBhvr>
                                        <p:cTn id="185" dur="300" fill="hold"/>
                                        <p:tgtEl>
                                          <p:spTgt spid="3149"/>
                                        </p:tgtEl>
                                        <p:attrNameLst>
                                          <p:attrName>ppt_y</p:attrName>
                                        </p:attrNameLst>
                                      </p:cBhvr>
                                      <p:tavLst>
                                        <p:tav tm="0">
                                          <p:val>
                                            <p:strVal val="#ppt_y"/>
                                          </p:val>
                                        </p:tav>
                                        <p:tav tm="100000">
                                          <p:val>
                                            <p:strVal val="#ppt_y"/>
                                          </p:val>
                                        </p:tav>
                                      </p:tavLst>
                                    </p:anim>
                                    <p:anim calcmode="lin" valueType="num">
                                      <p:cBhvr>
                                        <p:cTn id="186" dur="300" fill="hold"/>
                                        <p:tgtEl>
                                          <p:spTgt spid="3149"/>
                                        </p:tgtEl>
                                        <p:attrNameLst>
                                          <p:attrName>ppt_w</p:attrName>
                                        </p:attrNameLst>
                                      </p:cBhvr>
                                      <p:tavLst>
                                        <p:tav tm="0">
                                          <p:val>
                                            <p:fltVal val="0"/>
                                          </p:val>
                                        </p:tav>
                                        <p:tav tm="100000">
                                          <p:val>
                                            <p:strVal val="#ppt_w"/>
                                          </p:val>
                                        </p:tav>
                                      </p:tavLst>
                                    </p:anim>
                                    <p:anim calcmode="lin" valueType="num">
                                      <p:cBhvr>
                                        <p:cTn id="187" dur="300" fill="hold"/>
                                        <p:tgtEl>
                                          <p:spTgt spid="3149"/>
                                        </p:tgtEl>
                                        <p:attrNameLst>
                                          <p:attrName>ppt_h</p:attrName>
                                        </p:attrNameLst>
                                      </p:cBhvr>
                                      <p:tavLst>
                                        <p:tav tm="0">
                                          <p:val>
                                            <p:strVal val="#ppt_h"/>
                                          </p:val>
                                        </p:tav>
                                        <p:tav tm="100000">
                                          <p:val>
                                            <p:strVal val="#ppt_h"/>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8" fill="hold" grpId="0" nodeType="clickEffect">
                                  <p:stCondLst>
                                    <p:cond delay="0"/>
                                  </p:stCondLst>
                                  <p:childTnLst>
                                    <p:set>
                                      <p:cBhvr>
                                        <p:cTn id="191" dur="1" fill="hold">
                                          <p:stCondLst>
                                            <p:cond delay="0"/>
                                          </p:stCondLst>
                                        </p:cTn>
                                        <p:tgtEl>
                                          <p:spTgt spid="3151"/>
                                        </p:tgtEl>
                                        <p:attrNameLst>
                                          <p:attrName>style.visibility</p:attrName>
                                        </p:attrNameLst>
                                      </p:cBhvr>
                                      <p:to>
                                        <p:strVal val="visible"/>
                                      </p:to>
                                    </p:set>
                                    <p:anim calcmode="lin" valueType="num">
                                      <p:cBhvr additive="base">
                                        <p:cTn id="192" dur="500" fill="hold"/>
                                        <p:tgtEl>
                                          <p:spTgt spid="3151"/>
                                        </p:tgtEl>
                                        <p:attrNameLst>
                                          <p:attrName>ppt_x</p:attrName>
                                        </p:attrNameLst>
                                      </p:cBhvr>
                                      <p:tavLst>
                                        <p:tav tm="0">
                                          <p:val>
                                            <p:strVal val="0-#ppt_w/2"/>
                                          </p:val>
                                        </p:tav>
                                        <p:tav tm="100000">
                                          <p:val>
                                            <p:strVal val="#ppt_x"/>
                                          </p:val>
                                        </p:tav>
                                      </p:tavLst>
                                    </p:anim>
                                    <p:anim calcmode="lin" valueType="num">
                                      <p:cBhvr additive="base">
                                        <p:cTn id="193" dur="500" fill="hold"/>
                                        <p:tgtEl>
                                          <p:spTgt spid="3151"/>
                                        </p:tgtEl>
                                        <p:attrNameLst>
                                          <p:attrName>ppt_y</p:attrName>
                                        </p:attrNameLst>
                                      </p:cBhvr>
                                      <p:tavLst>
                                        <p:tav tm="0">
                                          <p:val>
                                            <p:strVal val="#ppt_y"/>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17" presetClass="entr" presetSubtype="8" fill="hold" grpId="0" nodeType="clickEffect">
                                  <p:stCondLst>
                                    <p:cond delay="0"/>
                                  </p:stCondLst>
                                  <p:childTnLst>
                                    <p:set>
                                      <p:cBhvr>
                                        <p:cTn id="197" dur="1" fill="hold">
                                          <p:stCondLst>
                                            <p:cond delay="0"/>
                                          </p:stCondLst>
                                        </p:cTn>
                                        <p:tgtEl>
                                          <p:spTgt spid="3154"/>
                                        </p:tgtEl>
                                        <p:attrNameLst>
                                          <p:attrName>style.visibility</p:attrName>
                                        </p:attrNameLst>
                                      </p:cBhvr>
                                      <p:to>
                                        <p:strVal val="visible"/>
                                      </p:to>
                                    </p:set>
                                    <p:anim calcmode="lin" valueType="num">
                                      <p:cBhvr>
                                        <p:cTn id="198" dur="500" fill="hold"/>
                                        <p:tgtEl>
                                          <p:spTgt spid="3154"/>
                                        </p:tgtEl>
                                        <p:attrNameLst>
                                          <p:attrName>ppt_x</p:attrName>
                                        </p:attrNameLst>
                                      </p:cBhvr>
                                      <p:tavLst>
                                        <p:tav tm="0">
                                          <p:val>
                                            <p:strVal val="#ppt_x-#ppt_w/2"/>
                                          </p:val>
                                        </p:tav>
                                        <p:tav tm="100000">
                                          <p:val>
                                            <p:strVal val="#ppt_x"/>
                                          </p:val>
                                        </p:tav>
                                      </p:tavLst>
                                    </p:anim>
                                    <p:anim calcmode="lin" valueType="num">
                                      <p:cBhvr>
                                        <p:cTn id="199" dur="500" fill="hold"/>
                                        <p:tgtEl>
                                          <p:spTgt spid="3154"/>
                                        </p:tgtEl>
                                        <p:attrNameLst>
                                          <p:attrName>ppt_y</p:attrName>
                                        </p:attrNameLst>
                                      </p:cBhvr>
                                      <p:tavLst>
                                        <p:tav tm="0">
                                          <p:val>
                                            <p:strVal val="#ppt_y"/>
                                          </p:val>
                                        </p:tav>
                                        <p:tav tm="100000">
                                          <p:val>
                                            <p:strVal val="#ppt_y"/>
                                          </p:val>
                                        </p:tav>
                                      </p:tavLst>
                                    </p:anim>
                                    <p:anim calcmode="lin" valueType="num">
                                      <p:cBhvr>
                                        <p:cTn id="200" dur="500" fill="hold"/>
                                        <p:tgtEl>
                                          <p:spTgt spid="3154"/>
                                        </p:tgtEl>
                                        <p:attrNameLst>
                                          <p:attrName>ppt_w</p:attrName>
                                        </p:attrNameLst>
                                      </p:cBhvr>
                                      <p:tavLst>
                                        <p:tav tm="0">
                                          <p:val>
                                            <p:fltVal val="0"/>
                                          </p:val>
                                        </p:tav>
                                        <p:tav tm="100000">
                                          <p:val>
                                            <p:strVal val="#ppt_w"/>
                                          </p:val>
                                        </p:tav>
                                      </p:tavLst>
                                    </p:anim>
                                    <p:anim calcmode="lin" valueType="num">
                                      <p:cBhvr>
                                        <p:cTn id="201" dur="500" fill="hold"/>
                                        <p:tgtEl>
                                          <p:spTgt spid="3154"/>
                                        </p:tgtEl>
                                        <p:attrNameLst>
                                          <p:attrName>ppt_h</p:attrName>
                                        </p:attrNameLst>
                                      </p:cBhvr>
                                      <p:tavLst>
                                        <p:tav tm="0">
                                          <p:val>
                                            <p:strVal val="#ppt_h"/>
                                          </p:val>
                                        </p:tav>
                                        <p:tav tm="100000">
                                          <p:val>
                                            <p:strVal val="#ppt_h"/>
                                          </p:val>
                                        </p:tav>
                                      </p:tavLst>
                                    </p:anim>
                                  </p:childTnLst>
                                </p:cTn>
                              </p:par>
                            </p:childTnLst>
                          </p:cTn>
                        </p:par>
                      </p:childTnLst>
                    </p:cTn>
                  </p:par>
                  <p:par>
                    <p:cTn id="202" fill="hold">
                      <p:stCondLst>
                        <p:cond delay="indefinite"/>
                      </p:stCondLst>
                      <p:childTnLst>
                        <p:par>
                          <p:cTn id="203" fill="hold">
                            <p:stCondLst>
                              <p:cond delay="0"/>
                            </p:stCondLst>
                            <p:childTnLst>
                              <p:par>
                                <p:cTn id="204" presetID="17" presetClass="entr" presetSubtype="8" fill="hold" nodeType="clickEffect">
                                  <p:stCondLst>
                                    <p:cond delay="0"/>
                                  </p:stCondLst>
                                  <p:childTnLst>
                                    <p:set>
                                      <p:cBhvr>
                                        <p:cTn id="205" dur="1" fill="hold">
                                          <p:stCondLst>
                                            <p:cond delay="0"/>
                                          </p:stCondLst>
                                        </p:cTn>
                                        <p:tgtEl>
                                          <p:spTgt spid="3130"/>
                                        </p:tgtEl>
                                        <p:attrNameLst>
                                          <p:attrName>style.visibility</p:attrName>
                                        </p:attrNameLst>
                                      </p:cBhvr>
                                      <p:to>
                                        <p:strVal val="visible"/>
                                      </p:to>
                                    </p:set>
                                    <p:anim calcmode="lin" valueType="num">
                                      <p:cBhvr>
                                        <p:cTn id="206" dur="500" fill="hold"/>
                                        <p:tgtEl>
                                          <p:spTgt spid="3130"/>
                                        </p:tgtEl>
                                        <p:attrNameLst>
                                          <p:attrName>ppt_x</p:attrName>
                                        </p:attrNameLst>
                                      </p:cBhvr>
                                      <p:tavLst>
                                        <p:tav tm="0">
                                          <p:val>
                                            <p:strVal val="#ppt_x-#ppt_w/2"/>
                                          </p:val>
                                        </p:tav>
                                        <p:tav tm="100000">
                                          <p:val>
                                            <p:strVal val="#ppt_x"/>
                                          </p:val>
                                        </p:tav>
                                      </p:tavLst>
                                    </p:anim>
                                    <p:anim calcmode="lin" valueType="num">
                                      <p:cBhvr>
                                        <p:cTn id="207" dur="500" fill="hold"/>
                                        <p:tgtEl>
                                          <p:spTgt spid="3130"/>
                                        </p:tgtEl>
                                        <p:attrNameLst>
                                          <p:attrName>ppt_y</p:attrName>
                                        </p:attrNameLst>
                                      </p:cBhvr>
                                      <p:tavLst>
                                        <p:tav tm="0">
                                          <p:val>
                                            <p:strVal val="#ppt_y"/>
                                          </p:val>
                                        </p:tav>
                                        <p:tav tm="100000">
                                          <p:val>
                                            <p:strVal val="#ppt_y"/>
                                          </p:val>
                                        </p:tav>
                                      </p:tavLst>
                                    </p:anim>
                                    <p:anim calcmode="lin" valueType="num">
                                      <p:cBhvr>
                                        <p:cTn id="208" dur="500" fill="hold"/>
                                        <p:tgtEl>
                                          <p:spTgt spid="3130"/>
                                        </p:tgtEl>
                                        <p:attrNameLst>
                                          <p:attrName>ppt_w</p:attrName>
                                        </p:attrNameLst>
                                      </p:cBhvr>
                                      <p:tavLst>
                                        <p:tav tm="0">
                                          <p:val>
                                            <p:fltVal val="0"/>
                                          </p:val>
                                        </p:tav>
                                        <p:tav tm="100000">
                                          <p:val>
                                            <p:strVal val="#ppt_w"/>
                                          </p:val>
                                        </p:tav>
                                      </p:tavLst>
                                    </p:anim>
                                    <p:anim calcmode="lin" valueType="num">
                                      <p:cBhvr>
                                        <p:cTn id="209" dur="500" fill="hold"/>
                                        <p:tgtEl>
                                          <p:spTgt spid="31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5" grpId="0" animBg="1"/>
      <p:bldP spid="3106" grpId="0" animBg="1"/>
      <p:bldP spid="3129" grpId="0" animBg="1"/>
      <p:bldP spid="3140" grpId="0" autoUpdateAnimBg="0"/>
      <p:bldP spid="3141" grpId="0" autoUpdateAnimBg="0"/>
      <p:bldP spid="3142" grpId="0" autoUpdateAnimBg="0"/>
      <p:bldP spid="3143" grpId="0" animBg="1"/>
      <p:bldP spid="3144" grpId="0" animBg="1"/>
      <p:bldP spid="3145" grpId="0" autoUpdateAnimBg="0"/>
      <p:bldP spid="3146" grpId="0" autoUpdateAnimBg="0"/>
      <p:bldP spid="3147" grpId="0" autoUpdateAnimBg="0"/>
      <p:bldP spid="3148" grpId="0" autoUpdateAnimBg="0"/>
      <p:bldP spid="3149" grpId="0" autoUpdateAnimBg="0"/>
      <p:bldP spid="3150" grpId="0" autoUpdateAnimBg="0"/>
      <p:bldP spid="3151" grpId="0" autoUpdateAnimBg="0"/>
      <p:bldP spid="3152" grpId="0" autoUpdateAnimBg="0"/>
      <p:bldP spid="3153" grpId="0" autoUpdateAnimBg="0"/>
      <p:bldP spid="315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rot="-5400000">
            <a:off x="1099344" y="3701256"/>
            <a:ext cx="1752600" cy="1665288"/>
          </a:xfrm>
          <a:prstGeom prst="pentagon">
            <a:avLst/>
          </a:prstGeom>
          <a:solidFill>
            <a:schemeClr val="bg1"/>
          </a:solidFill>
          <a:ln w="19050">
            <a:solidFill>
              <a:schemeClr val="tx1"/>
            </a:solidFill>
            <a:miter lim="800000"/>
            <a:headEnd/>
            <a:tailEnd/>
          </a:ln>
          <a:effectLst/>
        </p:spPr>
        <p:txBody>
          <a:bodyPr wrap="none" anchor="ctr"/>
          <a:lstStyle/>
          <a:p>
            <a:endParaRPr lang="en-US"/>
          </a:p>
        </p:txBody>
      </p:sp>
      <p:sp>
        <p:nvSpPr>
          <p:cNvPr id="38915" name="AutoShape 3"/>
          <p:cNvSpPr>
            <a:spLocks noChangeArrowheads="1"/>
          </p:cNvSpPr>
          <p:nvPr/>
        </p:nvSpPr>
        <p:spPr bwMode="auto">
          <a:xfrm rot="-5400000">
            <a:off x="1518444" y="4063206"/>
            <a:ext cx="990600" cy="941388"/>
          </a:xfrm>
          <a:prstGeom prst="pentagon">
            <a:avLst/>
          </a:prstGeom>
          <a:solidFill>
            <a:schemeClr val="bg1"/>
          </a:solidFill>
          <a:ln w="19050">
            <a:solidFill>
              <a:schemeClr val="tx1"/>
            </a:solidFill>
            <a:miter lim="800000"/>
            <a:headEnd/>
            <a:tailEnd/>
          </a:ln>
          <a:effectLst/>
        </p:spPr>
        <p:txBody>
          <a:bodyPr wrap="none" anchor="ctr"/>
          <a:lstStyle/>
          <a:p>
            <a:endParaRPr lang="en-US"/>
          </a:p>
        </p:txBody>
      </p:sp>
      <p:grpSp>
        <p:nvGrpSpPr>
          <p:cNvPr id="38916" name="Group 4"/>
          <p:cNvGrpSpPr>
            <a:grpSpLocks/>
          </p:cNvGrpSpPr>
          <p:nvPr/>
        </p:nvGrpSpPr>
        <p:grpSpPr bwMode="auto">
          <a:xfrm>
            <a:off x="1152525" y="3686175"/>
            <a:ext cx="1676400" cy="1724025"/>
            <a:chOff x="726" y="2322"/>
            <a:chExt cx="1056" cy="1086"/>
          </a:xfrm>
        </p:grpSpPr>
        <p:sp>
          <p:nvSpPr>
            <p:cNvPr id="38917" name="Line 5"/>
            <p:cNvSpPr>
              <a:spLocks noChangeShapeType="1"/>
            </p:cNvSpPr>
            <p:nvPr/>
          </p:nvSpPr>
          <p:spPr bwMode="auto">
            <a:xfrm>
              <a:off x="726" y="2856"/>
              <a:ext cx="234" cy="0"/>
            </a:xfrm>
            <a:prstGeom prst="line">
              <a:avLst/>
            </a:prstGeom>
            <a:noFill/>
            <a:ln w="9525">
              <a:solidFill>
                <a:schemeClr val="tx1"/>
              </a:solidFill>
              <a:round/>
              <a:headEnd/>
              <a:tailEnd/>
            </a:ln>
            <a:effectLst/>
          </p:spPr>
          <p:txBody>
            <a:bodyPr/>
            <a:lstStyle/>
            <a:p>
              <a:endParaRPr lang="en-US"/>
            </a:p>
          </p:txBody>
        </p:sp>
        <p:sp>
          <p:nvSpPr>
            <p:cNvPr id="38918" name="Line 6"/>
            <p:cNvSpPr>
              <a:spLocks noChangeShapeType="1"/>
            </p:cNvSpPr>
            <p:nvPr/>
          </p:nvSpPr>
          <p:spPr bwMode="auto">
            <a:xfrm>
              <a:off x="1584" y="3050"/>
              <a:ext cx="192" cy="154"/>
            </a:xfrm>
            <a:prstGeom prst="line">
              <a:avLst/>
            </a:prstGeom>
            <a:noFill/>
            <a:ln w="9525">
              <a:solidFill>
                <a:schemeClr val="tx1"/>
              </a:solidFill>
              <a:round/>
              <a:headEnd/>
              <a:tailEnd/>
            </a:ln>
            <a:effectLst/>
          </p:spPr>
          <p:txBody>
            <a:bodyPr/>
            <a:lstStyle/>
            <a:p>
              <a:endParaRPr lang="en-US"/>
            </a:p>
          </p:txBody>
        </p:sp>
        <p:sp>
          <p:nvSpPr>
            <p:cNvPr id="38919" name="Line 7"/>
            <p:cNvSpPr>
              <a:spLocks noChangeShapeType="1"/>
            </p:cNvSpPr>
            <p:nvPr/>
          </p:nvSpPr>
          <p:spPr bwMode="auto">
            <a:xfrm flipV="1">
              <a:off x="1542" y="2526"/>
              <a:ext cx="240" cy="144"/>
            </a:xfrm>
            <a:prstGeom prst="line">
              <a:avLst/>
            </a:prstGeom>
            <a:noFill/>
            <a:ln w="9525">
              <a:solidFill>
                <a:schemeClr val="tx1"/>
              </a:solidFill>
              <a:round/>
              <a:headEnd/>
              <a:tailEnd/>
            </a:ln>
            <a:effectLst/>
          </p:spPr>
          <p:txBody>
            <a:bodyPr/>
            <a:lstStyle/>
            <a:p>
              <a:endParaRPr lang="en-US"/>
            </a:p>
          </p:txBody>
        </p:sp>
        <p:sp>
          <p:nvSpPr>
            <p:cNvPr id="38920" name="Line 8"/>
            <p:cNvSpPr>
              <a:spLocks noChangeShapeType="1"/>
            </p:cNvSpPr>
            <p:nvPr/>
          </p:nvSpPr>
          <p:spPr bwMode="auto">
            <a:xfrm flipH="1">
              <a:off x="1131" y="3168"/>
              <a:ext cx="69" cy="240"/>
            </a:xfrm>
            <a:prstGeom prst="line">
              <a:avLst/>
            </a:prstGeom>
            <a:noFill/>
            <a:ln w="9525">
              <a:solidFill>
                <a:schemeClr val="tx1"/>
              </a:solidFill>
              <a:round/>
              <a:headEnd/>
              <a:tailEnd/>
            </a:ln>
            <a:effectLst/>
          </p:spPr>
          <p:txBody>
            <a:bodyPr/>
            <a:lstStyle/>
            <a:p>
              <a:endParaRPr lang="en-US"/>
            </a:p>
          </p:txBody>
        </p:sp>
        <p:sp>
          <p:nvSpPr>
            <p:cNvPr id="38921" name="Line 9"/>
            <p:cNvSpPr>
              <a:spLocks noChangeShapeType="1"/>
            </p:cNvSpPr>
            <p:nvPr/>
          </p:nvSpPr>
          <p:spPr bwMode="auto">
            <a:xfrm>
              <a:off x="1128" y="2322"/>
              <a:ext cx="65" cy="240"/>
            </a:xfrm>
            <a:prstGeom prst="line">
              <a:avLst/>
            </a:prstGeom>
            <a:noFill/>
            <a:ln w="9525">
              <a:solidFill>
                <a:schemeClr val="tx1"/>
              </a:solidFill>
              <a:round/>
              <a:headEnd/>
              <a:tailEnd/>
            </a:ln>
            <a:effectLst/>
          </p:spPr>
          <p:txBody>
            <a:bodyPr/>
            <a:lstStyle/>
            <a:p>
              <a:endParaRPr lang="en-US"/>
            </a:p>
          </p:txBody>
        </p:sp>
      </p:grpSp>
      <p:sp>
        <p:nvSpPr>
          <p:cNvPr id="38922" name="Line 10"/>
          <p:cNvSpPr>
            <a:spLocks noChangeShapeType="1"/>
          </p:cNvSpPr>
          <p:nvPr/>
        </p:nvSpPr>
        <p:spPr bwMode="auto">
          <a:xfrm>
            <a:off x="1524000" y="4533900"/>
            <a:ext cx="990600" cy="0"/>
          </a:xfrm>
          <a:prstGeom prst="line">
            <a:avLst/>
          </a:prstGeom>
          <a:noFill/>
          <a:ln w="9525">
            <a:solidFill>
              <a:schemeClr val="folHlink"/>
            </a:solidFill>
            <a:round/>
            <a:headEnd/>
            <a:tailEnd/>
          </a:ln>
          <a:effectLst/>
        </p:spPr>
        <p:txBody>
          <a:bodyPr/>
          <a:lstStyle/>
          <a:p>
            <a:endParaRPr lang="en-US"/>
          </a:p>
        </p:txBody>
      </p:sp>
      <p:sp>
        <p:nvSpPr>
          <p:cNvPr id="38923" name="Line 11"/>
          <p:cNvSpPr>
            <a:spLocks noChangeShapeType="1"/>
          </p:cNvSpPr>
          <p:nvPr/>
        </p:nvSpPr>
        <p:spPr bwMode="auto">
          <a:xfrm>
            <a:off x="1895475" y="4038600"/>
            <a:ext cx="166688" cy="533400"/>
          </a:xfrm>
          <a:prstGeom prst="line">
            <a:avLst/>
          </a:prstGeom>
          <a:noFill/>
          <a:ln w="9525">
            <a:solidFill>
              <a:schemeClr val="folHlink"/>
            </a:solidFill>
            <a:round/>
            <a:headEnd/>
            <a:tailEnd/>
          </a:ln>
          <a:effectLst/>
        </p:spPr>
        <p:txBody>
          <a:bodyPr/>
          <a:lstStyle/>
          <a:p>
            <a:endParaRPr lang="en-US"/>
          </a:p>
        </p:txBody>
      </p:sp>
      <p:sp>
        <p:nvSpPr>
          <p:cNvPr id="38924" name="Line 12"/>
          <p:cNvSpPr>
            <a:spLocks noChangeShapeType="1"/>
          </p:cNvSpPr>
          <p:nvPr/>
        </p:nvSpPr>
        <p:spPr bwMode="auto">
          <a:xfrm flipV="1">
            <a:off x="1143000" y="3429000"/>
            <a:ext cx="0" cy="1066800"/>
          </a:xfrm>
          <a:prstGeom prst="line">
            <a:avLst/>
          </a:prstGeom>
          <a:noFill/>
          <a:ln w="9525">
            <a:solidFill>
              <a:schemeClr val="folHlink"/>
            </a:solidFill>
            <a:round/>
            <a:headEnd/>
            <a:tailEnd/>
          </a:ln>
          <a:effectLst/>
        </p:spPr>
        <p:txBody>
          <a:bodyPr/>
          <a:lstStyle/>
          <a:p>
            <a:endParaRPr lang="en-US"/>
          </a:p>
        </p:txBody>
      </p:sp>
      <p:sp>
        <p:nvSpPr>
          <p:cNvPr id="38925" name="Line 13"/>
          <p:cNvSpPr>
            <a:spLocks noChangeShapeType="1"/>
          </p:cNvSpPr>
          <p:nvPr/>
        </p:nvSpPr>
        <p:spPr bwMode="auto">
          <a:xfrm flipV="1">
            <a:off x="1781175" y="3429000"/>
            <a:ext cx="0" cy="228600"/>
          </a:xfrm>
          <a:prstGeom prst="line">
            <a:avLst/>
          </a:prstGeom>
          <a:noFill/>
          <a:ln w="9525">
            <a:solidFill>
              <a:schemeClr val="folHlink"/>
            </a:solidFill>
            <a:round/>
            <a:headEnd/>
            <a:tailEnd/>
          </a:ln>
          <a:effectLst/>
        </p:spPr>
        <p:txBody>
          <a:bodyPr/>
          <a:lstStyle/>
          <a:p>
            <a:endParaRPr lang="en-US"/>
          </a:p>
        </p:txBody>
      </p:sp>
      <p:sp>
        <p:nvSpPr>
          <p:cNvPr id="38926" name="Line 14"/>
          <p:cNvSpPr>
            <a:spLocks noChangeShapeType="1"/>
          </p:cNvSpPr>
          <p:nvPr/>
        </p:nvSpPr>
        <p:spPr bwMode="auto">
          <a:xfrm flipV="1">
            <a:off x="2819400" y="3429000"/>
            <a:ext cx="0" cy="533400"/>
          </a:xfrm>
          <a:prstGeom prst="line">
            <a:avLst/>
          </a:prstGeom>
          <a:noFill/>
          <a:ln w="9525">
            <a:solidFill>
              <a:schemeClr val="folHlink"/>
            </a:solidFill>
            <a:round/>
            <a:headEnd/>
            <a:tailEnd/>
          </a:ln>
          <a:effectLst/>
        </p:spPr>
        <p:txBody>
          <a:bodyPr/>
          <a:lstStyle/>
          <a:p>
            <a:endParaRPr lang="en-US"/>
          </a:p>
        </p:txBody>
      </p:sp>
      <p:sp>
        <p:nvSpPr>
          <p:cNvPr id="38927" name="Line 15"/>
          <p:cNvSpPr>
            <a:spLocks noChangeShapeType="1"/>
          </p:cNvSpPr>
          <p:nvPr/>
        </p:nvSpPr>
        <p:spPr bwMode="auto">
          <a:xfrm flipV="1">
            <a:off x="1552575" y="1857375"/>
            <a:ext cx="0" cy="2667000"/>
          </a:xfrm>
          <a:prstGeom prst="line">
            <a:avLst/>
          </a:prstGeom>
          <a:noFill/>
          <a:ln w="9525">
            <a:solidFill>
              <a:schemeClr val="folHlink"/>
            </a:solidFill>
            <a:round/>
            <a:headEnd/>
            <a:tailEnd/>
          </a:ln>
          <a:effectLst/>
        </p:spPr>
        <p:txBody>
          <a:bodyPr/>
          <a:lstStyle/>
          <a:p>
            <a:endParaRPr lang="en-US"/>
          </a:p>
        </p:txBody>
      </p:sp>
      <p:sp>
        <p:nvSpPr>
          <p:cNvPr id="38928" name="Line 16"/>
          <p:cNvSpPr>
            <a:spLocks noChangeShapeType="1"/>
          </p:cNvSpPr>
          <p:nvPr/>
        </p:nvSpPr>
        <p:spPr bwMode="auto">
          <a:xfrm flipV="1">
            <a:off x="1895475" y="1828800"/>
            <a:ext cx="0" cy="2209800"/>
          </a:xfrm>
          <a:prstGeom prst="line">
            <a:avLst/>
          </a:prstGeom>
          <a:noFill/>
          <a:ln w="9525">
            <a:solidFill>
              <a:schemeClr val="folHlink"/>
            </a:solidFill>
            <a:round/>
            <a:headEnd/>
            <a:tailEnd/>
          </a:ln>
          <a:effectLst/>
        </p:spPr>
        <p:txBody>
          <a:bodyPr/>
          <a:lstStyle/>
          <a:p>
            <a:endParaRPr lang="en-US"/>
          </a:p>
        </p:txBody>
      </p:sp>
      <p:sp>
        <p:nvSpPr>
          <p:cNvPr id="38929" name="Line 17"/>
          <p:cNvSpPr>
            <a:spLocks noChangeShapeType="1"/>
          </p:cNvSpPr>
          <p:nvPr/>
        </p:nvSpPr>
        <p:spPr bwMode="auto">
          <a:xfrm flipV="1">
            <a:off x="2476500" y="1847850"/>
            <a:ext cx="0" cy="2362200"/>
          </a:xfrm>
          <a:prstGeom prst="line">
            <a:avLst/>
          </a:prstGeom>
          <a:noFill/>
          <a:ln w="9525">
            <a:solidFill>
              <a:schemeClr val="folHlink"/>
            </a:solidFill>
            <a:round/>
            <a:headEnd/>
            <a:tailEnd/>
          </a:ln>
          <a:effectLst/>
        </p:spPr>
        <p:txBody>
          <a:bodyPr/>
          <a:lstStyle/>
          <a:p>
            <a:endParaRPr lang="en-US"/>
          </a:p>
        </p:txBody>
      </p:sp>
      <p:sp>
        <p:nvSpPr>
          <p:cNvPr id="38930" name="Line 18"/>
          <p:cNvSpPr>
            <a:spLocks noChangeShapeType="1"/>
          </p:cNvSpPr>
          <p:nvPr/>
        </p:nvSpPr>
        <p:spPr bwMode="auto">
          <a:xfrm>
            <a:off x="1524000" y="1990725"/>
            <a:ext cx="990600" cy="0"/>
          </a:xfrm>
          <a:prstGeom prst="line">
            <a:avLst/>
          </a:prstGeom>
          <a:noFill/>
          <a:ln w="19050">
            <a:solidFill>
              <a:schemeClr val="tx1"/>
            </a:solidFill>
            <a:round/>
            <a:headEnd/>
            <a:tailEnd/>
          </a:ln>
          <a:effectLst/>
        </p:spPr>
        <p:txBody>
          <a:bodyPr/>
          <a:lstStyle/>
          <a:p>
            <a:endParaRPr lang="en-US"/>
          </a:p>
        </p:txBody>
      </p:sp>
      <p:sp>
        <p:nvSpPr>
          <p:cNvPr id="38931" name="Line 19"/>
          <p:cNvSpPr>
            <a:spLocks noChangeShapeType="1"/>
          </p:cNvSpPr>
          <p:nvPr/>
        </p:nvSpPr>
        <p:spPr bwMode="auto">
          <a:xfrm flipH="1">
            <a:off x="1143000" y="1981200"/>
            <a:ext cx="381000" cy="1447800"/>
          </a:xfrm>
          <a:prstGeom prst="line">
            <a:avLst/>
          </a:prstGeom>
          <a:noFill/>
          <a:ln w="19050">
            <a:solidFill>
              <a:schemeClr val="tx1"/>
            </a:solidFill>
            <a:round/>
            <a:headEnd/>
            <a:tailEnd/>
          </a:ln>
          <a:effectLst/>
        </p:spPr>
        <p:txBody>
          <a:bodyPr/>
          <a:lstStyle/>
          <a:p>
            <a:endParaRPr lang="en-US"/>
          </a:p>
        </p:txBody>
      </p:sp>
      <p:sp>
        <p:nvSpPr>
          <p:cNvPr id="38932" name="Line 20"/>
          <p:cNvSpPr>
            <a:spLocks noChangeShapeType="1"/>
          </p:cNvSpPr>
          <p:nvPr/>
        </p:nvSpPr>
        <p:spPr bwMode="auto">
          <a:xfrm rot="21524656" flipH="1">
            <a:off x="1752600" y="1981200"/>
            <a:ext cx="152400" cy="1447800"/>
          </a:xfrm>
          <a:prstGeom prst="line">
            <a:avLst/>
          </a:prstGeom>
          <a:noFill/>
          <a:ln w="19050">
            <a:solidFill>
              <a:schemeClr val="tx1"/>
            </a:solidFill>
            <a:round/>
            <a:headEnd/>
            <a:tailEnd/>
          </a:ln>
          <a:effectLst/>
        </p:spPr>
        <p:txBody>
          <a:bodyPr/>
          <a:lstStyle/>
          <a:p>
            <a:endParaRPr lang="en-US"/>
          </a:p>
        </p:txBody>
      </p:sp>
      <p:sp>
        <p:nvSpPr>
          <p:cNvPr id="38933" name="Line 21"/>
          <p:cNvSpPr>
            <a:spLocks noChangeShapeType="1"/>
          </p:cNvSpPr>
          <p:nvPr/>
        </p:nvSpPr>
        <p:spPr bwMode="auto">
          <a:xfrm rot="134468">
            <a:off x="2457450" y="1981200"/>
            <a:ext cx="381000" cy="1447800"/>
          </a:xfrm>
          <a:prstGeom prst="line">
            <a:avLst/>
          </a:prstGeom>
          <a:noFill/>
          <a:ln w="19050">
            <a:solidFill>
              <a:schemeClr val="tx1"/>
            </a:solidFill>
            <a:round/>
            <a:headEnd/>
            <a:tailEnd/>
          </a:ln>
          <a:effectLst/>
        </p:spPr>
        <p:txBody>
          <a:bodyPr/>
          <a:lstStyle/>
          <a:p>
            <a:endParaRPr lang="en-US"/>
          </a:p>
        </p:txBody>
      </p:sp>
      <p:sp>
        <p:nvSpPr>
          <p:cNvPr id="38934" name="Line 22"/>
          <p:cNvSpPr>
            <a:spLocks noChangeShapeType="1"/>
          </p:cNvSpPr>
          <p:nvPr/>
        </p:nvSpPr>
        <p:spPr bwMode="auto">
          <a:xfrm>
            <a:off x="1143000" y="3429000"/>
            <a:ext cx="1676400" cy="0"/>
          </a:xfrm>
          <a:prstGeom prst="line">
            <a:avLst/>
          </a:prstGeom>
          <a:noFill/>
          <a:ln w="19050">
            <a:solidFill>
              <a:schemeClr val="tx1"/>
            </a:solidFill>
            <a:round/>
            <a:headEnd/>
            <a:tailEnd/>
          </a:ln>
          <a:effectLst/>
        </p:spPr>
        <p:txBody>
          <a:bodyPr/>
          <a:lstStyle/>
          <a:p>
            <a:endParaRPr lang="en-US"/>
          </a:p>
        </p:txBody>
      </p:sp>
      <p:grpSp>
        <p:nvGrpSpPr>
          <p:cNvPr id="38935" name="Group 23"/>
          <p:cNvGrpSpPr>
            <a:grpSpLocks/>
          </p:cNvGrpSpPr>
          <p:nvPr/>
        </p:nvGrpSpPr>
        <p:grpSpPr bwMode="auto">
          <a:xfrm>
            <a:off x="1143000" y="1981200"/>
            <a:ext cx="4267200" cy="2611438"/>
            <a:chOff x="720" y="1248"/>
            <a:chExt cx="2688" cy="1645"/>
          </a:xfrm>
        </p:grpSpPr>
        <p:sp>
          <p:nvSpPr>
            <p:cNvPr id="38936" name="Line 24"/>
            <p:cNvSpPr>
              <a:spLocks noChangeShapeType="1"/>
            </p:cNvSpPr>
            <p:nvPr/>
          </p:nvSpPr>
          <p:spPr bwMode="auto">
            <a:xfrm>
              <a:off x="1536" y="1248"/>
              <a:ext cx="1872" cy="528"/>
            </a:xfrm>
            <a:prstGeom prst="line">
              <a:avLst/>
            </a:prstGeom>
            <a:noFill/>
            <a:ln w="9525">
              <a:solidFill>
                <a:schemeClr val="folHlink"/>
              </a:solidFill>
              <a:round/>
              <a:headEnd/>
              <a:tailEnd/>
            </a:ln>
            <a:effectLst/>
          </p:spPr>
          <p:txBody>
            <a:bodyPr/>
            <a:lstStyle/>
            <a:p>
              <a:endParaRPr lang="en-US"/>
            </a:p>
          </p:txBody>
        </p:sp>
        <p:sp>
          <p:nvSpPr>
            <p:cNvPr id="38937" name="Line 25"/>
            <p:cNvSpPr>
              <a:spLocks noChangeShapeType="1"/>
            </p:cNvSpPr>
            <p:nvPr/>
          </p:nvSpPr>
          <p:spPr bwMode="auto">
            <a:xfrm>
              <a:off x="1176" y="1248"/>
              <a:ext cx="2232" cy="630"/>
            </a:xfrm>
            <a:prstGeom prst="line">
              <a:avLst/>
            </a:prstGeom>
            <a:noFill/>
            <a:ln w="9525">
              <a:solidFill>
                <a:schemeClr val="folHlink"/>
              </a:solidFill>
              <a:round/>
              <a:headEnd/>
              <a:tailEnd/>
            </a:ln>
            <a:effectLst/>
          </p:spPr>
          <p:txBody>
            <a:bodyPr/>
            <a:lstStyle/>
            <a:p>
              <a:endParaRPr lang="en-US"/>
            </a:p>
          </p:txBody>
        </p:sp>
        <p:sp>
          <p:nvSpPr>
            <p:cNvPr id="38938" name="Line 26"/>
            <p:cNvSpPr>
              <a:spLocks noChangeShapeType="1"/>
            </p:cNvSpPr>
            <p:nvPr/>
          </p:nvSpPr>
          <p:spPr bwMode="auto">
            <a:xfrm>
              <a:off x="942" y="1260"/>
              <a:ext cx="2418" cy="683"/>
            </a:xfrm>
            <a:prstGeom prst="line">
              <a:avLst/>
            </a:prstGeom>
            <a:noFill/>
            <a:ln w="9525">
              <a:solidFill>
                <a:schemeClr val="folHlink"/>
              </a:solidFill>
              <a:round/>
              <a:headEnd/>
              <a:tailEnd/>
            </a:ln>
            <a:effectLst/>
          </p:spPr>
          <p:txBody>
            <a:bodyPr/>
            <a:lstStyle/>
            <a:p>
              <a:endParaRPr lang="en-US"/>
            </a:p>
          </p:txBody>
        </p:sp>
        <p:sp>
          <p:nvSpPr>
            <p:cNvPr id="38939" name="Line 27"/>
            <p:cNvSpPr>
              <a:spLocks noChangeShapeType="1"/>
            </p:cNvSpPr>
            <p:nvPr/>
          </p:nvSpPr>
          <p:spPr bwMode="auto">
            <a:xfrm>
              <a:off x="1776" y="2160"/>
              <a:ext cx="1632" cy="461"/>
            </a:xfrm>
            <a:prstGeom prst="line">
              <a:avLst/>
            </a:prstGeom>
            <a:noFill/>
            <a:ln w="9525">
              <a:solidFill>
                <a:schemeClr val="folHlink"/>
              </a:solidFill>
              <a:round/>
              <a:headEnd/>
              <a:tailEnd/>
            </a:ln>
            <a:effectLst/>
          </p:spPr>
          <p:txBody>
            <a:bodyPr/>
            <a:lstStyle/>
            <a:p>
              <a:endParaRPr lang="en-US"/>
            </a:p>
          </p:txBody>
        </p:sp>
        <p:sp>
          <p:nvSpPr>
            <p:cNvPr id="38940" name="Line 28"/>
            <p:cNvSpPr>
              <a:spLocks noChangeShapeType="1"/>
            </p:cNvSpPr>
            <p:nvPr/>
          </p:nvSpPr>
          <p:spPr bwMode="auto">
            <a:xfrm>
              <a:off x="1104" y="2160"/>
              <a:ext cx="2256" cy="637"/>
            </a:xfrm>
            <a:prstGeom prst="line">
              <a:avLst/>
            </a:prstGeom>
            <a:noFill/>
            <a:ln w="9525">
              <a:solidFill>
                <a:schemeClr val="folHlink"/>
              </a:solidFill>
              <a:round/>
              <a:headEnd/>
              <a:tailEnd/>
            </a:ln>
            <a:effectLst/>
          </p:spPr>
          <p:txBody>
            <a:bodyPr/>
            <a:lstStyle/>
            <a:p>
              <a:endParaRPr lang="en-US"/>
            </a:p>
          </p:txBody>
        </p:sp>
        <p:sp>
          <p:nvSpPr>
            <p:cNvPr id="38941" name="Line 29"/>
            <p:cNvSpPr>
              <a:spLocks noChangeShapeType="1"/>
            </p:cNvSpPr>
            <p:nvPr/>
          </p:nvSpPr>
          <p:spPr bwMode="auto">
            <a:xfrm>
              <a:off x="720" y="2160"/>
              <a:ext cx="2592" cy="733"/>
            </a:xfrm>
            <a:prstGeom prst="line">
              <a:avLst/>
            </a:prstGeom>
            <a:noFill/>
            <a:ln w="9525">
              <a:solidFill>
                <a:schemeClr val="folHlink"/>
              </a:solidFill>
              <a:round/>
              <a:headEnd/>
              <a:tailEnd/>
            </a:ln>
            <a:effectLst/>
          </p:spPr>
          <p:txBody>
            <a:bodyPr/>
            <a:lstStyle/>
            <a:p>
              <a:endParaRPr lang="en-US"/>
            </a:p>
          </p:txBody>
        </p:sp>
      </p:grpSp>
      <p:grpSp>
        <p:nvGrpSpPr>
          <p:cNvPr id="38942" name="Group 30"/>
          <p:cNvGrpSpPr>
            <a:grpSpLocks/>
          </p:cNvGrpSpPr>
          <p:nvPr/>
        </p:nvGrpSpPr>
        <p:grpSpPr bwMode="auto">
          <a:xfrm>
            <a:off x="4191000" y="2505075"/>
            <a:ext cx="1038225" cy="457200"/>
            <a:chOff x="2640" y="1578"/>
            <a:chExt cx="654" cy="288"/>
          </a:xfrm>
        </p:grpSpPr>
        <p:sp>
          <p:nvSpPr>
            <p:cNvPr id="38943" name="Oval 31"/>
            <p:cNvSpPr>
              <a:spLocks noChangeArrowheads="1"/>
            </p:cNvSpPr>
            <p:nvPr/>
          </p:nvSpPr>
          <p:spPr bwMode="auto">
            <a:xfrm>
              <a:off x="2928" y="18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4" name="Oval 32"/>
            <p:cNvSpPr>
              <a:spLocks noChangeArrowheads="1"/>
            </p:cNvSpPr>
            <p:nvPr/>
          </p:nvSpPr>
          <p:spPr bwMode="auto">
            <a:xfrm>
              <a:off x="2640" y="163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5" name="Oval 33"/>
            <p:cNvSpPr>
              <a:spLocks noChangeArrowheads="1"/>
            </p:cNvSpPr>
            <p:nvPr/>
          </p:nvSpPr>
          <p:spPr bwMode="auto">
            <a:xfrm>
              <a:off x="3246" y="181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6" name="Oval 34"/>
            <p:cNvSpPr>
              <a:spLocks noChangeArrowheads="1"/>
            </p:cNvSpPr>
            <p:nvPr/>
          </p:nvSpPr>
          <p:spPr bwMode="auto">
            <a:xfrm>
              <a:off x="2784" y="157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7" name="Oval 35"/>
            <p:cNvSpPr>
              <a:spLocks noChangeArrowheads="1"/>
            </p:cNvSpPr>
            <p:nvPr/>
          </p:nvSpPr>
          <p:spPr bwMode="auto">
            <a:xfrm>
              <a:off x="3168" y="168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38948" name="Line 36"/>
          <p:cNvSpPr>
            <a:spLocks noChangeShapeType="1"/>
          </p:cNvSpPr>
          <p:nvPr/>
        </p:nvSpPr>
        <p:spPr bwMode="auto">
          <a:xfrm flipH="1">
            <a:off x="3505200" y="2590800"/>
            <a:ext cx="685800" cy="1371600"/>
          </a:xfrm>
          <a:prstGeom prst="line">
            <a:avLst/>
          </a:prstGeom>
          <a:noFill/>
          <a:ln w="19050">
            <a:solidFill>
              <a:schemeClr val="tx1"/>
            </a:solidFill>
            <a:round/>
            <a:headEnd/>
            <a:tailEnd/>
          </a:ln>
          <a:effectLst/>
        </p:spPr>
        <p:txBody>
          <a:bodyPr/>
          <a:lstStyle/>
          <a:p>
            <a:endParaRPr lang="en-US"/>
          </a:p>
        </p:txBody>
      </p:sp>
      <p:sp>
        <p:nvSpPr>
          <p:cNvPr id="38949" name="Line 37"/>
          <p:cNvSpPr>
            <a:spLocks noChangeShapeType="1"/>
          </p:cNvSpPr>
          <p:nvPr/>
        </p:nvSpPr>
        <p:spPr bwMode="auto">
          <a:xfrm>
            <a:off x="3505200" y="3962400"/>
            <a:ext cx="762000" cy="381000"/>
          </a:xfrm>
          <a:prstGeom prst="line">
            <a:avLst/>
          </a:prstGeom>
          <a:noFill/>
          <a:ln w="19050">
            <a:solidFill>
              <a:schemeClr val="tx1"/>
            </a:solidFill>
            <a:round/>
            <a:headEnd/>
            <a:tailEnd/>
          </a:ln>
          <a:effectLst/>
        </p:spPr>
        <p:txBody>
          <a:bodyPr/>
          <a:lstStyle/>
          <a:p>
            <a:endParaRPr lang="en-US"/>
          </a:p>
        </p:txBody>
      </p:sp>
      <p:sp>
        <p:nvSpPr>
          <p:cNvPr id="38950" name="Line 38"/>
          <p:cNvSpPr>
            <a:spLocks noChangeShapeType="1"/>
          </p:cNvSpPr>
          <p:nvPr/>
        </p:nvSpPr>
        <p:spPr bwMode="auto">
          <a:xfrm>
            <a:off x="4267200" y="4343400"/>
            <a:ext cx="914400" cy="76200"/>
          </a:xfrm>
          <a:prstGeom prst="line">
            <a:avLst/>
          </a:prstGeom>
          <a:noFill/>
          <a:ln w="19050">
            <a:solidFill>
              <a:schemeClr val="tx1"/>
            </a:solidFill>
            <a:round/>
            <a:headEnd/>
            <a:tailEnd/>
          </a:ln>
          <a:effectLst/>
        </p:spPr>
        <p:txBody>
          <a:bodyPr/>
          <a:lstStyle/>
          <a:p>
            <a:endParaRPr lang="en-US"/>
          </a:p>
        </p:txBody>
      </p:sp>
      <p:sp>
        <p:nvSpPr>
          <p:cNvPr id="38951" name="Line 39"/>
          <p:cNvSpPr>
            <a:spLocks noChangeShapeType="1"/>
          </p:cNvSpPr>
          <p:nvPr/>
        </p:nvSpPr>
        <p:spPr bwMode="auto">
          <a:xfrm flipV="1">
            <a:off x="5181600" y="2971800"/>
            <a:ext cx="0" cy="1371600"/>
          </a:xfrm>
          <a:prstGeom prst="line">
            <a:avLst/>
          </a:prstGeom>
          <a:noFill/>
          <a:ln w="19050">
            <a:solidFill>
              <a:schemeClr val="tx1"/>
            </a:solidFill>
            <a:round/>
            <a:headEnd/>
            <a:tailEnd/>
          </a:ln>
          <a:effectLst/>
        </p:spPr>
        <p:txBody>
          <a:bodyPr/>
          <a:lstStyle/>
          <a:p>
            <a:endParaRPr lang="en-US"/>
          </a:p>
        </p:txBody>
      </p:sp>
      <p:grpSp>
        <p:nvGrpSpPr>
          <p:cNvPr id="38952" name="Group 40"/>
          <p:cNvGrpSpPr>
            <a:grpSpLocks/>
          </p:cNvGrpSpPr>
          <p:nvPr/>
        </p:nvGrpSpPr>
        <p:grpSpPr bwMode="auto">
          <a:xfrm>
            <a:off x="4191000" y="2590800"/>
            <a:ext cx="1009650" cy="1752600"/>
            <a:chOff x="2640" y="1632"/>
            <a:chExt cx="636" cy="1104"/>
          </a:xfrm>
        </p:grpSpPr>
        <p:sp>
          <p:nvSpPr>
            <p:cNvPr id="38953" name="Line 41"/>
            <p:cNvSpPr>
              <a:spLocks noChangeShapeType="1"/>
            </p:cNvSpPr>
            <p:nvPr/>
          </p:nvSpPr>
          <p:spPr bwMode="auto">
            <a:xfrm flipH="1">
              <a:off x="2712" y="1824"/>
              <a:ext cx="238" cy="912"/>
            </a:xfrm>
            <a:prstGeom prst="line">
              <a:avLst/>
            </a:prstGeom>
            <a:noFill/>
            <a:ln w="9525">
              <a:solidFill>
                <a:schemeClr val="tx1"/>
              </a:solidFill>
              <a:round/>
              <a:headEnd/>
              <a:tailEnd/>
            </a:ln>
            <a:effectLst/>
          </p:spPr>
          <p:txBody>
            <a:bodyPr/>
            <a:lstStyle/>
            <a:p>
              <a:endParaRPr lang="en-US"/>
            </a:p>
          </p:txBody>
        </p:sp>
        <p:sp>
          <p:nvSpPr>
            <p:cNvPr id="38954" name="Line 42"/>
            <p:cNvSpPr>
              <a:spLocks noChangeShapeType="1"/>
            </p:cNvSpPr>
            <p:nvPr/>
          </p:nvSpPr>
          <p:spPr bwMode="auto">
            <a:xfrm>
              <a:off x="2640" y="1632"/>
              <a:ext cx="288" cy="192"/>
            </a:xfrm>
            <a:prstGeom prst="line">
              <a:avLst/>
            </a:prstGeom>
            <a:noFill/>
            <a:ln w="19050">
              <a:solidFill>
                <a:schemeClr val="tx1"/>
              </a:solidFill>
              <a:round/>
              <a:headEnd/>
              <a:tailEnd/>
            </a:ln>
            <a:effectLst/>
          </p:spPr>
          <p:txBody>
            <a:bodyPr/>
            <a:lstStyle/>
            <a:p>
              <a:endParaRPr lang="en-US"/>
            </a:p>
          </p:txBody>
        </p:sp>
        <p:sp>
          <p:nvSpPr>
            <p:cNvPr id="38955" name="Line 43"/>
            <p:cNvSpPr>
              <a:spLocks noChangeShapeType="1"/>
            </p:cNvSpPr>
            <p:nvPr/>
          </p:nvSpPr>
          <p:spPr bwMode="auto">
            <a:xfrm>
              <a:off x="2940" y="1836"/>
              <a:ext cx="336" cy="0"/>
            </a:xfrm>
            <a:prstGeom prst="line">
              <a:avLst/>
            </a:prstGeom>
            <a:noFill/>
            <a:ln w="19050">
              <a:solidFill>
                <a:schemeClr val="tx1"/>
              </a:solidFill>
              <a:round/>
              <a:headEnd/>
              <a:tailEnd/>
            </a:ln>
            <a:effectLst/>
          </p:spPr>
          <p:txBody>
            <a:bodyPr/>
            <a:lstStyle/>
            <a:p>
              <a:endParaRPr lang="en-US"/>
            </a:p>
          </p:txBody>
        </p:sp>
      </p:grpSp>
      <p:sp>
        <p:nvSpPr>
          <p:cNvPr id="38956" name="Line 44"/>
          <p:cNvSpPr>
            <a:spLocks noChangeShapeType="1"/>
          </p:cNvSpPr>
          <p:nvPr/>
        </p:nvSpPr>
        <p:spPr bwMode="auto">
          <a:xfrm flipH="1" flipV="1">
            <a:off x="5029200" y="2667000"/>
            <a:ext cx="152400" cy="228600"/>
          </a:xfrm>
          <a:prstGeom prst="line">
            <a:avLst/>
          </a:prstGeom>
          <a:noFill/>
          <a:ln w="19050">
            <a:solidFill>
              <a:schemeClr val="tx1"/>
            </a:solidFill>
            <a:round/>
            <a:headEnd/>
            <a:tailEnd/>
          </a:ln>
          <a:effectLst/>
        </p:spPr>
        <p:txBody>
          <a:bodyPr/>
          <a:lstStyle/>
          <a:p>
            <a:endParaRPr lang="en-US"/>
          </a:p>
        </p:txBody>
      </p:sp>
      <p:sp>
        <p:nvSpPr>
          <p:cNvPr id="38957" name="Line 45"/>
          <p:cNvSpPr>
            <a:spLocks noChangeShapeType="1"/>
          </p:cNvSpPr>
          <p:nvPr/>
        </p:nvSpPr>
        <p:spPr bwMode="auto">
          <a:xfrm rot="131291" flipH="1" flipV="1">
            <a:off x="4438650" y="2543175"/>
            <a:ext cx="609600" cy="152400"/>
          </a:xfrm>
          <a:prstGeom prst="line">
            <a:avLst/>
          </a:prstGeom>
          <a:noFill/>
          <a:ln w="19050">
            <a:solidFill>
              <a:schemeClr val="tx1"/>
            </a:solidFill>
            <a:round/>
            <a:headEnd/>
            <a:tailEnd/>
          </a:ln>
          <a:effectLst/>
        </p:spPr>
        <p:txBody>
          <a:bodyPr/>
          <a:lstStyle/>
          <a:p>
            <a:endParaRPr lang="en-US"/>
          </a:p>
        </p:txBody>
      </p:sp>
      <p:sp>
        <p:nvSpPr>
          <p:cNvPr id="38958" name="Line 46"/>
          <p:cNvSpPr>
            <a:spLocks noChangeShapeType="1"/>
          </p:cNvSpPr>
          <p:nvPr/>
        </p:nvSpPr>
        <p:spPr bwMode="auto">
          <a:xfrm flipH="1">
            <a:off x="4191000" y="2514600"/>
            <a:ext cx="228600" cy="114300"/>
          </a:xfrm>
          <a:prstGeom prst="line">
            <a:avLst/>
          </a:prstGeom>
          <a:noFill/>
          <a:ln w="19050">
            <a:solidFill>
              <a:schemeClr val="tx1"/>
            </a:solidFill>
            <a:round/>
            <a:headEnd/>
            <a:tailEnd/>
          </a:ln>
          <a:effectLst/>
        </p:spPr>
        <p:txBody>
          <a:bodyPr/>
          <a:lstStyle/>
          <a:p>
            <a:endParaRPr lang="en-US"/>
          </a:p>
        </p:txBody>
      </p:sp>
      <p:grpSp>
        <p:nvGrpSpPr>
          <p:cNvPr id="38959" name="Group 47"/>
          <p:cNvGrpSpPr>
            <a:grpSpLocks/>
          </p:cNvGrpSpPr>
          <p:nvPr/>
        </p:nvGrpSpPr>
        <p:grpSpPr bwMode="auto">
          <a:xfrm>
            <a:off x="3505200" y="2514600"/>
            <a:ext cx="1676400" cy="1905000"/>
            <a:chOff x="2208" y="1584"/>
            <a:chExt cx="1056" cy="1200"/>
          </a:xfrm>
        </p:grpSpPr>
        <p:sp>
          <p:nvSpPr>
            <p:cNvPr id="38960" name="Line 48"/>
            <p:cNvSpPr>
              <a:spLocks noChangeShapeType="1"/>
            </p:cNvSpPr>
            <p:nvPr/>
          </p:nvSpPr>
          <p:spPr bwMode="auto">
            <a:xfrm flipV="1">
              <a:off x="2208" y="2352"/>
              <a:ext cx="336" cy="144"/>
            </a:xfrm>
            <a:prstGeom prst="line">
              <a:avLst/>
            </a:prstGeom>
            <a:noFill/>
            <a:ln w="9525">
              <a:solidFill>
                <a:schemeClr val="tx1"/>
              </a:solidFill>
              <a:prstDash val="lgDashDot"/>
              <a:round/>
              <a:headEnd/>
              <a:tailEnd/>
            </a:ln>
            <a:effectLst/>
          </p:spPr>
          <p:txBody>
            <a:bodyPr/>
            <a:lstStyle/>
            <a:p>
              <a:endParaRPr lang="en-US"/>
            </a:p>
          </p:txBody>
        </p:sp>
        <p:sp>
          <p:nvSpPr>
            <p:cNvPr id="38961" name="Line 49"/>
            <p:cNvSpPr>
              <a:spLocks noChangeShapeType="1"/>
            </p:cNvSpPr>
            <p:nvPr/>
          </p:nvSpPr>
          <p:spPr bwMode="auto">
            <a:xfrm>
              <a:off x="2538" y="2376"/>
              <a:ext cx="528" cy="144"/>
            </a:xfrm>
            <a:prstGeom prst="line">
              <a:avLst/>
            </a:prstGeom>
            <a:noFill/>
            <a:ln w="9525">
              <a:solidFill>
                <a:schemeClr val="tx1"/>
              </a:solidFill>
              <a:prstDash val="lgDashDot"/>
              <a:round/>
              <a:headEnd/>
              <a:tailEnd/>
            </a:ln>
            <a:effectLst/>
          </p:spPr>
          <p:txBody>
            <a:bodyPr/>
            <a:lstStyle/>
            <a:p>
              <a:endParaRPr lang="en-US"/>
            </a:p>
          </p:txBody>
        </p:sp>
        <p:sp>
          <p:nvSpPr>
            <p:cNvPr id="38962" name="Line 50"/>
            <p:cNvSpPr>
              <a:spLocks noChangeShapeType="1"/>
            </p:cNvSpPr>
            <p:nvPr/>
          </p:nvSpPr>
          <p:spPr bwMode="auto">
            <a:xfrm>
              <a:off x="3072" y="2496"/>
              <a:ext cx="192" cy="288"/>
            </a:xfrm>
            <a:prstGeom prst="line">
              <a:avLst/>
            </a:prstGeom>
            <a:noFill/>
            <a:ln w="9525">
              <a:solidFill>
                <a:schemeClr val="tx1"/>
              </a:solidFill>
              <a:prstDash val="lgDashDot"/>
              <a:round/>
              <a:headEnd/>
              <a:tailEnd/>
            </a:ln>
            <a:effectLst/>
          </p:spPr>
          <p:txBody>
            <a:bodyPr/>
            <a:lstStyle/>
            <a:p>
              <a:endParaRPr lang="en-US"/>
            </a:p>
          </p:txBody>
        </p:sp>
        <p:sp>
          <p:nvSpPr>
            <p:cNvPr id="38963" name="Line 51"/>
            <p:cNvSpPr>
              <a:spLocks noChangeShapeType="1"/>
            </p:cNvSpPr>
            <p:nvPr/>
          </p:nvSpPr>
          <p:spPr bwMode="auto">
            <a:xfrm flipH="1">
              <a:off x="2544" y="1584"/>
              <a:ext cx="240" cy="768"/>
            </a:xfrm>
            <a:prstGeom prst="line">
              <a:avLst/>
            </a:prstGeom>
            <a:noFill/>
            <a:ln w="9525">
              <a:solidFill>
                <a:schemeClr val="tx1"/>
              </a:solidFill>
              <a:prstDash val="lgDashDot"/>
              <a:round/>
              <a:headEnd/>
              <a:tailEnd/>
            </a:ln>
            <a:effectLst/>
          </p:spPr>
          <p:txBody>
            <a:bodyPr/>
            <a:lstStyle/>
            <a:p>
              <a:endParaRPr lang="en-US"/>
            </a:p>
          </p:txBody>
        </p:sp>
        <p:sp>
          <p:nvSpPr>
            <p:cNvPr id="38964" name="Line 52"/>
            <p:cNvSpPr>
              <a:spLocks noChangeShapeType="1"/>
            </p:cNvSpPr>
            <p:nvPr/>
          </p:nvSpPr>
          <p:spPr bwMode="auto">
            <a:xfrm flipH="1">
              <a:off x="3072" y="1680"/>
              <a:ext cx="96" cy="816"/>
            </a:xfrm>
            <a:prstGeom prst="line">
              <a:avLst/>
            </a:prstGeom>
            <a:noFill/>
            <a:ln w="9525">
              <a:solidFill>
                <a:schemeClr val="tx1"/>
              </a:solidFill>
              <a:prstDash val="lgDashDot"/>
              <a:round/>
              <a:headEnd/>
              <a:tailEnd/>
            </a:ln>
            <a:effectLst/>
          </p:spPr>
          <p:txBody>
            <a:bodyPr/>
            <a:lstStyle/>
            <a:p>
              <a:endParaRPr lang="en-US"/>
            </a:p>
          </p:txBody>
        </p:sp>
      </p:grpSp>
      <p:grpSp>
        <p:nvGrpSpPr>
          <p:cNvPr id="38965" name="Group 53"/>
          <p:cNvGrpSpPr>
            <a:grpSpLocks/>
          </p:cNvGrpSpPr>
          <p:nvPr/>
        </p:nvGrpSpPr>
        <p:grpSpPr bwMode="auto">
          <a:xfrm>
            <a:off x="3505200" y="3733800"/>
            <a:ext cx="1676400" cy="685800"/>
            <a:chOff x="2208" y="2352"/>
            <a:chExt cx="1056" cy="432"/>
          </a:xfrm>
        </p:grpSpPr>
        <p:sp>
          <p:nvSpPr>
            <p:cNvPr id="38966" name="Oval 54"/>
            <p:cNvSpPr>
              <a:spLocks noChangeArrowheads="1"/>
            </p:cNvSpPr>
            <p:nvPr/>
          </p:nvSpPr>
          <p:spPr bwMode="auto">
            <a:xfrm>
              <a:off x="2208" y="244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67" name="Oval 55"/>
            <p:cNvSpPr>
              <a:spLocks noChangeArrowheads="1"/>
            </p:cNvSpPr>
            <p:nvPr/>
          </p:nvSpPr>
          <p:spPr bwMode="auto">
            <a:xfrm>
              <a:off x="2688" y="2688"/>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68" name="Oval 56"/>
            <p:cNvSpPr>
              <a:spLocks noChangeArrowheads="1"/>
            </p:cNvSpPr>
            <p:nvPr/>
          </p:nvSpPr>
          <p:spPr bwMode="auto">
            <a:xfrm>
              <a:off x="3216" y="273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69" name="Oval 57"/>
            <p:cNvSpPr>
              <a:spLocks noChangeArrowheads="1"/>
            </p:cNvSpPr>
            <p:nvPr/>
          </p:nvSpPr>
          <p:spPr bwMode="auto">
            <a:xfrm>
              <a:off x="2496" y="2352"/>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70" name="Oval 58"/>
            <p:cNvSpPr>
              <a:spLocks noChangeArrowheads="1"/>
            </p:cNvSpPr>
            <p:nvPr/>
          </p:nvSpPr>
          <p:spPr bwMode="auto">
            <a:xfrm>
              <a:off x="3024" y="2496"/>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38971" name="Line 59"/>
          <p:cNvSpPr>
            <a:spLocks noChangeShapeType="1"/>
          </p:cNvSpPr>
          <p:nvPr/>
        </p:nvSpPr>
        <p:spPr bwMode="auto">
          <a:xfrm>
            <a:off x="533400" y="1752600"/>
            <a:ext cx="609600" cy="188913"/>
          </a:xfrm>
          <a:prstGeom prst="line">
            <a:avLst/>
          </a:prstGeom>
          <a:noFill/>
          <a:ln w="9525">
            <a:solidFill>
              <a:schemeClr val="tx1"/>
            </a:solidFill>
            <a:round/>
            <a:headEnd/>
            <a:tailEnd type="triangle" w="med" len="med"/>
          </a:ln>
          <a:effectLst/>
        </p:spPr>
        <p:txBody>
          <a:bodyPr/>
          <a:lstStyle/>
          <a:p>
            <a:endParaRPr lang="en-US"/>
          </a:p>
        </p:txBody>
      </p:sp>
      <p:grpSp>
        <p:nvGrpSpPr>
          <p:cNvPr id="38972" name="Group 60"/>
          <p:cNvGrpSpPr>
            <a:grpSpLocks/>
          </p:cNvGrpSpPr>
          <p:nvPr/>
        </p:nvGrpSpPr>
        <p:grpSpPr bwMode="auto">
          <a:xfrm>
            <a:off x="365125" y="3182938"/>
            <a:ext cx="2911475" cy="333375"/>
            <a:chOff x="230" y="2005"/>
            <a:chExt cx="1834" cy="210"/>
          </a:xfrm>
        </p:grpSpPr>
        <p:sp>
          <p:nvSpPr>
            <p:cNvPr id="38973" name="Line 61"/>
            <p:cNvSpPr>
              <a:spLocks noChangeShapeType="1"/>
            </p:cNvSpPr>
            <p:nvPr/>
          </p:nvSpPr>
          <p:spPr bwMode="auto">
            <a:xfrm>
              <a:off x="384" y="2160"/>
              <a:ext cx="1680" cy="0"/>
            </a:xfrm>
            <a:prstGeom prst="line">
              <a:avLst/>
            </a:prstGeom>
            <a:noFill/>
            <a:ln w="9525">
              <a:solidFill>
                <a:schemeClr val="tx1"/>
              </a:solidFill>
              <a:round/>
              <a:headEnd/>
              <a:tailEnd/>
            </a:ln>
            <a:effectLst/>
          </p:spPr>
          <p:txBody>
            <a:bodyPr/>
            <a:lstStyle/>
            <a:p>
              <a:endParaRPr lang="en-US"/>
            </a:p>
          </p:txBody>
        </p:sp>
        <p:sp>
          <p:nvSpPr>
            <p:cNvPr id="38974" name="Text Box 62"/>
            <p:cNvSpPr txBox="1">
              <a:spLocks noChangeArrowheads="1"/>
            </p:cNvSpPr>
            <p:nvPr/>
          </p:nvSpPr>
          <p:spPr bwMode="auto">
            <a:xfrm>
              <a:off x="230" y="2023"/>
              <a:ext cx="197" cy="192"/>
            </a:xfrm>
            <a:prstGeom prst="rect">
              <a:avLst/>
            </a:prstGeom>
            <a:noFill/>
            <a:ln w="9525">
              <a:noFill/>
              <a:miter lim="800000"/>
              <a:headEnd/>
              <a:tailEnd/>
            </a:ln>
            <a:effectLst/>
          </p:spPr>
          <p:txBody>
            <a:bodyPr wrap="none">
              <a:spAutoFit/>
            </a:bodyPr>
            <a:lstStyle/>
            <a:p>
              <a:r>
                <a:rPr lang="en-US" sz="1400">
                  <a:latin typeface="Times New Roman" pitchFamily="18" charset="0"/>
                </a:rPr>
                <a:t>X</a:t>
              </a:r>
            </a:p>
          </p:txBody>
        </p:sp>
        <p:sp>
          <p:nvSpPr>
            <p:cNvPr id="38975" name="Text Box 63"/>
            <p:cNvSpPr txBox="1">
              <a:spLocks noChangeArrowheads="1"/>
            </p:cNvSpPr>
            <p:nvPr/>
          </p:nvSpPr>
          <p:spPr bwMode="auto">
            <a:xfrm>
              <a:off x="1862" y="2005"/>
              <a:ext cx="197" cy="192"/>
            </a:xfrm>
            <a:prstGeom prst="rect">
              <a:avLst/>
            </a:prstGeom>
            <a:noFill/>
            <a:ln w="9525">
              <a:noFill/>
              <a:miter lim="800000"/>
              <a:headEnd/>
              <a:tailEnd/>
            </a:ln>
            <a:effectLst/>
          </p:spPr>
          <p:txBody>
            <a:bodyPr wrap="none">
              <a:spAutoFit/>
            </a:bodyPr>
            <a:lstStyle/>
            <a:p>
              <a:r>
                <a:rPr lang="en-US" sz="1400">
                  <a:latin typeface="Times New Roman" pitchFamily="18" charset="0"/>
                </a:rPr>
                <a:t>Y</a:t>
              </a:r>
            </a:p>
          </p:txBody>
        </p:sp>
      </p:grpSp>
      <p:grpSp>
        <p:nvGrpSpPr>
          <p:cNvPr id="38976" name="Group 64"/>
          <p:cNvGrpSpPr>
            <a:grpSpLocks/>
          </p:cNvGrpSpPr>
          <p:nvPr/>
        </p:nvGrpSpPr>
        <p:grpSpPr bwMode="auto">
          <a:xfrm>
            <a:off x="2889250" y="1714500"/>
            <a:ext cx="985838" cy="2811463"/>
            <a:chOff x="1820" y="1080"/>
            <a:chExt cx="621" cy="1771"/>
          </a:xfrm>
        </p:grpSpPr>
        <p:sp>
          <p:nvSpPr>
            <p:cNvPr id="38977" name="Line 65"/>
            <p:cNvSpPr>
              <a:spLocks noChangeShapeType="1"/>
            </p:cNvSpPr>
            <p:nvPr/>
          </p:nvSpPr>
          <p:spPr bwMode="auto">
            <a:xfrm flipH="1">
              <a:off x="1968" y="1200"/>
              <a:ext cx="432" cy="1536"/>
            </a:xfrm>
            <a:prstGeom prst="line">
              <a:avLst/>
            </a:prstGeom>
            <a:noFill/>
            <a:ln w="9525">
              <a:solidFill>
                <a:schemeClr val="tx1"/>
              </a:solidFill>
              <a:round/>
              <a:headEnd/>
              <a:tailEnd/>
            </a:ln>
            <a:effectLst/>
          </p:spPr>
          <p:txBody>
            <a:bodyPr/>
            <a:lstStyle/>
            <a:p>
              <a:endParaRPr lang="en-US"/>
            </a:p>
          </p:txBody>
        </p:sp>
        <p:sp>
          <p:nvSpPr>
            <p:cNvPr id="38978" name="Text Box 66"/>
            <p:cNvSpPr txBox="1">
              <a:spLocks noChangeArrowheads="1"/>
            </p:cNvSpPr>
            <p:nvPr/>
          </p:nvSpPr>
          <p:spPr bwMode="auto">
            <a:xfrm>
              <a:off x="1820" y="2659"/>
              <a:ext cx="233" cy="192"/>
            </a:xfrm>
            <a:prstGeom prst="rect">
              <a:avLst/>
            </a:prstGeom>
            <a:noFill/>
            <a:ln w="9525">
              <a:noFill/>
              <a:miter lim="800000"/>
              <a:headEnd/>
              <a:tailEnd/>
            </a:ln>
            <a:effectLst/>
          </p:spPr>
          <p:txBody>
            <a:bodyPr wrap="none">
              <a:spAutoFit/>
            </a:bodyPr>
            <a:lstStyle/>
            <a:p>
              <a:r>
                <a:rPr lang="en-US" sz="1400">
                  <a:latin typeface="Times New Roman" pitchFamily="18" charset="0"/>
                </a:rPr>
                <a:t>X</a:t>
              </a:r>
              <a:r>
                <a:rPr lang="en-US" sz="1400" baseline="-25000">
                  <a:latin typeface="Times New Roman" pitchFamily="18" charset="0"/>
                </a:rPr>
                <a:t>1</a:t>
              </a:r>
            </a:p>
          </p:txBody>
        </p:sp>
        <p:sp>
          <p:nvSpPr>
            <p:cNvPr id="38979" name="Text Box 67"/>
            <p:cNvSpPr txBox="1">
              <a:spLocks noChangeArrowheads="1"/>
            </p:cNvSpPr>
            <p:nvPr/>
          </p:nvSpPr>
          <p:spPr bwMode="auto">
            <a:xfrm>
              <a:off x="2208" y="1080"/>
              <a:ext cx="233" cy="192"/>
            </a:xfrm>
            <a:prstGeom prst="rect">
              <a:avLst/>
            </a:prstGeom>
            <a:noFill/>
            <a:ln w="9525">
              <a:noFill/>
              <a:miter lim="800000"/>
              <a:headEnd/>
              <a:tailEnd/>
            </a:ln>
            <a:effectLst/>
          </p:spPr>
          <p:txBody>
            <a:bodyPr wrap="none">
              <a:spAutoFit/>
            </a:bodyPr>
            <a:lstStyle/>
            <a:p>
              <a:r>
                <a:rPr lang="en-US" sz="1400">
                  <a:latin typeface="Times New Roman" pitchFamily="18" charset="0"/>
                </a:rPr>
                <a:t>Y</a:t>
              </a:r>
              <a:r>
                <a:rPr lang="en-US" sz="1400" baseline="-25000">
                  <a:latin typeface="Times New Roman" pitchFamily="18" charset="0"/>
                </a:rPr>
                <a:t>1</a:t>
              </a:r>
            </a:p>
          </p:txBody>
        </p:sp>
      </p:grpSp>
      <p:sp>
        <p:nvSpPr>
          <p:cNvPr id="38980" name="Text Box 68"/>
          <p:cNvSpPr txBox="1">
            <a:spLocks noChangeArrowheads="1"/>
          </p:cNvSpPr>
          <p:nvPr/>
        </p:nvSpPr>
        <p:spPr bwMode="auto">
          <a:xfrm rot="-4433406">
            <a:off x="1019175" y="2466975"/>
            <a:ext cx="400050" cy="304800"/>
          </a:xfrm>
          <a:prstGeom prst="rect">
            <a:avLst/>
          </a:prstGeom>
          <a:noFill/>
          <a:ln w="9525">
            <a:noFill/>
            <a:miter lim="800000"/>
            <a:headEnd/>
            <a:tailEnd/>
          </a:ln>
          <a:effectLst/>
        </p:spPr>
        <p:txBody>
          <a:bodyPr wrap="none">
            <a:spAutoFit/>
          </a:bodyPr>
          <a:lstStyle/>
          <a:p>
            <a:r>
              <a:rPr lang="en-US" sz="1400">
                <a:latin typeface="Times New Roman" pitchFamily="18" charset="0"/>
              </a:rPr>
              <a:t>TL</a:t>
            </a:r>
          </a:p>
        </p:txBody>
      </p:sp>
      <p:grpSp>
        <p:nvGrpSpPr>
          <p:cNvPr id="38981" name="Group 69"/>
          <p:cNvGrpSpPr>
            <a:grpSpLocks/>
          </p:cNvGrpSpPr>
          <p:nvPr/>
        </p:nvGrpSpPr>
        <p:grpSpPr bwMode="auto">
          <a:xfrm>
            <a:off x="3771900" y="1647825"/>
            <a:ext cx="1812925" cy="639763"/>
            <a:chOff x="2376" y="1038"/>
            <a:chExt cx="1142" cy="403"/>
          </a:xfrm>
        </p:grpSpPr>
        <p:sp>
          <p:nvSpPr>
            <p:cNvPr id="38982" name="Text Box 70"/>
            <p:cNvSpPr txBox="1">
              <a:spLocks noChangeArrowheads="1"/>
            </p:cNvSpPr>
            <p:nvPr/>
          </p:nvSpPr>
          <p:spPr bwMode="auto">
            <a:xfrm>
              <a:off x="2622" y="1038"/>
              <a:ext cx="896" cy="403"/>
            </a:xfrm>
            <a:prstGeom prst="rect">
              <a:avLst/>
            </a:prstGeom>
            <a:noFill/>
            <a:ln w="9525">
              <a:noFill/>
              <a:miter lim="800000"/>
              <a:headEnd/>
              <a:tailEnd/>
            </a:ln>
            <a:effectLst/>
          </p:spPr>
          <p:txBody>
            <a:bodyPr wrap="none">
              <a:spAutoFit/>
            </a:bodyPr>
            <a:lstStyle/>
            <a:p>
              <a:r>
                <a:rPr lang="en-US" sz="1200">
                  <a:latin typeface="Times New Roman" pitchFamily="18" charset="0"/>
                </a:rPr>
                <a:t>AIP // to slant edge</a:t>
              </a:r>
            </a:p>
            <a:p>
              <a:r>
                <a:rPr lang="en-US" sz="1200">
                  <a:latin typeface="Times New Roman" pitchFamily="18" charset="0"/>
                </a:rPr>
                <a:t>Showing true length</a:t>
              </a:r>
            </a:p>
            <a:p>
              <a:r>
                <a:rPr lang="en-US" sz="1200">
                  <a:latin typeface="Times New Roman" pitchFamily="18" charset="0"/>
                </a:rPr>
                <a:t>i.e. a’- 1’</a:t>
              </a:r>
            </a:p>
          </p:txBody>
        </p:sp>
        <p:sp>
          <p:nvSpPr>
            <p:cNvPr id="38983" name="Line 71"/>
            <p:cNvSpPr>
              <a:spLocks noChangeShapeType="1"/>
            </p:cNvSpPr>
            <p:nvPr/>
          </p:nvSpPr>
          <p:spPr bwMode="auto">
            <a:xfrm flipH="1">
              <a:off x="2376" y="1158"/>
              <a:ext cx="288" cy="144"/>
            </a:xfrm>
            <a:prstGeom prst="line">
              <a:avLst/>
            </a:prstGeom>
            <a:noFill/>
            <a:ln w="9525">
              <a:solidFill>
                <a:schemeClr val="tx1"/>
              </a:solidFill>
              <a:round/>
              <a:headEnd/>
              <a:tailEnd type="triangle" w="med" len="med"/>
            </a:ln>
            <a:effectLst/>
          </p:spPr>
          <p:txBody>
            <a:bodyPr/>
            <a:lstStyle/>
            <a:p>
              <a:endParaRPr lang="en-US"/>
            </a:p>
          </p:txBody>
        </p:sp>
      </p:grpSp>
      <p:sp>
        <p:nvSpPr>
          <p:cNvPr id="38984" name="Text Box 72"/>
          <p:cNvSpPr txBox="1">
            <a:spLocks noChangeArrowheads="1"/>
          </p:cNvSpPr>
          <p:nvPr/>
        </p:nvSpPr>
        <p:spPr bwMode="auto">
          <a:xfrm>
            <a:off x="898525" y="3208338"/>
            <a:ext cx="2152650" cy="274637"/>
          </a:xfrm>
          <a:prstGeom prst="rect">
            <a:avLst/>
          </a:prstGeom>
          <a:noFill/>
          <a:ln w="9525">
            <a:noFill/>
            <a:miter lim="800000"/>
            <a:headEnd/>
            <a:tailEnd/>
          </a:ln>
          <a:effectLst/>
        </p:spPr>
        <p:txBody>
          <a:bodyPr wrap="none">
            <a:spAutoFit/>
          </a:bodyPr>
          <a:lstStyle/>
          <a:p>
            <a:r>
              <a:rPr lang="en-US" sz="1200" b="1">
                <a:latin typeface="Times New Roman" pitchFamily="18" charset="0"/>
              </a:rPr>
              <a:t> a’            b’  e’                   c’ d’</a:t>
            </a:r>
          </a:p>
        </p:txBody>
      </p:sp>
      <p:sp>
        <p:nvSpPr>
          <p:cNvPr id="38985" name="Text Box 73"/>
          <p:cNvSpPr txBox="1">
            <a:spLocks noChangeArrowheads="1"/>
          </p:cNvSpPr>
          <p:nvPr/>
        </p:nvSpPr>
        <p:spPr bwMode="auto">
          <a:xfrm>
            <a:off x="1327150" y="1770063"/>
            <a:ext cx="1390650" cy="274637"/>
          </a:xfrm>
          <a:prstGeom prst="rect">
            <a:avLst/>
          </a:prstGeom>
          <a:noFill/>
          <a:ln w="9525">
            <a:noFill/>
            <a:miter lim="800000"/>
            <a:headEnd/>
            <a:tailEnd/>
          </a:ln>
          <a:effectLst/>
        </p:spPr>
        <p:txBody>
          <a:bodyPr wrap="none">
            <a:spAutoFit/>
          </a:bodyPr>
          <a:lstStyle/>
          <a:p>
            <a:r>
              <a:rPr lang="en-US" sz="1200" b="1">
                <a:latin typeface="Times New Roman" pitchFamily="18" charset="0"/>
              </a:rPr>
              <a:t>1’      2’5’         3’4’</a:t>
            </a:r>
          </a:p>
        </p:txBody>
      </p:sp>
      <p:sp>
        <p:nvSpPr>
          <p:cNvPr id="38986" name="Text Box 74"/>
          <p:cNvSpPr txBox="1">
            <a:spLocks noChangeArrowheads="1"/>
          </p:cNvSpPr>
          <p:nvPr/>
        </p:nvSpPr>
        <p:spPr bwMode="auto">
          <a:xfrm>
            <a:off x="1812925" y="1281113"/>
            <a:ext cx="409575" cy="336550"/>
          </a:xfrm>
          <a:prstGeom prst="rect">
            <a:avLst/>
          </a:prstGeom>
          <a:noFill/>
          <a:ln w="9525">
            <a:noFill/>
            <a:miter lim="800000"/>
            <a:headEnd/>
            <a:tailEnd/>
          </a:ln>
          <a:effectLst/>
        </p:spPr>
        <p:txBody>
          <a:bodyPr wrap="none">
            <a:spAutoFit/>
          </a:bodyPr>
          <a:lstStyle/>
          <a:p>
            <a:r>
              <a:rPr lang="en-US" sz="1600" b="1">
                <a:latin typeface="Times New Roman" pitchFamily="18" charset="0"/>
              </a:rPr>
              <a:t>Fv</a:t>
            </a:r>
          </a:p>
        </p:txBody>
      </p:sp>
      <p:sp>
        <p:nvSpPr>
          <p:cNvPr id="38987" name="Text Box 75"/>
          <p:cNvSpPr txBox="1">
            <a:spLocks noChangeArrowheads="1"/>
          </p:cNvSpPr>
          <p:nvPr/>
        </p:nvSpPr>
        <p:spPr bwMode="auto">
          <a:xfrm>
            <a:off x="822325" y="3948113"/>
            <a:ext cx="420688" cy="336550"/>
          </a:xfrm>
          <a:prstGeom prst="rect">
            <a:avLst/>
          </a:prstGeom>
          <a:noFill/>
          <a:ln w="9525">
            <a:noFill/>
            <a:miter lim="800000"/>
            <a:headEnd/>
            <a:tailEnd/>
          </a:ln>
          <a:effectLst/>
        </p:spPr>
        <p:txBody>
          <a:bodyPr wrap="none">
            <a:spAutoFit/>
          </a:bodyPr>
          <a:lstStyle/>
          <a:p>
            <a:r>
              <a:rPr lang="en-US" sz="1600" b="1">
                <a:latin typeface="Times New Roman" pitchFamily="18" charset="0"/>
              </a:rPr>
              <a:t>Tv</a:t>
            </a:r>
          </a:p>
        </p:txBody>
      </p:sp>
      <p:sp>
        <p:nvSpPr>
          <p:cNvPr id="38988" name="Text Box 76"/>
          <p:cNvSpPr txBox="1">
            <a:spLocks noChangeArrowheads="1"/>
          </p:cNvSpPr>
          <p:nvPr/>
        </p:nvSpPr>
        <p:spPr bwMode="auto">
          <a:xfrm>
            <a:off x="5156200" y="3186113"/>
            <a:ext cx="831850" cy="336550"/>
          </a:xfrm>
          <a:prstGeom prst="rect">
            <a:avLst/>
          </a:prstGeom>
          <a:noFill/>
          <a:ln w="9525">
            <a:noFill/>
            <a:miter lim="800000"/>
            <a:headEnd/>
            <a:tailEnd/>
          </a:ln>
          <a:effectLst/>
        </p:spPr>
        <p:txBody>
          <a:bodyPr wrap="none">
            <a:spAutoFit/>
          </a:bodyPr>
          <a:lstStyle/>
          <a:p>
            <a:r>
              <a:rPr lang="en-US" sz="1600" b="1">
                <a:latin typeface="Times New Roman" pitchFamily="18" charset="0"/>
              </a:rPr>
              <a:t>Aux.Tv</a:t>
            </a:r>
          </a:p>
        </p:txBody>
      </p:sp>
      <p:grpSp>
        <p:nvGrpSpPr>
          <p:cNvPr id="38989" name="Group 77"/>
          <p:cNvGrpSpPr>
            <a:grpSpLocks/>
          </p:cNvGrpSpPr>
          <p:nvPr/>
        </p:nvGrpSpPr>
        <p:grpSpPr bwMode="auto">
          <a:xfrm>
            <a:off x="2057400" y="1752600"/>
            <a:ext cx="0" cy="2819400"/>
            <a:chOff x="1296" y="1104"/>
            <a:chExt cx="0" cy="1776"/>
          </a:xfrm>
        </p:grpSpPr>
        <p:sp>
          <p:nvSpPr>
            <p:cNvPr id="38990" name="Line 78"/>
            <p:cNvSpPr>
              <a:spLocks noChangeShapeType="1"/>
            </p:cNvSpPr>
            <p:nvPr/>
          </p:nvSpPr>
          <p:spPr bwMode="auto">
            <a:xfrm flipV="1">
              <a:off x="1296" y="1104"/>
              <a:ext cx="0" cy="1152"/>
            </a:xfrm>
            <a:prstGeom prst="line">
              <a:avLst/>
            </a:prstGeom>
            <a:noFill/>
            <a:ln w="9525">
              <a:solidFill>
                <a:schemeClr val="tx1"/>
              </a:solidFill>
              <a:prstDash val="lgDashDot"/>
              <a:round/>
              <a:headEnd/>
              <a:tailEnd/>
            </a:ln>
            <a:effectLst/>
          </p:spPr>
          <p:txBody>
            <a:bodyPr/>
            <a:lstStyle/>
            <a:p>
              <a:endParaRPr lang="en-US"/>
            </a:p>
          </p:txBody>
        </p:sp>
        <p:sp>
          <p:nvSpPr>
            <p:cNvPr id="38991" name="Line 79"/>
            <p:cNvSpPr>
              <a:spLocks noChangeShapeType="1"/>
            </p:cNvSpPr>
            <p:nvPr/>
          </p:nvSpPr>
          <p:spPr bwMode="auto">
            <a:xfrm>
              <a:off x="1296" y="2208"/>
              <a:ext cx="0" cy="672"/>
            </a:xfrm>
            <a:prstGeom prst="line">
              <a:avLst/>
            </a:prstGeom>
            <a:noFill/>
            <a:ln w="9525">
              <a:solidFill>
                <a:schemeClr val="folHlink"/>
              </a:solidFill>
              <a:round/>
              <a:headEnd/>
              <a:tailEnd/>
            </a:ln>
            <a:effectLst/>
          </p:spPr>
          <p:txBody>
            <a:bodyPr/>
            <a:lstStyle/>
            <a:p>
              <a:endParaRPr lang="en-US"/>
            </a:p>
          </p:txBody>
        </p:sp>
      </p:grpSp>
      <p:grpSp>
        <p:nvGrpSpPr>
          <p:cNvPr id="38992" name="Group 80"/>
          <p:cNvGrpSpPr>
            <a:grpSpLocks/>
          </p:cNvGrpSpPr>
          <p:nvPr/>
        </p:nvGrpSpPr>
        <p:grpSpPr bwMode="auto">
          <a:xfrm>
            <a:off x="1536700" y="4038600"/>
            <a:ext cx="1022350" cy="1011238"/>
            <a:chOff x="968" y="2544"/>
            <a:chExt cx="644" cy="637"/>
          </a:xfrm>
        </p:grpSpPr>
        <p:sp>
          <p:nvSpPr>
            <p:cNvPr id="38993" name="Text Box 81"/>
            <p:cNvSpPr txBox="1">
              <a:spLocks noChangeArrowheads="1"/>
            </p:cNvSpPr>
            <p:nvPr/>
          </p:nvSpPr>
          <p:spPr bwMode="auto">
            <a:xfrm>
              <a:off x="968" y="2768"/>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1</a:t>
              </a:r>
            </a:p>
          </p:txBody>
        </p:sp>
        <p:sp>
          <p:nvSpPr>
            <p:cNvPr id="38994" name="Text Box 82"/>
            <p:cNvSpPr txBox="1">
              <a:spLocks noChangeArrowheads="1"/>
            </p:cNvSpPr>
            <p:nvPr/>
          </p:nvSpPr>
          <p:spPr bwMode="auto">
            <a:xfrm>
              <a:off x="1160" y="3008"/>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2</a:t>
              </a:r>
            </a:p>
          </p:txBody>
        </p:sp>
        <p:sp>
          <p:nvSpPr>
            <p:cNvPr id="38995" name="Text Box 83"/>
            <p:cNvSpPr txBox="1">
              <a:spLocks noChangeArrowheads="1"/>
            </p:cNvSpPr>
            <p:nvPr/>
          </p:nvSpPr>
          <p:spPr bwMode="auto">
            <a:xfrm>
              <a:off x="1448" y="2912"/>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3</a:t>
              </a:r>
            </a:p>
          </p:txBody>
        </p:sp>
        <p:sp>
          <p:nvSpPr>
            <p:cNvPr id="38996" name="Text Box 84"/>
            <p:cNvSpPr txBox="1">
              <a:spLocks noChangeArrowheads="1"/>
            </p:cNvSpPr>
            <p:nvPr/>
          </p:nvSpPr>
          <p:spPr bwMode="auto">
            <a:xfrm>
              <a:off x="1440" y="2640"/>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4</a:t>
              </a:r>
            </a:p>
          </p:txBody>
        </p:sp>
        <p:sp>
          <p:nvSpPr>
            <p:cNvPr id="38997" name="Text Box 85"/>
            <p:cNvSpPr txBox="1">
              <a:spLocks noChangeArrowheads="1"/>
            </p:cNvSpPr>
            <p:nvPr/>
          </p:nvSpPr>
          <p:spPr bwMode="auto">
            <a:xfrm>
              <a:off x="1184" y="2544"/>
              <a:ext cx="164" cy="173"/>
            </a:xfrm>
            <a:prstGeom prst="rect">
              <a:avLst/>
            </a:prstGeom>
            <a:noFill/>
            <a:ln w="9525">
              <a:noFill/>
              <a:miter lim="800000"/>
              <a:headEnd/>
              <a:tailEnd/>
            </a:ln>
            <a:effectLst/>
          </p:spPr>
          <p:txBody>
            <a:bodyPr wrap="none">
              <a:spAutoFit/>
            </a:bodyPr>
            <a:lstStyle/>
            <a:p>
              <a:r>
                <a:rPr lang="en-US" sz="1200">
                  <a:latin typeface="Times New Roman" pitchFamily="18" charset="0"/>
                </a:rPr>
                <a:t>5</a:t>
              </a:r>
            </a:p>
          </p:txBody>
        </p:sp>
      </p:grpSp>
      <p:grpSp>
        <p:nvGrpSpPr>
          <p:cNvPr id="38998" name="Group 86"/>
          <p:cNvGrpSpPr>
            <a:grpSpLocks/>
          </p:cNvGrpSpPr>
          <p:nvPr/>
        </p:nvGrpSpPr>
        <p:grpSpPr bwMode="auto">
          <a:xfrm>
            <a:off x="914400" y="3517900"/>
            <a:ext cx="2117725" cy="2095500"/>
            <a:chOff x="576" y="2216"/>
            <a:chExt cx="1334" cy="1320"/>
          </a:xfrm>
        </p:grpSpPr>
        <p:sp>
          <p:nvSpPr>
            <p:cNvPr id="38999" name="Text Box 87"/>
            <p:cNvSpPr txBox="1">
              <a:spLocks noChangeArrowheads="1"/>
            </p:cNvSpPr>
            <p:nvPr/>
          </p:nvSpPr>
          <p:spPr bwMode="auto">
            <a:xfrm>
              <a:off x="576" y="2768"/>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39000" name="Text Box 88"/>
            <p:cNvSpPr txBox="1">
              <a:spLocks noChangeArrowheads="1"/>
            </p:cNvSpPr>
            <p:nvPr/>
          </p:nvSpPr>
          <p:spPr bwMode="auto">
            <a:xfrm>
              <a:off x="1008" y="3344"/>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39001" name="Text Box 89"/>
            <p:cNvSpPr txBox="1">
              <a:spLocks noChangeArrowheads="1"/>
            </p:cNvSpPr>
            <p:nvPr/>
          </p:nvSpPr>
          <p:spPr bwMode="auto">
            <a:xfrm>
              <a:off x="1728" y="2384"/>
              <a:ext cx="172" cy="192"/>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39002" name="Text Box 90"/>
            <p:cNvSpPr txBox="1">
              <a:spLocks noChangeArrowheads="1"/>
            </p:cNvSpPr>
            <p:nvPr/>
          </p:nvSpPr>
          <p:spPr bwMode="auto">
            <a:xfrm>
              <a:off x="1744" y="3088"/>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39003" name="Text Box 91"/>
            <p:cNvSpPr txBox="1">
              <a:spLocks noChangeArrowheads="1"/>
            </p:cNvSpPr>
            <p:nvPr/>
          </p:nvSpPr>
          <p:spPr bwMode="auto">
            <a:xfrm>
              <a:off x="960" y="2216"/>
              <a:ext cx="166" cy="192"/>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grpSp>
      <p:sp>
        <p:nvSpPr>
          <p:cNvPr id="39004" name="Text Box 92"/>
          <p:cNvSpPr txBox="1">
            <a:spLocks noChangeArrowheads="1"/>
          </p:cNvSpPr>
          <p:nvPr/>
        </p:nvSpPr>
        <p:spPr bwMode="auto">
          <a:xfrm>
            <a:off x="4432300" y="2819400"/>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1</a:t>
            </a:r>
          </a:p>
        </p:txBody>
      </p:sp>
      <p:sp>
        <p:nvSpPr>
          <p:cNvPr id="39005" name="Text Box 93"/>
          <p:cNvSpPr txBox="1">
            <a:spLocks noChangeArrowheads="1"/>
          </p:cNvSpPr>
          <p:nvPr/>
        </p:nvSpPr>
        <p:spPr bwMode="auto">
          <a:xfrm>
            <a:off x="5257800" y="2819400"/>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2</a:t>
            </a:r>
          </a:p>
        </p:txBody>
      </p:sp>
      <p:sp>
        <p:nvSpPr>
          <p:cNvPr id="39006" name="Text Box 94"/>
          <p:cNvSpPr txBox="1">
            <a:spLocks noChangeArrowheads="1"/>
          </p:cNvSpPr>
          <p:nvPr/>
        </p:nvSpPr>
        <p:spPr bwMode="auto">
          <a:xfrm>
            <a:off x="5041900" y="2476500"/>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39007" name="Text Box 95"/>
          <p:cNvSpPr txBox="1">
            <a:spLocks noChangeArrowheads="1"/>
          </p:cNvSpPr>
          <p:nvPr/>
        </p:nvSpPr>
        <p:spPr bwMode="auto">
          <a:xfrm>
            <a:off x="4419600" y="2286000"/>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4</a:t>
            </a:r>
          </a:p>
        </p:txBody>
      </p:sp>
      <p:sp>
        <p:nvSpPr>
          <p:cNvPr id="39008" name="Text Box 96"/>
          <p:cNvSpPr txBox="1">
            <a:spLocks noChangeArrowheads="1"/>
          </p:cNvSpPr>
          <p:nvPr/>
        </p:nvSpPr>
        <p:spPr bwMode="auto">
          <a:xfrm>
            <a:off x="3962400" y="2463800"/>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5</a:t>
            </a:r>
          </a:p>
        </p:txBody>
      </p:sp>
      <p:sp>
        <p:nvSpPr>
          <p:cNvPr id="39009" name="Text Box 97"/>
          <p:cNvSpPr txBox="1">
            <a:spLocks noChangeArrowheads="1"/>
          </p:cNvSpPr>
          <p:nvPr/>
        </p:nvSpPr>
        <p:spPr bwMode="auto">
          <a:xfrm>
            <a:off x="5181600" y="4267200"/>
            <a:ext cx="330200" cy="304800"/>
          </a:xfrm>
          <a:prstGeom prst="rect">
            <a:avLst/>
          </a:prstGeom>
          <a:noFill/>
          <a:ln w="9525">
            <a:noFill/>
            <a:miter lim="800000"/>
            <a:headEnd/>
            <a:tailEnd/>
          </a:ln>
          <a:effectLst/>
        </p:spPr>
        <p:txBody>
          <a:bodyPr wrap="none">
            <a:spAutoFit/>
          </a:bodyPr>
          <a:lstStyle/>
          <a:p>
            <a:r>
              <a:rPr lang="en-US" sz="1400">
                <a:latin typeface="Times New Roman" pitchFamily="18" charset="0"/>
              </a:rPr>
              <a:t>b</a:t>
            </a:r>
            <a:r>
              <a:rPr lang="en-US" sz="1400" baseline="-25000">
                <a:latin typeface="Times New Roman" pitchFamily="18" charset="0"/>
              </a:rPr>
              <a:t>1</a:t>
            </a:r>
          </a:p>
        </p:txBody>
      </p:sp>
      <p:sp>
        <p:nvSpPr>
          <p:cNvPr id="39010" name="Text Box 98"/>
          <p:cNvSpPr txBox="1">
            <a:spLocks noChangeArrowheads="1"/>
          </p:cNvSpPr>
          <p:nvPr/>
        </p:nvSpPr>
        <p:spPr bwMode="auto">
          <a:xfrm>
            <a:off x="4572000" y="3657600"/>
            <a:ext cx="320675" cy="304800"/>
          </a:xfrm>
          <a:prstGeom prst="rect">
            <a:avLst/>
          </a:prstGeom>
          <a:noFill/>
          <a:ln w="9525">
            <a:noFill/>
            <a:miter lim="800000"/>
            <a:headEnd/>
            <a:tailEnd/>
          </a:ln>
          <a:effectLst/>
        </p:spPr>
        <p:txBody>
          <a:bodyPr wrap="none">
            <a:spAutoFit/>
          </a:bodyPr>
          <a:lstStyle/>
          <a:p>
            <a:r>
              <a:rPr lang="en-US" sz="1400">
                <a:latin typeface="Times New Roman" pitchFamily="18" charset="0"/>
              </a:rPr>
              <a:t>c</a:t>
            </a:r>
            <a:r>
              <a:rPr lang="en-US" sz="1400" baseline="-25000">
                <a:latin typeface="Times New Roman" pitchFamily="18" charset="0"/>
              </a:rPr>
              <a:t>1</a:t>
            </a:r>
          </a:p>
        </p:txBody>
      </p:sp>
      <p:sp>
        <p:nvSpPr>
          <p:cNvPr id="39011" name="Text Box 99"/>
          <p:cNvSpPr txBox="1">
            <a:spLocks noChangeArrowheads="1"/>
          </p:cNvSpPr>
          <p:nvPr/>
        </p:nvSpPr>
        <p:spPr bwMode="auto">
          <a:xfrm>
            <a:off x="4025900" y="3517900"/>
            <a:ext cx="330200" cy="304800"/>
          </a:xfrm>
          <a:prstGeom prst="rect">
            <a:avLst/>
          </a:prstGeom>
          <a:noFill/>
          <a:ln w="9525">
            <a:noFill/>
            <a:miter lim="800000"/>
            <a:headEnd/>
            <a:tailEnd/>
          </a:ln>
          <a:effectLst/>
        </p:spPr>
        <p:txBody>
          <a:bodyPr wrap="none">
            <a:spAutoFit/>
          </a:bodyPr>
          <a:lstStyle/>
          <a:p>
            <a:r>
              <a:rPr lang="en-US" sz="1400">
                <a:latin typeface="Times New Roman" pitchFamily="18" charset="0"/>
              </a:rPr>
              <a:t>d</a:t>
            </a:r>
            <a:r>
              <a:rPr lang="en-US" sz="1400" baseline="-25000">
                <a:latin typeface="Times New Roman" pitchFamily="18" charset="0"/>
              </a:rPr>
              <a:t>1</a:t>
            </a:r>
          </a:p>
        </p:txBody>
      </p:sp>
      <p:sp>
        <p:nvSpPr>
          <p:cNvPr id="39012" name="Text Box 100"/>
          <p:cNvSpPr txBox="1">
            <a:spLocks noChangeArrowheads="1"/>
          </p:cNvSpPr>
          <p:nvPr/>
        </p:nvSpPr>
        <p:spPr bwMode="auto">
          <a:xfrm>
            <a:off x="3276600" y="3810000"/>
            <a:ext cx="320675" cy="304800"/>
          </a:xfrm>
          <a:prstGeom prst="rect">
            <a:avLst/>
          </a:prstGeom>
          <a:noFill/>
          <a:ln w="9525">
            <a:noFill/>
            <a:miter lim="800000"/>
            <a:headEnd/>
            <a:tailEnd/>
          </a:ln>
          <a:effectLst/>
        </p:spPr>
        <p:txBody>
          <a:bodyPr wrap="none">
            <a:spAutoFit/>
          </a:bodyPr>
          <a:lstStyle/>
          <a:p>
            <a:r>
              <a:rPr lang="en-US" sz="1400">
                <a:latin typeface="Times New Roman" pitchFamily="18" charset="0"/>
              </a:rPr>
              <a:t>e</a:t>
            </a:r>
            <a:r>
              <a:rPr lang="en-US" sz="1400" baseline="-25000">
                <a:latin typeface="Times New Roman" pitchFamily="18" charset="0"/>
              </a:rPr>
              <a:t>1</a:t>
            </a:r>
          </a:p>
        </p:txBody>
      </p:sp>
      <p:sp>
        <p:nvSpPr>
          <p:cNvPr id="39013" name="Text Box 101"/>
          <p:cNvSpPr txBox="1">
            <a:spLocks noChangeArrowheads="1"/>
          </p:cNvSpPr>
          <p:nvPr/>
        </p:nvSpPr>
        <p:spPr bwMode="auto">
          <a:xfrm>
            <a:off x="4102100" y="4267200"/>
            <a:ext cx="320675" cy="304800"/>
          </a:xfrm>
          <a:prstGeom prst="rect">
            <a:avLst/>
          </a:prstGeom>
          <a:noFill/>
          <a:ln w="9525">
            <a:noFill/>
            <a:miter lim="800000"/>
            <a:headEnd/>
            <a:tailEnd/>
          </a:ln>
          <a:effectLst/>
        </p:spPr>
        <p:txBody>
          <a:bodyPr wrap="none">
            <a:spAutoFit/>
          </a:bodyPr>
          <a:lstStyle/>
          <a:p>
            <a:r>
              <a:rPr lang="en-US" sz="1400">
                <a:latin typeface="Times New Roman" pitchFamily="18" charset="0"/>
              </a:rPr>
              <a:t>a</a:t>
            </a:r>
            <a:r>
              <a:rPr lang="en-US" sz="1400" baseline="-25000">
                <a:latin typeface="Times New Roman" pitchFamily="18" charset="0"/>
              </a:rPr>
              <a:t>1</a:t>
            </a:r>
          </a:p>
        </p:txBody>
      </p:sp>
      <p:sp>
        <p:nvSpPr>
          <p:cNvPr id="39014" name="Text Box 102"/>
          <p:cNvSpPr txBox="1">
            <a:spLocks noChangeArrowheads="1"/>
          </p:cNvSpPr>
          <p:nvPr/>
        </p:nvSpPr>
        <p:spPr bwMode="auto">
          <a:xfrm>
            <a:off x="288925" y="11113"/>
            <a:ext cx="6075363" cy="942975"/>
          </a:xfrm>
          <a:prstGeom prst="rect">
            <a:avLst/>
          </a:prstGeom>
          <a:noFill/>
          <a:ln w="9525">
            <a:noFill/>
            <a:miter lim="800000"/>
            <a:headEnd/>
            <a:tailEnd/>
          </a:ln>
          <a:effectLst/>
        </p:spPr>
        <p:txBody>
          <a:bodyPr wrap="none">
            <a:spAutoFit/>
          </a:bodyPr>
          <a:lstStyle/>
          <a:p>
            <a:r>
              <a:rPr lang="en-US" sz="1400" b="1">
                <a:solidFill>
                  <a:srgbClr val="FF0000"/>
                </a:solidFill>
                <a:latin typeface="Times New Roman" pitchFamily="18" charset="0"/>
              </a:rPr>
              <a:t>Problem 12:</a:t>
            </a:r>
            <a:r>
              <a:rPr lang="en-US" sz="1400">
                <a:latin typeface="Times New Roman" pitchFamily="18" charset="0"/>
              </a:rPr>
              <a:t> A frustum of regular hexagonal pyrami is standing on it’s larger base</a:t>
            </a:r>
          </a:p>
          <a:p>
            <a:r>
              <a:rPr lang="en-US" sz="1400">
                <a:latin typeface="Times New Roman" pitchFamily="18" charset="0"/>
              </a:rPr>
              <a:t>On Hp with one base side perpendicular to Vp.Draw it’s Fv &amp; Tv.</a:t>
            </a:r>
          </a:p>
          <a:p>
            <a:r>
              <a:rPr lang="en-US" sz="1400">
                <a:latin typeface="Times New Roman" pitchFamily="18" charset="0"/>
              </a:rPr>
              <a:t>Project it’s Aux.Tv on an AIP parallel to one of the slant edges showing TL.</a:t>
            </a:r>
          </a:p>
          <a:p>
            <a:r>
              <a:rPr lang="en-US" sz="1400">
                <a:latin typeface="Times New Roman" pitchFamily="18" charset="0"/>
              </a:rPr>
              <a:t>Base side is 50 mm long , top side is 30 mm long and 50 mm is height of frustum.</a:t>
            </a:r>
          </a:p>
        </p:txBody>
      </p:sp>
      <p:grpSp>
        <p:nvGrpSpPr>
          <p:cNvPr id="39015" name="Group 103"/>
          <p:cNvGrpSpPr>
            <a:grpSpLocks/>
          </p:cNvGrpSpPr>
          <p:nvPr/>
        </p:nvGrpSpPr>
        <p:grpSpPr bwMode="auto">
          <a:xfrm>
            <a:off x="8016875" y="46038"/>
            <a:ext cx="1096963" cy="182562"/>
            <a:chOff x="5050" y="29"/>
            <a:chExt cx="691" cy="115"/>
          </a:xfrm>
        </p:grpSpPr>
        <p:sp>
          <p:nvSpPr>
            <p:cNvPr id="39016" name="AutoShape 104">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39017" name="AutoShape 105">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39018" name="AutoShape 106">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39019" name="AutoShape 107">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39020" name="AutoShape 108">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39021" name="AutoShape 109">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8972"/>
                                        </p:tgtEl>
                                        <p:attrNameLst>
                                          <p:attrName>style.visibility</p:attrName>
                                        </p:attrNameLst>
                                      </p:cBhvr>
                                      <p:to>
                                        <p:strVal val="visible"/>
                                      </p:to>
                                    </p:set>
                                    <p:anim calcmode="lin" valueType="num">
                                      <p:cBhvr>
                                        <p:cTn id="7" dur="500" fill="hold"/>
                                        <p:tgtEl>
                                          <p:spTgt spid="38972"/>
                                        </p:tgtEl>
                                        <p:attrNameLst>
                                          <p:attrName>ppt_w</p:attrName>
                                        </p:attrNameLst>
                                      </p:cBhvr>
                                      <p:tavLst>
                                        <p:tav tm="0">
                                          <p:val>
                                            <p:fltVal val="0"/>
                                          </p:val>
                                        </p:tav>
                                        <p:tav tm="100000">
                                          <p:val>
                                            <p:strVal val="#ppt_w"/>
                                          </p:val>
                                        </p:tav>
                                      </p:tavLst>
                                    </p:anim>
                                    <p:anim calcmode="lin" valueType="num">
                                      <p:cBhvr>
                                        <p:cTn id="8" dur="500" fill="hold"/>
                                        <p:tgtEl>
                                          <p:spTgt spid="3897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8914"/>
                                        </p:tgtEl>
                                        <p:attrNameLst>
                                          <p:attrName>style.visibility</p:attrName>
                                        </p:attrNameLst>
                                      </p:cBhvr>
                                      <p:to>
                                        <p:strVal val="visible"/>
                                      </p:to>
                                    </p:set>
                                    <p:anim calcmode="lin" valueType="num">
                                      <p:cBhvr>
                                        <p:cTn id="13" dur="500" fill="hold"/>
                                        <p:tgtEl>
                                          <p:spTgt spid="38914"/>
                                        </p:tgtEl>
                                        <p:attrNameLst>
                                          <p:attrName>ppt_w</p:attrName>
                                        </p:attrNameLst>
                                      </p:cBhvr>
                                      <p:tavLst>
                                        <p:tav tm="0">
                                          <p:val>
                                            <p:fltVal val="0"/>
                                          </p:val>
                                        </p:tav>
                                        <p:tav tm="100000">
                                          <p:val>
                                            <p:strVal val="#ppt_w"/>
                                          </p:val>
                                        </p:tav>
                                      </p:tavLst>
                                    </p:anim>
                                    <p:anim calcmode="lin" valueType="num">
                                      <p:cBhvr>
                                        <p:cTn id="14"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8998"/>
                                        </p:tgtEl>
                                        <p:attrNameLst>
                                          <p:attrName>style.visibility</p:attrName>
                                        </p:attrNameLst>
                                      </p:cBhvr>
                                      <p:to>
                                        <p:strVal val="visible"/>
                                      </p:to>
                                    </p:set>
                                    <p:anim calcmode="lin" valueType="num">
                                      <p:cBhvr>
                                        <p:cTn id="19" dur="500" fill="hold"/>
                                        <p:tgtEl>
                                          <p:spTgt spid="38998"/>
                                        </p:tgtEl>
                                        <p:attrNameLst>
                                          <p:attrName>ppt_w</p:attrName>
                                        </p:attrNameLst>
                                      </p:cBhvr>
                                      <p:tavLst>
                                        <p:tav tm="0">
                                          <p:val>
                                            <p:fltVal val="0"/>
                                          </p:val>
                                        </p:tav>
                                        <p:tav tm="100000">
                                          <p:val>
                                            <p:strVal val="#ppt_w"/>
                                          </p:val>
                                        </p:tav>
                                      </p:tavLst>
                                    </p:anim>
                                    <p:anim calcmode="lin" valueType="num">
                                      <p:cBhvr>
                                        <p:cTn id="20" dur="500" fill="hold"/>
                                        <p:tgtEl>
                                          <p:spTgt spid="3899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8915"/>
                                        </p:tgtEl>
                                        <p:attrNameLst>
                                          <p:attrName>style.visibility</p:attrName>
                                        </p:attrNameLst>
                                      </p:cBhvr>
                                      <p:to>
                                        <p:strVal val="visible"/>
                                      </p:to>
                                    </p:set>
                                    <p:anim calcmode="lin" valueType="num">
                                      <p:cBhvr>
                                        <p:cTn id="25" dur="500" fill="hold"/>
                                        <p:tgtEl>
                                          <p:spTgt spid="38915"/>
                                        </p:tgtEl>
                                        <p:attrNameLst>
                                          <p:attrName>ppt_w</p:attrName>
                                        </p:attrNameLst>
                                      </p:cBhvr>
                                      <p:tavLst>
                                        <p:tav tm="0">
                                          <p:val>
                                            <p:fltVal val="0"/>
                                          </p:val>
                                        </p:tav>
                                        <p:tav tm="100000">
                                          <p:val>
                                            <p:strVal val="#ppt_w"/>
                                          </p:val>
                                        </p:tav>
                                      </p:tavLst>
                                    </p:anim>
                                    <p:anim calcmode="lin" valueType="num">
                                      <p:cBhvr>
                                        <p:cTn id="26" dur="500" fill="hold"/>
                                        <p:tgtEl>
                                          <p:spTgt spid="38915"/>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8992"/>
                                        </p:tgtEl>
                                        <p:attrNameLst>
                                          <p:attrName>style.visibility</p:attrName>
                                        </p:attrNameLst>
                                      </p:cBhvr>
                                      <p:to>
                                        <p:strVal val="visible"/>
                                      </p:to>
                                    </p:set>
                                    <p:anim calcmode="lin" valueType="num">
                                      <p:cBhvr>
                                        <p:cTn id="31" dur="500" fill="hold"/>
                                        <p:tgtEl>
                                          <p:spTgt spid="38992"/>
                                        </p:tgtEl>
                                        <p:attrNameLst>
                                          <p:attrName>ppt_w</p:attrName>
                                        </p:attrNameLst>
                                      </p:cBhvr>
                                      <p:tavLst>
                                        <p:tav tm="0">
                                          <p:val>
                                            <p:fltVal val="0"/>
                                          </p:val>
                                        </p:tav>
                                        <p:tav tm="100000">
                                          <p:val>
                                            <p:strVal val="#ppt_w"/>
                                          </p:val>
                                        </p:tav>
                                      </p:tavLst>
                                    </p:anim>
                                    <p:anim calcmode="lin" valueType="num">
                                      <p:cBhvr>
                                        <p:cTn id="32" dur="500" fill="hold"/>
                                        <p:tgtEl>
                                          <p:spTgt spid="3899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8916"/>
                                        </p:tgtEl>
                                        <p:attrNameLst>
                                          <p:attrName>style.visibility</p:attrName>
                                        </p:attrNameLst>
                                      </p:cBhvr>
                                      <p:to>
                                        <p:strVal val="visible"/>
                                      </p:to>
                                    </p:set>
                                    <p:anim calcmode="lin" valueType="num">
                                      <p:cBhvr>
                                        <p:cTn id="37" dur="500" fill="hold"/>
                                        <p:tgtEl>
                                          <p:spTgt spid="38916"/>
                                        </p:tgtEl>
                                        <p:attrNameLst>
                                          <p:attrName>ppt_w</p:attrName>
                                        </p:attrNameLst>
                                      </p:cBhvr>
                                      <p:tavLst>
                                        <p:tav tm="0">
                                          <p:val>
                                            <p:fltVal val="0"/>
                                          </p:val>
                                        </p:tav>
                                        <p:tav tm="100000">
                                          <p:val>
                                            <p:strVal val="#ppt_w"/>
                                          </p:val>
                                        </p:tav>
                                      </p:tavLst>
                                    </p:anim>
                                    <p:anim calcmode="lin" valueType="num">
                                      <p:cBhvr>
                                        <p:cTn id="38" dur="500" fill="hold"/>
                                        <p:tgtEl>
                                          <p:spTgt spid="38916"/>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4" fill="hold" grpId="0" nodeType="clickEffect">
                                  <p:stCondLst>
                                    <p:cond delay="0"/>
                                  </p:stCondLst>
                                  <p:childTnLst>
                                    <p:set>
                                      <p:cBhvr>
                                        <p:cTn id="42" dur="1" fill="hold">
                                          <p:stCondLst>
                                            <p:cond delay="0"/>
                                          </p:stCondLst>
                                        </p:cTn>
                                        <p:tgtEl>
                                          <p:spTgt spid="38924"/>
                                        </p:tgtEl>
                                        <p:attrNameLst>
                                          <p:attrName>style.visibility</p:attrName>
                                        </p:attrNameLst>
                                      </p:cBhvr>
                                      <p:to>
                                        <p:strVal val="visible"/>
                                      </p:to>
                                    </p:set>
                                    <p:anim calcmode="lin" valueType="num">
                                      <p:cBhvr>
                                        <p:cTn id="43" dur="500" fill="hold"/>
                                        <p:tgtEl>
                                          <p:spTgt spid="38924"/>
                                        </p:tgtEl>
                                        <p:attrNameLst>
                                          <p:attrName>ppt_x</p:attrName>
                                        </p:attrNameLst>
                                      </p:cBhvr>
                                      <p:tavLst>
                                        <p:tav tm="0">
                                          <p:val>
                                            <p:strVal val="#ppt_x"/>
                                          </p:val>
                                        </p:tav>
                                        <p:tav tm="100000">
                                          <p:val>
                                            <p:strVal val="#ppt_x"/>
                                          </p:val>
                                        </p:tav>
                                      </p:tavLst>
                                    </p:anim>
                                    <p:anim calcmode="lin" valueType="num">
                                      <p:cBhvr>
                                        <p:cTn id="44" dur="500" fill="hold"/>
                                        <p:tgtEl>
                                          <p:spTgt spid="38924"/>
                                        </p:tgtEl>
                                        <p:attrNameLst>
                                          <p:attrName>ppt_y</p:attrName>
                                        </p:attrNameLst>
                                      </p:cBhvr>
                                      <p:tavLst>
                                        <p:tav tm="0">
                                          <p:val>
                                            <p:strVal val="#ppt_y+#ppt_h/2"/>
                                          </p:val>
                                        </p:tav>
                                        <p:tav tm="100000">
                                          <p:val>
                                            <p:strVal val="#ppt_y"/>
                                          </p:val>
                                        </p:tav>
                                      </p:tavLst>
                                    </p:anim>
                                    <p:anim calcmode="lin" valueType="num">
                                      <p:cBhvr>
                                        <p:cTn id="45" dur="500" fill="hold"/>
                                        <p:tgtEl>
                                          <p:spTgt spid="38924"/>
                                        </p:tgtEl>
                                        <p:attrNameLst>
                                          <p:attrName>ppt_w</p:attrName>
                                        </p:attrNameLst>
                                      </p:cBhvr>
                                      <p:tavLst>
                                        <p:tav tm="0">
                                          <p:val>
                                            <p:strVal val="#ppt_w"/>
                                          </p:val>
                                        </p:tav>
                                        <p:tav tm="100000">
                                          <p:val>
                                            <p:strVal val="#ppt_w"/>
                                          </p:val>
                                        </p:tav>
                                      </p:tavLst>
                                    </p:anim>
                                    <p:anim calcmode="lin" valueType="num">
                                      <p:cBhvr>
                                        <p:cTn id="46" dur="500" fill="hold"/>
                                        <p:tgtEl>
                                          <p:spTgt spid="38924"/>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4" fill="hold" grpId="0" nodeType="clickEffect">
                                  <p:stCondLst>
                                    <p:cond delay="0"/>
                                  </p:stCondLst>
                                  <p:childTnLst>
                                    <p:set>
                                      <p:cBhvr>
                                        <p:cTn id="50" dur="1" fill="hold">
                                          <p:stCondLst>
                                            <p:cond delay="0"/>
                                          </p:stCondLst>
                                        </p:cTn>
                                        <p:tgtEl>
                                          <p:spTgt spid="38925"/>
                                        </p:tgtEl>
                                        <p:attrNameLst>
                                          <p:attrName>style.visibility</p:attrName>
                                        </p:attrNameLst>
                                      </p:cBhvr>
                                      <p:to>
                                        <p:strVal val="visible"/>
                                      </p:to>
                                    </p:set>
                                    <p:anim calcmode="lin" valueType="num">
                                      <p:cBhvr>
                                        <p:cTn id="51" dur="500" fill="hold"/>
                                        <p:tgtEl>
                                          <p:spTgt spid="38925"/>
                                        </p:tgtEl>
                                        <p:attrNameLst>
                                          <p:attrName>ppt_x</p:attrName>
                                        </p:attrNameLst>
                                      </p:cBhvr>
                                      <p:tavLst>
                                        <p:tav tm="0">
                                          <p:val>
                                            <p:strVal val="#ppt_x"/>
                                          </p:val>
                                        </p:tav>
                                        <p:tav tm="100000">
                                          <p:val>
                                            <p:strVal val="#ppt_x"/>
                                          </p:val>
                                        </p:tav>
                                      </p:tavLst>
                                    </p:anim>
                                    <p:anim calcmode="lin" valueType="num">
                                      <p:cBhvr>
                                        <p:cTn id="52" dur="500" fill="hold"/>
                                        <p:tgtEl>
                                          <p:spTgt spid="38925"/>
                                        </p:tgtEl>
                                        <p:attrNameLst>
                                          <p:attrName>ppt_y</p:attrName>
                                        </p:attrNameLst>
                                      </p:cBhvr>
                                      <p:tavLst>
                                        <p:tav tm="0">
                                          <p:val>
                                            <p:strVal val="#ppt_y+#ppt_h/2"/>
                                          </p:val>
                                        </p:tav>
                                        <p:tav tm="100000">
                                          <p:val>
                                            <p:strVal val="#ppt_y"/>
                                          </p:val>
                                        </p:tav>
                                      </p:tavLst>
                                    </p:anim>
                                    <p:anim calcmode="lin" valueType="num">
                                      <p:cBhvr>
                                        <p:cTn id="53" dur="500" fill="hold"/>
                                        <p:tgtEl>
                                          <p:spTgt spid="38925"/>
                                        </p:tgtEl>
                                        <p:attrNameLst>
                                          <p:attrName>ppt_w</p:attrName>
                                        </p:attrNameLst>
                                      </p:cBhvr>
                                      <p:tavLst>
                                        <p:tav tm="0">
                                          <p:val>
                                            <p:strVal val="#ppt_w"/>
                                          </p:val>
                                        </p:tav>
                                        <p:tav tm="100000">
                                          <p:val>
                                            <p:strVal val="#ppt_w"/>
                                          </p:val>
                                        </p:tav>
                                      </p:tavLst>
                                    </p:anim>
                                    <p:anim calcmode="lin" valueType="num">
                                      <p:cBhvr>
                                        <p:cTn id="54" dur="500" fill="hold"/>
                                        <p:tgtEl>
                                          <p:spTgt spid="38925"/>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4" fill="hold" grpId="0" nodeType="clickEffect">
                                  <p:stCondLst>
                                    <p:cond delay="0"/>
                                  </p:stCondLst>
                                  <p:childTnLst>
                                    <p:set>
                                      <p:cBhvr>
                                        <p:cTn id="58" dur="1" fill="hold">
                                          <p:stCondLst>
                                            <p:cond delay="0"/>
                                          </p:stCondLst>
                                        </p:cTn>
                                        <p:tgtEl>
                                          <p:spTgt spid="38926"/>
                                        </p:tgtEl>
                                        <p:attrNameLst>
                                          <p:attrName>style.visibility</p:attrName>
                                        </p:attrNameLst>
                                      </p:cBhvr>
                                      <p:to>
                                        <p:strVal val="visible"/>
                                      </p:to>
                                    </p:set>
                                    <p:anim calcmode="lin" valueType="num">
                                      <p:cBhvr>
                                        <p:cTn id="59" dur="500" fill="hold"/>
                                        <p:tgtEl>
                                          <p:spTgt spid="38926"/>
                                        </p:tgtEl>
                                        <p:attrNameLst>
                                          <p:attrName>ppt_x</p:attrName>
                                        </p:attrNameLst>
                                      </p:cBhvr>
                                      <p:tavLst>
                                        <p:tav tm="0">
                                          <p:val>
                                            <p:strVal val="#ppt_x"/>
                                          </p:val>
                                        </p:tav>
                                        <p:tav tm="100000">
                                          <p:val>
                                            <p:strVal val="#ppt_x"/>
                                          </p:val>
                                        </p:tav>
                                      </p:tavLst>
                                    </p:anim>
                                    <p:anim calcmode="lin" valueType="num">
                                      <p:cBhvr>
                                        <p:cTn id="60" dur="500" fill="hold"/>
                                        <p:tgtEl>
                                          <p:spTgt spid="38926"/>
                                        </p:tgtEl>
                                        <p:attrNameLst>
                                          <p:attrName>ppt_y</p:attrName>
                                        </p:attrNameLst>
                                      </p:cBhvr>
                                      <p:tavLst>
                                        <p:tav tm="0">
                                          <p:val>
                                            <p:strVal val="#ppt_y+#ppt_h/2"/>
                                          </p:val>
                                        </p:tav>
                                        <p:tav tm="100000">
                                          <p:val>
                                            <p:strVal val="#ppt_y"/>
                                          </p:val>
                                        </p:tav>
                                      </p:tavLst>
                                    </p:anim>
                                    <p:anim calcmode="lin" valueType="num">
                                      <p:cBhvr>
                                        <p:cTn id="61" dur="500" fill="hold"/>
                                        <p:tgtEl>
                                          <p:spTgt spid="38926"/>
                                        </p:tgtEl>
                                        <p:attrNameLst>
                                          <p:attrName>ppt_w</p:attrName>
                                        </p:attrNameLst>
                                      </p:cBhvr>
                                      <p:tavLst>
                                        <p:tav tm="0">
                                          <p:val>
                                            <p:strVal val="#ppt_w"/>
                                          </p:val>
                                        </p:tav>
                                        <p:tav tm="100000">
                                          <p:val>
                                            <p:strVal val="#ppt_w"/>
                                          </p:val>
                                        </p:tav>
                                      </p:tavLst>
                                    </p:anim>
                                    <p:anim calcmode="lin" valueType="num">
                                      <p:cBhvr>
                                        <p:cTn id="62" dur="500" fill="hold"/>
                                        <p:tgtEl>
                                          <p:spTgt spid="38926"/>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4" fill="hold" grpId="0" nodeType="clickEffect">
                                  <p:stCondLst>
                                    <p:cond delay="0"/>
                                  </p:stCondLst>
                                  <p:childTnLst>
                                    <p:set>
                                      <p:cBhvr>
                                        <p:cTn id="66" dur="1" fill="hold">
                                          <p:stCondLst>
                                            <p:cond delay="0"/>
                                          </p:stCondLst>
                                        </p:cTn>
                                        <p:tgtEl>
                                          <p:spTgt spid="38927"/>
                                        </p:tgtEl>
                                        <p:attrNameLst>
                                          <p:attrName>style.visibility</p:attrName>
                                        </p:attrNameLst>
                                      </p:cBhvr>
                                      <p:to>
                                        <p:strVal val="visible"/>
                                      </p:to>
                                    </p:set>
                                    <p:anim calcmode="lin" valueType="num">
                                      <p:cBhvr>
                                        <p:cTn id="67" dur="500" fill="hold"/>
                                        <p:tgtEl>
                                          <p:spTgt spid="38927"/>
                                        </p:tgtEl>
                                        <p:attrNameLst>
                                          <p:attrName>ppt_x</p:attrName>
                                        </p:attrNameLst>
                                      </p:cBhvr>
                                      <p:tavLst>
                                        <p:tav tm="0">
                                          <p:val>
                                            <p:strVal val="#ppt_x"/>
                                          </p:val>
                                        </p:tav>
                                        <p:tav tm="100000">
                                          <p:val>
                                            <p:strVal val="#ppt_x"/>
                                          </p:val>
                                        </p:tav>
                                      </p:tavLst>
                                    </p:anim>
                                    <p:anim calcmode="lin" valueType="num">
                                      <p:cBhvr>
                                        <p:cTn id="68" dur="500" fill="hold"/>
                                        <p:tgtEl>
                                          <p:spTgt spid="38927"/>
                                        </p:tgtEl>
                                        <p:attrNameLst>
                                          <p:attrName>ppt_y</p:attrName>
                                        </p:attrNameLst>
                                      </p:cBhvr>
                                      <p:tavLst>
                                        <p:tav tm="0">
                                          <p:val>
                                            <p:strVal val="#ppt_y+#ppt_h/2"/>
                                          </p:val>
                                        </p:tav>
                                        <p:tav tm="100000">
                                          <p:val>
                                            <p:strVal val="#ppt_y"/>
                                          </p:val>
                                        </p:tav>
                                      </p:tavLst>
                                    </p:anim>
                                    <p:anim calcmode="lin" valueType="num">
                                      <p:cBhvr>
                                        <p:cTn id="69" dur="500" fill="hold"/>
                                        <p:tgtEl>
                                          <p:spTgt spid="38927"/>
                                        </p:tgtEl>
                                        <p:attrNameLst>
                                          <p:attrName>ppt_w</p:attrName>
                                        </p:attrNameLst>
                                      </p:cBhvr>
                                      <p:tavLst>
                                        <p:tav tm="0">
                                          <p:val>
                                            <p:strVal val="#ppt_w"/>
                                          </p:val>
                                        </p:tav>
                                        <p:tav tm="100000">
                                          <p:val>
                                            <p:strVal val="#ppt_w"/>
                                          </p:val>
                                        </p:tav>
                                      </p:tavLst>
                                    </p:anim>
                                    <p:anim calcmode="lin" valueType="num">
                                      <p:cBhvr>
                                        <p:cTn id="70" dur="500" fill="hold"/>
                                        <p:tgtEl>
                                          <p:spTgt spid="38927"/>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4" fill="hold" grpId="0" nodeType="clickEffect">
                                  <p:stCondLst>
                                    <p:cond delay="0"/>
                                  </p:stCondLst>
                                  <p:childTnLst>
                                    <p:set>
                                      <p:cBhvr>
                                        <p:cTn id="74" dur="1" fill="hold">
                                          <p:stCondLst>
                                            <p:cond delay="0"/>
                                          </p:stCondLst>
                                        </p:cTn>
                                        <p:tgtEl>
                                          <p:spTgt spid="38928"/>
                                        </p:tgtEl>
                                        <p:attrNameLst>
                                          <p:attrName>style.visibility</p:attrName>
                                        </p:attrNameLst>
                                      </p:cBhvr>
                                      <p:to>
                                        <p:strVal val="visible"/>
                                      </p:to>
                                    </p:set>
                                    <p:anim calcmode="lin" valueType="num">
                                      <p:cBhvr>
                                        <p:cTn id="75" dur="500" fill="hold"/>
                                        <p:tgtEl>
                                          <p:spTgt spid="38928"/>
                                        </p:tgtEl>
                                        <p:attrNameLst>
                                          <p:attrName>ppt_x</p:attrName>
                                        </p:attrNameLst>
                                      </p:cBhvr>
                                      <p:tavLst>
                                        <p:tav tm="0">
                                          <p:val>
                                            <p:strVal val="#ppt_x"/>
                                          </p:val>
                                        </p:tav>
                                        <p:tav tm="100000">
                                          <p:val>
                                            <p:strVal val="#ppt_x"/>
                                          </p:val>
                                        </p:tav>
                                      </p:tavLst>
                                    </p:anim>
                                    <p:anim calcmode="lin" valueType="num">
                                      <p:cBhvr>
                                        <p:cTn id="76" dur="500" fill="hold"/>
                                        <p:tgtEl>
                                          <p:spTgt spid="38928"/>
                                        </p:tgtEl>
                                        <p:attrNameLst>
                                          <p:attrName>ppt_y</p:attrName>
                                        </p:attrNameLst>
                                      </p:cBhvr>
                                      <p:tavLst>
                                        <p:tav tm="0">
                                          <p:val>
                                            <p:strVal val="#ppt_y+#ppt_h/2"/>
                                          </p:val>
                                        </p:tav>
                                        <p:tav tm="100000">
                                          <p:val>
                                            <p:strVal val="#ppt_y"/>
                                          </p:val>
                                        </p:tav>
                                      </p:tavLst>
                                    </p:anim>
                                    <p:anim calcmode="lin" valueType="num">
                                      <p:cBhvr>
                                        <p:cTn id="77" dur="500" fill="hold"/>
                                        <p:tgtEl>
                                          <p:spTgt spid="38928"/>
                                        </p:tgtEl>
                                        <p:attrNameLst>
                                          <p:attrName>ppt_w</p:attrName>
                                        </p:attrNameLst>
                                      </p:cBhvr>
                                      <p:tavLst>
                                        <p:tav tm="0">
                                          <p:val>
                                            <p:strVal val="#ppt_w"/>
                                          </p:val>
                                        </p:tav>
                                        <p:tav tm="100000">
                                          <p:val>
                                            <p:strVal val="#ppt_w"/>
                                          </p:val>
                                        </p:tav>
                                      </p:tavLst>
                                    </p:anim>
                                    <p:anim calcmode="lin" valueType="num">
                                      <p:cBhvr>
                                        <p:cTn id="78" dur="500" fill="hold"/>
                                        <p:tgtEl>
                                          <p:spTgt spid="38928"/>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7" presetClass="entr" presetSubtype="4" fill="hold" grpId="0" nodeType="clickEffect">
                                  <p:stCondLst>
                                    <p:cond delay="0"/>
                                  </p:stCondLst>
                                  <p:childTnLst>
                                    <p:set>
                                      <p:cBhvr>
                                        <p:cTn id="82" dur="1" fill="hold">
                                          <p:stCondLst>
                                            <p:cond delay="0"/>
                                          </p:stCondLst>
                                        </p:cTn>
                                        <p:tgtEl>
                                          <p:spTgt spid="38929"/>
                                        </p:tgtEl>
                                        <p:attrNameLst>
                                          <p:attrName>style.visibility</p:attrName>
                                        </p:attrNameLst>
                                      </p:cBhvr>
                                      <p:to>
                                        <p:strVal val="visible"/>
                                      </p:to>
                                    </p:set>
                                    <p:anim calcmode="lin" valueType="num">
                                      <p:cBhvr>
                                        <p:cTn id="83" dur="500" fill="hold"/>
                                        <p:tgtEl>
                                          <p:spTgt spid="38929"/>
                                        </p:tgtEl>
                                        <p:attrNameLst>
                                          <p:attrName>ppt_x</p:attrName>
                                        </p:attrNameLst>
                                      </p:cBhvr>
                                      <p:tavLst>
                                        <p:tav tm="0">
                                          <p:val>
                                            <p:strVal val="#ppt_x"/>
                                          </p:val>
                                        </p:tav>
                                        <p:tav tm="100000">
                                          <p:val>
                                            <p:strVal val="#ppt_x"/>
                                          </p:val>
                                        </p:tav>
                                      </p:tavLst>
                                    </p:anim>
                                    <p:anim calcmode="lin" valueType="num">
                                      <p:cBhvr>
                                        <p:cTn id="84" dur="500" fill="hold"/>
                                        <p:tgtEl>
                                          <p:spTgt spid="38929"/>
                                        </p:tgtEl>
                                        <p:attrNameLst>
                                          <p:attrName>ppt_y</p:attrName>
                                        </p:attrNameLst>
                                      </p:cBhvr>
                                      <p:tavLst>
                                        <p:tav tm="0">
                                          <p:val>
                                            <p:strVal val="#ppt_y+#ppt_h/2"/>
                                          </p:val>
                                        </p:tav>
                                        <p:tav tm="100000">
                                          <p:val>
                                            <p:strVal val="#ppt_y"/>
                                          </p:val>
                                        </p:tav>
                                      </p:tavLst>
                                    </p:anim>
                                    <p:anim calcmode="lin" valueType="num">
                                      <p:cBhvr>
                                        <p:cTn id="85" dur="500" fill="hold"/>
                                        <p:tgtEl>
                                          <p:spTgt spid="38929"/>
                                        </p:tgtEl>
                                        <p:attrNameLst>
                                          <p:attrName>ppt_w</p:attrName>
                                        </p:attrNameLst>
                                      </p:cBhvr>
                                      <p:tavLst>
                                        <p:tav tm="0">
                                          <p:val>
                                            <p:strVal val="#ppt_w"/>
                                          </p:val>
                                        </p:tav>
                                        <p:tav tm="100000">
                                          <p:val>
                                            <p:strVal val="#ppt_w"/>
                                          </p:val>
                                        </p:tav>
                                      </p:tavLst>
                                    </p:anim>
                                    <p:anim calcmode="lin" valueType="num">
                                      <p:cBhvr>
                                        <p:cTn id="86" dur="500" fill="hold"/>
                                        <p:tgtEl>
                                          <p:spTgt spid="38929"/>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17" presetClass="entr" presetSubtype="8" fill="hold" grpId="0" nodeType="clickEffect">
                                  <p:stCondLst>
                                    <p:cond delay="0"/>
                                  </p:stCondLst>
                                  <p:childTnLst>
                                    <p:set>
                                      <p:cBhvr>
                                        <p:cTn id="90" dur="1" fill="hold">
                                          <p:stCondLst>
                                            <p:cond delay="0"/>
                                          </p:stCondLst>
                                        </p:cTn>
                                        <p:tgtEl>
                                          <p:spTgt spid="38922"/>
                                        </p:tgtEl>
                                        <p:attrNameLst>
                                          <p:attrName>style.visibility</p:attrName>
                                        </p:attrNameLst>
                                      </p:cBhvr>
                                      <p:to>
                                        <p:strVal val="visible"/>
                                      </p:to>
                                    </p:set>
                                    <p:anim calcmode="lin" valueType="num">
                                      <p:cBhvr>
                                        <p:cTn id="91" dur="500" fill="hold"/>
                                        <p:tgtEl>
                                          <p:spTgt spid="38922"/>
                                        </p:tgtEl>
                                        <p:attrNameLst>
                                          <p:attrName>ppt_x</p:attrName>
                                        </p:attrNameLst>
                                      </p:cBhvr>
                                      <p:tavLst>
                                        <p:tav tm="0">
                                          <p:val>
                                            <p:strVal val="#ppt_x-#ppt_w/2"/>
                                          </p:val>
                                        </p:tav>
                                        <p:tav tm="100000">
                                          <p:val>
                                            <p:strVal val="#ppt_x"/>
                                          </p:val>
                                        </p:tav>
                                      </p:tavLst>
                                    </p:anim>
                                    <p:anim calcmode="lin" valueType="num">
                                      <p:cBhvr>
                                        <p:cTn id="92" dur="500" fill="hold"/>
                                        <p:tgtEl>
                                          <p:spTgt spid="38922"/>
                                        </p:tgtEl>
                                        <p:attrNameLst>
                                          <p:attrName>ppt_y</p:attrName>
                                        </p:attrNameLst>
                                      </p:cBhvr>
                                      <p:tavLst>
                                        <p:tav tm="0">
                                          <p:val>
                                            <p:strVal val="#ppt_y"/>
                                          </p:val>
                                        </p:tav>
                                        <p:tav tm="100000">
                                          <p:val>
                                            <p:strVal val="#ppt_y"/>
                                          </p:val>
                                        </p:tav>
                                      </p:tavLst>
                                    </p:anim>
                                    <p:anim calcmode="lin" valueType="num">
                                      <p:cBhvr>
                                        <p:cTn id="93" dur="500" fill="hold"/>
                                        <p:tgtEl>
                                          <p:spTgt spid="38922"/>
                                        </p:tgtEl>
                                        <p:attrNameLst>
                                          <p:attrName>ppt_w</p:attrName>
                                        </p:attrNameLst>
                                      </p:cBhvr>
                                      <p:tavLst>
                                        <p:tav tm="0">
                                          <p:val>
                                            <p:fltVal val="0"/>
                                          </p:val>
                                        </p:tav>
                                        <p:tav tm="100000">
                                          <p:val>
                                            <p:strVal val="#ppt_w"/>
                                          </p:val>
                                        </p:tav>
                                      </p:tavLst>
                                    </p:anim>
                                    <p:anim calcmode="lin" valueType="num">
                                      <p:cBhvr>
                                        <p:cTn id="94" dur="500" fill="hold"/>
                                        <p:tgtEl>
                                          <p:spTgt spid="38922"/>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grpId="0" nodeType="clickEffect">
                                  <p:stCondLst>
                                    <p:cond delay="0"/>
                                  </p:stCondLst>
                                  <p:childTnLst>
                                    <p:set>
                                      <p:cBhvr>
                                        <p:cTn id="98" dur="1" fill="hold">
                                          <p:stCondLst>
                                            <p:cond delay="0"/>
                                          </p:stCondLst>
                                        </p:cTn>
                                        <p:tgtEl>
                                          <p:spTgt spid="38923"/>
                                        </p:tgtEl>
                                        <p:attrNameLst>
                                          <p:attrName>style.visibility</p:attrName>
                                        </p:attrNameLst>
                                      </p:cBhvr>
                                      <p:to>
                                        <p:strVal val="visible"/>
                                      </p:to>
                                    </p:set>
                                    <p:animEffect transition="in" filter="strips(downRight)">
                                      <p:cBhvr>
                                        <p:cTn id="99" dur="500"/>
                                        <p:tgtEl>
                                          <p:spTgt spid="38923"/>
                                        </p:tgtEl>
                                      </p:cBhvr>
                                    </p:animEffect>
                                  </p:childTnLst>
                                </p:cTn>
                              </p:par>
                            </p:childTnLst>
                          </p:cTn>
                        </p:par>
                      </p:childTnLst>
                    </p:cTn>
                  </p:par>
                  <p:par>
                    <p:cTn id="100" fill="hold">
                      <p:stCondLst>
                        <p:cond delay="indefinite"/>
                      </p:stCondLst>
                      <p:childTnLst>
                        <p:par>
                          <p:cTn id="101" fill="hold">
                            <p:stCondLst>
                              <p:cond delay="0"/>
                            </p:stCondLst>
                            <p:childTnLst>
                              <p:par>
                                <p:cTn id="102" presetID="17" presetClass="entr" presetSubtype="4" fill="hold" nodeType="clickEffect">
                                  <p:stCondLst>
                                    <p:cond delay="0"/>
                                  </p:stCondLst>
                                  <p:childTnLst>
                                    <p:set>
                                      <p:cBhvr>
                                        <p:cTn id="103" dur="1" fill="hold">
                                          <p:stCondLst>
                                            <p:cond delay="0"/>
                                          </p:stCondLst>
                                        </p:cTn>
                                        <p:tgtEl>
                                          <p:spTgt spid="38989"/>
                                        </p:tgtEl>
                                        <p:attrNameLst>
                                          <p:attrName>style.visibility</p:attrName>
                                        </p:attrNameLst>
                                      </p:cBhvr>
                                      <p:to>
                                        <p:strVal val="visible"/>
                                      </p:to>
                                    </p:set>
                                    <p:anim calcmode="lin" valueType="num">
                                      <p:cBhvr>
                                        <p:cTn id="104" dur="500" fill="hold"/>
                                        <p:tgtEl>
                                          <p:spTgt spid="38989"/>
                                        </p:tgtEl>
                                        <p:attrNameLst>
                                          <p:attrName>ppt_x</p:attrName>
                                        </p:attrNameLst>
                                      </p:cBhvr>
                                      <p:tavLst>
                                        <p:tav tm="0">
                                          <p:val>
                                            <p:strVal val="#ppt_x"/>
                                          </p:val>
                                        </p:tav>
                                        <p:tav tm="100000">
                                          <p:val>
                                            <p:strVal val="#ppt_x"/>
                                          </p:val>
                                        </p:tav>
                                      </p:tavLst>
                                    </p:anim>
                                    <p:anim calcmode="lin" valueType="num">
                                      <p:cBhvr>
                                        <p:cTn id="105" dur="500" fill="hold"/>
                                        <p:tgtEl>
                                          <p:spTgt spid="38989"/>
                                        </p:tgtEl>
                                        <p:attrNameLst>
                                          <p:attrName>ppt_y</p:attrName>
                                        </p:attrNameLst>
                                      </p:cBhvr>
                                      <p:tavLst>
                                        <p:tav tm="0">
                                          <p:val>
                                            <p:strVal val="#ppt_y+#ppt_h/2"/>
                                          </p:val>
                                        </p:tav>
                                        <p:tav tm="100000">
                                          <p:val>
                                            <p:strVal val="#ppt_y"/>
                                          </p:val>
                                        </p:tav>
                                      </p:tavLst>
                                    </p:anim>
                                    <p:anim calcmode="lin" valueType="num">
                                      <p:cBhvr>
                                        <p:cTn id="106" dur="500" fill="hold"/>
                                        <p:tgtEl>
                                          <p:spTgt spid="38989"/>
                                        </p:tgtEl>
                                        <p:attrNameLst>
                                          <p:attrName>ppt_w</p:attrName>
                                        </p:attrNameLst>
                                      </p:cBhvr>
                                      <p:tavLst>
                                        <p:tav tm="0">
                                          <p:val>
                                            <p:strVal val="#ppt_w"/>
                                          </p:val>
                                        </p:tav>
                                        <p:tav tm="100000">
                                          <p:val>
                                            <p:strVal val="#ppt_w"/>
                                          </p:val>
                                        </p:tav>
                                      </p:tavLst>
                                    </p:anim>
                                    <p:anim calcmode="lin" valueType="num">
                                      <p:cBhvr>
                                        <p:cTn id="107" dur="500" fill="hold"/>
                                        <p:tgtEl>
                                          <p:spTgt spid="38989"/>
                                        </p:tgtEl>
                                        <p:attrNameLst>
                                          <p:attrName>ppt_h</p:attrName>
                                        </p:attrNameLst>
                                      </p:cBhvr>
                                      <p:tavLst>
                                        <p:tav tm="0">
                                          <p:val>
                                            <p:fltVal val="0"/>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17" presetClass="entr" presetSubtype="10" fill="hold" grpId="0" nodeType="clickEffect">
                                  <p:stCondLst>
                                    <p:cond delay="0"/>
                                  </p:stCondLst>
                                  <p:childTnLst>
                                    <p:set>
                                      <p:cBhvr>
                                        <p:cTn id="111" dur="1" fill="hold">
                                          <p:stCondLst>
                                            <p:cond delay="0"/>
                                          </p:stCondLst>
                                        </p:cTn>
                                        <p:tgtEl>
                                          <p:spTgt spid="38930"/>
                                        </p:tgtEl>
                                        <p:attrNameLst>
                                          <p:attrName>style.visibility</p:attrName>
                                        </p:attrNameLst>
                                      </p:cBhvr>
                                      <p:to>
                                        <p:strVal val="visible"/>
                                      </p:to>
                                    </p:set>
                                    <p:anim calcmode="lin" valueType="num">
                                      <p:cBhvr>
                                        <p:cTn id="112" dur="500" fill="hold"/>
                                        <p:tgtEl>
                                          <p:spTgt spid="38930"/>
                                        </p:tgtEl>
                                        <p:attrNameLst>
                                          <p:attrName>ppt_w</p:attrName>
                                        </p:attrNameLst>
                                      </p:cBhvr>
                                      <p:tavLst>
                                        <p:tav tm="0">
                                          <p:val>
                                            <p:fltVal val="0"/>
                                          </p:val>
                                        </p:tav>
                                        <p:tav tm="100000">
                                          <p:val>
                                            <p:strVal val="#ppt_w"/>
                                          </p:val>
                                        </p:tav>
                                      </p:tavLst>
                                    </p:anim>
                                    <p:anim calcmode="lin" valueType="num">
                                      <p:cBhvr>
                                        <p:cTn id="113" dur="500" fill="hold"/>
                                        <p:tgtEl>
                                          <p:spTgt spid="38930"/>
                                        </p:tgtEl>
                                        <p:attrNameLst>
                                          <p:attrName>ppt_h</p:attrName>
                                        </p:attrNameLst>
                                      </p:cBhvr>
                                      <p:tavLst>
                                        <p:tav tm="0">
                                          <p:val>
                                            <p:strVal val="#ppt_h"/>
                                          </p:val>
                                        </p:tav>
                                        <p:tav tm="100000">
                                          <p:val>
                                            <p:strVal val="#ppt_h"/>
                                          </p:val>
                                        </p:tav>
                                      </p:tavLst>
                                    </p:anim>
                                  </p:childTnLst>
                                </p:cTn>
                              </p:par>
                            </p:childTnLst>
                          </p:cTn>
                        </p:par>
                      </p:childTnLst>
                    </p:cTn>
                  </p:par>
                  <p:par>
                    <p:cTn id="114" fill="hold">
                      <p:stCondLst>
                        <p:cond delay="indefinite"/>
                      </p:stCondLst>
                      <p:childTnLst>
                        <p:par>
                          <p:cTn id="115" fill="hold">
                            <p:stCondLst>
                              <p:cond delay="0"/>
                            </p:stCondLst>
                            <p:childTnLst>
                              <p:par>
                                <p:cTn id="116" presetID="18" presetClass="entr" presetSubtype="3" fill="hold" grpId="0" nodeType="clickEffect">
                                  <p:stCondLst>
                                    <p:cond delay="0"/>
                                  </p:stCondLst>
                                  <p:childTnLst>
                                    <p:set>
                                      <p:cBhvr>
                                        <p:cTn id="117" dur="1" fill="hold">
                                          <p:stCondLst>
                                            <p:cond delay="0"/>
                                          </p:stCondLst>
                                        </p:cTn>
                                        <p:tgtEl>
                                          <p:spTgt spid="38931"/>
                                        </p:tgtEl>
                                        <p:attrNameLst>
                                          <p:attrName>style.visibility</p:attrName>
                                        </p:attrNameLst>
                                      </p:cBhvr>
                                      <p:to>
                                        <p:strVal val="visible"/>
                                      </p:to>
                                    </p:set>
                                    <p:animEffect transition="in" filter="strips(upRight)">
                                      <p:cBhvr>
                                        <p:cTn id="118" dur="500"/>
                                        <p:tgtEl>
                                          <p:spTgt spid="38931"/>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38934"/>
                                        </p:tgtEl>
                                        <p:attrNameLst>
                                          <p:attrName>style.visibility</p:attrName>
                                        </p:attrNameLst>
                                      </p:cBhvr>
                                      <p:to>
                                        <p:strVal val="visible"/>
                                      </p:to>
                                    </p:set>
                                    <p:anim calcmode="lin" valueType="num">
                                      <p:cBhvr additive="base">
                                        <p:cTn id="123" dur="500" fill="hold"/>
                                        <p:tgtEl>
                                          <p:spTgt spid="38934"/>
                                        </p:tgtEl>
                                        <p:attrNameLst>
                                          <p:attrName>ppt_x</p:attrName>
                                        </p:attrNameLst>
                                      </p:cBhvr>
                                      <p:tavLst>
                                        <p:tav tm="0">
                                          <p:val>
                                            <p:strVal val="0-#ppt_w/2"/>
                                          </p:val>
                                        </p:tav>
                                        <p:tav tm="100000">
                                          <p:val>
                                            <p:strVal val="#ppt_x"/>
                                          </p:val>
                                        </p:tav>
                                      </p:tavLst>
                                    </p:anim>
                                    <p:anim calcmode="lin" valueType="num">
                                      <p:cBhvr additive="base">
                                        <p:cTn id="124" dur="500" fill="hold"/>
                                        <p:tgtEl>
                                          <p:spTgt spid="38934"/>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8" presetClass="entr" presetSubtype="3" fill="hold" grpId="0" nodeType="clickEffect">
                                  <p:stCondLst>
                                    <p:cond delay="0"/>
                                  </p:stCondLst>
                                  <p:childTnLst>
                                    <p:set>
                                      <p:cBhvr>
                                        <p:cTn id="128" dur="1" fill="hold">
                                          <p:stCondLst>
                                            <p:cond delay="0"/>
                                          </p:stCondLst>
                                        </p:cTn>
                                        <p:tgtEl>
                                          <p:spTgt spid="38932"/>
                                        </p:tgtEl>
                                        <p:attrNameLst>
                                          <p:attrName>style.visibility</p:attrName>
                                        </p:attrNameLst>
                                      </p:cBhvr>
                                      <p:to>
                                        <p:strVal val="visible"/>
                                      </p:to>
                                    </p:set>
                                    <p:animEffect transition="in" filter="strips(upRight)">
                                      <p:cBhvr>
                                        <p:cTn id="129" dur="500"/>
                                        <p:tgtEl>
                                          <p:spTgt spid="38932"/>
                                        </p:tgtEl>
                                      </p:cBhvr>
                                    </p:animEffect>
                                  </p:childTnLst>
                                </p:cTn>
                              </p:par>
                            </p:childTnLst>
                          </p:cTn>
                        </p:par>
                      </p:childTnLst>
                    </p:cTn>
                  </p:par>
                  <p:par>
                    <p:cTn id="130" fill="hold">
                      <p:stCondLst>
                        <p:cond delay="indefinite"/>
                      </p:stCondLst>
                      <p:childTnLst>
                        <p:par>
                          <p:cTn id="131" fill="hold">
                            <p:stCondLst>
                              <p:cond delay="0"/>
                            </p:stCondLst>
                            <p:childTnLst>
                              <p:par>
                                <p:cTn id="132" presetID="18" presetClass="entr" presetSubtype="9" fill="hold" grpId="0" nodeType="clickEffect">
                                  <p:stCondLst>
                                    <p:cond delay="0"/>
                                  </p:stCondLst>
                                  <p:childTnLst>
                                    <p:set>
                                      <p:cBhvr>
                                        <p:cTn id="133" dur="1" fill="hold">
                                          <p:stCondLst>
                                            <p:cond delay="0"/>
                                          </p:stCondLst>
                                        </p:cTn>
                                        <p:tgtEl>
                                          <p:spTgt spid="38933"/>
                                        </p:tgtEl>
                                        <p:attrNameLst>
                                          <p:attrName>style.visibility</p:attrName>
                                        </p:attrNameLst>
                                      </p:cBhvr>
                                      <p:to>
                                        <p:strVal val="visible"/>
                                      </p:to>
                                    </p:set>
                                    <p:animEffect transition="in" filter="strips(upLeft)">
                                      <p:cBhvr>
                                        <p:cTn id="134" dur="500"/>
                                        <p:tgtEl>
                                          <p:spTgt spid="38933"/>
                                        </p:tgtEl>
                                      </p:cBhvr>
                                    </p:animEffect>
                                  </p:childTnLst>
                                </p:cTn>
                              </p:par>
                            </p:childTnLst>
                          </p:cTn>
                        </p:par>
                      </p:childTnLst>
                    </p:cTn>
                  </p:par>
                  <p:par>
                    <p:cTn id="135" fill="hold">
                      <p:stCondLst>
                        <p:cond delay="indefinite"/>
                      </p:stCondLst>
                      <p:childTnLst>
                        <p:par>
                          <p:cTn id="136" fill="hold">
                            <p:stCondLst>
                              <p:cond delay="0"/>
                            </p:stCondLst>
                            <p:childTnLst>
                              <p:par>
                                <p:cTn id="137" presetID="17" presetClass="entr" presetSubtype="8" fill="hold" grpId="0" nodeType="clickEffect">
                                  <p:stCondLst>
                                    <p:cond delay="0"/>
                                  </p:stCondLst>
                                  <p:childTnLst>
                                    <p:set>
                                      <p:cBhvr>
                                        <p:cTn id="138" dur="1" fill="hold">
                                          <p:stCondLst>
                                            <p:cond delay="0"/>
                                          </p:stCondLst>
                                        </p:cTn>
                                        <p:tgtEl>
                                          <p:spTgt spid="38985"/>
                                        </p:tgtEl>
                                        <p:attrNameLst>
                                          <p:attrName>style.visibility</p:attrName>
                                        </p:attrNameLst>
                                      </p:cBhvr>
                                      <p:to>
                                        <p:strVal val="visible"/>
                                      </p:to>
                                    </p:set>
                                    <p:anim calcmode="lin" valueType="num">
                                      <p:cBhvr>
                                        <p:cTn id="139" dur="500" fill="hold"/>
                                        <p:tgtEl>
                                          <p:spTgt spid="38985"/>
                                        </p:tgtEl>
                                        <p:attrNameLst>
                                          <p:attrName>ppt_x</p:attrName>
                                        </p:attrNameLst>
                                      </p:cBhvr>
                                      <p:tavLst>
                                        <p:tav tm="0">
                                          <p:val>
                                            <p:strVal val="#ppt_x-#ppt_w/2"/>
                                          </p:val>
                                        </p:tav>
                                        <p:tav tm="100000">
                                          <p:val>
                                            <p:strVal val="#ppt_x"/>
                                          </p:val>
                                        </p:tav>
                                      </p:tavLst>
                                    </p:anim>
                                    <p:anim calcmode="lin" valueType="num">
                                      <p:cBhvr>
                                        <p:cTn id="140" dur="500" fill="hold"/>
                                        <p:tgtEl>
                                          <p:spTgt spid="38985"/>
                                        </p:tgtEl>
                                        <p:attrNameLst>
                                          <p:attrName>ppt_y</p:attrName>
                                        </p:attrNameLst>
                                      </p:cBhvr>
                                      <p:tavLst>
                                        <p:tav tm="0">
                                          <p:val>
                                            <p:strVal val="#ppt_y"/>
                                          </p:val>
                                        </p:tav>
                                        <p:tav tm="100000">
                                          <p:val>
                                            <p:strVal val="#ppt_y"/>
                                          </p:val>
                                        </p:tav>
                                      </p:tavLst>
                                    </p:anim>
                                    <p:anim calcmode="lin" valueType="num">
                                      <p:cBhvr>
                                        <p:cTn id="141" dur="500" fill="hold"/>
                                        <p:tgtEl>
                                          <p:spTgt spid="38985"/>
                                        </p:tgtEl>
                                        <p:attrNameLst>
                                          <p:attrName>ppt_w</p:attrName>
                                        </p:attrNameLst>
                                      </p:cBhvr>
                                      <p:tavLst>
                                        <p:tav tm="0">
                                          <p:val>
                                            <p:fltVal val="0"/>
                                          </p:val>
                                        </p:tav>
                                        <p:tav tm="100000">
                                          <p:val>
                                            <p:strVal val="#ppt_w"/>
                                          </p:val>
                                        </p:tav>
                                      </p:tavLst>
                                    </p:anim>
                                    <p:anim calcmode="lin" valueType="num">
                                      <p:cBhvr>
                                        <p:cTn id="142" dur="500" fill="hold"/>
                                        <p:tgtEl>
                                          <p:spTgt spid="38985"/>
                                        </p:tgtEl>
                                        <p:attrNameLst>
                                          <p:attrName>ppt_h</p:attrName>
                                        </p:attrNameLst>
                                      </p:cBhvr>
                                      <p:tavLst>
                                        <p:tav tm="0">
                                          <p:val>
                                            <p:strVal val="#ppt_h"/>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17" presetClass="entr" presetSubtype="8" fill="hold" grpId="0" nodeType="clickEffect">
                                  <p:stCondLst>
                                    <p:cond delay="0"/>
                                  </p:stCondLst>
                                  <p:childTnLst>
                                    <p:set>
                                      <p:cBhvr>
                                        <p:cTn id="146" dur="1" fill="hold">
                                          <p:stCondLst>
                                            <p:cond delay="0"/>
                                          </p:stCondLst>
                                        </p:cTn>
                                        <p:tgtEl>
                                          <p:spTgt spid="38984"/>
                                        </p:tgtEl>
                                        <p:attrNameLst>
                                          <p:attrName>style.visibility</p:attrName>
                                        </p:attrNameLst>
                                      </p:cBhvr>
                                      <p:to>
                                        <p:strVal val="visible"/>
                                      </p:to>
                                    </p:set>
                                    <p:anim calcmode="lin" valueType="num">
                                      <p:cBhvr>
                                        <p:cTn id="147" dur="500" fill="hold"/>
                                        <p:tgtEl>
                                          <p:spTgt spid="38984"/>
                                        </p:tgtEl>
                                        <p:attrNameLst>
                                          <p:attrName>ppt_x</p:attrName>
                                        </p:attrNameLst>
                                      </p:cBhvr>
                                      <p:tavLst>
                                        <p:tav tm="0">
                                          <p:val>
                                            <p:strVal val="#ppt_x-#ppt_w/2"/>
                                          </p:val>
                                        </p:tav>
                                        <p:tav tm="100000">
                                          <p:val>
                                            <p:strVal val="#ppt_x"/>
                                          </p:val>
                                        </p:tav>
                                      </p:tavLst>
                                    </p:anim>
                                    <p:anim calcmode="lin" valueType="num">
                                      <p:cBhvr>
                                        <p:cTn id="148" dur="500" fill="hold"/>
                                        <p:tgtEl>
                                          <p:spTgt spid="38984"/>
                                        </p:tgtEl>
                                        <p:attrNameLst>
                                          <p:attrName>ppt_y</p:attrName>
                                        </p:attrNameLst>
                                      </p:cBhvr>
                                      <p:tavLst>
                                        <p:tav tm="0">
                                          <p:val>
                                            <p:strVal val="#ppt_y"/>
                                          </p:val>
                                        </p:tav>
                                        <p:tav tm="100000">
                                          <p:val>
                                            <p:strVal val="#ppt_y"/>
                                          </p:val>
                                        </p:tav>
                                      </p:tavLst>
                                    </p:anim>
                                    <p:anim calcmode="lin" valueType="num">
                                      <p:cBhvr>
                                        <p:cTn id="149" dur="500" fill="hold"/>
                                        <p:tgtEl>
                                          <p:spTgt spid="38984"/>
                                        </p:tgtEl>
                                        <p:attrNameLst>
                                          <p:attrName>ppt_w</p:attrName>
                                        </p:attrNameLst>
                                      </p:cBhvr>
                                      <p:tavLst>
                                        <p:tav tm="0">
                                          <p:val>
                                            <p:fltVal val="0"/>
                                          </p:val>
                                        </p:tav>
                                        <p:tav tm="100000">
                                          <p:val>
                                            <p:strVal val="#ppt_w"/>
                                          </p:val>
                                        </p:tav>
                                      </p:tavLst>
                                    </p:anim>
                                    <p:anim calcmode="lin" valueType="num">
                                      <p:cBhvr>
                                        <p:cTn id="150" dur="500" fill="hold"/>
                                        <p:tgtEl>
                                          <p:spTgt spid="38984"/>
                                        </p:tgtEl>
                                        <p:attrNameLst>
                                          <p:attrName>ppt_h</p:attrName>
                                        </p:attrNameLst>
                                      </p:cBhvr>
                                      <p:tavLst>
                                        <p:tav tm="0">
                                          <p:val>
                                            <p:strVal val="#ppt_h"/>
                                          </p:val>
                                        </p:tav>
                                        <p:tav tm="100000">
                                          <p:val>
                                            <p:strVal val="#ppt_h"/>
                                          </p:val>
                                        </p:tav>
                                      </p:tavLst>
                                    </p:anim>
                                  </p:childTnLst>
                                </p:cTn>
                              </p:par>
                            </p:childTnLst>
                          </p:cTn>
                        </p:par>
                      </p:childTnLst>
                    </p:cTn>
                  </p:par>
                  <p:par>
                    <p:cTn id="151" fill="hold">
                      <p:stCondLst>
                        <p:cond delay="indefinite"/>
                      </p:stCondLst>
                      <p:childTnLst>
                        <p:par>
                          <p:cTn id="152" fill="hold">
                            <p:stCondLst>
                              <p:cond delay="0"/>
                            </p:stCondLst>
                            <p:childTnLst>
                              <p:par>
                                <p:cTn id="153" presetID="18" presetClass="entr" presetSubtype="6" fill="hold" grpId="0" nodeType="clickEffect">
                                  <p:stCondLst>
                                    <p:cond delay="0"/>
                                  </p:stCondLst>
                                  <p:childTnLst>
                                    <p:set>
                                      <p:cBhvr>
                                        <p:cTn id="154" dur="1" fill="hold">
                                          <p:stCondLst>
                                            <p:cond delay="0"/>
                                          </p:stCondLst>
                                        </p:cTn>
                                        <p:tgtEl>
                                          <p:spTgt spid="38971"/>
                                        </p:tgtEl>
                                        <p:attrNameLst>
                                          <p:attrName>style.visibility</p:attrName>
                                        </p:attrNameLst>
                                      </p:cBhvr>
                                      <p:to>
                                        <p:strVal val="visible"/>
                                      </p:to>
                                    </p:set>
                                    <p:animEffect transition="in" filter="strips(downRight)">
                                      <p:cBhvr>
                                        <p:cTn id="155" dur="500"/>
                                        <p:tgtEl>
                                          <p:spTgt spid="38971"/>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3" fill="hold" nodeType="clickEffect">
                                  <p:stCondLst>
                                    <p:cond delay="0"/>
                                  </p:stCondLst>
                                  <p:childTnLst>
                                    <p:set>
                                      <p:cBhvr>
                                        <p:cTn id="159" dur="1" fill="hold">
                                          <p:stCondLst>
                                            <p:cond delay="0"/>
                                          </p:stCondLst>
                                        </p:cTn>
                                        <p:tgtEl>
                                          <p:spTgt spid="38976"/>
                                        </p:tgtEl>
                                        <p:attrNameLst>
                                          <p:attrName>style.visibility</p:attrName>
                                        </p:attrNameLst>
                                      </p:cBhvr>
                                      <p:to>
                                        <p:strVal val="visible"/>
                                      </p:to>
                                    </p:set>
                                    <p:animEffect transition="in" filter="strips(upRight)">
                                      <p:cBhvr>
                                        <p:cTn id="160" dur="500"/>
                                        <p:tgtEl>
                                          <p:spTgt spid="38976"/>
                                        </p:tgtEl>
                                      </p:cBhvr>
                                    </p:animEffect>
                                  </p:childTnLst>
                                </p:cTn>
                              </p:par>
                            </p:childTnLst>
                          </p:cTn>
                        </p:par>
                      </p:childTnLst>
                    </p:cTn>
                  </p:par>
                  <p:par>
                    <p:cTn id="161" fill="hold">
                      <p:stCondLst>
                        <p:cond delay="indefinite"/>
                      </p:stCondLst>
                      <p:childTnLst>
                        <p:par>
                          <p:cTn id="162" fill="hold">
                            <p:stCondLst>
                              <p:cond delay="0"/>
                            </p:stCondLst>
                            <p:childTnLst>
                              <p:par>
                                <p:cTn id="163" presetID="17" presetClass="entr" presetSubtype="8" fill="hold" nodeType="clickEffect">
                                  <p:stCondLst>
                                    <p:cond delay="0"/>
                                  </p:stCondLst>
                                  <p:childTnLst>
                                    <p:set>
                                      <p:cBhvr>
                                        <p:cTn id="164" dur="1" fill="hold">
                                          <p:stCondLst>
                                            <p:cond delay="0"/>
                                          </p:stCondLst>
                                        </p:cTn>
                                        <p:tgtEl>
                                          <p:spTgt spid="38981"/>
                                        </p:tgtEl>
                                        <p:attrNameLst>
                                          <p:attrName>style.visibility</p:attrName>
                                        </p:attrNameLst>
                                      </p:cBhvr>
                                      <p:to>
                                        <p:strVal val="visible"/>
                                      </p:to>
                                    </p:set>
                                    <p:anim calcmode="lin" valueType="num">
                                      <p:cBhvr>
                                        <p:cTn id="165" dur="500" fill="hold"/>
                                        <p:tgtEl>
                                          <p:spTgt spid="38981"/>
                                        </p:tgtEl>
                                        <p:attrNameLst>
                                          <p:attrName>ppt_x</p:attrName>
                                        </p:attrNameLst>
                                      </p:cBhvr>
                                      <p:tavLst>
                                        <p:tav tm="0">
                                          <p:val>
                                            <p:strVal val="#ppt_x-#ppt_w/2"/>
                                          </p:val>
                                        </p:tav>
                                        <p:tav tm="100000">
                                          <p:val>
                                            <p:strVal val="#ppt_x"/>
                                          </p:val>
                                        </p:tav>
                                      </p:tavLst>
                                    </p:anim>
                                    <p:anim calcmode="lin" valueType="num">
                                      <p:cBhvr>
                                        <p:cTn id="166" dur="500" fill="hold"/>
                                        <p:tgtEl>
                                          <p:spTgt spid="38981"/>
                                        </p:tgtEl>
                                        <p:attrNameLst>
                                          <p:attrName>ppt_y</p:attrName>
                                        </p:attrNameLst>
                                      </p:cBhvr>
                                      <p:tavLst>
                                        <p:tav tm="0">
                                          <p:val>
                                            <p:strVal val="#ppt_y"/>
                                          </p:val>
                                        </p:tav>
                                        <p:tav tm="100000">
                                          <p:val>
                                            <p:strVal val="#ppt_y"/>
                                          </p:val>
                                        </p:tav>
                                      </p:tavLst>
                                    </p:anim>
                                    <p:anim calcmode="lin" valueType="num">
                                      <p:cBhvr>
                                        <p:cTn id="167" dur="500" fill="hold"/>
                                        <p:tgtEl>
                                          <p:spTgt spid="38981"/>
                                        </p:tgtEl>
                                        <p:attrNameLst>
                                          <p:attrName>ppt_w</p:attrName>
                                        </p:attrNameLst>
                                      </p:cBhvr>
                                      <p:tavLst>
                                        <p:tav tm="0">
                                          <p:val>
                                            <p:fltVal val="0"/>
                                          </p:val>
                                        </p:tav>
                                        <p:tav tm="100000">
                                          <p:val>
                                            <p:strVal val="#ppt_w"/>
                                          </p:val>
                                        </p:tav>
                                      </p:tavLst>
                                    </p:anim>
                                    <p:anim calcmode="lin" valueType="num">
                                      <p:cBhvr>
                                        <p:cTn id="168" dur="500" fill="hold"/>
                                        <p:tgtEl>
                                          <p:spTgt spid="38981"/>
                                        </p:tgtEl>
                                        <p:attrNameLst>
                                          <p:attrName>ppt_h</p:attrName>
                                        </p:attrNameLst>
                                      </p:cBhvr>
                                      <p:tavLst>
                                        <p:tav tm="0">
                                          <p:val>
                                            <p:strVal val="#ppt_h"/>
                                          </p:val>
                                        </p:tav>
                                        <p:tav tm="100000">
                                          <p:val>
                                            <p:strVal val="#ppt_h"/>
                                          </p:val>
                                        </p:tav>
                                      </p:tavLst>
                                    </p:anim>
                                  </p:childTnLst>
                                </p:cTn>
                              </p:par>
                            </p:childTnLst>
                          </p:cTn>
                        </p:par>
                      </p:childTnLst>
                    </p:cTn>
                  </p:par>
                  <p:par>
                    <p:cTn id="169" fill="hold">
                      <p:stCondLst>
                        <p:cond delay="indefinite"/>
                      </p:stCondLst>
                      <p:childTnLst>
                        <p:par>
                          <p:cTn id="170" fill="hold">
                            <p:stCondLst>
                              <p:cond delay="0"/>
                            </p:stCondLst>
                            <p:childTnLst>
                              <p:par>
                                <p:cTn id="171" presetID="18" presetClass="entr" presetSubtype="6" fill="hold" nodeType="clickEffect">
                                  <p:stCondLst>
                                    <p:cond delay="0"/>
                                  </p:stCondLst>
                                  <p:childTnLst>
                                    <p:set>
                                      <p:cBhvr>
                                        <p:cTn id="172" dur="1" fill="hold">
                                          <p:stCondLst>
                                            <p:cond delay="0"/>
                                          </p:stCondLst>
                                        </p:cTn>
                                        <p:tgtEl>
                                          <p:spTgt spid="38935"/>
                                        </p:tgtEl>
                                        <p:attrNameLst>
                                          <p:attrName>style.visibility</p:attrName>
                                        </p:attrNameLst>
                                      </p:cBhvr>
                                      <p:to>
                                        <p:strVal val="visible"/>
                                      </p:to>
                                    </p:set>
                                    <p:animEffect transition="in" filter="strips(downRight)">
                                      <p:cBhvr>
                                        <p:cTn id="173" dur="500"/>
                                        <p:tgtEl>
                                          <p:spTgt spid="38935"/>
                                        </p:tgtEl>
                                      </p:cBhvr>
                                    </p:animEffec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nodeType="clickEffect">
                                  <p:stCondLst>
                                    <p:cond delay="0"/>
                                  </p:stCondLst>
                                  <p:childTnLst>
                                    <p:set>
                                      <p:cBhvr>
                                        <p:cTn id="177" dur="1" fill="hold">
                                          <p:stCondLst>
                                            <p:cond delay="499"/>
                                          </p:stCondLst>
                                        </p:cTn>
                                        <p:tgtEl>
                                          <p:spTgt spid="38942"/>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nodeType="clickEffect">
                                  <p:stCondLst>
                                    <p:cond delay="0"/>
                                  </p:stCondLst>
                                  <p:childTnLst>
                                    <p:set>
                                      <p:cBhvr>
                                        <p:cTn id="181" dur="1" fill="hold">
                                          <p:stCondLst>
                                            <p:cond delay="499"/>
                                          </p:stCondLst>
                                        </p:cTn>
                                        <p:tgtEl>
                                          <p:spTgt spid="38965"/>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2" presetClass="entr" presetSubtype="6" fill="hold" grpId="0" nodeType="clickEffect">
                                  <p:stCondLst>
                                    <p:cond delay="0"/>
                                  </p:stCondLst>
                                  <p:childTnLst>
                                    <p:set>
                                      <p:cBhvr>
                                        <p:cTn id="185" dur="1" fill="hold">
                                          <p:stCondLst>
                                            <p:cond delay="0"/>
                                          </p:stCondLst>
                                        </p:cTn>
                                        <p:tgtEl>
                                          <p:spTgt spid="39004"/>
                                        </p:tgtEl>
                                        <p:attrNameLst>
                                          <p:attrName>style.visibility</p:attrName>
                                        </p:attrNameLst>
                                      </p:cBhvr>
                                      <p:to>
                                        <p:strVal val="visible"/>
                                      </p:to>
                                    </p:set>
                                    <p:anim calcmode="lin" valueType="num">
                                      <p:cBhvr additive="base">
                                        <p:cTn id="186" dur="500" fill="hold"/>
                                        <p:tgtEl>
                                          <p:spTgt spid="39004"/>
                                        </p:tgtEl>
                                        <p:attrNameLst>
                                          <p:attrName>ppt_x</p:attrName>
                                        </p:attrNameLst>
                                      </p:cBhvr>
                                      <p:tavLst>
                                        <p:tav tm="0">
                                          <p:val>
                                            <p:strVal val="1+#ppt_w/2"/>
                                          </p:val>
                                        </p:tav>
                                        <p:tav tm="100000">
                                          <p:val>
                                            <p:strVal val="#ppt_x"/>
                                          </p:val>
                                        </p:tav>
                                      </p:tavLst>
                                    </p:anim>
                                    <p:anim calcmode="lin" valueType="num">
                                      <p:cBhvr additive="base">
                                        <p:cTn id="187" dur="500" fill="hold"/>
                                        <p:tgtEl>
                                          <p:spTgt spid="39004"/>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6" fill="hold" grpId="0" nodeType="clickEffect">
                                  <p:stCondLst>
                                    <p:cond delay="0"/>
                                  </p:stCondLst>
                                  <p:childTnLst>
                                    <p:set>
                                      <p:cBhvr>
                                        <p:cTn id="191" dur="1" fill="hold">
                                          <p:stCondLst>
                                            <p:cond delay="0"/>
                                          </p:stCondLst>
                                        </p:cTn>
                                        <p:tgtEl>
                                          <p:spTgt spid="39005"/>
                                        </p:tgtEl>
                                        <p:attrNameLst>
                                          <p:attrName>style.visibility</p:attrName>
                                        </p:attrNameLst>
                                      </p:cBhvr>
                                      <p:to>
                                        <p:strVal val="visible"/>
                                      </p:to>
                                    </p:set>
                                    <p:anim calcmode="lin" valueType="num">
                                      <p:cBhvr additive="base">
                                        <p:cTn id="192" dur="500" fill="hold"/>
                                        <p:tgtEl>
                                          <p:spTgt spid="39005"/>
                                        </p:tgtEl>
                                        <p:attrNameLst>
                                          <p:attrName>ppt_x</p:attrName>
                                        </p:attrNameLst>
                                      </p:cBhvr>
                                      <p:tavLst>
                                        <p:tav tm="0">
                                          <p:val>
                                            <p:strVal val="1+#ppt_w/2"/>
                                          </p:val>
                                        </p:tav>
                                        <p:tav tm="100000">
                                          <p:val>
                                            <p:strVal val="#ppt_x"/>
                                          </p:val>
                                        </p:tav>
                                      </p:tavLst>
                                    </p:anim>
                                    <p:anim calcmode="lin" valueType="num">
                                      <p:cBhvr additive="base">
                                        <p:cTn id="193" dur="500" fill="hold"/>
                                        <p:tgtEl>
                                          <p:spTgt spid="39005"/>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6" fill="hold" grpId="0" nodeType="clickEffect">
                                  <p:stCondLst>
                                    <p:cond delay="0"/>
                                  </p:stCondLst>
                                  <p:childTnLst>
                                    <p:set>
                                      <p:cBhvr>
                                        <p:cTn id="197" dur="1" fill="hold">
                                          <p:stCondLst>
                                            <p:cond delay="0"/>
                                          </p:stCondLst>
                                        </p:cTn>
                                        <p:tgtEl>
                                          <p:spTgt spid="39006"/>
                                        </p:tgtEl>
                                        <p:attrNameLst>
                                          <p:attrName>style.visibility</p:attrName>
                                        </p:attrNameLst>
                                      </p:cBhvr>
                                      <p:to>
                                        <p:strVal val="visible"/>
                                      </p:to>
                                    </p:set>
                                    <p:anim calcmode="lin" valueType="num">
                                      <p:cBhvr additive="base">
                                        <p:cTn id="198" dur="500" fill="hold"/>
                                        <p:tgtEl>
                                          <p:spTgt spid="39006"/>
                                        </p:tgtEl>
                                        <p:attrNameLst>
                                          <p:attrName>ppt_x</p:attrName>
                                        </p:attrNameLst>
                                      </p:cBhvr>
                                      <p:tavLst>
                                        <p:tav tm="0">
                                          <p:val>
                                            <p:strVal val="1+#ppt_w/2"/>
                                          </p:val>
                                        </p:tav>
                                        <p:tav tm="100000">
                                          <p:val>
                                            <p:strVal val="#ppt_x"/>
                                          </p:val>
                                        </p:tav>
                                      </p:tavLst>
                                    </p:anim>
                                    <p:anim calcmode="lin" valueType="num">
                                      <p:cBhvr additive="base">
                                        <p:cTn id="199" dur="500" fill="hold"/>
                                        <p:tgtEl>
                                          <p:spTgt spid="39006"/>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6" fill="hold" grpId="0" nodeType="clickEffect">
                                  <p:stCondLst>
                                    <p:cond delay="0"/>
                                  </p:stCondLst>
                                  <p:childTnLst>
                                    <p:set>
                                      <p:cBhvr>
                                        <p:cTn id="203" dur="1" fill="hold">
                                          <p:stCondLst>
                                            <p:cond delay="0"/>
                                          </p:stCondLst>
                                        </p:cTn>
                                        <p:tgtEl>
                                          <p:spTgt spid="39007"/>
                                        </p:tgtEl>
                                        <p:attrNameLst>
                                          <p:attrName>style.visibility</p:attrName>
                                        </p:attrNameLst>
                                      </p:cBhvr>
                                      <p:to>
                                        <p:strVal val="visible"/>
                                      </p:to>
                                    </p:set>
                                    <p:anim calcmode="lin" valueType="num">
                                      <p:cBhvr additive="base">
                                        <p:cTn id="204" dur="500" fill="hold"/>
                                        <p:tgtEl>
                                          <p:spTgt spid="39007"/>
                                        </p:tgtEl>
                                        <p:attrNameLst>
                                          <p:attrName>ppt_x</p:attrName>
                                        </p:attrNameLst>
                                      </p:cBhvr>
                                      <p:tavLst>
                                        <p:tav tm="0">
                                          <p:val>
                                            <p:strVal val="1+#ppt_w/2"/>
                                          </p:val>
                                        </p:tav>
                                        <p:tav tm="100000">
                                          <p:val>
                                            <p:strVal val="#ppt_x"/>
                                          </p:val>
                                        </p:tav>
                                      </p:tavLst>
                                    </p:anim>
                                    <p:anim calcmode="lin" valueType="num">
                                      <p:cBhvr additive="base">
                                        <p:cTn id="205" dur="500" fill="hold"/>
                                        <p:tgtEl>
                                          <p:spTgt spid="39007"/>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6" fill="hold" grpId="0" nodeType="clickEffect">
                                  <p:stCondLst>
                                    <p:cond delay="0"/>
                                  </p:stCondLst>
                                  <p:childTnLst>
                                    <p:set>
                                      <p:cBhvr>
                                        <p:cTn id="209" dur="1" fill="hold">
                                          <p:stCondLst>
                                            <p:cond delay="0"/>
                                          </p:stCondLst>
                                        </p:cTn>
                                        <p:tgtEl>
                                          <p:spTgt spid="39008"/>
                                        </p:tgtEl>
                                        <p:attrNameLst>
                                          <p:attrName>style.visibility</p:attrName>
                                        </p:attrNameLst>
                                      </p:cBhvr>
                                      <p:to>
                                        <p:strVal val="visible"/>
                                      </p:to>
                                    </p:set>
                                    <p:anim calcmode="lin" valueType="num">
                                      <p:cBhvr additive="base">
                                        <p:cTn id="210" dur="500" fill="hold"/>
                                        <p:tgtEl>
                                          <p:spTgt spid="39008"/>
                                        </p:tgtEl>
                                        <p:attrNameLst>
                                          <p:attrName>ppt_x</p:attrName>
                                        </p:attrNameLst>
                                      </p:cBhvr>
                                      <p:tavLst>
                                        <p:tav tm="0">
                                          <p:val>
                                            <p:strVal val="1+#ppt_w/2"/>
                                          </p:val>
                                        </p:tav>
                                        <p:tav tm="100000">
                                          <p:val>
                                            <p:strVal val="#ppt_x"/>
                                          </p:val>
                                        </p:tav>
                                      </p:tavLst>
                                    </p:anim>
                                    <p:anim calcmode="lin" valueType="num">
                                      <p:cBhvr additive="base">
                                        <p:cTn id="211" dur="500" fill="hold"/>
                                        <p:tgtEl>
                                          <p:spTgt spid="39008"/>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6" fill="hold" grpId="0" nodeType="clickEffect">
                                  <p:stCondLst>
                                    <p:cond delay="0"/>
                                  </p:stCondLst>
                                  <p:childTnLst>
                                    <p:set>
                                      <p:cBhvr>
                                        <p:cTn id="215" dur="1" fill="hold">
                                          <p:stCondLst>
                                            <p:cond delay="0"/>
                                          </p:stCondLst>
                                        </p:cTn>
                                        <p:tgtEl>
                                          <p:spTgt spid="39013"/>
                                        </p:tgtEl>
                                        <p:attrNameLst>
                                          <p:attrName>style.visibility</p:attrName>
                                        </p:attrNameLst>
                                      </p:cBhvr>
                                      <p:to>
                                        <p:strVal val="visible"/>
                                      </p:to>
                                    </p:set>
                                    <p:anim calcmode="lin" valueType="num">
                                      <p:cBhvr additive="base">
                                        <p:cTn id="216" dur="500" fill="hold"/>
                                        <p:tgtEl>
                                          <p:spTgt spid="39013"/>
                                        </p:tgtEl>
                                        <p:attrNameLst>
                                          <p:attrName>ppt_x</p:attrName>
                                        </p:attrNameLst>
                                      </p:cBhvr>
                                      <p:tavLst>
                                        <p:tav tm="0">
                                          <p:val>
                                            <p:strVal val="1+#ppt_w/2"/>
                                          </p:val>
                                        </p:tav>
                                        <p:tav tm="100000">
                                          <p:val>
                                            <p:strVal val="#ppt_x"/>
                                          </p:val>
                                        </p:tav>
                                      </p:tavLst>
                                    </p:anim>
                                    <p:anim calcmode="lin" valueType="num">
                                      <p:cBhvr additive="base">
                                        <p:cTn id="217" dur="500" fill="hold"/>
                                        <p:tgtEl>
                                          <p:spTgt spid="39013"/>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6" fill="hold" grpId="0" nodeType="clickEffect">
                                  <p:stCondLst>
                                    <p:cond delay="0"/>
                                  </p:stCondLst>
                                  <p:childTnLst>
                                    <p:set>
                                      <p:cBhvr>
                                        <p:cTn id="221" dur="1" fill="hold">
                                          <p:stCondLst>
                                            <p:cond delay="0"/>
                                          </p:stCondLst>
                                        </p:cTn>
                                        <p:tgtEl>
                                          <p:spTgt spid="39009"/>
                                        </p:tgtEl>
                                        <p:attrNameLst>
                                          <p:attrName>style.visibility</p:attrName>
                                        </p:attrNameLst>
                                      </p:cBhvr>
                                      <p:to>
                                        <p:strVal val="visible"/>
                                      </p:to>
                                    </p:set>
                                    <p:anim calcmode="lin" valueType="num">
                                      <p:cBhvr additive="base">
                                        <p:cTn id="222" dur="500" fill="hold"/>
                                        <p:tgtEl>
                                          <p:spTgt spid="39009"/>
                                        </p:tgtEl>
                                        <p:attrNameLst>
                                          <p:attrName>ppt_x</p:attrName>
                                        </p:attrNameLst>
                                      </p:cBhvr>
                                      <p:tavLst>
                                        <p:tav tm="0">
                                          <p:val>
                                            <p:strVal val="1+#ppt_w/2"/>
                                          </p:val>
                                        </p:tav>
                                        <p:tav tm="100000">
                                          <p:val>
                                            <p:strVal val="#ppt_x"/>
                                          </p:val>
                                        </p:tav>
                                      </p:tavLst>
                                    </p:anim>
                                    <p:anim calcmode="lin" valueType="num">
                                      <p:cBhvr additive="base">
                                        <p:cTn id="223" dur="500" fill="hold"/>
                                        <p:tgtEl>
                                          <p:spTgt spid="39009"/>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6" fill="hold" grpId="0" nodeType="clickEffect">
                                  <p:stCondLst>
                                    <p:cond delay="0"/>
                                  </p:stCondLst>
                                  <p:childTnLst>
                                    <p:set>
                                      <p:cBhvr>
                                        <p:cTn id="227" dur="1" fill="hold">
                                          <p:stCondLst>
                                            <p:cond delay="0"/>
                                          </p:stCondLst>
                                        </p:cTn>
                                        <p:tgtEl>
                                          <p:spTgt spid="39010"/>
                                        </p:tgtEl>
                                        <p:attrNameLst>
                                          <p:attrName>style.visibility</p:attrName>
                                        </p:attrNameLst>
                                      </p:cBhvr>
                                      <p:to>
                                        <p:strVal val="visible"/>
                                      </p:to>
                                    </p:set>
                                    <p:anim calcmode="lin" valueType="num">
                                      <p:cBhvr additive="base">
                                        <p:cTn id="228" dur="500" fill="hold"/>
                                        <p:tgtEl>
                                          <p:spTgt spid="39010"/>
                                        </p:tgtEl>
                                        <p:attrNameLst>
                                          <p:attrName>ppt_x</p:attrName>
                                        </p:attrNameLst>
                                      </p:cBhvr>
                                      <p:tavLst>
                                        <p:tav tm="0">
                                          <p:val>
                                            <p:strVal val="1+#ppt_w/2"/>
                                          </p:val>
                                        </p:tav>
                                        <p:tav tm="100000">
                                          <p:val>
                                            <p:strVal val="#ppt_x"/>
                                          </p:val>
                                        </p:tav>
                                      </p:tavLst>
                                    </p:anim>
                                    <p:anim calcmode="lin" valueType="num">
                                      <p:cBhvr additive="base">
                                        <p:cTn id="229" dur="500" fill="hold"/>
                                        <p:tgtEl>
                                          <p:spTgt spid="39010"/>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6" fill="hold" grpId="0" nodeType="clickEffect">
                                  <p:stCondLst>
                                    <p:cond delay="0"/>
                                  </p:stCondLst>
                                  <p:childTnLst>
                                    <p:set>
                                      <p:cBhvr>
                                        <p:cTn id="233" dur="1" fill="hold">
                                          <p:stCondLst>
                                            <p:cond delay="0"/>
                                          </p:stCondLst>
                                        </p:cTn>
                                        <p:tgtEl>
                                          <p:spTgt spid="39011"/>
                                        </p:tgtEl>
                                        <p:attrNameLst>
                                          <p:attrName>style.visibility</p:attrName>
                                        </p:attrNameLst>
                                      </p:cBhvr>
                                      <p:to>
                                        <p:strVal val="visible"/>
                                      </p:to>
                                    </p:set>
                                    <p:anim calcmode="lin" valueType="num">
                                      <p:cBhvr additive="base">
                                        <p:cTn id="234" dur="500" fill="hold"/>
                                        <p:tgtEl>
                                          <p:spTgt spid="39011"/>
                                        </p:tgtEl>
                                        <p:attrNameLst>
                                          <p:attrName>ppt_x</p:attrName>
                                        </p:attrNameLst>
                                      </p:cBhvr>
                                      <p:tavLst>
                                        <p:tav tm="0">
                                          <p:val>
                                            <p:strVal val="1+#ppt_w/2"/>
                                          </p:val>
                                        </p:tav>
                                        <p:tav tm="100000">
                                          <p:val>
                                            <p:strVal val="#ppt_x"/>
                                          </p:val>
                                        </p:tav>
                                      </p:tavLst>
                                    </p:anim>
                                    <p:anim calcmode="lin" valueType="num">
                                      <p:cBhvr additive="base">
                                        <p:cTn id="235" dur="500" fill="hold"/>
                                        <p:tgtEl>
                                          <p:spTgt spid="39011"/>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6" fill="hold" grpId="0" nodeType="clickEffect">
                                  <p:stCondLst>
                                    <p:cond delay="0"/>
                                  </p:stCondLst>
                                  <p:childTnLst>
                                    <p:set>
                                      <p:cBhvr>
                                        <p:cTn id="239" dur="1" fill="hold">
                                          <p:stCondLst>
                                            <p:cond delay="0"/>
                                          </p:stCondLst>
                                        </p:cTn>
                                        <p:tgtEl>
                                          <p:spTgt spid="39012"/>
                                        </p:tgtEl>
                                        <p:attrNameLst>
                                          <p:attrName>style.visibility</p:attrName>
                                        </p:attrNameLst>
                                      </p:cBhvr>
                                      <p:to>
                                        <p:strVal val="visible"/>
                                      </p:to>
                                    </p:set>
                                    <p:anim calcmode="lin" valueType="num">
                                      <p:cBhvr additive="base">
                                        <p:cTn id="240" dur="500" fill="hold"/>
                                        <p:tgtEl>
                                          <p:spTgt spid="39012"/>
                                        </p:tgtEl>
                                        <p:attrNameLst>
                                          <p:attrName>ppt_x</p:attrName>
                                        </p:attrNameLst>
                                      </p:cBhvr>
                                      <p:tavLst>
                                        <p:tav tm="0">
                                          <p:val>
                                            <p:strVal val="1+#ppt_w/2"/>
                                          </p:val>
                                        </p:tav>
                                        <p:tav tm="100000">
                                          <p:val>
                                            <p:strVal val="#ppt_x"/>
                                          </p:val>
                                        </p:tav>
                                      </p:tavLst>
                                    </p:anim>
                                    <p:anim calcmode="lin" valueType="num">
                                      <p:cBhvr additive="base">
                                        <p:cTn id="241" dur="500" fill="hold"/>
                                        <p:tgtEl>
                                          <p:spTgt spid="39012"/>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18" presetClass="entr" presetSubtype="12" fill="hold" grpId="0" nodeType="clickEffect">
                                  <p:stCondLst>
                                    <p:cond delay="0"/>
                                  </p:stCondLst>
                                  <p:childTnLst>
                                    <p:set>
                                      <p:cBhvr>
                                        <p:cTn id="245" dur="1" fill="hold">
                                          <p:stCondLst>
                                            <p:cond delay="0"/>
                                          </p:stCondLst>
                                        </p:cTn>
                                        <p:tgtEl>
                                          <p:spTgt spid="38948"/>
                                        </p:tgtEl>
                                        <p:attrNameLst>
                                          <p:attrName>style.visibility</p:attrName>
                                        </p:attrNameLst>
                                      </p:cBhvr>
                                      <p:to>
                                        <p:strVal val="visible"/>
                                      </p:to>
                                    </p:set>
                                    <p:animEffect transition="in" filter="strips(downLeft)">
                                      <p:cBhvr>
                                        <p:cTn id="246" dur="500"/>
                                        <p:tgtEl>
                                          <p:spTgt spid="38948"/>
                                        </p:tgtEl>
                                      </p:cBhvr>
                                    </p:animEffect>
                                  </p:childTnLst>
                                </p:cTn>
                              </p:par>
                            </p:childTnLst>
                          </p:cTn>
                        </p:par>
                      </p:childTnLst>
                    </p:cTn>
                  </p:par>
                  <p:par>
                    <p:cTn id="247" fill="hold">
                      <p:stCondLst>
                        <p:cond delay="indefinite"/>
                      </p:stCondLst>
                      <p:childTnLst>
                        <p:par>
                          <p:cTn id="248" fill="hold">
                            <p:stCondLst>
                              <p:cond delay="0"/>
                            </p:stCondLst>
                            <p:childTnLst>
                              <p:par>
                                <p:cTn id="249" presetID="18" presetClass="entr" presetSubtype="6" fill="hold" grpId="0" nodeType="clickEffect">
                                  <p:stCondLst>
                                    <p:cond delay="0"/>
                                  </p:stCondLst>
                                  <p:childTnLst>
                                    <p:set>
                                      <p:cBhvr>
                                        <p:cTn id="250" dur="1" fill="hold">
                                          <p:stCondLst>
                                            <p:cond delay="0"/>
                                          </p:stCondLst>
                                        </p:cTn>
                                        <p:tgtEl>
                                          <p:spTgt spid="38949"/>
                                        </p:tgtEl>
                                        <p:attrNameLst>
                                          <p:attrName>style.visibility</p:attrName>
                                        </p:attrNameLst>
                                      </p:cBhvr>
                                      <p:to>
                                        <p:strVal val="visible"/>
                                      </p:to>
                                    </p:set>
                                    <p:animEffect transition="in" filter="strips(downRight)">
                                      <p:cBhvr>
                                        <p:cTn id="251" dur="500"/>
                                        <p:tgtEl>
                                          <p:spTgt spid="38949"/>
                                        </p:tgtEl>
                                      </p:cBhvr>
                                    </p:animEffect>
                                  </p:childTnLst>
                                </p:cTn>
                              </p:par>
                            </p:childTnLst>
                          </p:cTn>
                        </p:par>
                      </p:childTnLst>
                    </p:cTn>
                  </p:par>
                  <p:par>
                    <p:cTn id="252" fill="hold">
                      <p:stCondLst>
                        <p:cond delay="indefinite"/>
                      </p:stCondLst>
                      <p:childTnLst>
                        <p:par>
                          <p:cTn id="253" fill="hold">
                            <p:stCondLst>
                              <p:cond delay="0"/>
                            </p:stCondLst>
                            <p:childTnLst>
                              <p:par>
                                <p:cTn id="254" presetID="18" presetClass="entr" presetSubtype="6" fill="hold" grpId="0" nodeType="clickEffect">
                                  <p:stCondLst>
                                    <p:cond delay="0"/>
                                  </p:stCondLst>
                                  <p:childTnLst>
                                    <p:set>
                                      <p:cBhvr>
                                        <p:cTn id="255" dur="1" fill="hold">
                                          <p:stCondLst>
                                            <p:cond delay="0"/>
                                          </p:stCondLst>
                                        </p:cTn>
                                        <p:tgtEl>
                                          <p:spTgt spid="38950"/>
                                        </p:tgtEl>
                                        <p:attrNameLst>
                                          <p:attrName>style.visibility</p:attrName>
                                        </p:attrNameLst>
                                      </p:cBhvr>
                                      <p:to>
                                        <p:strVal val="visible"/>
                                      </p:to>
                                    </p:set>
                                    <p:animEffect transition="in" filter="strips(downRight)">
                                      <p:cBhvr>
                                        <p:cTn id="256" dur="500"/>
                                        <p:tgtEl>
                                          <p:spTgt spid="38950"/>
                                        </p:tgtEl>
                                      </p:cBhvr>
                                    </p:animEffect>
                                  </p:childTnLst>
                                </p:cTn>
                              </p:par>
                            </p:childTnLst>
                          </p:cTn>
                        </p:par>
                      </p:childTnLst>
                    </p:cTn>
                  </p:par>
                  <p:par>
                    <p:cTn id="257" fill="hold">
                      <p:stCondLst>
                        <p:cond delay="indefinite"/>
                      </p:stCondLst>
                      <p:childTnLst>
                        <p:par>
                          <p:cTn id="258" fill="hold">
                            <p:stCondLst>
                              <p:cond delay="0"/>
                            </p:stCondLst>
                            <p:childTnLst>
                              <p:par>
                                <p:cTn id="259" presetID="18" presetClass="entr" presetSubtype="3" fill="hold" grpId="0" nodeType="clickEffect">
                                  <p:stCondLst>
                                    <p:cond delay="0"/>
                                  </p:stCondLst>
                                  <p:childTnLst>
                                    <p:set>
                                      <p:cBhvr>
                                        <p:cTn id="260" dur="1" fill="hold">
                                          <p:stCondLst>
                                            <p:cond delay="0"/>
                                          </p:stCondLst>
                                        </p:cTn>
                                        <p:tgtEl>
                                          <p:spTgt spid="38951"/>
                                        </p:tgtEl>
                                        <p:attrNameLst>
                                          <p:attrName>style.visibility</p:attrName>
                                        </p:attrNameLst>
                                      </p:cBhvr>
                                      <p:to>
                                        <p:strVal val="visible"/>
                                      </p:to>
                                    </p:set>
                                    <p:animEffect transition="in" filter="strips(upRight)">
                                      <p:cBhvr>
                                        <p:cTn id="261" dur="500"/>
                                        <p:tgtEl>
                                          <p:spTgt spid="38951"/>
                                        </p:tgtEl>
                                      </p:cBhvr>
                                    </p:animEffect>
                                  </p:childTnLst>
                                </p:cTn>
                              </p:par>
                            </p:childTnLst>
                          </p:cTn>
                        </p:par>
                      </p:childTnLst>
                    </p:cTn>
                  </p:par>
                  <p:par>
                    <p:cTn id="262" fill="hold">
                      <p:stCondLst>
                        <p:cond delay="indefinite"/>
                      </p:stCondLst>
                      <p:childTnLst>
                        <p:par>
                          <p:cTn id="263" fill="hold">
                            <p:stCondLst>
                              <p:cond delay="0"/>
                            </p:stCondLst>
                            <p:childTnLst>
                              <p:par>
                                <p:cTn id="264" presetID="18" presetClass="entr" presetSubtype="9" fill="hold" grpId="0" nodeType="clickEffect">
                                  <p:stCondLst>
                                    <p:cond delay="0"/>
                                  </p:stCondLst>
                                  <p:childTnLst>
                                    <p:set>
                                      <p:cBhvr>
                                        <p:cTn id="265" dur="1" fill="hold">
                                          <p:stCondLst>
                                            <p:cond delay="0"/>
                                          </p:stCondLst>
                                        </p:cTn>
                                        <p:tgtEl>
                                          <p:spTgt spid="38956"/>
                                        </p:tgtEl>
                                        <p:attrNameLst>
                                          <p:attrName>style.visibility</p:attrName>
                                        </p:attrNameLst>
                                      </p:cBhvr>
                                      <p:to>
                                        <p:strVal val="visible"/>
                                      </p:to>
                                    </p:set>
                                    <p:animEffect transition="in" filter="strips(upLeft)">
                                      <p:cBhvr>
                                        <p:cTn id="266" dur="500"/>
                                        <p:tgtEl>
                                          <p:spTgt spid="38956"/>
                                        </p:tgtEl>
                                      </p:cBhvr>
                                    </p:animEffect>
                                  </p:childTnLst>
                                </p:cTn>
                              </p:par>
                            </p:childTnLst>
                          </p:cTn>
                        </p:par>
                      </p:childTnLst>
                    </p:cTn>
                  </p:par>
                  <p:par>
                    <p:cTn id="267" fill="hold">
                      <p:stCondLst>
                        <p:cond delay="indefinite"/>
                      </p:stCondLst>
                      <p:childTnLst>
                        <p:par>
                          <p:cTn id="268" fill="hold">
                            <p:stCondLst>
                              <p:cond delay="0"/>
                            </p:stCondLst>
                            <p:childTnLst>
                              <p:par>
                                <p:cTn id="269" presetID="18" presetClass="entr" presetSubtype="9" fill="hold" grpId="0" nodeType="clickEffect">
                                  <p:stCondLst>
                                    <p:cond delay="0"/>
                                  </p:stCondLst>
                                  <p:childTnLst>
                                    <p:set>
                                      <p:cBhvr>
                                        <p:cTn id="270" dur="1" fill="hold">
                                          <p:stCondLst>
                                            <p:cond delay="0"/>
                                          </p:stCondLst>
                                        </p:cTn>
                                        <p:tgtEl>
                                          <p:spTgt spid="38957"/>
                                        </p:tgtEl>
                                        <p:attrNameLst>
                                          <p:attrName>style.visibility</p:attrName>
                                        </p:attrNameLst>
                                      </p:cBhvr>
                                      <p:to>
                                        <p:strVal val="visible"/>
                                      </p:to>
                                    </p:set>
                                    <p:animEffect transition="in" filter="strips(upLeft)">
                                      <p:cBhvr>
                                        <p:cTn id="271" dur="500"/>
                                        <p:tgtEl>
                                          <p:spTgt spid="38957"/>
                                        </p:tgtEl>
                                      </p:cBhvr>
                                    </p:animEffect>
                                  </p:childTnLst>
                                </p:cTn>
                              </p:par>
                            </p:childTnLst>
                          </p:cTn>
                        </p:par>
                      </p:childTnLst>
                    </p:cTn>
                  </p:par>
                  <p:par>
                    <p:cTn id="272" fill="hold">
                      <p:stCondLst>
                        <p:cond delay="indefinite"/>
                      </p:stCondLst>
                      <p:childTnLst>
                        <p:par>
                          <p:cTn id="273" fill="hold">
                            <p:stCondLst>
                              <p:cond delay="0"/>
                            </p:stCondLst>
                            <p:childTnLst>
                              <p:par>
                                <p:cTn id="274" presetID="18" presetClass="entr" presetSubtype="12" fill="hold" grpId="0" nodeType="clickEffect">
                                  <p:stCondLst>
                                    <p:cond delay="0"/>
                                  </p:stCondLst>
                                  <p:childTnLst>
                                    <p:set>
                                      <p:cBhvr>
                                        <p:cTn id="275" dur="1" fill="hold">
                                          <p:stCondLst>
                                            <p:cond delay="0"/>
                                          </p:stCondLst>
                                        </p:cTn>
                                        <p:tgtEl>
                                          <p:spTgt spid="38958"/>
                                        </p:tgtEl>
                                        <p:attrNameLst>
                                          <p:attrName>style.visibility</p:attrName>
                                        </p:attrNameLst>
                                      </p:cBhvr>
                                      <p:to>
                                        <p:strVal val="visible"/>
                                      </p:to>
                                    </p:set>
                                    <p:animEffect transition="in" filter="strips(downLeft)">
                                      <p:cBhvr>
                                        <p:cTn id="276" dur="500"/>
                                        <p:tgtEl>
                                          <p:spTgt spid="38958"/>
                                        </p:tgtEl>
                                      </p:cBhvr>
                                    </p:animEffect>
                                  </p:childTnLst>
                                </p:cTn>
                              </p:par>
                            </p:childTnLst>
                          </p:cTn>
                        </p:par>
                      </p:childTnLst>
                    </p:cTn>
                  </p:par>
                  <p:par>
                    <p:cTn id="277" fill="hold">
                      <p:stCondLst>
                        <p:cond delay="indefinite"/>
                      </p:stCondLst>
                      <p:childTnLst>
                        <p:par>
                          <p:cTn id="278" fill="hold">
                            <p:stCondLst>
                              <p:cond delay="0"/>
                            </p:stCondLst>
                            <p:childTnLst>
                              <p:par>
                                <p:cTn id="279" presetID="23" presetClass="entr" presetSubtype="16" fill="hold" nodeType="clickEffect">
                                  <p:stCondLst>
                                    <p:cond delay="0"/>
                                  </p:stCondLst>
                                  <p:childTnLst>
                                    <p:set>
                                      <p:cBhvr>
                                        <p:cTn id="280" dur="1" fill="hold">
                                          <p:stCondLst>
                                            <p:cond delay="0"/>
                                          </p:stCondLst>
                                        </p:cTn>
                                        <p:tgtEl>
                                          <p:spTgt spid="38952"/>
                                        </p:tgtEl>
                                        <p:attrNameLst>
                                          <p:attrName>style.visibility</p:attrName>
                                        </p:attrNameLst>
                                      </p:cBhvr>
                                      <p:to>
                                        <p:strVal val="visible"/>
                                      </p:to>
                                    </p:set>
                                    <p:anim calcmode="lin" valueType="num">
                                      <p:cBhvr>
                                        <p:cTn id="281" dur="500" fill="hold"/>
                                        <p:tgtEl>
                                          <p:spTgt spid="38952"/>
                                        </p:tgtEl>
                                        <p:attrNameLst>
                                          <p:attrName>ppt_w</p:attrName>
                                        </p:attrNameLst>
                                      </p:cBhvr>
                                      <p:tavLst>
                                        <p:tav tm="0">
                                          <p:val>
                                            <p:fltVal val="0"/>
                                          </p:val>
                                        </p:tav>
                                        <p:tav tm="100000">
                                          <p:val>
                                            <p:strVal val="#ppt_w"/>
                                          </p:val>
                                        </p:tav>
                                      </p:tavLst>
                                    </p:anim>
                                    <p:anim calcmode="lin" valueType="num">
                                      <p:cBhvr>
                                        <p:cTn id="282" dur="500" fill="hold"/>
                                        <p:tgtEl>
                                          <p:spTgt spid="38952"/>
                                        </p:tgtEl>
                                        <p:attrNameLst>
                                          <p:attrName>ppt_h</p:attrName>
                                        </p:attrNameLst>
                                      </p:cBhvr>
                                      <p:tavLst>
                                        <p:tav tm="0">
                                          <p:val>
                                            <p:fltVal val="0"/>
                                          </p:val>
                                        </p:tav>
                                        <p:tav tm="100000">
                                          <p:val>
                                            <p:strVal val="#ppt_h"/>
                                          </p:val>
                                        </p:tav>
                                      </p:tavLst>
                                    </p:anim>
                                  </p:childTnLst>
                                </p:cTn>
                              </p:par>
                            </p:childTnLst>
                          </p:cTn>
                        </p:par>
                      </p:childTnLst>
                    </p:cTn>
                  </p:par>
                  <p:par>
                    <p:cTn id="283" fill="hold">
                      <p:stCondLst>
                        <p:cond delay="indefinite"/>
                      </p:stCondLst>
                      <p:childTnLst>
                        <p:par>
                          <p:cTn id="284" fill="hold">
                            <p:stCondLst>
                              <p:cond delay="0"/>
                            </p:stCondLst>
                            <p:childTnLst>
                              <p:par>
                                <p:cTn id="285" presetID="23" presetClass="entr" presetSubtype="16" fill="hold" nodeType="clickEffect">
                                  <p:stCondLst>
                                    <p:cond delay="0"/>
                                  </p:stCondLst>
                                  <p:childTnLst>
                                    <p:set>
                                      <p:cBhvr>
                                        <p:cTn id="286" dur="1" fill="hold">
                                          <p:stCondLst>
                                            <p:cond delay="0"/>
                                          </p:stCondLst>
                                        </p:cTn>
                                        <p:tgtEl>
                                          <p:spTgt spid="38959"/>
                                        </p:tgtEl>
                                        <p:attrNameLst>
                                          <p:attrName>style.visibility</p:attrName>
                                        </p:attrNameLst>
                                      </p:cBhvr>
                                      <p:to>
                                        <p:strVal val="visible"/>
                                      </p:to>
                                    </p:set>
                                    <p:anim calcmode="lin" valueType="num">
                                      <p:cBhvr>
                                        <p:cTn id="287" dur="500" fill="hold"/>
                                        <p:tgtEl>
                                          <p:spTgt spid="38959"/>
                                        </p:tgtEl>
                                        <p:attrNameLst>
                                          <p:attrName>ppt_w</p:attrName>
                                        </p:attrNameLst>
                                      </p:cBhvr>
                                      <p:tavLst>
                                        <p:tav tm="0">
                                          <p:val>
                                            <p:fltVal val="0"/>
                                          </p:val>
                                        </p:tav>
                                        <p:tav tm="100000">
                                          <p:val>
                                            <p:strVal val="#ppt_w"/>
                                          </p:val>
                                        </p:tav>
                                      </p:tavLst>
                                    </p:anim>
                                    <p:anim calcmode="lin" valueType="num">
                                      <p:cBhvr>
                                        <p:cTn id="288" dur="500" fill="hold"/>
                                        <p:tgtEl>
                                          <p:spTgt spid="38959"/>
                                        </p:tgtEl>
                                        <p:attrNameLst>
                                          <p:attrName>ppt_h</p:attrName>
                                        </p:attrNameLst>
                                      </p:cBhvr>
                                      <p:tavLst>
                                        <p:tav tm="0">
                                          <p:val>
                                            <p:fltVal val="0"/>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8" fill="hold" grpId="0" nodeType="clickEffect">
                                  <p:stCondLst>
                                    <p:cond delay="0"/>
                                  </p:stCondLst>
                                  <p:childTnLst>
                                    <p:set>
                                      <p:cBhvr>
                                        <p:cTn id="292" dur="1" fill="hold">
                                          <p:stCondLst>
                                            <p:cond delay="0"/>
                                          </p:stCondLst>
                                        </p:cTn>
                                        <p:tgtEl>
                                          <p:spTgt spid="38980"/>
                                        </p:tgtEl>
                                        <p:attrNameLst>
                                          <p:attrName>style.visibility</p:attrName>
                                        </p:attrNameLst>
                                      </p:cBhvr>
                                      <p:to>
                                        <p:strVal val="visible"/>
                                      </p:to>
                                    </p:set>
                                    <p:anim calcmode="lin" valueType="num">
                                      <p:cBhvr additive="base">
                                        <p:cTn id="293" dur="500" fill="hold"/>
                                        <p:tgtEl>
                                          <p:spTgt spid="38980"/>
                                        </p:tgtEl>
                                        <p:attrNameLst>
                                          <p:attrName>ppt_x</p:attrName>
                                        </p:attrNameLst>
                                      </p:cBhvr>
                                      <p:tavLst>
                                        <p:tav tm="0">
                                          <p:val>
                                            <p:strVal val="0-#ppt_w/2"/>
                                          </p:val>
                                        </p:tav>
                                        <p:tav tm="100000">
                                          <p:val>
                                            <p:strVal val="#ppt_x"/>
                                          </p:val>
                                        </p:tav>
                                      </p:tavLst>
                                    </p:anim>
                                    <p:anim calcmode="lin" valueType="num">
                                      <p:cBhvr additive="base">
                                        <p:cTn id="294" dur="500" fill="hold"/>
                                        <p:tgtEl>
                                          <p:spTgt spid="38980"/>
                                        </p:tgtEl>
                                        <p:attrNameLst>
                                          <p:attrName>ppt_y</p:attrName>
                                        </p:attrNameLst>
                                      </p:cBhvr>
                                      <p:tavLst>
                                        <p:tav tm="0">
                                          <p:val>
                                            <p:strVal val="#ppt_y"/>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7" presetClass="entr" presetSubtype="10" fill="hold" grpId="0" nodeType="clickEffect">
                                  <p:stCondLst>
                                    <p:cond delay="0"/>
                                  </p:stCondLst>
                                  <p:childTnLst>
                                    <p:set>
                                      <p:cBhvr>
                                        <p:cTn id="298" dur="1" fill="hold">
                                          <p:stCondLst>
                                            <p:cond delay="0"/>
                                          </p:stCondLst>
                                        </p:cTn>
                                        <p:tgtEl>
                                          <p:spTgt spid="38986"/>
                                        </p:tgtEl>
                                        <p:attrNameLst>
                                          <p:attrName>style.visibility</p:attrName>
                                        </p:attrNameLst>
                                      </p:cBhvr>
                                      <p:to>
                                        <p:strVal val="visible"/>
                                      </p:to>
                                    </p:set>
                                    <p:anim calcmode="lin" valueType="num">
                                      <p:cBhvr>
                                        <p:cTn id="299" dur="500" fill="hold"/>
                                        <p:tgtEl>
                                          <p:spTgt spid="38986"/>
                                        </p:tgtEl>
                                        <p:attrNameLst>
                                          <p:attrName>ppt_w</p:attrName>
                                        </p:attrNameLst>
                                      </p:cBhvr>
                                      <p:tavLst>
                                        <p:tav tm="0">
                                          <p:val>
                                            <p:fltVal val="0"/>
                                          </p:val>
                                        </p:tav>
                                        <p:tav tm="100000">
                                          <p:val>
                                            <p:strVal val="#ppt_w"/>
                                          </p:val>
                                        </p:tav>
                                      </p:tavLst>
                                    </p:anim>
                                    <p:anim calcmode="lin" valueType="num">
                                      <p:cBhvr>
                                        <p:cTn id="300" dur="500" fill="hold"/>
                                        <p:tgtEl>
                                          <p:spTgt spid="38986"/>
                                        </p:tgtEl>
                                        <p:attrNameLst>
                                          <p:attrName>ppt_h</p:attrName>
                                        </p:attrNameLst>
                                      </p:cBhvr>
                                      <p:tavLst>
                                        <p:tav tm="0">
                                          <p:val>
                                            <p:strVal val="#ppt_h"/>
                                          </p:val>
                                        </p:tav>
                                        <p:tav tm="100000">
                                          <p:val>
                                            <p:strVal val="#ppt_h"/>
                                          </p:val>
                                        </p:tav>
                                      </p:tavLst>
                                    </p:anim>
                                  </p:childTnLst>
                                </p:cTn>
                              </p:par>
                            </p:childTnLst>
                          </p:cTn>
                        </p:par>
                      </p:childTnLst>
                    </p:cTn>
                  </p:par>
                  <p:par>
                    <p:cTn id="301" fill="hold">
                      <p:stCondLst>
                        <p:cond delay="indefinite"/>
                      </p:stCondLst>
                      <p:childTnLst>
                        <p:par>
                          <p:cTn id="302" fill="hold">
                            <p:stCondLst>
                              <p:cond delay="0"/>
                            </p:stCondLst>
                            <p:childTnLst>
                              <p:par>
                                <p:cTn id="303" presetID="17" presetClass="entr" presetSubtype="10" fill="hold" grpId="0" nodeType="clickEffect">
                                  <p:stCondLst>
                                    <p:cond delay="0"/>
                                  </p:stCondLst>
                                  <p:childTnLst>
                                    <p:set>
                                      <p:cBhvr>
                                        <p:cTn id="304" dur="1" fill="hold">
                                          <p:stCondLst>
                                            <p:cond delay="0"/>
                                          </p:stCondLst>
                                        </p:cTn>
                                        <p:tgtEl>
                                          <p:spTgt spid="38987"/>
                                        </p:tgtEl>
                                        <p:attrNameLst>
                                          <p:attrName>style.visibility</p:attrName>
                                        </p:attrNameLst>
                                      </p:cBhvr>
                                      <p:to>
                                        <p:strVal val="visible"/>
                                      </p:to>
                                    </p:set>
                                    <p:anim calcmode="lin" valueType="num">
                                      <p:cBhvr>
                                        <p:cTn id="305" dur="500" fill="hold"/>
                                        <p:tgtEl>
                                          <p:spTgt spid="38987"/>
                                        </p:tgtEl>
                                        <p:attrNameLst>
                                          <p:attrName>ppt_w</p:attrName>
                                        </p:attrNameLst>
                                      </p:cBhvr>
                                      <p:tavLst>
                                        <p:tav tm="0">
                                          <p:val>
                                            <p:fltVal val="0"/>
                                          </p:val>
                                        </p:tav>
                                        <p:tav tm="100000">
                                          <p:val>
                                            <p:strVal val="#ppt_w"/>
                                          </p:val>
                                        </p:tav>
                                      </p:tavLst>
                                    </p:anim>
                                    <p:anim calcmode="lin" valueType="num">
                                      <p:cBhvr>
                                        <p:cTn id="306" dur="500" fill="hold"/>
                                        <p:tgtEl>
                                          <p:spTgt spid="38987"/>
                                        </p:tgtEl>
                                        <p:attrNameLst>
                                          <p:attrName>ppt_h</p:attrName>
                                        </p:attrNameLst>
                                      </p:cBhvr>
                                      <p:tavLst>
                                        <p:tav tm="0">
                                          <p:val>
                                            <p:strVal val="#ppt_h"/>
                                          </p:val>
                                        </p:tav>
                                        <p:tav tm="100000">
                                          <p:val>
                                            <p:strVal val="#ppt_h"/>
                                          </p:val>
                                        </p:tav>
                                      </p:tavLst>
                                    </p:anim>
                                  </p:childTnLst>
                                </p:cTn>
                              </p:par>
                            </p:childTnLst>
                          </p:cTn>
                        </p:par>
                      </p:childTnLst>
                    </p:cTn>
                  </p:par>
                  <p:par>
                    <p:cTn id="307" fill="hold">
                      <p:stCondLst>
                        <p:cond delay="indefinite"/>
                      </p:stCondLst>
                      <p:childTnLst>
                        <p:par>
                          <p:cTn id="308" fill="hold">
                            <p:stCondLst>
                              <p:cond delay="0"/>
                            </p:stCondLst>
                            <p:childTnLst>
                              <p:par>
                                <p:cTn id="309" presetID="17" presetClass="entr" presetSubtype="10" fill="hold" grpId="0" nodeType="clickEffect">
                                  <p:stCondLst>
                                    <p:cond delay="0"/>
                                  </p:stCondLst>
                                  <p:childTnLst>
                                    <p:set>
                                      <p:cBhvr>
                                        <p:cTn id="310" dur="1" fill="hold">
                                          <p:stCondLst>
                                            <p:cond delay="0"/>
                                          </p:stCondLst>
                                        </p:cTn>
                                        <p:tgtEl>
                                          <p:spTgt spid="38988"/>
                                        </p:tgtEl>
                                        <p:attrNameLst>
                                          <p:attrName>style.visibility</p:attrName>
                                        </p:attrNameLst>
                                      </p:cBhvr>
                                      <p:to>
                                        <p:strVal val="visible"/>
                                      </p:to>
                                    </p:set>
                                    <p:anim calcmode="lin" valueType="num">
                                      <p:cBhvr>
                                        <p:cTn id="311" dur="500" fill="hold"/>
                                        <p:tgtEl>
                                          <p:spTgt spid="38988"/>
                                        </p:tgtEl>
                                        <p:attrNameLst>
                                          <p:attrName>ppt_w</p:attrName>
                                        </p:attrNameLst>
                                      </p:cBhvr>
                                      <p:tavLst>
                                        <p:tav tm="0">
                                          <p:val>
                                            <p:fltVal val="0"/>
                                          </p:val>
                                        </p:tav>
                                        <p:tav tm="100000">
                                          <p:val>
                                            <p:strVal val="#ppt_w"/>
                                          </p:val>
                                        </p:tav>
                                      </p:tavLst>
                                    </p:anim>
                                    <p:anim calcmode="lin" valueType="num">
                                      <p:cBhvr>
                                        <p:cTn id="312" dur="500" fill="hold"/>
                                        <p:tgtEl>
                                          <p:spTgt spid="389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5" grpId="0" animBg="1"/>
      <p:bldP spid="38922" grpId="0" animBg="1"/>
      <p:bldP spid="38923" grpId="0" animBg="1"/>
      <p:bldP spid="38924" grpId="0" animBg="1"/>
      <p:bldP spid="38925" grpId="0" animBg="1"/>
      <p:bldP spid="38926" grpId="0" animBg="1"/>
      <p:bldP spid="38927" grpId="0" animBg="1"/>
      <p:bldP spid="38928" grpId="0" animBg="1"/>
      <p:bldP spid="38929" grpId="0" animBg="1"/>
      <p:bldP spid="38930" grpId="0" animBg="1"/>
      <p:bldP spid="38931" grpId="0" animBg="1"/>
      <p:bldP spid="38932" grpId="0" animBg="1"/>
      <p:bldP spid="38933" grpId="0" animBg="1"/>
      <p:bldP spid="38934" grpId="0" animBg="1"/>
      <p:bldP spid="38948" grpId="0" animBg="1"/>
      <p:bldP spid="38949" grpId="0" animBg="1"/>
      <p:bldP spid="38950" grpId="0" animBg="1"/>
      <p:bldP spid="38951" grpId="0" animBg="1"/>
      <p:bldP spid="38956" grpId="0" animBg="1"/>
      <p:bldP spid="38957" grpId="0" animBg="1"/>
      <p:bldP spid="38958" grpId="0" animBg="1"/>
      <p:bldP spid="38971" grpId="0" animBg="1"/>
      <p:bldP spid="38980" grpId="0" autoUpdateAnimBg="0"/>
      <p:bldP spid="38984" grpId="0" autoUpdateAnimBg="0"/>
      <p:bldP spid="38985" grpId="0" autoUpdateAnimBg="0"/>
      <p:bldP spid="38986" grpId="0" autoUpdateAnimBg="0"/>
      <p:bldP spid="38987" grpId="0" autoUpdateAnimBg="0"/>
      <p:bldP spid="38988" grpId="0" autoUpdateAnimBg="0"/>
      <p:bldP spid="39004" grpId="0" autoUpdateAnimBg="0"/>
      <p:bldP spid="39005" grpId="0" autoUpdateAnimBg="0"/>
      <p:bldP spid="39006" grpId="0" autoUpdateAnimBg="0"/>
      <p:bldP spid="39007" grpId="0" autoUpdateAnimBg="0"/>
      <p:bldP spid="39008" grpId="0" autoUpdateAnimBg="0"/>
      <p:bldP spid="39009" grpId="0" autoUpdateAnimBg="0"/>
      <p:bldP spid="39010" grpId="0" autoUpdateAnimBg="0"/>
      <p:bldP spid="39011" grpId="0" autoUpdateAnimBg="0"/>
      <p:bldP spid="39012" grpId="0" autoUpdateAnimBg="0"/>
      <p:bldP spid="3901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Line 4"/>
          <p:cNvSpPr>
            <a:spLocks noChangeShapeType="1"/>
          </p:cNvSpPr>
          <p:nvPr/>
        </p:nvSpPr>
        <p:spPr bwMode="auto">
          <a:xfrm>
            <a:off x="457200" y="3419475"/>
            <a:ext cx="7924800" cy="0"/>
          </a:xfrm>
          <a:prstGeom prst="line">
            <a:avLst/>
          </a:prstGeom>
          <a:noFill/>
          <a:ln w="9525">
            <a:solidFill>
              <a:schemeClr val="tx1"/>
            </a:solidFill>
            <a:round/>
            <a:headEnd/>
            <a:tailEnd/>
          </a:ln>
          <a:effectLst/>
        </p:spPr>
        <p:txBody>
          <a:bodyPr/>
          <a:lstStyle/>
          <a:p>
            <a:endParaRPr lang="en-US"/>
          </a:p>
        </p:txBody>
      </p:sp>
      <p:sp>
        <p:nvSpPr>
          <p:cNvPr id="40966" name="Rectangle 6"/>
          <p:cNvSpPr>
            <a:spLocks noChangeArrowheads="1"/>
          </p:cNvSpPr>
          <p:nvPr/>
        </p:nvSpPr>
        <p:spPr bwMode="auto">
          <a:xfrm>
            <a:off x="660400" y="4076700"/>
            <a:ext cx="1435100" cy="1435100"/>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0968" name="Rectangle 8"/>
          <p:cNvSpPr>
            <a:spLocks noChangeArrowheads="1"/>
          </p:cNvSpPr>
          <p:nvPr/>
        </p:nvSpPr>
        <p:spPr bwMode="auto">
          <a:xfrm>
            <a:off x="660400" y="1077913"/>
            <a:ext cx="1435100" cy="2339975"/>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0976" name="Line 16"/>
          <p:cNvSpPr>
            <a:spLocks noChangeShapeType="1"/>
          </p:cNvSpPr>
          <p:nvPr/>
        </p:nvSpPr>
        <p:spPr bwMode="auto">
          <a:xfrm>
            <a:off x="1993900" y="4076700"/>
            <a:ext cx="3249613" cy="0"/>
          </a:xfrm>
          <a:prstGeom prst="line">
            <a:avLst/>
          </a:prstGeom>
          <a:noFill/>
          <a:ln w="9525">
            <a:solidFill>
              <a:srgbClr val="808080"/>
            </a:solidFill>
            <a:round/>
            <a:headEnd/>
            <a:tailEnd/>
          </a:ln>
          <a:effectLst/>
        </p:spPr>
        <p:txBody>
          <a:bodyPr/>
          <a:lstStyle/>
          <a:p>
            <a:endParaRPr lang="en-US"/>
          </a:p>
        </p:txBody>
      </p:sp>
      <p:sp>
        <p:nvSpPr>
          <p:cNvPr id="40977" name="Line 17"/>
          <p:cNvSpPr>
            <a:spLocks noChangeShapeType="1"/>
          </p:cNvSpPr>
          <p:nvPr/>
        </p:nvSpPr>
        <p:spPr bwMode="auto">
          <a:xfrm>
            <a:off x="2006600" y="5503863"/>
            <a:ext cx="3249613" cy="0"/>
          </a:xfrm>
          <a:prstGeom prst="line">
            <a:avLst/>
          </a:prstGeom>
          <a:noFill/>
          <a:ln w="9525">
            <a:solidFill>
              <a:srgbClr val="808080"/>
            </a:solidFill>
            <a:round/>
            <a:headEnd/>
            <a:tailEnd/>
          </a:ln>
          <a:effectLst/>
        </p:spPr>
        <p:txBody>
          <a:bodyPr/>
          <a:lstStyle/>
          <a:p>
            <a:endParaRPr lang="en-US"/>
          </a:p>
        </p:txBody>
      </p:sp>
      <p:sp>
        <p:nvSpPr>
          <p:cNvPr id="40969" name="Rectangle 9"/>
          <p:cNvSpPr>
            <a:spLocks noChangeArrowheads="1"/>
          </p:cNvSpPr>
          <p:nvPr/>
        </p:nvSpPr>
        <p:spPr bwMode="auto">
          <a:xfrm rot="2700000">
            <a:off x="3195638" y="908050"/>
            <a:ext cx="1435100" cy="2339975"/>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0970" name="Line 10"/>
          <p:cNvSpPr>
            <a:spLocks noChangeShapeType="1"/>
          </p:cNvSpPr>
          <p:nvPr/>
        </p:nvSpPr>
        <p:spPr bwMode="auto">
          <a:xfrm>
            <a:off x="2590800" y="2393950"/>
            <a:ext cx="0" cy="3117850"/>
          </a:xfrm>
          <a:prstGeom prst="line">
            <a:avLst/>
          </a:prstGeom>
          <a:noFill/>
          <a:ln w="9525">
            <a:solidFill>
              <a:srgbClr val="808080"/>
            </a:solidFill>
            <a:round/>
            <a:headEnd/>
            <a:tailEnd/>
          </a:ln>
          <a:effectLst/>
        </p:spPr>
        <p:txBody>
          <a:bodyPr/>
          <a:lstStyle/>
          <a:p>
            <a:endParaRPr lang="en-US"/>
          </a:p>
        </p:txBody>
      </p:sp>
      <p:sp>
        <p:nvSpPr>
          <p:cNvPr id="40972" name="Line 12"/>
          <p:cNvSpPr>
            <a:spLocks noChangeShapeType="1"/>
          </p:cNvSpPr>
          <p:nvPr/>
        </p:nvSpPr>
        <p:spPr bwMode="auto">
          <a:xfrm>
            <a:off x="3590925" y="3416300"/>
            <a:ext cx="0" cy="2095500"/>
          </a:xfrm>
          <a:prstGeom prst="line">
            <a:avLst/>
          </a:prstGeom>
          <a:noFill/>
          <a:ln w="9525">
            <a:solidFill>
              <a:srgbClr val="808080"/>
            </a:solidFill>
            <a:round/>
            <a:headEnd/>
            <a:tailEnd/>
          </a:ln>
          <a:effectLst/>
        </p:spPr>
        <p:txBody>
          <a:bodyPr/>
          <a:lstStyle/>
          <a:p>
            <a:endParaRPr lang="en-US"/>
          </a:p>
        </p:txBody>
      </p:sp>
      <p:sp>
        <p:nvSpPr>
          <p:cNvPr id="40973" name="Line 13"/>
          <p:cNvSpPr>
            <a:spLocks noChangeShapeType="1"/>
          </p:cNvSpPr>
          <p:nvPr/>
        </p:nvSpPr>
        <p:spPr bwMode="auto">
          <a:xfrm>
            <a:off x="4241800" y="771525"/>
            <a:ext cx="0" cy="4732338"/>
          </a:xfrm>
          <a:prstGeom prst="line">
            <a:avLst/>
          </a:prstGeom>
          <a:noFill/>
          <a:ln w="9525">
            <a:solidFill>
              <a:srgbClr val="808080"/>
            </a:solidFill>
            <a:round/>
            <a:headEnd/>
            <a:tailEnd/>
          </a:ln>
          <a:effectLst/>
        </p:spPr>
        <p:txBody>
          <a:bodyPr/>
          <a:lstStyle/>
          <a:p>
            <a:endParaRPr lang="en-US"/>
          </a:p>
        </p:txBody>
      </p:sp>
      <p:sp>
        <p:nvSpPr>
          <p:cNvPr id="40974" name="Line 14"/>
          <p:cNvSpPr>
            <a:spLocks noChangeShapeType="1"/>
          </p:cNvSpPr>
          <p:nvPr/>
        </p:nvSpPr>
        <p:spPr bwMode="auto">
          <a:xfrm>
            <a:off x="5243513" y="1768475"/>
            <a:ext cx="0" cy="3679825"/>
          </a:xfrm>
          <a:prstGeom prst="line">
            <a:avLst/>
          </a:prstGeom>
          <a:noFill/>
          <a:ln w="9525">
            <a:solidFill>
              <a:srgbClr val="808080"/>
            </a:solidFill>
            <a:round/>
            <a:headEnd/>
            <a:tailEnd/>
          </a:ln>
          <a:effectLst/>
        </p:spPr>
        <p:txBody>
          <a:bodyPr/>
          <a:lstStyle/>
          <a:p>
            <a:endParaRPr lang="en-US"/>
          </a:p>
        </p:txBody>
      </p:sp>
      <p:grpSp>
        <p:nvGrpSpPr>
          <p:cNvPr id="40984" name="Group 24"/>
          <p:cNvGrpSpPr>
            <a:grpSpLocks/>
          </p:cNvGrpSpPr>
          <p:nvPr/>
        </p:nvGrpSpPr>
        <p:grpSpPr bwMode="auto">
          <a:xfrm>
            <a:off x="2603500" y="4071938"/>
            <a:ext cx="2652713" cy="1444625"/>
            <a:chOff x="1640" y="2565"/>
            <a:chExt cx="1671" cy="910"/>
          </a:xfrm>
        </p:grpSpPr>
        <p:sp>
          <p:nvSpPr>
            <p:cNvPr id="40978" name="Rectangle 18"/>
            <p:cNvSpPr>
              <a:spLocks noChangeArrowheads="1"/>
            </p:cNvSpPr>
            <p:nvPr/>
          </p:nvSpPr>
          <p:spPr bwMode="auto">
            <a:xfrm>
              <a:off x="1640" y="2576"/>
              <a:ext cx="1671" cy="899"/>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0979" name="Line 19"/>
            <p:cNvSpPr>
              <a:spLocks noChangeShapeType="1"/>
            </p:cNvSpPr>
            <p:nvPr/>
          </p:nvSpPr>
          <p:spPr bwMode="auto">
            <a:xfrm>
              <a:off x="2672" y="2576"/>
              <a:ext cx="0" cy="891"/>
            </a:xfrm>
            <a:prstGeom prst="line">
              <a:avLst/>
            </a:prstGeom>
            <a:noFill/>
            <a:ln w="22225">
              <a:solidFill>
                <a:schemeClr val="tx1"/>
              </a:solidFill>
              <a:round/>
              <a:headEnd/>
              <a:tailEnd/>
            </a:ln>
            <a:effectLst/>
          </p:spPr>
          <p:txBody>
            <a:bodyPr/>
            <a:lstStyle/>
            <a:p>
              <a:endParaRPr lang="en-US"/>
            </a:p>
          </p:txBody>
        </p:sp>
        <p:sp>
          <p:nvSpPr>
            <p:cNvPr id="40980" name="Line 20"/>
            <p:cNvSpPr>
              <a:spLocks noChangeShapeType="1"/>
            </p:cNvSpPr>
            <p:nvPr/>
          </p:nvSpPr>
          <p:spPr bwMode="auto">
            <a:xfrm>
              <a:off x="2262" y="2565"/>
              <a:ext cx="0" cy="891"/>
            </a:xfrm>
            <a:prstGeom prst="line">
              <a:avLst/>
            </a:prstGeom>
            <a:noFill/>
            <a:ln w="22225">
              <a:solidFill>
                <a:schemeClr val="tx1"/>
              </a:solidFill>
              <a:prstDash val="lgDash"/>
              <a:round/>
              <a:headEnd/>
              <a:tailEnd/>
            </a:ln>
            <a:effectLst/>
          </p:spPr>
          <p:txBody>
            <a:bodyPr/>
            <a:lstStyle/>
            <a:p>
              <a:endParaRPr lang="en-US"/>
            </a:p>
          </p:txBody>
        </p:sp>
      </p:grpSp>
      <p:sp>
        <p:nvSpPr>
          <p:cNvPr id="40981" name="Line 21"/>
          <p:cNvSpPr>
            <a:spLocks noChangeShapeType="1"/>
          </p:cNvSpPr>
          <p:nvPr/>
        </p:nvSpPr>
        <p:spPr bwMode="auto">
          <a:xfrm>
            <a:off x="660400" y="1077913"/>
            <a:ext cx="0" cy="3011487"/>
          </a:xfrm>
          <a:prstGeom prst="line">
            <a:avLst/>
          </a:prstGeom>
          <a:noFill/>
          <a:ln w="9525">
            <a:solidFill>
              <a:srgbClr val="808080"/>
            </a:solidFill>
            <a:round/>
            <a:headEnd/>
            <a:tailEnd/>
          </a:ln>
          <a:effectLst/>
        </p:spPr>
        <p:txBody>
          <a:bodyPr/>
          <a:lstStyle/>
          <a:p>
            <a:endParaRPr lang="en-US"/>
          </a:p>
        </p:txBody>
      </p:sp>
      <p:sp>
        <p:nvSpPr>
          <p:cNvPr id="40982" name="Line 22"/>
          <p:cNvSpPr>
            <a:spLocks noChangeShapeType="1"/>
          </p:cNvSpPr>
          <p:nvPr/>
        </p:nvSpPr>
        <p:spPr bwMode="auto">
          <a:xfrm>
            <a:off x="2084388" y="1077913"/>
            <a:ext cx="0" cy="3011487"/>
          </a:xfrm>
          <a:prstGeom prst="line">
            <a:avLst/>
          </a:prstGeom>
          <a:noFill/>
          <a:ln w="9525">
            <a:solidFill>
              <a:srgbClr val="808080"/>
            </a:solidFill>
            <a:round/>
            <a:headEnd/>
            <a:tailEnd/>
          </a:ln>
          <a:effectLst/>
        </p:spPr>
        <p:txBody>
          <a:bodyPr/>
          <a:lstStyle/>
          <a:p>
            <a:endParaRPr lang="en-US"/>
          </a:p>
        </p:txBody>
      </p:sp>
      <p:sp>
        <p:nvSpPr>
          <p:cNvPr id="40986" name="Rectangle 26"/>
          <p:cNvSpPr>
            <a:spLocks noChangeArrowheads="1"/>
          </p:cNvSpPr>
          <p:nvPr/>
        </p:nvSpPr>
        <p:spPr bwMode="auto">
          <a:xfrm rot="3604925">
            <a:off x="5716588" y="4405313"/>
            <a:ext cx="2652712" cy="1427162"/>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0987" name="Line 27"/>
          <p:cNvSpPr>
            <a:spLocks noChangeShapeType="1"/>
          </p:cNvSpPr>
          <p:nvPr/>
        </p:nvSpPr>
        <p:spPr bwMode="auto">
          <a:xfrm rot="3604925">
            <a:off x="7204869" y="4679157"/>
            <a:ext cx="0" cy="1414462"/>
          </a:xfrm>
          <a:prstGeom prst="line">
            <a:avLst/>
          </a:prstGeom>
          <a:noFill/>
          <a:ln w="22225">
            <a:solidFill>
              <a:schemeClr val="tx1"/>
            </a:solidFill>
            <a:round/>
            <a:headEnd/>
            <a:tailEnd/>
          </a:ln>
          <a:effectLst/>
        </p:spPr>
        <p:txBody>
          <a:bodyPr/>
          <a:lstStyle/>
          <a:p>
            <a:endParaRPr lang="en-US"/>
          </a:p>
        </p:txBody>
      </p:sp>
      <p:sp>
        <p:nvSpPr>
          <p:cNvPr id="40988" name="Line 28"/>
          <p:cNvSpPr>
            <a:spLocks noChangeShapeType="1"/>
          </p:cNvSpPr>
          <p:nvPr/>
        </p:nvSpPr>
        <p:spPr bwMode="auto">
          <a:xfrm rot="3604925">
            <a:off x="6877844" y="4096544"/>
            <a:ext cx="0" cy="1452562"/>
          </a:xfrm>
          <a:prstGeom prst="line">
            <a:avLst/>
          </a:prstGeom>
          <a:noFill/>
          <a:ln w="22225">
            <a:solidFill>
              <a:schemeClr val="tx1"/>
            </a:solidFill>
            <a:prstDash val="lgDash"/>
            <a:round/>
            <a:headEnd/>
            <a:tailEnd/>
          </a:ln>
          <a:effectLst/>
        </p:spPr>
        <p:txBody>
          <a:bodyPr/>
          <a:lstStyle/>
          <a:p>
            <a:endParaRPr lang="en-US"/>
          </a:p>
        </p:txBody>
      </p:sp>
      <p:sp>
        <p:nvSpPr>
          <p:cNvPr id="40997" name="Line 37"/>
          <p:cNvSpPr>
            <a:spLocks noChangeShapeType="1"/>
          </p:cNvSpPr>
          <p:nvPr/>
        </p:nvSpPr>
        <p:spPr bwMode="auto">
          <a:xfrm>
            <a:off x="5767388" y="2230438"/>
            <a:ext cx="0" cy="2095500"/>
          </a:xfrm>
          <a:prstGeom prst="line">
            <a:avLst/>
          </a:prstGeom>
          <a:noFill/>
          <a:ln w="9525">
            <a:solidFill>
              <a:srgbClr val="808080"/>
            </a:solidFill>
            <a:round/>
            <a:headEnd/>
            <a:tailEnd/>
          </a:ln>
          <a:effectLst/>
        </p:spPr>
        <p:txBody>
          <a:bodyPr/>
          <a:lstStyle/>
          <a:p>
            <a:endParaRPr lang="en-US"/>
          </a:p>
        </p:txBody>
      </p:sp>
      <p:sp>
        <p:nvSpPr>
          <p:cNvPr id="40998" name="Line 38"/>
          <p:cNvSpPr>
            <a:spLocks noChangeShapeType="1"/>
          </p:cNvSpPr>
          <p:nvPr/>
        </p:nvSpPr>
        <p:spPr bwMode="auto">
          <a:xfrm>
            <a:off x="6259513" y="2230438"/>
            <a:ext cx="0" cy="2949575"/>
          </a:xfrm>
          <a:prstGeom prst="line">
            <a:avLst/>
          </a:prstGeom>
          <a:noFill/>
          <a:ln w="9525">
            <a:solidFill>
              <a:srgbClr val="808080"/>
            </a:solidFill>
            <a:round/>
            <a:headEnd/>
            <a:tailEnd/>
          </a:ln>
          <a:effectLst/>
        </p:spPr>
        <p:txBody>
          <a:bodyPr/>
          <a:lstStyle/>
          <a:p>
            <a:endParaRPr lang="en-US"/>
          </a:p>
        </p:txBody>
      </p:sp>
      <p:sp>
        <p:nvSpPr>
          <p:cNvPr id="40999" name="Line 39"/>
          <p:cNvSpPr>
            <a:spLocks noChangeShapeType="1"/>
          </p:cNvSpPr>
          <p:nvPr/>
        </p:nvSpPr>
        <p:spPr bwMode="auto">
          <a:xfrm>
            <a:off x="6581775" y="571500"/>
            <a:ext cx="0" cy="5173663"/>
          </a:xfrm>
          <a:prstGeom prst="line">
            <a:avLst/>
          </a:prstGeom>
          <a:noFill/>
          <a:ln w="9525">
            <a:solidFill>
              <a:srgbClr val="808080"/>
            </a:solidFill>
            <a:round/>
            <a:headEnd/>
            <a:tailEnd/>
          </a:ln>
          <a:effectLst/>
        </p:spPr>
        <p:txBody>
          <a:bodyPr/>
          <a:lstStyle/>
          <a:p>
            <a:endParaRPr lang="en-US"/>
          </a:p>
        </p:txBody>
      </p:sp>
      <p:sp>
        <p:nvSpPr>
          <p:cNvPr id="41000" name="Line 40"/>
          <p:cNvSpPr>
            <a:spLocks noChangeShapeType="1"/>
          </p:cNvSpPr>
          <p:nvPr/>
        </p:nvSpPr>
        <p:spPr bwMode="auto">
          <a:xfrm>
            <a:off x="7086600" y="571500"/>
            <a:ext cx="0" cy="6045200"/>
          </a:xfrm>
          <a:prstGeom prst="line">
            <a:avLst/>
          </a:prstGeom>
          <a:noFill/>
          <a:ln w="9525">
            <a:solidFill>
              <a:srgbClr val="808080"/>
            </a:solidFill>
            <a:round/>
            <a:headEnd/>
            <a:tailEnd/>
          </a:ln>
          <a:effectLst/>
        </p:spPr>
        <p:txBody>
          <a:bodyPr/>
          <a:lstStyle/>
          <a:p>
            <a:endParaRPr lang="en-US"/>
          </a:p>
        </p:txBody>
      </p:sp>
      <p:sp>
        <p:nvSpPr>
          <p:cNvPr id="41001" name="Line 41"/>
          <p:cNvSpPr>
            <a:spLocks noChangeShapeType="1"/>
          </p:cNvSpPr>
          <p:nvPr/>
        </p:nvSpPr>
        <p:spPr bwMode="auto">
          <a:xfrm>
            <a:off x="6997700" y="2230438"/>
            <a:ext cx="0" cy="1387475"/>
          </a:xfrm>
          <a:prstGeom prst="line">
            <a:avLst/>
          </a:prstGeom>
          <a:noFill/>
          <a:ln w="9525">
            <a:solidFill>
              <a:srgbClr val="808080"/>
            </a:solidFill>
            <a:round/>
            <a:headEnd/>
            <a:tailEnd/>
          </a:ln>
          <a:effectLst/>
        </p:spPr>
        <p:txBody>
          <a:bodyPr/>
          <a:lstStyle/>
          <a:p>
            <a:endParaRPr lang="en-US"/>
          </a:p>
        </p:txBody>
      </p:sp>
      <p:sp>
        <p:nvSpPr>
          <p:cNvPr id="41002" name="Line 42"/>
          <p:cNvSpPr>
            <a:spLocks noChangeShapeType="1"/>
          </p:cNvSpPr>
          <p:nvPr/>
        </p:nvSpPr>
        <p:spPr bwMode="auto">
          <a:xfrm>
            <a:off x="7488238" y="2065338"/>
            <a:ext cx="0" cy="2398712"/>
          </a:xfrm>
          <a:prstGeom prst="line">
            <a:avLst/>
          </a:prstGeom>
          <a:noFill/>
          <a:ln w="9525">
            <a:solidFill>
              <a:srgbClr val="808080"/>
            </a:solidFill>
            <a:round/>
            <a:headEnd/>
            <a:tailEnd/>
          </a:ln>
          <a:effectLst/>
        </p:spPr>
        <p:txBody>
          <a:bodyPr/>
          <a:lstStyle/>
          <a:p>
            <a:endParaRPr lang="en-US"/>
          </a:p>
        </p:txBody>
      </p:sp>
      <p:sp>
        <p:nvSpPr>
          <p:cNvPr id="41003" name="Line 43"/>
          <p:cNvSpPr>
            <a:spLocks noChangeShapeType="1"/>
          </p:cNvSpPr>
          <p:nvPr/>
        </p:nvSpPr>
        <p:spPr bwMode="auto">
          <a:xfrm>
            <a:off x="7818438" y="571500"/>
            <a:ext cx="0" cy="4459288"/>
          </a:xfrm>
          <a:prstGeom prst="line">
            <a:avLst/>
          </a:prstGeom>
          <a:noFill/>
          <a:ln w="9525">
            <a:solidFill>
              <a:srgbClr val="808080"/>
            </a:solidFill>
            <a:round/>
            <a:headEnd/>
            <a:tailEnd/>
          </a:ln>
          <a:effectLst/>
        </p:spPr>
        <p:txBody>
          <a:bodyPr/>
          <a:lstStyle/>
          <a:p>
            <a:endParaRPr lang="en-US"/>
          </a:p>
        </p:txBody>
      </p:sp>
      <p:sp>
        <p:nvSpPr>
          <p:cNvPr id="41004" name="Line 44"/>
          <p:cNvSpPr>
            <a:spLocks noChangeShapeType="1"/>
          </p:cNvSpPr>
          <p:nvPr/>
        </p:nvSpPr>
        <p:spPr bwMode="auto">
          <a:xfrm>
            <a:off x="8321675" y="571500"/>
            <a:ext cx="0" cy="5338763"/>
          </a:xfrm>
          <a:prstGeom prst="line">
            <a:avLst/>
          </a:prstGeom>
          <a:noFill/>
          <a:ln w="9525">
            <a:solidFill>
              <a:srgbClr val="808080"/>
            </a:solidFill>
            <a:round/>
            <a:headEnd/>
            <a:tailEnd/>
          </a:ln>
          <a:effectLst/>
        </p:spPr>
        <p:txBody>
          <a:bodyPr/>
          <a:lstStyle/>
          <a:p>
            <a:endParaRPr lang="en-US"/>
          </a:p>
        </p:txBody>
      </p:sp>
      <p:sp>
        <p:nvSpPr>
          <p:cNvPr id="41005" name="Line 45"/>
          <p:cNvSpPr>
            <a:spLocks noChangeShapeType="1"/>
          </p:cNvSpPr>
          <p:nvPr/>
        </p:nvSpPr>
        <p:spPr bwMode="auto">
          <a:xfrm>
            <a:off x="4354513" y="771525"/>
            <a:ext cx="4027487" cy="0"/>
          </a:xfrm>
          <a:prstGeom prst="line">
            <a:avLst/>
          </a:prstGeom>
          <a:noFill/>
          <a:ln w="9525">
            <a:solidFill>
              <a:srgbClr val="808080"/>
            </a:solidFill>
            <a:round/>
            <a:headEnd/>
            <a:tailEnd/>
          </a:ln>
          <a:effectLst/>
        </p:spPr>
        <p:txBody>
          <a:bodyPr/>
          <a:lstStyle/>
          <a:p>
            <a:endParaRPr lang="en-US"/>
          </a:p>
        </p:txBody>
      </p:sp>
      <p:sp>
        <p:nvSpPr>
          <p:cNvPr id="41006" name="Line 46"/>
          <p:cNvSpPr>
            <a:spLocks noChangeShapeType="1"/>
          </p:cNvSpPr>
          <p:nvPr/>
        </p:nvSpPr>
        <p:spPr bwMode="auto">
          <a:xfrm>
            <a:off x="5256213" y="1768475"/>
            <a:ext cx="3249612" cy="0"/>
          </a:xfrm>
          <a:prstGeom prst="line">
            <a:avLst/>
          </a:prstGeom>
          <a:noFill/>
          <a:ln w="9525">
            <a:solidFill>
              <a:srgbClr val="808080"/>
            </a:solidFill>
            <a:round/>
            <a:headEnd/>
            <a:tailEnd/>
          </a:ln>
          <a:effectLst/>
        </p:spPr>
        <p:txBody>
          <a:bodyPr/>
          <a:lstStyle/>
          <a:p>
            <a:endParaRPr lang="en-US"/>
          </a:p>
        </p:txBody>
      </p:sp>
      <p:sp>
        <p:nvSpPr>
          <p:cNvPr id="41007" name="Line 47"/>
          <p:cNvSpPr>
            <a:spLocks noChangeShapeType="1"/>
          </p:cNvSpPr>
          <p:nvPr/>
        </p:nvSpPr>
        <p:spPr bwMode="auto">
          <a:xfrm>
            <a:off x="2616200" y="2393950"/>
            <a:ext cx="4987925" cy="0"/>
          </a:xfrm>
          <a:prstGeom prst="line">
            <a:avLst/>
          </a:prstGeom>
          <a:noFill/>
          <a:ln w="9525">
            <a:solidFill>
              <a:srgbClr val="808080"/>
            </a:solidFill>
            <a:round/>
            <a:headEnd/>
            <a:tailEnd/>
          </a:ln>
          <a:effectLst/>
        </p:spPr>
        <p:txBody>
          <a:bodyPr/>
          <a:lstStyle/>
          <a:p>
            <a:endParaRPr lang="en-US"/>
          </a:p>
        </p:txBody>
      </p:sp>
      <p:sp>
        <p:nvSpPr>
          <p:cNvPr id="41009" name="Line 49"/>
          <p:cNvSpPr>
            <a:spLocks noChangeShapeType="1"/>
          </p:cNvSpPr>
          <p:nvPr/>
        </p:nvSpPr>
        <p:spPr bwMode="auto">
          <a:xfrm flipH="1" flipV="1">
            <a:off x="5767388" y="2393950"/>
            <a:ext cx="492125" cy="1022350"/>
          </a:xfrm>
          <a:prstGeom prst="line">
            <a:avLst/>
          </a:prstGeom>
          <a:noFill/>
          <a:ln w="9525">
            <a:solidFill>
              <a:schemeClr val="tx1"/>
            </a:solidFill>
            <a:round/>
            <a:headEnd/>
            <a:tailEnd/>
          </a:ln>
          <a:effectLst/>
        </p:spPr>
        <p:txBody>
          <a:bodyPr/>
          <a:lstStyle/>
          <a:p>
            <a:endParaRPr lang="en-US"/>
          </a:p>
        </p:txBody>
      </p:sp>
      <p:sp>
        <p:nvSpPr>
          <p:cNvPr id="41010" name="Line 50"/>
          <p:cNvSpPr>
            <a:spLocks noChangeShapeType="1"/>
          </p:cNvSpPr>
          <p:nvPr/>
        </p:nvSpPr>
        <p:spPr bwMode="auto">
          <a:xfrm>
            <a:off x="6259513" y="3416300"/>
            <a:ext cx="1228725" cy="1588"/>
          </a:xfrm>
          <a:prstGeom prst="line">
            <a:avLst/>
          </a:prstGeom>
          <a:noFill/>
          <a:ln w="9525">
            <a:solidFill>
              <a:schemeClr val="tx1"/>
            </a:solidFill>
            <a:round/>
            <a:headEnd/>
            <a:tailEnd/>
          </a:ln>
          <a:effectLst/>
        </p:spPr>
        <p:txBody>
          <a:bodyPr/>
          <a:lstStyle/>
          <a:p>
            <a:endParaRPr lang="en-US"/>
          </a:p>
        </p:txBody>
      </p:sp>
      <p:sp>
        <p:nvSpPr>
          <p:cNvPr id="41012" name="Line 52"/>
          <p:cNvSpPr>
            <a:spLocks noChangeShapeType="1"/>
          </p:cNvSpPr>
          <p:nvPr/>
        </p:nvSpPr>
        <p:spPr bwMode="auto">
          <a:xfrm flipH="1" flipV="1">
            <a:off x="6997700" y="2393950"/>
            <a:ext cx="490538" cy="1022350"/>
          </a:xfrm>
          <a:prstGeom prst="line">
            <a:avLst/>
          </a:prstGeom>
          <a:noFill/>
          <a:ln w="9525">
            <a:solidFill>
              <a:schemeClr val="tx1"/>
            </a:solidFill>
            <a:round/>
            <a:headEnd/>
            <a:tailEnd/>
          </a:ln>
          <a:effectLst/>
        </p:spPr>
        <p:txBody>
          <a:bodyPr/>
          <a:lstStyle/>
          <a:p>
            <a:endParaRPr lang="en-US"/>
          </a:p>
        </p:txBody>
      </p:sp>
      <p:sp>
        <p:nvSpPr>
          <p:cNvPr id="41013" name="Line 53"/>
          <p:cNvSpPr>
            <a:spLocks noChangeShapeType="1"/>
          </p:cNvSpPr>
          <p:nvPr/>
        </p:nvSpPr>
        <p:spPr bwMode="auto">
          <a:xfrm flipH="1">
            <a:off x="5767388" y="2393950"/>
            <a:ext cx="1230312" cy="0"/>
          </a:xfrm>
          <a:prstGeom prst="line">
            <a:avLst/>
          </a:prstGeom>
          <a:noFill/>
          <a:ln w="9525">
            <a:solidFill>
              <a:schemeClr val="tx1"/>
            </a:solidFill>
            <a:round/>
            <a:headEnd/>
            <a:tailEnd/>
          </a:ln>
          <a:effectLst/>
        </p:spPr>
        <p:txBody>
          <a:bodyPr/>
          <a:lstStyle/>
          <a:p>
            <a:endParaRPr lang="en-US"/>
          </a:p>
        </p:txBody>
      </p:sp>
      <p:sp>
        <p:nvSpPr>
          <p:cNvPr id="41014" name="Line 54"/>
          <p:cNvSpPr>
            <a:spLocks noChangeShapeType="1"/>
          </p:cNvSpPr>
          <p:nvPr/>
        </p:nvSpPr>
        <p:spPr bwMode="auto">
          <a:xfrm>
            <a:off x="7086600" y="1768475"/>
            <a:ext cx="1235075" cy="0"/>
          </a:xfrm>
          <a:prstGeom prst="line">
            <a:avLst/>
          </a:prstGeom>
          <a:noFill/>
          <a:ln w="9525">
            <a:solidFill>
              <a:schemeClr val="tx1"/>
            </a:solidFill>
            <a:round/>
            <a:headEnd/>
            <a:tailEnd/>
          </a:ln>
          <a:effectLst/>
        </p:spPr>
        <p:txBody>
          <a:bodyPr/>
          <a:lstStyle/>
          <a:p>
            <a:endParaRPr lang="en-US"/>
          </a:p>
        </p:txBody>
      </p:sp>
      <p:sp>
        <p:nvSpPr>
          <p:cNvPr id="41015" name="Line 55"/>
          <p:cNvSpPr>
            <a:spLocks noChangeShapeType="1"/>
          </p:cNvSpPr>
          <p:nvPr/>
        </p:nvSpPr>
        <p:spPr bwMode="auto">
          <a:xfrm flipH="1" flipV="1">
            <a:off x="7818438" y="771525"/>
            <a:ext cx="503237" cy="996950"/>
          </a:xfrm>
          <a:prstGeom prst="line">
            <a:avLst/>
          </a:prstGeom>
          <a:noFill/>
          <a:ln w="9525">
            <a:solidFill>
              <a:schemeClr val="tx1"/>
            </a:solidFill>
            <a:round/>
            <a:headEnd/>
            <a:tailEnd/>
          </a:ln>
          <a:effectLst/>
        </p:spPr>
        <p:txBody>
          <a:bodyPr/>
          <a:lstStyle/>
          <a:p>
            <a:endParaRPr lang="en-US"/>
          </a:p>
        </p:txBody>
      </p:sp>
      <p:sp>
        <p:nvSpPr>
          <p:cNvPr id="41016" name="Line 56"/>
          <p:cNvSpPr>
            <a:spLocks noChangeShapeType="1"/>
          </p:cNvSpPr>
          <p:nvPr/>
        </p:nvSpPr>
        <p:spPr bwMode="auto">
          <a:xfrm flipH="1" flipV="1">
            <a:off x="6581775" y="771525"/>
            <a:ext cx="504825" cy="996950"/>
          </a:xfrm>
          <a:prstGeom prst="line">
            <a:avLst/>
          </a:prstGeom>
          <a:noFill/>
          <a:ln w="9525">
            <a:solidFill>
              <a:schemeClr val="tx1"/>
            </a:solidFill>
            <a:round/>
            <a:headEnd/>
            <a:tailEnd/>
          </a:ln>
          <a:effectLst/>
        </p:spPr>
        <p:txBody>
          <a:bodyPr/>
          <a:lstStyle/>
          <a:p>
            <a:endParaRPr lang="en-US"/>
          </a:p>
        </p:txBody>
      </p:sp>
      <p:sp>
        <p:nvSpPr>
          <p:cNvPr id="41017" name="Line 57"/>
          <p:cNvSpPr>
            <a:spLocks noChangeShapeType="1"/>
          </p:cNvSpPr>
          <p:nvPr/>
        </p:nvSpPr>
        <p:spPr bwMode="auto">
          <a:xfrm>
            <a:off x="6581775" y="771525"/>
            <a:ext cx="1236663" cy="0"/>
          </a:xfrm>
          <a:prstGeom prst="line">
            <a:avLst/>
          </a:prstGeom>
          <a:noFill/>
          <a:ln w="9525">
            <a:solidFill>
              <a:schemeClr val="tx1"/>
            </a:solidFill>
            <a:round/>
            <a:headEnd/>
            <a:tailEnd/>
          </a:ln>
          <a:effectLst/>
        </p:spPr>
        <p:txBody>
          <a:bodyPr/>
          <a:lstStyle/>
          <a:p>
            <a:endParaRPr lang="en-US"/>
          </a:p>
        </p:txBody>
      </p:sp>
      <p:sp>
        <p:nvSpPr>
          <p:cNvPr id="41018" name="Line 58"/>
          <p:cNvSpPr>
            <a:spLocks noChangeShapeType="1"/>
          </p:cNvSpPr>
          <p:nvPr/>
        </p:nvSpPr>
        <p:spPr bwMode="auto">
          <a:xfrm flipV="1">
            <a:off x="7488238" y="1768475"/>
            <a:ext cx="833437" cy="1647825"/>
          </a:xfrm>
          <a:prstGeom prst="line">
            <a:avLst/>
          </a:prstGeom>
          <a:noFill/>
          <a:ln w="9525">
            <a:solidFill>
              <a:schemeClr val="tx1"/>
            </a:solidFill>
            <a:round/>
            <a:headEnd/>
            <a:tailEnd/>
          </a:ln>
          <a:effectLst/>
        </p:spPr>
        <p:txBody>
          <a:bodyPr/>
          <a:lstStyle/>
          <a:p>
            <a:endParaRPr lang="en-US"/>
          </a:p>
        </p:txBody>
      </p:sp>
      <p:sp>
        <p:nvSpPr>
          <p:cNvPr id="41019" name="Line 59"/>
          <p:cNvSpPr>
            <a:spLocks noChangeShapeType="1"/>
          </p:cNvSpPr>
          <p:nvPr/>
        </p:nvSpPr>
        <p:spPr bwMode="auto">
          <a:xfrm flipV="1">
            <a:off x="6259513" y="1768475"/>
            <a:ext cx="827087" cy="1647825"/>
          </a:xfrm>
          <a:prstGeom prst="line">
            <a:avLst/>
          </a:prstGeom>
          <a:noFill/>
          <a:ln w="9525">
            <a:solidFill>
              <a:schemeClr val="tx1"/>
            </a:solidFill>
            <a:round/>
            <a:headEnd/>
            <a:tailEnd/>
          </a:ln>
          <a:effectLst/>
        </p:spPr>
        <p:txBody>
          <a:bodyPr/>
          <a:lstStyle/>
          <a:p>
            <a:endParaRPr lang="en-US"/>
          </a:p>
        </p:txBody>
      </p:sp>
      <p:sp>
        <p:nvSpPr>
          <p:cNvPr id="41020" name="Line 60"/>
          <p:cNvSpPr>
            <a:spLocks noChangeShapeType="1"/>
          </p:cNvSpPr>
          <p:nvPr/>
        </p:nvSpPr>
        <p:spPr bwMode="auto">
          <a:xfrm flipV="1">
            <a:off x="5767388" y="771525"/>
            <a:ext cx="814387" cy="1622425"/>
          </a:xfrm>
          <a:prstGeom prst="line">
            <a:avLst/>
          </a:prstGeom>
          <a:noFill/>
          <a:ln w="9525">
            <a:solidFill>
              <a:schemeClr val="tx1"/>
            </a:solidFill>
            <a:round/>
            <a:headEnd/>
            <a:tailEnd/>
          </a:ln>
          <a:effectLst/>
        </p:spPr>
        <p:txBody>
          <a:bodyPr/>
          <a:lstStyle/>
          <a:p>
            <a:endParaRPr lang="en-US"/>
          </a:p>
        </p:txBody>
      </p:sp>
      <p:sp>
        <p:nvSpPr>
          <p:cNvPr id="41021" name="Line 61"/>
          <p:cNvSpPr>
            <a:spLocks noChangeShapeType="1"/>
          </p:cNvSpPr>
          <p:nvPr/>
        </p:nvSpPr>
        <p:spPr bwMode="auto">
          <a:xfrm flipV="1">
            <a:off x="6997700" y="771525"/>
            <a:ext cx="820738" cy="1622425"/>
          </a:xfrm>
          <a:prstGeom prst="line">
            <a:avLst/>
          </a:prstGeom>
          <a:noFill/>
          <a:ln w="9525">
            <a:solidFill>
              <a:schemeClr val="tx1"/>
            </a:solidFill>
            <a:round/>
            <a:headEnd/>
            <a:tailEnd/>
          </a:ln>
          <a:effectLst/>
        </p:spPr>
        <p:txBody>
          <a:bodyPr/>
          <a:lstStyle/>
          <a:p>
            <a:endParaRPr lang="en-US"/>
          </a:p>
        </p:txBody>
      </p:sp>
      <p:sp>
        <p:nvSpPr>
          <p:cNvPr id="41022" name="Line 62"/>
          <p:cNvSpPr>
            <a:spLocks noChangeShapeType="1"/>
          </p:cNvSpPr>
          <p:nvPr/>
        </p:nvSpPr>
        <p:spPr bwMode="auto">
          <a:xfrm>
            <a:off x="6997700" y="2393950"/>
            <a:ext cx="490538" cy="1035050"/>
          </a:xfrm>
          <a:prstGeom prst="line">
            <a:avLst/>
          </a:prstGeom>
          <a:noFill/>
          <a:ln w="31750">
            <a:solidFill>
              <a:schemeClr val="tx1"/>
            </a:solidFill>
            <a:prstDash val="dash"/>
            <a:round/>
            <a:headEnd/>
            <a:tailEnd/>
          </a:ln>
          <a:effectLst/>
        </p:spPr>
        <p:txBody>
          <a:bodyPr/>
          <a:lstStyle/>
          <a:p>
            <a:endParaRPr lang="en-US"/>
          </a:p>
        </p:txBody>
      </p:sp>
      <p:sp>
        <p:nvSpPr>
          <p:cNvPr id="41023" name="Line 63"/>
          <p:cNvSpPr>
            <a:spLocks noChangeShapeType="1"/>
          </p:cNvSpPr>
          <p:nvPr/>
        </p:nvSpPr>
        <p:spPr bwMode="auto">
          <a:xfrm>
            <a:off x="5768975" y="2393950"/>
            <a:ext cx="1228725" cy="0"/>
          </a:xfrm>
          <a:prstGeom prst="line">
            <a:avLst/>
          </a:prstGeom>
          <a:noFill/>
          <a:ln w="28575">
            <a:solidFill>
              <a:schemeClr val="tx1"/>
            </a:solidFill>
            <a:prstDash val="dash"/>
            <a:round/>
            <a:headEnd/>
            <a:tailEnd/>
          </a:ln>
          <a:effectLst/>
        </p:spPr>
        <p:txBody>
          <a:bodyPr/>
          <a:lstStyle/>
          <a:p>
            <a:endParaRPr lang="en-US"/>
          </a:p>
        </p:txBody>
      </p:sp>
      <p:sp>
        <p:nvSpPr>
          <p:cNvPr id="41024" name="Line 64"/>
          <p:cNvSpPr>
            <a:spLocks noChangeShapeType="1"/>
          </p:cNvSpPr>
          <p:nvPr/>
        </p:nvSpPr>
        <p:spPr bwMode="auto">
          <a:xfrm flipV="1">
            <a:off x="6997700" y="771525"/>
            <a:ext cx="820738" cy="1622425"/>
          </a:xfrm>
          <a:prstGeom prst="line">
            <a:avLst/>
          </a:prstGeom>
          <a:noFill/>
          <a:ln w="28575">
            <a:solidFill>
              <a:schemeClr val="tx1"/>
            </a:solidFill>
            <a:prstDash val="dash"/>
            <a:round/>
            <a:headEnd/>
            <a:tailEnd/>
          </a:ln>
          <a:effectLst/>
        </p:spPr>
        <p:txBody>
          <a:bodyPr/>
          <a:lstStyle/>
          <a:p>
            <a:endParaRPr lang="en-US"/>
          </a:p>
        </p:txBody>
      </p:sp>
      <p:sp>
        <p:nvSpPr>
          <p:cNvPr id="41026" name="Line 66"/>
          <p:cNvSpPr>
            <a:spLocks noChangeShapeType="1"/>
          </p:cNvSpPr>
          <p:nvPr/>
        </p:nvSpPr>
        <p:spPr bwMode="auto">
          <a:xfrm>
            <a:off x="7086600" y="1768475"/>
            <a:ext cx="1235075" cy="0"/>
          </a:xfrm>
          <a:prstGeom prst="line">
            <a:avLst/>
          </a:prstGeom>
          <a:noFill/>
          <a:ln w="28575">
            <a:solidFill>
              <a:schemeClr val="tx1"/>
            </a:solidFill>
            <a:round/>
            <a:headEnd/>
            <a:tailEnd/>
          </a:ln>
          <a:effectLst/>
        </p:spPr>
        <p:txBody>
          <a:bodyPr/>
          <a:lstStyle/>
          <a:p>
            <a:endParaRPr lang="en-US"/>
          </a:p>
        </p:txBody>
      </p:sp>
      <p:sp>
        <p:nvSpPr>
          <p:cNvPr id="41027" name="Line 67"/>
          <p:cNvSpPr>
            <a:spLocks noChangeShapeType="1"/>
          </p:cNvSpPr>
          <p:nvPr/>
        </p:nvSpPr>
        <p:spPr bwMode="auto">
          <a:xfrm>
            <a:off x="6591300" y="771525"/>
            <a:ext cx="495300" cy="996950"/>
          </a:xfrm>
          <a:prstGeom prst="line">
            <a:avLst/>
          </a:prstGeom>
          <a:noFill/>
          <a:ln w="28575">
            <a:solidFill>
              <a:schemeClr val="tx1"/>
            </a:solidFill>
            <a:round/>
            <a:headEnd/>
            <a:tailEnd/>
          </a:ln>
          <a:effectLst/>
        </p:spPr>
        <p:txBody>
          <a:bodyPr/>
          <a:lstStyle/>
          <a:p>
            <a:endParaRPr lang="en-US"/>
          </a:p>
        </p:txBody>
      </p:sp>
      <p:sp>
        <p:nvSpPr>
          <p:cNvPr id="41028" name="Line 68"/>
          <p:cNvSpPr>
            <a:spLocks noChangeShapeType="1"/>
          </p:cNvSpPr>
          <p:nvPr/>
        </p:nvSpPr>
        <p:spPr bwMode="auto">
          <a:xfrm flipH="1">
            <a:off x="6259513" y="1757363"/>
            <a:ext cx="839787" cy="1658937"/>
          </a:xfrm>
          <a:prstGeom prst="line">
            <a:avLst/>
          </a:prstGeom>
          <a:noFill/>
          <a:ln w="28575">
            <a:solidFill>
              <a:schemeClr val="tx1"/>
            </a:solidFill>
            <a:round/>
            <a:headEnd/>
            <a:tailEnd/>
          </a:ln>
          <a:effectLst/>
        </p:spPr>
        <p:txBody>
          <a:bodyPr/>
          <a:lstStyle/>
          <a:p>
            <a:endParaRPr lang="en-US"/>
          </a:p>
        </p:txBody>
      </p:sp>
      <p:sp>
        <p:nvSpPr>
          <p:cNvPr id="41029" name="Line 69"/>
          <p:cNvSpPr>
            <a:spLocks noChangeShapeType="1"/>
          </p:cNvSpPr>
          <p:nvPr/>
        </p:nvSpPr>
        <p:spPr bwMode="auto">
          <a:xfrm flipH="1">
            <a:off x="5741988" y="771525"/>
            <a:ext cx="839787" cy="1658938"/>
          </a:xfrm>
          <a:prstGeom prst="line">
            <a:avLst/>
          </a:prstGeom>
          <a:noFill/>
          <a:ln w="28575">
            <a:solidFill>
              <a:schemeClr val="tx1"/>
            </a:solidFill>
            <a:round/>
            <a:headEnd/>
            <a:tailEnd/>
          </a:ln>
          <a:effectLst/>
        </p:spPr>
        <p:txBody>
          <a:bodyPr/>
          <a:lstStyle/>
          <a:p>
            <a:endParaRPr lang="en-US"/>
          </a:p>
        </p:txBody>
      </p:sp>
      <p:sp>
        <p:nvSpPr>
          <p:cNvPr id="41030" name="Line 70"/>
          <p:cNvSpPr>
            <a:spLocks noChangeShapeType="1"/>
          </p:cNvSpPr>
          <p:nvPr/>
        </p:nvSpPr>
        <p:spPr bwMode="auto">
          <a:xfrm flipH="1">
            <a:off x="7491413" y="1770063"/>
            <a:ext cx="839787" cy="1658937"/>
          </a:xfrm>
          <a:prstGeom prst="line">
            <a:avLst/>
          </a:prstGeom>
          <a:noFill/>
          <a:ln w="28575">
            <a:solidFill>
              <a:schemeClr val="tx1"/>
            </a:solidFill>
            <a:round/>
            <a:headEnd/>
            <a:tailEnd/>
          </a:ln>
          <a:effectLst/>
        </p:spPr>
        <p:txBody>
          <a:bodyPr/>
          <a:lstStyle/>
          <a:p>
            <a:endParaRPr lang="en-US"/>
          </a:p>
        </p:txBody>
      </p:sp>
      <p:sp>
        <p:nvSpPr>
          <p:cNvPr id="41031" name="Line 71"/>
          <p:cNvSpPr>
            <a:spLocks noChangeShapeType="1"/>
          </p:cNvSpPr>
          <p:nvPr/>
        </p:nvSpPr>
        <p:spPr bwMode="auto">
          <a:xfrm>
            <a:off x="6596063" y="771525"/>
            <a:ext cx="1235075" cy="0"/>
          </a:xfrm>
          <a:prstGeom prst="line">
            <a:avLst/>
          </a:prstGeom>
          <a:noFill/>
          <a:ln w="28575">
            <a:solidFill>
              <a:schemeClr val="tx1"/>
            </a:solidFill>
            <a:round/>
            <a:headEnd/>
            <a:tailEnd/>
          </a:ln>
          <a:effectLst/>
        </p:spPr>
        <p:txBody>
          <a:bodyPr/>
          <a:lstStyle/>
          <a:p>
            <a:endParaRPr lang="en-US"/>
          </a:p>
        </p:txBody>
      </p:sp>
      <p:sp>
        <p:nvSpPr>
          <p:cNvPr id="41032" name="Line 72"/>
          <p:cNvSpPr>
            <a:spLocks noChangeShapeType="1"/>
          </p:cNvSpPr>
          <p:nvPr/>
        </p:nvSpPr>
        <p:spPr bwMode="auto">
          <a:xfrm>
            <a:off x="6253163" y="3419475"/>
            <a:ext cx="1235075" cy="0"/>
          </a:xfrm>
          <a:prstGeom prst="line">
            <a:avLst/>
          </a:prstGeom>
          <a:noFill/>
          <a:ln w="28575">
            <a:solidFill>
              <a:schemeClr val="tx1"/>
            </a:solidFill>
            <a:round/>
            <a:headEnd/>
            <a:tailEnd/>
          </a:ln>
          <a:effectLst/>
        </p:spPr>
        <p:txBody>
          <a:bodyPr/>
          <a:lstStyle/>
          <a:p>
            <a:endParaRPr lang="en-US"/>
          </a:p>
        </p:txBody>
      </p:sp>
      <p:sp>
        <p:nvSpPr>
          <p:cNvPr id="41033" name="Line 73"/>
          <p:cNvSpPr>
            <a:spLocks noChangeShapeType="1"/>
          </p:cNvSpPr>
          <p:nvPr/>
        </p:nvSpPr>
        <p:spPr bwMode="auto">
          <a:xfrm>
            <a:off x="5756275" y="2406650"/>
            <a:ext cx="495300" cy="996950"/>
          </a:xfrm>
          <a:prstGeom prst="line">
            <a:avLst/>
          </a:prstGeom>
          <a:noFill/>
          <a:ln w="28575">
            <a:solidFill>
              <a:schemeClr val="tx1"/>
            </a:solidFill>
            <a:round/>
            <a:headEnd/>
            <a:tailEnd/>
          </a:ln>
          <a:effectLst/>
        </p:spPr>
        <p:txBody>
          <a:bodyPr/>
          <a:lstStyle/>
          <a:p>
            <a:endParaRPr lang="en-US"/>
          </a:p>
        </p:txBody>
      </p:sp>
      <p:sp>
        <p:nvSpPr>
          <p:cNvPr id="41034" name="Line 74"/>
          <p:cNvSpPr>
            <a:spLocks noChangeShapeType="1"/>
          </p:cNvSpPr>
          <p:nvPr/>
        </p:nvSpPr>
        <p:spPr bwMode="auto">
          <a:xfrm>
            <a:off x="7826375" y="760413"/>
            <a:ext cx="495300" cy="996950"/>
          </a:xfrm>
          <a:prstGeom prst="line">
            <a:avLst/>
          </a:prstGeom>
          <a:noFill/>
          <a:ln w="28575">
            <a:solidFill>
              <a:schemeClr val="tx1"/>
            </a:solidFill>
            <a:round/>
            <a:headEnd/>
            <a:tailEnd/>
          </a:ln>
          <a:effectLst/>
        </p:spPr>
        <p:txBody>
          <a:bodyPr/>
          <a:lstStyle/>
          <a:p>
            <a:endParaRPr lang="en-US"/>
          </a:p>
        </p:txBody>
      </p:sp>
      <p:sp>
        <p:nvSpPr>
          <p:cNvPr id="41035" name="Oval 75"/>
          <p:cNvSpPr>
            <a:spLocks noChangeArrowheads="1"/>
          </p:cNvSpPr>
          <p:nvPr/>
        </p:nvSpPr>
        <p:spPr bwMode="auto">
          <a:xfrm>
            <a:off x="7048500" y="6572250"/>
            <a:ext cx="101600" cy="889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41036" name="Oval 76"/>
          <p:cNvSpPr>
            <a:spLocks noChangeArrowheads="1"/>
          </p:cNvSpPr>
          <p:nvPr/>
        </p:nvSpPr>
        <p:spPr bwMode="auto">
          <a:xfrm>
            <a:off x="7035800" y="1724025"/>
            <a:ext cx="101600" cy="889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41037" name="Oval 77"/>
          <p:cNvSpPr>
            <a:spLocks noChangeArrowheads="1"/>
          </p:cNvSpPr>
          <p:nvPr/>
        </p:nvSpPr>
        <p:spPr bwMode="auto">
          <a:xfrm>
            <a:off x="6946900" y="3573463"/>
            <a:ext cx="101600" cy="88900"/>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41039" name="Oval 79"/>
          <p:cNvSpPr>
            <a:spLocks noChangeArrowheads="1"/>
          </p:cNvSpPr>
          <p:nvPr/>
        </p:nvSpPr>
        <p:spPr bwMode="auto">
          <a:xfrm>
            <a:off x="6946900" y="2317750"/>
            <a:ext cx="101600" cy="88900"/>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41040" name="Arc 80"/>
          <p:cNvSpPr>
            <a:spLocks/>
          </p:cNvSpPr>
          <p:nvPr/>
        </p:nvSpPr>
        <p:spPr bwMode="auto">
          <a:xfrm>
            <a:off x="3749675" y="3143250"/>
            <a:ext cx="228600" cy="266700"/>
          </a:xfrm>
          <a:custGeom>
            <a:avLst/>
            <a:gdLst>
              <a:gd name="G0" fmla="+- 0 0 0"/>
              <a:gd name="G1" fmla="+- 18542 0 0"/>
              <a:gd name="G2" fmla="+- 21600 0 0"/>
              <a:gd name="T0" fmla="*/ 11080 w 21600"/>
              <a:gd name="T1" fmla="*/ 0 h 18542"/>
              <a:gd name="T2" fmla="*/ 21600 w 21600"/>
              <a:gd name="T3" fmla="*/ 18542 h 18542"/>
              <a:gd name="T4" fmla="*/ 0 w 21600"/>
              <a:gd name="T5" fmla="*/ 18542 h 18542"/>
            </a:gdLst>
            <a:ahLst/>
            <a:cxnLst>
              <a:cxn ang="0">
                <a:pos x="T0" y="T1"/>
              </a:cxn>
              <a:cxn ang="0">
                <a:pos x="T2" y="T3"/>
              </a:cxn>
              <a:cxn ang="0">
                <a:pos x="T4" y="T5"/>
              </a:cxn>
            </a:cxnLst>
            <a:rect l="0" t="0" r="r" b="b"/>
            <a:pathLst>
              <a:path w="21600" h="18542" fill="none" extrusionOk="0">
                <a:moveTo>
                  <a:pt x="11079" y="0"/>
                </a:moveTo>
                <a:cubicBezTo>
                  <a:pt x="17604" y="3899"/>
                  <a:pt x="21600" y="10940"/>
                  <a:pt x="21600" y="18542"/>
                </a:cubicBezTo>
              </a:path>
              <a:path w="21600" h="18542" stroke="0" extrusionOk="0">
                <a:moveTo>
                  <a:pt x="11079" y="0"/>
                </a:moveTo>
                <a:cubicBezTo>
                  <a:pt x="17604" y="3899"/>
                  <a:pt x="21600" y="10940"/>
                  <a:pt x="21600" y="18542"/>
                </a:cubicBezTo>
                <a:lnTo>
                  <a:pt x="0" y="18542"/>
                </a:lnTo>
                <a:close/>
              </a:path>
            </a:pathLst>
          </a:custGeom>
          <a:noFill/>
          <a:ln w="9525">
            <a:solidFill>
              <a:schemeClr val="tx1"/>
            </a:solidFill>
            <a:round/>
            <a:headEnd/>
            <a:tailEnd/>
          </a:ln>
          <a:effectLst/>
        </p:spPr>
        <p:txBody>
          <a:bodyPr wrap="none" anchor="ctr"/>
          <a:lstStyle/>
          <a:p>
            <a:endParaRPr lang="en-US"/>
          </a:p>
        </p:txBody>
      </p:sp>
      <p:sp>
        <p:nvSpPr>
          <p:cNvPr id="41041" name="Text Box 81"/>
          <p:cNvSpPr txBox="1">
            <a:spLocks noChangeArrowheads="1"/>
          </p:cNvSpPr>
          <p:nvPr/>
        </p:nvSpPr>
        <p:spPr bwMode="auto">
          <a:xfrm>
            <a:off x="3935413" y="3098800"/>
            <a:ext cx="419100" cy="304800"/>
          </a:xfrm>
          <a:prstGeom prst="rect">
            <a:avLst/>
          </a:prstGeom>
          <a:noFill/>
          <a:ln w="9525">
            <a:noFill/>
            <a:miter lim="800000"/>
            <a:headEnd/>
            <a:tailEnd/>
          </a:ln>
          <a:effectLst/>
        </p:spPr>
        <p:txBody>
          <a:bodyPr wrap="none">
            <a:spAutoFit/>
          </a:bodyPr>
          <a:lstStyle/>
          <a:p>
            <a:r>
              <a:rPr lang="en-US" sz="1400">
                <a:latin typeface="Times New Roman" pitchFamily="18" charset="0"/>
              </a:rPr>
              <a:t>45</a:t>
            </a:r>
            <a:r>
              <a:rPr lang="en-US" sz="1400" baseline="30000">
                <a:latin typeface="Times New Roman" pitchFamily="18" charset="0"/>
              </a:rPr>
              <a:t>0</a:t>
            </a:r>
          </a:p>
        </p:txBody>
      </p:sp>
      <p:sp>
        <p:nvSpPr>
          <p:cNvPr id="41042" name="Line 82"/>
          <p:cNvSpPr>
            <a:spLocks noChangeShapeType="1"/>
          </p:cNvSpPr>
          <p:nvPr/>
        </p:nvSpPr>
        <p:spPr bwMode="auto">
          <a:xfrm flipV="1">
            <a:off x="5768975" y="3429000"/>
            <a:ext cx="1546225" cy="896938"/>
          </a:xfrm>
          <a:prstGeom prst="line">
            <a:avLst/>
          </a:prstGeom>
          <a:noFill/>
          <a:ln w="9525">
            <a:solidFill>
              <a:schemeClr val="tx1"/>
            </a:solidFill>
            <a:round/>
            <a:headEnd/>
            <a:tailEnd/>
          </a:ln>
          <a:effectLst/>
        </p:spPr>
        <p:txBody>
          <a:bodyPr/>
          <a:lstStyle/>
          <a:p>
            <a:endParaRPr lang="en-US"/>
          </a:p>
        </p:txBody>
      </p:sp>
      <p:sp>
        <p:nvSpPr>
          <p:cNvPr id="41044" name="Arc 84"/>
          <p:cNvSpPr>
            <a:spLocks/>
          </p:cNvSpPr>
          <p:nvPr/>
        </p:nvSpPr>
        <p:spPr bwMode="auto">
          <a:xfrm rot="16874613" flipH="1">
            <a:off x="6654800" y="3357563"/>
            <a:ext cx="347663" cy="534987"/>
          </a:xfrm>
          <a:custGeom>
            <a:avLst/>
            <a:gdLst>
              <a:gd name="G0" fmla="+- 0 0 0"/>
              <a:gd name="G1" fmla="+- 21600 0 0"/>
              <a:gd name="G2" fmla="+- 21600 0 0"/>
              <a:gd name="T0" fmla="*/ 0 w 17409"/>
              <a:gd name="T1" fmla="*/ 0 h 21600"/>
              <a:gd name="T2" fmla="*/ 17409 w 17409"/>
              <a:gd name="T3" fmla="*/ 8814 h 21600"/>
              <a:gd name="T4" fmla="*/ 0 w 17409"/>
              <a:gd name="T5" fmla="*/ 21600 h 21600"/>
            </a:gdLst>
            <a:ahLst/>
            <a:cxnLst>
              <a:cxn ang="0">
                <a:pos x="T0" y="T1"/>
              </a:cxn>
              <a:cxn ang="0">
                <a:pos x="T2" y="T3"/>
              </a:cxn>
              <a:cxn ang="0">
                <a:pos x="T4" y="T5"/>
              </a:cxn>
            </a:cxnLst>
            <a:rect l="0" t="0" r="r" b="b"/>
            <a:pathLst>
              <a:path w="17409" h="21600" fill="none" extrusionOk="0">
                <a:moveTo>
                  <a:pt x="-1" y="0"/>
                </a:moveTo>
                <a:cubicBezTo>
                  <a:pt x="6875" y="0"/>
                  <a:pt x="13339" y="3272"/>
                  <a:pt x="17409" y="8813"/>
                </a:cubicBezTo>
              </a:path>
              <a:path w="17409" h="21600" stroke="0" extrusionOk="0">
                <a:moveTo>
                  <a:pt x="-1" y="0"/>
                </a:moveTo>
                <a:cubicBezTo>
                  <a:pt x="6875" y="0"/>
                  <a:pt x="13339" y="3272"/>
                  <a:pt x="17409" y="8813"/>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41045" name="Text Box 85"/>
          <p:cNvSpPr txBox="1">
            <a:spLocks noChangeArrowheads="1"/>
          </p:cNvSpPr>
          <p:nvPr/>
        </p:nvSpPr>
        <p:spPr bwMode="auto">
          <a:xfrm>
            <a:off x="6251575" y="3573463"/>
            <a:ext cx="419100" cy="304800"/>
          </a:xfrm>
          <a:prstGeom prst="rect">
            <a:avLst/>
          </a:prstGeom>
          <a:noFill/>
          <a:ln w="9525">
            <a:noFill/>
            <a:miter lim="800000"/>
            <a:headEnd/>
            <a:tailEnd/>
          </a:ln>
          <a:effectLst/>
        </p:spPr>
        <p:txBody>
          <a:bodyPr wrap="none">
            <a:spAutoFit/>
          </a:bodyPr>
          <a:lstStyle/>
          <a:p>
            <a:r>
              <a:rPr lang="en-US" sz="1400">
                <a:latin typeface="Times New Roman" pitchFamily="18" charset="0"/>
              </a:rPr>
              <a:t>30</a:t>
            </a:r>
            <a:r>
              <a:rPr lang="en-US" sz="1400" baseline="30000">
                <a:latin typeface="Times New Roman" pitchFamily="18" charset="0"/>
              </a:rPr>
              <a:t>0</a:t>
            </a:r>
          </a:p>
        </p:txBody>
      </p:sp>
      <p:sp>
        <p:nvSpPr>
          <p:cNvPr id="41046" name="Text Box 86"/>
          <p:cNvSpPr txBox="1">
            <a:spLocks noChangeArrowheads="1"/>
          </p:cNvSpPr>
          <p:nvPr/>
        </p:nvSpPr>
        <p:spPr bwMode="auto">
          <a:xfrm>
            <a:off x="349250" y="5386388"/>
            <a:ext cx="622300" cy="274637"/>
          </a:xfrm>
          <a:prstGeom prst="rect">
            <a:avLst/>
          </a:prstGeom>
          <a:noFill/>
          <a:ln w="9525">
            <a:noFill/>
            <a:miter lim="800000"/>
            <a:headEnd/>
            <a:tailEnd/>
          </a:ln>
          <a:effectLst/>
        </p:spPr>
        <p:txBody>
          <a:bodyPr>
            <a:spAutoFit/>
          </a:bodyPr>
          <a:lstStyle/>
          <a:p>
            <a:pPr>
              <a:spcBef>
                <a:spcPct val="50000"/>
              </a:spcBef>
            </a:pPr>
            <a:r>
              <a:rPr lang="en-US" sz="1200"/>
              <a:t>a1</a:t>
            </a:r>
          </a:p>
        </p:txBody>
      </p:sp>
      <p:sp>
        <p:nvSpPr>
          <p:cNvPr id="41047" name="Text Box 87"/>
          <p:cNvSpPr txBox="1">
            <a:spLocks noChangeArrowheads="1"/>
          </p:cNvSpPr>
          <p:nvPr/>
        </p:nvSpPr>
        <p:spPr bwMode="auto">
          <a:xfrm>
            <a:off x="349250" y="3878263"/>
            <a:ext cx="622300" cy="274637"/>
          </a:xfrm>
          <a:prstGeom prst="rect">
            <a:avLst/>
          </a:prstGeom>
          <a:noFill/>
          <a:ln w="9525">
            <a:noFill/>
            <a:miter lim="800000"/>
            <a:headEnd/>
            <a:tailEnd/>
          </a:ln>
          <a:effectLst/>
        </p:spPr>
        <p:txBody>
          <a:bodyPr>
            <a:spAutoFit/>
          </a:bodyPr>
          <a:lstStyle/>
          <a:p>
            <a:pPr>
              <a:spcBef>
                <a:spcPct val="50000"/>
              </a:spcBef>
            </a:pPr>
            <a:r>
              <a:rPr lang="en-US" sz="1200"/>
              <a:t>b2</a:t>
            </a:r>
          </a:p>
        </p:txBody>
      </p:sp>
      <p:sp>
        <p:nvSpPr>
          <p:cNvPr id="41048" name="Text Box 88"/>
          <p:cNvSpPr txBox="1">
            <a:spLocks noChangeArrowheads="1"/>
          </p:cNvSpPr>
          <p:nvPr/>
        </p:nvSpPr>
        <p:spPr bwMode="auto">
          <a:xfrm>
            <a:off x="2000250" y="3852863"/>
            <a:ext cx="622300" cy="274637"/>
          </a:xfrm>
          <a:prstGeom prst="rect">
            <a:avLst/>
          </a:prstGeom>
          <a:noFill/>
          <a:ln w="9525">
            <a:noFill/>
            <a:miter lim="800000"/>
            <a:headEnd/>
            <a:tailEnd/>
          </a:ln>
          <a:effectLst/>
        </p:spPr>
        <p:txBody>
          <a:bodyPr>
            <a:spAutoFit/>
          </a:bodyPr>
          <a:lstStyle/>
          <a:p>
            <a:pPr>
              <a:spcBef>
                <a:spcPct val="50000"/>
              </a:spcBef>
            </a:pPr>
            <a:r>
              <a:rPr lang="en-US" sz="1200"/>
              <a:t>c3</a:t>
            </a:r>
          </a:p>
        </p:txBody>
      </p:sp>
      <p:sp>
        <p:nvSpPr>
          <p:cNvPr id="41049" name="Text Box 89"/>
          <p:cNvSpPr txBox="1">
            <a:spLocks noChangeArrowheads="1"/>
          </p:cNvSpPr>
          <p:nvPr/>
        </p:nvSpPr>
        <p:spPr bwMode="auto">
          <a:xfrm>
            <a:off x="1898650" y="5499100"/>
            <a:ext cx="508000" cy="274638"/>
          </a:xfrm>
          <a:prstGeom prst="rect">
            <a:avLst/>
          </a:prstGeom>
          <a:noFill/>
          <a:ln w="9525">
            <a:noFill/>
            <a:miter lim="800000"/>
            <a:headEnd/>
            <a:tailEnd/>
          </a:ln>
          <a:effectLst/>
        </p:spPr>
        <p:txBody>
          <a:bodyPr>
            <a:spAutoFit/>
          </a:bodyPr>
          <a:lstStyle/>
          <a:p>
            <a:pPr>
              <a:spcBef>
                <a:spcPct val="50000"/>
              </a:spcBef>
            </a:pPr>
            <a:r>
              <a:rPr lang="en-US" sz="1200"/>
              <a:t>d4</a:t>
            </a:r>
          </a:p>
        </p:txBody>
      </p:sp>
      <p:sp>
        <p:nvSpPr>
          <p:cNvPr id="41050" name="Text Box 90"/>
          <p:cNvSpPr txBox="1">
            <a:spLocks noChangeArrowheads="1"/>
          </p:cNvSpPr>
          <p:nvPr/>
        </p:nvSpPr>
        <p:spPr bwMode="auto">
          <a:xfrm>
            <a:off x="349250" y="803275"/>
            <a:ext cx="622300" cy="274638"/>
          </a:xfrm>
          <a:prstGeom prst="rect">
            <a:avLst/>
          </a:prstGeom>
          <a:noFill/>
          <a:ln w="9525">
            <a:noFill/>
            <a:miter lim="800000"/>
            <a:headEnd/>
            <a:tailEnd/>
          </a:ln>
          <a:effectLst/>
        </p:spPr>
        <p:txBody>
          <a:bodyPr>
            <a:spAutoFit/>
          </a:bodyPr>
          <a:lstStyle/>
          <a:p>
            <a:pPr>
              <a:spcBef>
                <a:spcPct val="50000"/>
              </a:spcBef>
            </a:pPr>
            <a:r>
              <a:rPr lang="en-US" sz="1200"/>
              <a:t>a’b’</a:t>
            </a:r>
          </a:p>
        </p:txBody>
      </p:sp>
      <p:sp>
        <p:nvSpPr>
          <p:cNvPr id="41051" name="Text Box 91"/>
          <p:cNvSpPr txBox="1">
            <a:spLocks noChangeArrowheads="1"/>
          </p:cNvSpPr>
          <p:nvPr/>
        </p:nvSpPr>
        <p:spPr bwMode="auto">
          <a:xfrm>
            <a:off x="5132388" y="1493838"/>
            <a:ext cx="622300" cy="274637"/>
          </a:xfrm>
          <a:prstGeom prst="rect">
            <a:avLst/>
          </a:prstGeom>
          <a:noFill/>
          <a:ln w="9525">
            <a:noFill/>
            <a:miter lim="800000"/>
            <a:headEnd/>
            <a:tailEnd/>
          </a:ln>
          <a:effectLst/>
        </p:spPr>
        <p:txBody>
          <a:bodyPr>
            <a:spAutoFit/>
          </a:bodyPr>
          <a:lstStyle/>
          <a:p>
            <a:pPr>
              <a:spcBef>
                <a:spcPct val="50000"/>
              </a:spcBef>
            </a:pPr>
            <a:r>
              <a:rPr lang="en-US" sz="1200"/>
              <a:t>c’d’</a:t>
            </a:r>
          </a:p>
        </p:txBody>
      </p:sp>
      <p:sp>
        <p:nvSpPr>
          <p:cNvPr id="41052" name="Text Box 92"/>
          <p:cNvSpPr txBox="1">
            <a:spLocks noChangeArrowheads="1"/>
          </p:cNvSpPr>
          <p:nvPr/>
        </p:nvSpPr>
        <p:spPr bwMode="auto">
          <a:xfrm>
            <a:off x="349250" y="3479800"/>
            <a:ext cx="622300" cy="274638"/>
          </a:xfrm>
          <a:prstGeom prst="rect">
            <a:avLst/>
          </a:prstGeom>
          <a:noFill/>
          <a:ln w="9525">
            <a:noFill/>
            <a:miter lim="800000"/>
            <a:headEnd/>
            <a:tailEnd/>
          </a:ln>
          <a:effectLst/>
        </p:spPr>
        <p:txBody>
          <a:bodyPr>
            <a:spAutoFit/>
          </a:bodyPr>
          <a:lstStyle/>
          <a:p>
            <a:pPr>
              <a:spcBef>
                <a:spcPct val="50000"/>
              </a:spcBef>
            </a:pPr>
            <a:r>
              <a:rPr lang="en-US" sz="1200"/>
              <a:t>1’2’</a:t>
            </a:r>
          </a:p>
        </p:txBody>
      </p:sp>
      <p:sp>
        <p:nvSpPr>
          <p:cNvPr id="41053" name="Text Box 93"/>
          <p:cNvSpPr txBox="1">
            <a:spLocks noChangeArrowheads="1"/>
          </p:cNvSpPr>
          <p:nvPr/>
        </p:nvSpPr>
        <p:spPr bwMode="auto">
          <a:xfrm>
            <a:off x="1784350" y="3435350"/>
            <a:ext cx="622300" cy="274638"/>
          </a:xfrm>
          <a:prstGeom prst="rect">
            <a:avLst/>
          </a:prstGeom>
          <a:noFill/>
          <a:ln w="9525">
            <a:noFill/>
            <a:miter lim="800000"/>
            <a:headEnd/>
            <a:tailEnd/>
          </a:ln>
          <a:effectLst/>
        </p:spPr>
        <p:txBody>
          <a:bodyPr>
            <a:spAutoFit/>
          </a:bodyPr>
          <a:lstStyle/>
          <a:p>
            <a:pPr>
              <a:spcBef>
                <a:spcPct val="50000"/>
              </a:spcBef>
            </a:pPr>
            <a:r>
              <a:rPr lang="en-US" sz="1200"/>
              <a:t>3’4’</a:t>
            </a:r>
          </a:p>
        </p:txBody>
      </p:sp>
      <p:sp>
        <p:nvSpPr>
          <p:cNvPr id="41054" name="Text Box 94"/>
          <p:cNvSpPr txBox="1">
            <a:spLocks noChangeArrowheads="1"/>
          </p:cNvSpPr>
          <p:nvPr/>
        </p:nvSpPr>
        <p:spPr bwMode="auto">
          <a:xfrm>
            <a:off x="3930650" y="496888"/>
            <a:ext cx="622300" cy="274637"/>
          </a:xfrm>
          <a:prstGeom prst="rect">
            <a:avLst/>
          </a:prstGeom>
          <a:noFill/>
          <a:ln w="9525">
            <a:noFill/>
            <a:miter lim="800000"/>
            <a:headEnd/>
            <a:tailEnd/>
          </a:ln>
          <a:effectLst/>
        </p:spPr>
        <p:txBody>
          <a:bodyPr>
            <a:spAutoFit/>
          </a:bodyPr>
          <a:lstStyle/>
          <a:p>
            <a:pPr>
              <a:spcBef>
                <a:spcPct val="50000"/>
              </a:spcBef>
            </a:pPr>
            <a:r>
              <a:rPr lang="en-US" sz="1200"/>
              <a:t>a’b’</a:t>
            </a:r>
          </a:p>
        </p:txBody>
      </p:sp>
      <p:sp>
        <p:nvSpPr>
          <p:cNvPr id="41055" name="Text Box 95"/>
          <p:cNvSpPr txBox="1">
            <a:spLocks noChangeArrowheads="1"/>
          </p:cNvSpPr>
          <p:nvPr/>
        </p:nvSpPr>
        <p:spPr bwMode="auto">
          <a:xfrm>
            <a:off x="2209800" y="2219325"/>
            <a:ext cx="622300" cy="274638"/>
          </a:xfrm>
          <a:prstGeom prst="rect">
            <a:avLst/>
          </a:prstGeom>
          <a:noFill/>
          <a:ln w="9525">
            <a:noFill/>
            <a:miter lim="800000"/>
            <a:headEnd/>
            <a:tailEnd/>
          </a:ln>
          <a:effectLst/>
        </p:spPr>
        <p:txBody>
          <a:bodyPr>
            <a:spAutoFit/>
          </a:bodyPr>
          <a:lstStyle/>
          <a:p>
            <a:pPr>
              <a:spcBef>
                <a:spcPct val="50000"/>
              </a:spcBef>
            </a:pPr>
            <a:r>
              <a:rPr lang="en-US" sz="1200"/>
              <a:t>1’2’</a:t>
            </a:r>
          </a:p>
        </p:txBody>
      </p:sp>
      <p:sp>
        <p:nvSpPr>
          <p:cNvPr id="41056" name="Text Box 96"/>
          <p:cNvSpPr txBox="1">
            <a:spLocks noChangeArrowheads="1"/>
          </p:cNvSpPr>
          <p:nvPr/>
        </p:nvSpPr>
        <p:spPr bwMode="auto">
          <a:xfrm>
            <a:off x="3355975" y="3416300"/>
            <a:ext cx="622300" cy="274638"/>
          </a:xfrm>
          <a:prstGeom prst="rect">
            <a:avLst/>
          </a:prstGeom>
          <a:noFill/>
          <a:ln w="9525">
            <a:noFill/>
            <a:miter lim="800000"/>
            <a:headEnd/>
            <a:tailEnd/>
          </a:ln>
          <a:effectLst/>
        </p:spPr>
        <p:txBody>
          <a:bodyPr>
            <a:spAutoFit/>
          </a:bodyPr>
          <a:lstStyle/>
          <a:p>
            <a:pPr>
              <a:spcBef>
                <a:spcPct val="50000"/>
              </a:spcBef>
            </a:pPr>
            <a:r>
              <a:rPr lang="en-US" sz="1200"/>
              <a:t>3’4’</a:t>
            </a:r>
          </a:p>
        </p:txBody>
      </p:sp>
      <p:sp>
        <p:nvSpPr>
          <p:cNvPr id="41057" name="Text Box 97"/>
          <p:cNvSpPr txBox="1">
            <a:spLocks noChangeArrowheads="1"/>
          </p:cNvSpPr>
          <p:nvPr/>
        </p:nvSpPr>
        <p:spPr bwMode="auto">
          <a:xfrm>
            <a:off x="4060825" y="5486400"/>
            <a:ext cx="539750" cy="274638"/>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endParaRPr lang="en-US" sz="1200"/>
          </a:p>
        </p:txBody>
      </p:sp>
      <p:sp>
        <p:nvSpPr>
          <p:cNvPr id="41058" name="Text Box 98"/>
          <p:cNvSpPr txBox="1">
            <a:spLocks noChangeArrowheads="1"/>
          </p:cNvSpPr>
          <p:nvPr/>
        </p:nvSpPr>
        <p:spPr bwMode="auto">
          <a:xfrm>
            <a:off x="4013200" y="3827463"/>
            <a:ext cx="539750" cy="274637"/>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endParaRPr lang="en-US" sz="1200"/>
          </a:p>
        </p:txBody>
      </p:sp>
      <p:sp>
        <p:nvSpPr>
          <p:cNvPr id="41059" name="Text Box 99"/>
          <p:cNvSpPr txBox="1">
            <a:spLocks noChangeArrowheads="1"/>
          </p:cNvSpPr>
          <p:nvPr/>
        </p:nvSpPr>
        <p:spPr bwMode="auto">
          <a:xfrm>
            <a:off x="1968500" y="803275"/>
            <a:ext cx="622300" cy="274638"/>
          </a:xfrm>
          <a:prstGeom prst="rect">
            <a:avLst/>
          </a:prstGeom>
          <a:noFill/>
          <a:ln w="9525">
            <a:noFill/>
            <a:miter lim="800000"/>
            <a:headEnd/>
            <a:tailEnd/>
          </a:ln>
          <a:effectLst/>
        </p:spPr>
        <p:txBody>
          <a:bodyPr>
            <a:spAutoFit/>
          </a:bodyPr>
          <a:lstStyle/>
          <a:p>
            <a:pPr>
              <a:spcBef>
                <a:spcPct val="50000"/>
              </a:spcBef>
            </a:pPr>
            <a:r>
              <a:rPr lang="en-US" sz="1200"/>
              <a:t>c’d’</a:t>
            </a:r>
          </a:p>
        </p:txBody>
      </p:sp>
      <p:sp>
        <p:nvSpPr>
          <p:cNvPr id="41060" name="Text Box 100"/>
          <p:cNvSpPr txBox="1">
            <a:spLocks noChangeArrowheads="1"/>
          </p:cNvSpPr>
          <p:nvPr/>
        </p:nvSpPr>
        <p:spPr bwMode="auto">
          <a:xfrm>
            <a:off x="5000625" y="3814763"/>
            <a:ext cx="539750" cy="274637"/>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endParaRPr lang="en-US" sz="1200"/>
          </a:p>
        </p:txBody>
      </p:sp>
      <p:sp>
        <p:nvSpPr>
          <p:cNvPr id="41061" name="Text Box 101"/>
          <p:cNvSpPr txBox="1">
            <a:spLocks noChangeArrowheads="1"/>
          </p:cNvSpPr>
          <p:nvPr/>
        </p:nvSpPr>
        <p:spPr bwMode="auto">
          <a:xfrm>
            <a:off x="5037138" y="5511800"/>
            <a:ext cx="539750" cy="274638"/>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endParaRPr lang="en-US" sz="1200"/>
          </a:p>
        </p:txBody>
      </p:sp>
      <p:sp>
        <p:nvSpPr>
          <p:cNvPr id="41062" name="Text Box 102"/>
          <p:cNvSpPr txBox="1">
            <a:spLocks noChangeArrowheads="1"/>
          </p:cNvSpPr>
          <p:nvPr/>
        </p:nvSpPr>
        <p:spPr bwMode="auto">
          <a:xfrm>
            <a:off x="2473325" y="3827463"/>
            <a:ext cx="539750" cy="274637"/>
          </a:xfrm>
          <a:prstGeom prst="rect">
            <a:avLst/>
          </a:prstGeom>
          <a:noFill/>
          <a:ln w="9525">
            <a:noFill/>
            <a:miter lim="800000"/>
            <a:headEnd/>
            <a:tailEnd/>
          </a:ln>
          <a:effectLst/>
        </p:spPr>
        <p:txBody>
          <a:bodyPr>
            <a:spAutoFit/>
          </a:bodyPr>
          <a:lstStyle/>
          <a:p>
            <a:pPr>
              <a:spcBef>
                <a:spcPct val="50000"/>
              </a:spcBef>
            </a:pPr>
            <a:r>
              <a:rPr lang="en-US" sz="1200"/>
              <a:t>2</a:t>
            </a:r>
            <a:r>
              <a:rPr lang="en-US" sz="1200" baseline="-25000"/>
              <a:t>1</a:t>
            </a:r>
            <a:endParaRPr lang="en-US" sz="1200"/>
          </a:p>
        </p:txBody>
      </p:sp>
      <p:sp>
        <p:nvSpPr>
          <p:cNvPr id="41063" name="Text Box 103"/>
          <p:cNvSpPr txBox="1">
            <a:spLocks noChangeArrowheads="1"/>
          </p:cNvSpPr>
          <p:nvPr/>
        </p:nvSpPr>
        <p:spPr bwMode="auto">
          <a:xfrm>
            <a:off x="3395663" y="3840163"/>
            <a:ext cx="539750" cy="274637"/>
          </a:xfrm>
          <a:prstGeom prst="rect">
            <a:avLst/>
          </a:prstGeom>
          <a:noFill/>
          <a:ln w="9525">
            <a:noFill/>
            <a:miter lim="800000"/>
            <a:headEnd/>
            <a:tailEnd/>
          </a:ln>
          <a:effectLst/>
        </p:spPr>
        <p:txBody>
          <a:bodyPr>
            <a:spAutoFit/>
          </a:bodyPr>
          <a:lstStyle/>
          <a:p>
            <a:pPr>
              <a:spcBef>
                <a:spcPct val="50000"/>
              </a:spcBef>
            </a:pPr>
            <a:r>
              <a:rPr lang="en-US" sz="1200"/>
              <a:t>3</a:t>
            </a:r>
            <a:r>
              <a:rPr lang="en-US" sz="1200" baseline="-25000"/>
              <a:t>1</a:t>
            </a:r>
            <a:endParaRPr lang="en-US" sz="1200"/>
          </a:p>
        </p:txBody>
      </p:sp>
      <p:sp>
        <p:nvSpPr>
          <p:cNvPr id="41064" name="Text Box 104"/>
          <p:cNvSpPr txBox="1">
            <a:spLocks noChangeArrowheads="1"/>
          </p:cNvSpPr>
          <p:nvPr/>
        </p:nvSpPr>
        <p:spPr bwMode="auto">
          <a:xfrm>
            <a:off x="3394075" y="5473700"/>
            <a:ext cx="539750" cy="274638"/>
          </a:xfrm>
          <a:prstGeom prst="rect">
            <a:avLst/>
          </a:prstGeom>
          <a:noFill/>
          <a:ln w="9525">
            <a:noFill/>
            <a:miter lim="800000"/>
            <a:headEnd/>
            <a:tailEnd/>
          </a:ln>
          <a:effectLst/>
        </p:spPr>
        <p:txBody>
          <a:bodyPr>
            <a:spAutoFit/>
          </a:bodyPr>
          <a:lstStyle/>
          <a:p>
            <a:pPr>
              <a:spcBef>
                <a:spcPct val="50000"/>
              </a:spcBef>
            </a:pPr>
            <a:r>
              <a:rPr lang="en-US" sz="1200"/>
              <a:t>4</a:t>
            </a:r>
            <a:r>
              <a:rPr lang="en-US" sz="1200" baseline="-25000"/>
              <a:t>1</a:t>
            </a:r>
            <a:endParaRPr lang="en-US" sz="1200"/>
          </a:p>
        </p:txBody>
      </p:sp>
      <p:sp>
        <p:nvSpPr>
          <p:cNvPr id="41065" name="Text Box 105"/>
          <p:cNvSpPr txBox="1">
            <a:spLocks noChangeArrowheads="1"/>
          </p:cNvSpPr>
          <p:nvPr/>
        </p:nvSpPr>
        <p:spPr bwMode="auto">
          <a:xfrm>
            <a:off x="2473325" y="5511800"/>
            <a:ext cx="436563" cy="274638"/>
          </a:xfrm>
          <a:prstGeom prst="rect">
            <a:avLst/>
          </a:prstGeom>
          <a:noFill/>
          <a:ln w="9525">
            <a:noFill/>
            <a:miter lim="800000"/>
            <a:headEnd/>
            <a:tailEnd/>
          </a:ln>
          <a:effectLst/>
        </p:spPr>
        <p:txBody>
          <a:bodyPr>
            <a:spAutoFit/>
          </a:bodyPr>
          <a:lstStyle/>
          <a:p>
            <a:pPr>
              <a:spcBef>
                <a:spcPct val="50000"/>
              </a:spcBef>
            </a:pPr>
            <a:r>
              <a:rPr lang="en-US" sz="1200"/>
              <a:t>1</a:t>
            </a:r>
            <a:r>
              <a:rPr lang="en-US" sz="1200" baseline="-25000"/>
              <a:t>1</a:t>
            </a:r>
            <a:endParaRPr lang="en-US" sz="1200"/>
          </a:p>
        </p:txBody>
      </p:sp>
      <p:sp>
        <p:nvSpPr>
          <p:cNvPr id="41067" name="Text Box 107"/>
          <p:cNvSpPr txBox="1">
            <a:spLocks noChangeArrowheads="1"/>
          </p:cNvSpPr>
          <p:nvPr/>
        </p:nvSpPr>
        <p:spPr bwMode="auto">
          <a:xfrm>
            <a:off x="5459413" y="2146300"/>
            <a:ext cx="539750" cy="274638"/>
          </a:xfrm>
          <a:prstGeom prst="rect">
            <a:avLst/>
          </a:prstGeom>
          <a:noFill/>
          <a:ln w="9525">
            <a:noFill/>
            <a:miter lim="800000"/>
            <a:headEnd/>
            <a:tailEnd/>
          </a:ln>
          <a:effectLst/>
        </p:spPr>
        <p:txBody>
          <a:bodyPr>
            <a:spAutoFit/>
          </a:bodyPr>
          <a:lstStyle/>
          <a:p>
            <a:pPr>
              <a:spcBef>
                <a:spcPct val="50000"/>
              </a:spcBef>
            </a:pPr>
            <a:r>
              <a:rPr lang="en-US" sz="1200"/>
              <a:t>1</a:t>
            </a:r>
            <a:r>
              <a:rPr lang="en-US" sz="1200" baseline="-25000"/>
              <a:t>1</a:t>
            </a:r>
            <a:r>
              <a:rPr lang="en-US" sz="1200"/>
              <a:t>’</a:t>
            </a:r>
          </a:p>
        </p:txBody>
      </p:sp>
      <p:sp>
        <p:nvSpPr>
          <p:cNvPr id="41068" name="Text Box 108"/>
          <p:cNvSpPr txBox="1">
            <a:spLocks noChangeArrowheads="1"/>
          </p:cNvSpPr>
          <p:nvPr/>
        </p:nvSpPr>
        <p:spPr bwMode="auto">
          <a:xfrm>
            <a:off x="5459413" y="4051300"/>
            <a:ext cx="539750" cy="274638"/>
          </a:xfrm>
          <a:prstGeom prst="rect">
            <a:avLst/>
          </a:prstGeom>
          <a:noFill/>
          <a:ln w="9525">
            <a:noFill/>
            <a:miter lim="800000"/>
            <a:headEnd/>
            <a:tailEnd/>
          </a:ln>
          <a:effectLst/>
        </p:spPr>
        <p:txBody>
          <a:bodyPr>
            <a:spAutoFit/>
          </a:bodyPr>
          <a:lstStyle/>
          <a:p>
            <a:pPr>
              <a:spcBef>
                <a:spcPct val="50000"/>
              </a:spcBef>
            </a:pPr>
            <a:r>
              <a:rPr lang="en-US" sz="1200"/>
              <a:t>1</a:t>
            </a:r>
            <a:r>
              <a:rPr lang="en-US" sz="1200" baseline="-25000"/>
              <a:t>1</a:t>
            </a:r>
            <a:endParaRPr lang="en-US" sz="1200"/>
          </a:p>
        </p:txBody>
      </p:sp>
      <p:sp>
        <p:nvSpPr>
          <p:cNvPr id="41069" name="Text Box 109"/>
          <p:cNvSpPr txBox="1">
            <a:spLocks noChangeArrowheads="1"/>
          </p:cNvSpPr>
          <p:nvPr/>
        </p:nvSpPr>
        <p:spPr bwMode="auto">
          <a:xfrm>
            <a:off x="7023100" y="3514725"/>
            <a:ext cx="539750" cy="274638"/>
          </a:xfrm>
          <a:prstGeom prst="rect">
            <a:avLst/>
          </a:prstGeom>
          <a:noFill/>
          <a:ln w="9525">
            <a:noFill/>
            <a:miter lim="800000"/>
            <a:headEnd/>
            <a:tailEnd/>
          </a:ln>
          <a:effectLst/>
        </p:spPr>
        <p:txBody>
          <a:bodyPr>
            <a:spAutoFit/>
          </a:bodyPr>
          <a:lstStyle/>
          <a:p>
            <a:pPr>
              <a:spcBef>
                <a:spcPct val="50000"/>
              </a:spcBef>
            </a:pPr>
            <a:r>
              <a:rPr lang="en-US" sz="1200"/>
              <a:t>2</a:t>
            </a:r>
            <a:r>
              <a:rPr lang="en-US" sz="1200" baseline="-25000"/>
              <a:t>1</a:t>
            </a:r>
            <a:endParaRPr lang="en-US" sz="1200"/>
          </a:p>
        </p:txBody>
      </p:sp>
      <p:sp>
        <p:nvSpPr>
          <p:cNvPr id="41070" name="Text Box 110"/>
          <p:cNvSpPr txBox="1">
            <a:spLocks noChangeArrowheads="1"/>
          </p:cNvSpPr>
          <p:nvPr/>
        </p:nvSpPr>
        <p:spPr bwMode="auto">
          <a:xfrm>
            <a:off x="5957888" y="5054600"/>
            <a:ext cx="539750" cy="274638"/>
          </a:xfrm>
          <a:prstGeom prst="rect">
            <a:avLst/>
          </a:prstGeom>
          <a:noFill/>
          <a:ln w="9525">
            <a:noFill/>
            <a:miter lim="800000"/>
            <a:headEnd/>
            <a:tailEnd/>
          </a:ln>
          <a:effectLst/>
        </p:spPr>
        <p:txBody>
          <a:bodyPr>
            <a:spAutoFit/>
          </a:bodyPr>
          <a:lstStyle/>
          <a:p>
            <a:pPr>
              <a:spcBef>
                <a:spcPct val="50000"/>
              </a:spcBef>
            </a:pPr>
            <a:r>
              <a:rPr lang="en-US" sz="1200"/>
              <a:t>4</a:t>
            </a:r>
            <a:r>
              <a:rPr lang="en-US" sz="1200" baseline="-25000"/>
              <a:t>1</a:t>
            </a:r>
            <a:endParaRPr lang="en-US" sz="1200"/>
          </a:p>
        </p:txBody>
      </p:sp>
      <p:sp>
        <p:nvSpPr>
          <p:cNvPr id="41071" name="Text Box 111"/>
          <p:cNvSpPr txBox="1">
            <a:spLocks noChangeArrowheads="1"/>
          </p:cNvSpPr>
          <p:nvPr/>
        </p:nvSpPr>
        <p:spPr bwMode="auto">
          <a:xfrm>
            <a:off x="6289675" y="5622925"/>
            <a:ext cx="539750" cy="274638"/>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endParaRPr lang="en-US" sz="1200"/>
          </a:p>
        </p:txBody>
      </p:sp>
      <p:sp>
        <p:nvSpPr>
          <p:cNvPr id="41072" name="Text Box 112"/>
          <p:cNvSpPr txBox="1">
            <a:spLocks noChangeArrowheads="1"/>
          </p:cNvSpPr>
          <p:nvPr/>
        </p:nvSpPr>
        <p:spPr bwMode="auto">
          <a:xfrm>
            <a:off x="6734175" y="6478588"/>
            <a:ext cx="539750" cy="274637"/>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endParaRPr lang="en-US" sz="1200"/>
          </a:p>
        </p:txBody>
      </p:sp>
      <p:sp>
        <p:nvSpPr>
          <p:cNvPr id="41073" name="Text Box 113"/>
          <p:cNvSpPr txBox="1">
            <a:spLocks noChangeArrowheads="1"/>
          </p:cNvSpPr>
          <p:nvPr/>
        </p:nvSpPr>
        <p:spPr bwMode="auto">
          <a:xfrm>
            <a:off x="7443788" y="4325938"/>
            <a:ext cx="468312" cy="274637"/>
          </a:xfrm>
          <a:prstGeom prst="rect">
            <a:avLst/>
          </a:prstGeom>
          <a:noFill/>
          <a:ln w="9525">
            <a:noFill/>
            <a:miter lim="800000"/>
            <a:headEnd/>
            <a:tailEnd/>
          </a:ln>
          <a:effectLst/>
        </p:spPr>
        <p:txBody>
          <a:bodyPr>
            <a:spAutoFit/>
          </a:bodyPr>
          <a:lstStyle/>
          <a:p>
            <a:pPr>
              <a:spcBef>
                <a:spcPct val="50000"/>
              </a:spcBef>
            </a:pPr>
            <a:r>
              <a:rPr lang="en-US" sz="1200"/>
              <a:t>3</a:t>
            </a:r>
            <a:r>
              <a:rPr lang="en-US" sz="1200" baseline="-25000"/>
              <a:t>1</a:t>
            </a:r>
            <a:endParaRPr lang="en-US" sz="1200"/>
          </a:p>
        </p:txBody>
      </p:sp>
      <p:sp>
        <p:nvSpPr>
          <p:cNvPr id="41074" name="Text Box 114"/>
          <p:cNvSpPr txBox="1">
            <a:spLocks noChangeArrowheads="1"/>
          </p:cNvSpPr>
          <p:nvPr/>
        </p:nvSpPr>
        <p:spPr bwMode="auto">
          <a:xfrm>
            <a:off x="7777163" y="4892675"/>
            <a:ext cx="539750" cy="274638"/>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endParaRPr lang="en-US" sz="1200"/>
          </a:p>
        </p:txBody>
      </p:sp>
      <p:sp>
        <p:nvSpPr>
          <p:cNvPr id="41079" name="Text Box 119"/>
          <p:cNvSpPr txBox="1">
            <a:spLocks noChangeArrowheads="1"/>
          </p:cNvSpPr>
          <p:nvPr/>
        </p:nvSpPr>
        <p:spPr bwMode="auto">
          <a:xfrm>
            <a:off x="8278813" y="5759450"/>
            <a:ext cx="452437" cy="274638"/>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endParaRPr lang="en-US" sz="1200"/>
          </a:p>
        </p:txBody>
      </p:sp>
      <p:sp>
        <p:nvSpPr>
          <p:cNvPr id="41080" name="Text Box 120"/>
          <p:cNvSpPr txBox="1">
            <a:spLocks noChangeArrowheads="1"/>
          </p:cNvSpPr>
          <p:nvPr/>
        </p:nvSpPr>
        <p:spPr bwMode="auto">
          <a:xfrm>
            <a:off x="7064375" y="2255838"/>
            <a:ext cx="498475" cy="274637"/>
          </a:xfrm>
          <a:prstGeom prst="rect">
            <a:avLst/>
          </a:prstGeom>
          <a:noFill/>
          <a:ln w="9525">
            <a:noFill/>
            <a:miter lim="800000"/>
            <a:headEnd/>
            <a:tailEnd/>
          </a:ln>
          <a:effectLst/>
        </p:spPr>
        <p:txBody>
          <a:bodyPr>
            <a:spAutoFit/>
          </a:bodyPr>
          <a:lstStyle/>
          <a:p>
            <a:pPr>
              <a:spcBef>
                <a:spcPct val="50000"/>
              </a:spcBef>
            </a:pPr>
            <a:r>
              <a:rPr lang="en-US" sz="1200"/>
              <a:t>2</a:t>
            </a:r>
            <a:r>
              <a:rPr lang="en-US" sz="1200" baseline="-25000"/>
              <a:t>1</a:t>
            </a:r>
            <a:r>
              <a:rPr lang="en-US" sz="1200"/>
              <a:t>’</a:t>
            </a:r>
          </a:p>
        </p:txBody>
      </p:sp>
      <p:sp>
        <p:nvSpPr>
          <p:cNvPr id="41081" name="Text Box 121"/>
          <p:cNvSpPr txBox="1">
            <a:spLocks noChangeArrowheads="1"/>
          </p:cNvSpPr>
          <p:nvPr/>
        </p:nvSpPr>
        <p:spPr bwMode="auto">
          <a:xfrm>
            <a:off x="7413625" y="3387725"/>
            <a:ext cx="498475" cy="274638"/>
          </a:xfrm>
          <a:prstGeom prst="rect">
            <a:avLst/>
          </a:prstGeom>
          <a:noFill/>
          <a:ln w="9525">
            <a:noFill/>
            <a:miter lim="800000"/>
            <a:headEnd/>
            <a:tailEnd/>
          </a:ln>
          <a:effectLst/>
        </p:spPr>
        <p:txBody>
          <a:bodyPr>
            <a:spAutoFit/>
          </a:bodyPr>
          <a:lstStyle/>
          <a:p>
            <a:pPr>
              <a:spcBef>
                <a:spcPct val="50000"/>
              </a:spcBef>
            </a:pPr>
            <a:r>
              <a:rPr lang="en-US" sz="1200"/>
              <a:t>3</a:t>
            </a:r>
            <a:r>
              <a:rPr lang="en-US" sz="1200" baseline="-25000"/>
              <a:t>1</a:t>
            </a:r>
            <a:r>
              <a:rPr lang="en-US" sz="1200"/>
              <a:t>’</a:t>
            </a:r>
          </a:p>
        </p:txBody>
      </p:sp>
      <p:sp>
        <p:nvSpPr>
          <p:cNvPr id="41082" name="Text Box 122"/>
          <p:cNvSpPr txBox="1">
            <a:spLocks noChangeArrowheads="1"/>
          </p:cNvSpPr>
          <p:nvPr/>
        </p:nvSpPr>
        <p:spPr bwMode="auto">
          <a:xfrm>
            <a:off x="5999163" y="3376613"/>
            <a:ext cx="498475" cy="274637"/>
          </a:xfrm>
          <a:prstGeom prst="rect">
            <a:avLst/>
          </a:prstGeom>
          <a:noFill/>
          <a:ln w="9525">
            <a:noFill/>
            <a:miter lim="800000"/>
            <a:headEnd/>
            <a:tailEnd/>
          </a:ln>
          <a:effectLst/>
        </p:spPr>
        <p:txBody>
          <a:bodyPr>
            <a:spAutoFit/>
          </a:bodyPr>
          <a:lstStyle/>
          <a:p>
            <a:pPr>
              <a:spcBef>
                <a:spcPct val="50000"/>
              </a:spcBef>
            </a:pPr>
            <a:r>
              <a:rPr lang="en-US" sz="1200"/>
              <a:t>4</a:t>
            </a:r>
            <a:r>
              <a:rPr lang="en-US" sz="1200" baseline="-25000"/>
              <a:t>1</a:t>
            </a:r>
            <a:r>
              <a:rPr lang="en-US" sz="1200"/>
              <a:t>’</a:t>
            </a:r>
          </a:p>
        </p:txBody>
      </p:sp>
      <p:sp>
        <p:nvSpPr>
          <p:cNvPr id="41083" name="Text Box 123"/>
          <p:cNvSpPr txBox="1">
            <a:spLocks noChangeArrowheads="1"/>
          </p:cNvSpPr>
          <p:nvPr/>
        </p:nvSpPr>
        <p:spPr bwMode="auto">
          <a:xfrm>
            <a:off x="6323013" y="528638"/>
            <a:ext cx="463550" cy="274637"/>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r>
              <a:rPr lang="en-US" sz="1200"/>
              <a:t>’</a:t>
            </a:r>
          </a:p>
        </p:txBody>
      </p:sp>
      <p:sp>
        <p:nvSpPr>
          <p:cNvPr id="41084" name="Text Box 124"/>
          <p:cNvSpPr txBox="1">
            <a:spLocks noChangeArrowheads="1"/>
          </p:cNvSpPr>
          <p:nvPr/>
        </p:nvSpPr>
        <p:spPr bwMode="auto">
          <a:xfrm>
            <a:off x="7680325" y="533400"/>
            <a:ext cx="463550" cy="274638"/>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r>
              <a:rPr lang="en-US" sz="1200"/>
              <a:t>’</a:t>
            </a:r>
          </a:p>
        </p:txBody>
      </p:sp>
      <p:sp>
        <p:nvSpPr>
          <p:cNvPr id="41085" name="Text Box 125"/>
          <p:cNvSpPr txBox="1">
            <a:spLocks noChangeArrowheads="1"/>
          </p:cNvSpPr>
          <p:nvPr/>
        </p:nvSpPr>
        <p:spPr bwMode="auto">
          <a:xfrm>
            <a:off x="8267700" y="1585913"/>
            <a:ext cx="463550" cy="274637"/>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r>
              <a:rPr lang="en-US" sz="1200"/>
              <a:t>’</a:t>
            </a:r>
          </a:p>
        </p:txBody>
      </p:sp>
      <p:sp>
        <p:nvSpPr>
          <p:cNvPr id="41086" name="Text Box 126"/>
          <p:cNvSpPr txBox="1">
            <a:spLocks noChangeArrowheads="1"/>
          </p:cNvSpPr>
          <p:nvPr/>
        </p:nvSpPr>
        <p:spPr bwMode="auto">
          <a:xfrm>
            <a:off x="6734175" y="1630363"/>
            <a:ext cx="463550" cy="274637"/>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r>
              <a:rPr lang="en-US" sz="1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ppt_w</p:attrName>
                                        </p:attrNameLst>
                                      </p:cBhvr>
                                      <p:tavLst>
                                        <p:tav tm="0">
                                          <p:val>
                                            <p:fltVal val="0"/>
                                          </p:val>
                                        </p:tav>
                                        <p:tav tm="100000">
                                          <p:val>
                                            <p:strVal val="#ppt_w"/>
                                          </p:val>
                                        </p:tav>
                                      </p:tavLst>
                                    </p:anim>
                                    <p:anim calcmode="lin" valueType="num">
                                      <p:cBhvr>
                                        <p:cTn id="8" dur="500" fill="hold"/>
                                        <p:tgtEl>
                                          <p:spTgt spid="4096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1046"/>
                                        </p:tgtEl>
                                        <p:attrNameLst>
                                          <p:attrName>style.visibility</p:attrName>
                                        </p:attrNameLst>
                                      </p:cBhvr>
                                      <p:to>
                                        <p:strVal val="visible"/>
                                      </p:to>
                                    </p:set>
                                    <p:animEffect transition="in" filter="wipe(down)">
                                      <p:cBhvr>
                                        <p:cTn id="13" dur="2000"/>
                                        <p:tgtEl>
                                          <p:spTgt spid="4104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049"/>
                                        </p:tgtEl>
                                        <p:attrNameLst>
                                          <p:attrName>style.visibility</p:attrName>
                                        </p:attrNameLst>
                                      </p:cBhvr>
                                      <p:to>
                                        <p:strVal val="visible"/>
                                      </p:to>
                                    </p:set>
                                    <p:animEffect transition="in" filter="wipe(down)">
                                      <p:cBhvr>
                                        <p:cTn id="16" dur="2000"/>
                                        <p:tgtEl>
                                          <p:spTgt spid="4104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1048"/>
                                        </p:tgtEl>
                                        <p:attrNameLst>
                                          <p:attrName>style.visibility</p:attrName>
                                        </p:attrNameLst>
                                      </p:cBhvr>
                                      <p:to>
                                        <p:strVal val="visible"/>
                                      </p:to>
                                    </p:set>
                                    <p:animEffect transition="in" filter="wipe(down)">
                                      <p:cBhvr>
                                        <p:cTn id="19" dur="2000"/>
                                        <p:tgtEl>
                                          <p:spTgt spid="41048"/>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1047"/>
                                        </p:tgtEl>
                                        <p:attrNameLst>
                                          <p:attrName>style.visibility</p:attrName>
                                        </p:attrNameLst>
                                      </p:cBhvr>
                                      <p:to>
                                        <p:strVal val="visible"/>
                                      </p:to>
                                    </p:set>
                                    <p:animEffect transition="in" filter="wipe(down)">
                                      <p:cBhvr>
                                        <p:cTn id="22" dur="2000"/>
                                        <p:tgtEl>
                                          <p:spTgt spid="410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81"/>
                                        </p:tgtEl>
                                        <p:attrNameLst>
                                          <p:attrName>style.visibility</p:attrName>
                                        </p:attrNameLst>
                                      </p:cBhvr>
                                      <p:to>
                                        <p:strVal val="visible"/>
                                      </p:to>
                                    </p:set>
                                    <p:animEffect transition="in" filter="wipe(down)">
                                      <p:cBhvr>
                                        <p:cTn id="27" dur="500"/>
                                        <p:tgtEl>
                                          <p:spTgt spid="409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982"/>
                                        </p:tgtEl>
                                        <p:attrNameLst>
                                          <p:attrName>style.visibility</p:attrName>
                                        </p:attrNameLst>
                                      </p:cBhvr>
                                      <p:to>
                                        <p:strVal val="visible"/>
                                      </p:to>
                                    </p:set>
                                    <p:animEffect transition="in" filter="wipe(down)">
                                      <p:cBhvr>
                                        <p:cTn id="32" dur="500"/>
                                        <p:tgtEl>
                                          <p:spTgt spid="40982"/>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0968"/>
                                        </p:tgtEl>
                                        <p:attrNameLst>
                                          <p:attrName>style.visibility</p:attrName>
                                        </p:attrNameLst>
                                      </p:cBhvr>
                                      <p:to>
                                        <p:strVal val="visible"/>
                                      </p:to>
                                    </p:set>
                                    <p:anim calcmode="lin" valueType="num">
                                      <p:cBhvr>
                                        <p:cTn id="37" dur="500" fill="hold"/>
                                        <p:tgtEl>
                                          <p:spTgt spid="40968"/>
                                        </p:tgtEl>
                                        <p:attrNameLst>
                                          <p:attrName>ppt_w</p:attrName>
                                        </p:attrNameLst>
                                      </p:cBhvr>
                                      <p:tavLst>
                                        <p:tav tm="0">
                                          <p:val>
                                            <p:fltVal val="0"/>
                                          </p:val>
                                        </p:tav>
                                        <p:tav tm="100000">
                                          <p:val>
                                            <p:strVal val="#ppt_w"/>
                                          </p:val>
                                        </p:tav>
                                      </p:tavLst>
                                    </p:anim>
                                    <p:anim calcmode="lin" valueType="num">
                                      <p:cBhvr>
                                        <p:cTn id="38" dur="500" fill="hold"/>
                                        <p:tgtEl>
                                          <p:spTgt spid="40968"/>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1052"/>
                                        </p:tgtEl>
                                        <p:attrNameLst>
                                          <p:attrName>style.visibility</p:attrName>
                                        </p:attrNameLst>
                                      </p:cBhvr>
                                      <p:to>
                                        <p:strVal val="visible"/>
                                      </p:to>
                                    </p:set>
                                    <p:animEffect transition="in" filter="wipe(down)">
                                      <p:cBhvr>
                                        <p:cTn id="43" dur="2000"/>
                                        <p:tgtEl>
                                          <p:spTgt spid="4105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1053"/>
                                        </p:tgtEl>
                                        <p:attrNameLst>
                                          <p:attrName>style.visibility</p:attrName>
                                        </p:attrNameLst>
                                      </p:cBhvr>
                                      <p:to>
                                        <p:strVal val="visible"/>
                                      </p:to>
                                    </p:set>
                                    <p:animEffect transition="in" filter="wipe(down)">
                                      <p:cBhvr>
                                        <p:cTn id="46" dur="2000"/>
                                        <p:tgtEl>
                                          <p:spTgt spid="41053"/>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1059"/>
                                        </p:tgtEl>
                                        <p:attrNameLst>
                                          <p:attrName>style.visibility</p:attrName>
                                        </p:attrNameLst>
                                      </p:cBhvr>
                                      <p:to>
                                        <p:strVal val="visible"/>
                                      </p:to>
                                    </p:set>
                                    <p:animEffect transition="in" filter="wipe(down)">
                                      <p:cBhvr>
                                        <p:cTn id="49" dur="2000"/>
                                        <p:tgtEl>
                                          <p:spTgt spid="41059"/>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1050"/>
                                        </p:tgtEl>
                                        <p:attrNameLst>
                                          <p:attrName>style.visibility</p:attrName>
                                        </p:attrNameLst>
                                      </p:cBhvr>
                                      <p:to>
                                        <p:strVal val="visible"/>
                                      </p:to>
                                    </p:set>
                                    <p:animEffect transition="in" filter="wipe(down)">
                                      <p:cBhvr>
                                        <p:cTn id="52" dur="2000"/>
                                        <p:tgtEl>
                                          <p:spTgt spid="41050"/>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40969"/>
                                        </p:tgtEl>
                                        <p:attrNameLst>
                                          <p:attrName>style.visibility</p:attrName>
                                        </p:attrNameLst>
                                      </p:cBhvr>
                                      <p:to>
                                        <p:strVal val="visible"/>
                                      </p:to>
                                    </p:set>
                                    <p:anim calcmode="lin" valueType="num">
                                      <p:cBhvr>
                                        <p:cTn id="57" dur="1000" fill="hold"/>
                                        <p:tgtEl>
                                          <p:spTgt spid="40969"/>
                                        </p:tgtEl>
                                        <p:attrNameLst>
                                          <p:attrName>ppt_w</p:attrName>
                                        </p:attrNameLst>
                                      </p:cBhvr>
                                      <p:tavLst>
                                        <p:tav tm="0">
                                          <p:val>
                                            <p:fltVal val="0"/>
                                          </p:val>
                                        </p:tav>
                                        <p:tav tm="100000">
                                          <p:val>
                                            <p:strVal val="#ppt_w"/>
                                          </p:val>
                                        </p:tav>
                                      </p:tavLst>
                                    </p:anim>
                                    <p:anim calcmode="lin" valueType="num">
                                      <p:cBhvr>
                                        <p:cTn id="58" dur="1000" fill="hold"/>
                                        <p:tgtEl>
                                          <p:spTgt spid="40969"/>
                                        </p:tgtEl>
                                        <p:attrNameLst>
                                          <p:attrName>ppt_h</p:attrName>
                                        </p:attrNameLst>
                                      </p:cBhvr>
                                      <p:tavLst>
                                        <p:tav tm="0">
                                          <p:val>
                                            <p:fltVal val="0"/>
                                          </p:val>
                                        </p:tav>
                                        <p:tav tm="100000">
                                          <p:val>
                                            <p:strVal val="#ppt_h"/>
                                          </p:val>
                                        </p:tav>
                                      </p:tavLst>
                                    </p:anim>
                                    <p:anim calcmode="lin" valueType="num">
                                      <p:cBhvr>
                                        <p:cTn id="59" dur="1000" fill="hold"/>
                                        <p:tgtEl>
                                          <p:spTgt spid="40969"/>
                                        </p:tgtEl>
                                        <p:attrNameLst>
                                          <p:attrName>style.rotation</p:attrName>
                                        </p:attrNameLst>
                                      </p:cBhvr>
                                      <p:tavLst>
                                        <p:tav tm="0">
                                          <p:val>
                                            <p:fltVal val="90"/>
                                          </p:val>
                                        </p:tav>
                                        <p:tav tm="100000">
                                          <p:val>
                                            <p:fltVal val="0"/>
                                          </p:val>
                                        </p:tav>
                                      </p:tavLst>
                                    </p:anim>
                                    <p:animEffect transition="in" filter="fade">
                                      <p:cBhvr>
                                        <p:cTn id="60" dur="1000"/>
                                        <p:tgtEl>
                                          <p:spTgt spid="4096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41056"/>
                                        </p:tgtEl>
                                        <p:attrNameLst>
                                          <p:attrName>style.visibility</p:attrName>
                                        </p:attrNameLst>
                                      </p:cBhvr>
                                      <p:to>
                                        <p:strVal val="visible"/>
                                      </p:to>
                                    </p:set>
                                    <p:animEffect transition="in" filter="wipe(down)">
                                      <p:cBhvr>
                                        <p:cTn id="65" dur="1000"/>
                                        <p:tgtEl>
                                          <p:spTgt spid="4105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1055"/>
                                        </p:tgtEl>
                                        <p:attrNameLst>
                                          <p:attrName>style.visibility</p:attrName>
                                        </p:attrNameLst>
                                      </p:cBhvr>
                                      <p:to>
                                        <p:strVal val="visible"/>
                                      </p:to>
                                    </p:set>
                                    <p:animEffect transition="in" filter="wipe(down)">
                                      <p:cBhvr>
                                        <p:cTn id="68" dur="1000"/>
                                        <p:tgtEl>
                                          <p:spTgt spid="4105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1054"/>
                                        </p:tgtEl>
                                        <p:attrNameLst>
                                          <p:attrName>style.visibility</p:attrName>
                                        </p:attrNameLst>
                                      </p:cBhvr>
                                      <p:to>
                                        <p:strVal val="visible"/>
                                      </p:to>
                                    </p:set>
                                    <p:animEffect transition="in" filter="wipe(down)">
                                      <p:cBhvr>
                                        <p:cTn id="71" dur="1000"/>
                                        <p:tgtEl>
                                          <p:spTgt spid="41054"/>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1051"/>
                                        </p:tgtEl>
                                        <p:attrNameLst>
                                          <p:attrName>style.visibility</p:attrName>
                                        </p:attrNameLst>
                                      </p:cBhvr>
                                      <p:to>
                                        <p:strVal val="visible"/>
                                      </p:to>
                                    </p:set>
                                    <p:animEffect transition="in" filter="wipe(down)">
                                      <p:cBhvr>
                                        <p:cTn id="74" dur="1000"/>
                                        <p:tgtEl>
                                          <p:spTgt spid="4105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41040"/>
                                        </p:tgtEl>
                                        <p:attrNameLst>
                                          <p:attrName>style.visibility</p:attrName>
                                        </p:attrNameLst>
                                      </p:cBhvr>
                                      <p:to>
                                        <p:strVal val="visible"/>
                                      </p:to>
                                    </p:set>
                                    <p:animEffect transition="in" filter="wipe(down)">
                                      <p:cBhvr>
                                        <p:cTn id="79" dur="500"/>
                                        <p:tgtEl>
                                          <p:spTgt spid="4104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1041"/>
                                        </p:tgtEl>
                                        <p:attrNameLst>
                                          <p:attrName>style.visibility</p:attrName>
                                        </p:attrNameLst>
                                      </p:cBhvr>
                                      <p:to>
                                        <p:strVal val="visible"/>
                                      </p:to>
                                    </p:set>
                                    <p:animEffect transition="in" filter="wipe(down)">
                                      <p:cBhvr>
                                        <p:cTn id="84" dur="500"/>
                                        <p:tgtEl>
                                          <p:spTgt spid="4104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40970"/>
                                        </p:tgtEl>
                                        <p:attrNameLst>
                                          <p:attrName>style.visibility</p:attrName>
                                        </p:attrNameLst>
                                      </p:cBhvr>
                                      <p:to>
                                        <p:strVal val="visible"/>
                                      </p:to>
                                    </p:set>
                                    <p:animEffect transition="in" filter="wipe(up)">
                                      <p:cBhvr>
                                        <p:cTn id="89" dur="500"/>
                                        <p:tgtEl>
                                          <p:spTgt spid="4097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40972"/>
                                        </p:tgtEl>
                                        <p:attrNameLst>
                                          <p:attrName>style.visibility</p:attrName>
                                        </p:attrNameLst>
                                      </p:cBhvr>
                                      <p:to>
                                        <p:strVal val="visible"/>
                                      </p:to>
                                    </p:set>
                                    <p:animEffect transition="in" filter="wipe(up)">
                                      <p:cBhvr>
                                        <p:cTn id="94" dur="500"/>
                                        <p:tgtEl>
                                          <p:spTgt spid="40972"/>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40973"/>
                                        </p:tgtEl>
                                        <p:attrNameLst>
                                          <p:attrName>style.visibility</p:attrName>
                                        </p:attrNameLst>
                                      </p:cBhvr>
                                      <p:to>
                                        <p:strVal val="visible"/>
                                      </p:to>
                                    </p:set>
                                    <p:animEffect transition="in" filter="wipe(up)">
                                      <p:cBhvr>
                                        <p:cTn id="99" dur="500"/>
                                        <p:tgtEl>
                                          <p:spTgt spid="40973"/>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0974"/>
                                        </p:tgtEl>
                                        <p:attrNameLst>
                                          <p:attrName>style.visibility</p:attrName>
                                        </p:attrNameLst>
                                      </p:cBhvr>
                                      <p:to>
                                        <p:strVal val="visible"/>
                                      </p:to>
                                    </p:set>
                                    <p:animEffect transition="in" filter="wipe(up)">
                                      <p:cBhvr>
                                        <p:cTn id="104" dur="500"/>
                                        <p:tgtEl>
                                          <p:spTgt spid="4097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40976"/>
                                        </p:tgtEl>
                                        <p:attrNameLst>
                                          <p:attrName>style.visibility</p:attrName>
                                        </p:attrNameLst>
                                      </p:cBhvr>
                                      <p:to>
                                        <p:strVal val="visible"/>
                                      </p:to>
                                    </p:set>
                                    <p:animEffect transition="in" filter="wipe(left)">
                                      <p:cBhvr>
                                        <p:cTn id="109" dur="500"/>
                                        <p:tgtEl>
                                          <p:spTgt spid="40976"/>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40977"/>
                                        </p:tgtEl>
                                        <p:attrNameLst>
                                          <p:attrName>style.visibility</p:attrName>
                                        </p:attrNameLst>
                                      </p:cBhvr>
                                      <p:to>
                                        <p:strVal val="visible"/>
                                      </p:to>
                                    </p:set>
                                    <p:animEffect transition="in" filter="wipe(left)">
                                      <p:cBhvr>
                                        <p:cTn id="112" dur="500"/>
                                        <p:tgtEl>
                                          <p:spTgt spid="40977"/>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41065"/>
                                        </p:tgtEl>
                                        <p:attrNameLst>
                                          <p:attrName>style.visibility</p:attrName>
                                        </p:attrNameLst>
                                      </p:cBhvr>
                                      <p:to>
                                        <p:strVal val="visible"/>
                                      </p:to>
                                    </p:set>
                                    <p:animEffect transition="in" filter="wipe(left)">
                                      <p:cBhvr>
                                        <p:cTn id="117" dur="500"/>
                                        <p:tgtEl>
                                          <p:spTgt spid="41065"/>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41062"/>
                                        </p:tgtEl>
                                        <p:attrNameLst>
                                          <p:attrName>style.visibility</p:attrName>
                                        </p:attrNameLst>
                                      </p:cBhvr>
                                      <p:to>
                                        <p:strVal val="visible"/>
                                      </p:to>
                                    </p:set>
                                    <p:animEffect transition="in" filter="wipe(left)">
                                      <p:cBhvr>
                                        <p:cTn id="120" dur="500"/>
                                        <p:tgtEl>
                                          <p:spTgt spid="41062"/>
                                        </p:tgtEl>
                                      </p:cBhvr>
                                    </p:animEffect>
                                  </p:childTnLst>
                                </p:cTn>
                              </p:par>
                              <p:par>
                                <p:cTn id="121" presetID="22" presetClass="entr" presetSubtype="8" fill="hold" grpId="0" nodeType="withEffect">
                                  <p:stCondLst>
                                    <p:cond delay="0"/>
                                  </p:stCondLst>
                                  <p:childTnLst>
                                    <p:set>
                                      <p:cBhvr>
                                        <p:cTn id="122" dur="1" fill="hold">
                                          <p:stCondLst>
                                            <p:cond delay="0"/>
                                          </p:stCondLst>
                                        </p:cTn>
                                        <p:tgtEl>
                                          <p:spTgt spid="41064"/>
                                        </p:tgtEl>
                                        <p:attrNameLst>
                                          <p:attrName>style.visibility</p:attrName>
                                        </p:attrNameLst>
                                      </p:cBhvr>
                                      <p:to>
                                        <p:strVal val="visible"/>
                                      </p:to>
                                    </p:set>
                                    <p:animEffect transition="in" filter="wipe(left)">
                                      <p:cBhvr>
                                        <p:cTn id="123" dur="500"/>
                                        <p:tgtEl>
                                          <p:spTgt spid="41064"/>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41063"/>
                                        </p:tgtEl>
                                        <p:attrNameLst>
                                          <p:attrName>style.visibility</p:attrName>
                                        </p:attrNameLst>
                                      </p:cBhvr>
                                      <p:to>
                                        <p:strVal val="visible"/>
                                      </p:to>
                                    </p:set>
                                    <p:animEffect transition="in" filter="wipe(left)">
                                      <p:cBhvr>
                                        <p:cTn id="126" dur="500"/>
                                        <p:tgtEl>
                                          <p:spTgt spid="41063"/>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41057"/>
                                        </p:tgtEl>
                                        <p:attrNameLst>
                                          <p:attrName>style.visibility</p:attrName>
                                        </p:attrNameLst>
                                      </p:cBhvr>
                                      <p:to>
                                        <p:strVal val="visible"/>
                                      </p:to>
                                    </p:set>
                                    <p:animEffect transition="in" filter="wipe(left)">
                                      <p:cBhvr>
                                        <p:cTn id="129" dur="500"/>
                                        <p:tgtEl>
                                          <p:spTgt spid="41057"/>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41058"/>
                                        </p:tgtEl>
                                        <p:attrNameLst>
                                          <p:attrName>style.visibility</p:attrName>
                                        </p:attrNameLst>
                                      </p:cBhvr>
                                      <p:to>
                                        <p:strVal val="visible"/>
                                      </p:to>
                                    </p:set>
                                    <p:animEffect transition="in" filter="wipe(left)">
                                      <p:cBhvr>
                                        <p:cTn id="132" dur="500"/>
                                        <p:tgtEl>
                                          <p:spTgt spid="41058"/>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41061"/>
                                        </p:tgtEl>
                                        <p:attrNameLst>
                                          <p:attrName>style.visibility</p:attrName>
                                        </p:attrNameLst>
                                      </p:cBhvr>
                                      <p:to>
                                        <p:strVal val="visible"/>
                                      </p:to>
                                    </p:set>
                                    <p:animEffect transition="in" filter="wipe(left)">
                                      <p:cBhvr>
                                        <p:cTn id="135" dur="500"/>
                                        <p:tgtEl>
                                          <p:spTgt spid="41061"/>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41060"/>
                                        </p:tgtEl>
                                        <p:attrNameLst>
                                          <p:attrName>style.visibility</p:attrName>
                                        </p:attrNameLst>
                                      </p:cBhvr>
                                      <p:to>
                                        <p:strVal val="visible"/>
                                      </p:to>
                                    </p:set>
                                    <p:animEffect transition="in" filter="wipe(left)">
                                      <p:cBhvr>
                                        <p:cTn id="138" dur="500"/>
                                        <p:tgtEl>
                                          <p:spTgt spid="41060"/>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1" fill="hold" nodeType="clickEffect">
                                  <p:stCondLst>
                                    <p:cond delay="0"/>
                                  </p:stCondLst>
                                  <p:childTnLst>
                                    <p:set>
                                      <p:cBhvr>
                                        <p:cTn id="142" dur="1" fill="hold">
                                          <p:stCondLst>
                                            <p:cond delay="0"/>
                                          </p:stCondLst>
                                        </p:cTn>
                                        <p:tgtEl>
                                          <p:spTgt spid="40984"/>
                                        </p:tgtEl>
                                        <p:attrNameLst>
                                          <p:attrName>style.visibility</p:attrName>
                                        </p:attrNameLst>
                                      </p:cBhvr>
                                      <p:to>
                                        <p:strVal val="visible"/>
                                      </p:to>
                                    </p:set>
                                    <p:animEffect transition="in" filter="wipe(up)">
                                      <p:cBhvr>
                                        <p:cTn id="143" dur="500"/>
                                        <p:tgtEl>
                                          <p:spTgt spid="40984"/>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1" fill="hold" grpId="0" nodeType="clickEffect">
                                  <p:stCondLst>
                                    <p:cond delay="0"/>
                                  </p:stCondLst>
                                  <p:childTnLst>
                                    <p:set>
                                      <p:cBhvr>
                                        <p:cTn id="147" dur="1" fill="hold">
                                          <p:stCondLst>
                                            <p:cond delay="0"/>
                                          </p:stCondLst>
                                        </p:cTn>
                                        <p:tgtEl>
                                          <p:spTgt spid="41042"/>
                                        </p:tgtEl>
                                        <p:attrNameLst>
                                          <p:attrName>style.visibility</p:attrName>
                                        </p:attrNameLst>
                                      </p:cBhvr>
                                      <p:to>
                                        <p:strVal val="visible"/>
                                      </p:to>
                                    </p:set>
                                    <p:animEffect transition="in" filter="wipe(up)">
                                      <p:cBhvr>
                                        <p:cTn id="148" dur="500"/>
                                        <p:tgtEl>
                                          <p:spTgt spid="41042"/>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1" fill="hold" grpId="0" nodeType="clickEffect">
                                  <p:stCondLst>
                                    <p:cond delay="0"/>
                                  </p:stCondLst>
                                  <p:childTnLst>
                                    <p:set>
                                      <p:cBhvr>
                                        <p:cTn id="152" dur="1" fill="hold">
                                          <p:stCondLst>
                                            <p:cond delay="0"/>
                                          </p:stCondLst>
                                        </p:cTn>
                                        <p:tgtEl>
                                          <p:spTgt spid="41044"/>
                                        </p:tgtEl>
                                        <p:attrNameLst>
                                          <p:attrName>style.visibility</p:attrName>
                                        </p:attrNameLst>
                                      </p:cBhvr>
                                      <p:to>
                                        <p:strVal val="visible"/>
                                      </p:to>
                                    </p:set>
                                    <p:animEffect transition="in" filter="wipe(up)">
                                      <p:cBhvr>
                                        <p:cTn id="153" dur="500"/>
                                        <p:tgtEl>
                                          <p:spTgt spid="41044"/>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grpId="0" nodeType="clickEffect">
                                  <p:stCondLst>
                                    <p:cond delay="0"/>
                                  </p:stCondLst>
                                  <p:childTnLst>
                                    <p:set>
                                      <p:cBhvr>
                                        <p:cTn id="157" dur="1" fill="hold">
                                          <p:stCondLst>
                                            <p:cond delay="0"/>
                                          </p:stCondLst>
                                        </p:cTn>
                                        <p:tgtEl>
                                          <p:spTgt spid="41045"/>
                                        </p:tgtEl>
                                        <p:attrNameLst>
                                          <p:attrName>style.visibility</p:attrName>
                                        </p:attrNameLst>
                                      </p:cBhvr>
                                      <p:to>
                                        <p:strVal val="visible"/>
                                      </p:to>
                                    </p:set>
                                    <p:animEffect transition="in" filter="wipe(down)">
                                      <p:cBhvr>
                                        <p:cTn id="158" dur="500"/>
                                        <p:tgtEl>
                                          <p:spTgt spid="41045"/>
                                        </p:tgtEl>
                                      </p:cBhvr>
                                    </p:animEffect>
                                  </p:childTnLst>
                                </p:cTn>
                              </p:par>
                            </p:childTnLst>
                          </p:cTn>
                        </p:par>
                      </p:childTnLst>
                    </p:cTn>
                  </p:par>
                  <p:par>
                    <p:cTn id="159" fill="hold">
                      <p:stCondLst>
                        <p:cond delay="indefinite"/>
                      </p:stCondLst>
                      <p:childTnLst>
                        <p:par>
                          <p:cTn id="160" fill="hold">
                            <p:stCondLst>
                              <p:cond delay="0"/>
                            </p:stCondLst>
                            <p:childTnLst>
                              <p:par>
                                <p:cTn id="161" presetID="31" presetClass="entr" presetSubtype="0" fill="hold" grpId="0" nodeType="clickEffect">
                                  <p:stCondLst>
                                    <p:cond delay="0"/>
                                  </p:stCondLst>
                                  <p:iterate type="lt">
                                    <p:tmPct val="5000"/>
                                  </p:iterate>
                                  <p:childTnLst>
                                    <p:set>
                                      <p:cBhvr>
                                        <p:cTn id="162" dur="1" fill="hold">
                                          <p:stCondLst>
                                            <p:cond delay="0"/>
                                          </p:stCondLst>
                                        </p:cTn>
                                        <p:tgtEl>
                                          <p:spTgt spid="40986"/>
                                        </p:tgtEl>
                                        <p:attrNameLst>
                                          <p:attrName>style.visibility</p:attrName>
                                        </p:attrNameLst>
                                      </p:cBhvr>
                                      <p:to>
                                        <p:strVal val="visible"/>
                                      </p:to>
                                    </p:set>
                                    <p:anim calcmode="lin" valueType="num">
                                      <p:cBhvr>
                                        <p:cTn id="163" dur="1000" fill="hold"/>
                                        <p:tgtEl>
                                          <p:spTgt spid="40986"/>
                                        </p:tgtEl>
                                        <p:attrNameLst>
                                          <p:attrName>ppt_w</p:attrName>
                                        </p:attrNameLst>
                                      </p:cBhvr>
                                      <p:tavLst>
                                        <p:tav tm="0">
                                          <p:val>
                                            <p:fltVal val="0"/>
                                          </p:val>
                                        </p:tav>
                                        <p:tav tm="100000">
                                          <p:val>
                                            <p:strVal val="#ppt_w"/>
                                          </p:val>
                                        </p:tav>
                                      </p:tavLst>
                                    </p:anim>
                                    <p:anim calcmode="lin" valueType="num">
                                      <p:cBhvr>
                                        <p:cTn id="164" dur="1000" fill="hold"/>
                                        <p:tgtEl>
                                          <p:spTgt spid="40986"/>
                                        </p:tgtEl>
                                        <p:attrNameLst>
                                          <p:attrName>ppt_h</p:attrName>
                                        </p:attrNameLst>
                                      </p:cBhvr>
                                      <p:tavLst>
                                        <p:tav tm="0">
                                          <p:val>
                                            <p:fltVal val="0"/>
                                          </p:val>
                                        </p:tav>
                                        <p:tav tm="100000">
                                          <p:val>
                                            <p:strVal val="#ppt_h"/>
                                          </p:val>
                                        </p:tav>
                                      </p:tavLst>
                                    </p:anim>
                                    <p:anim calcmode="lin" valueType="num">
                                      <p:cBhvr>
                                        <p:cTn id="165" dur="1000" fill="hold"/>
                                        <p:tgtEl>
                                          <p:spTgt spid="40986"/>
                                        </p:tgtEl>
                                        <p:attrNameLst>
                                          <p:attrName>style.rotation</p:attrName>
                                        </p:attrNameLst>
                                      </p:cBhvr>
                                      <p:tavLst>
                                        <p:tav tm="0">
                                          <p:val>
                                            <p:fltVal val="90"/>
                                          </p:val>
                                        </p:tav>
                                        <p:tav tm="100000">
                                          <p:val>
                                            <p:fltVal val="0"/>
                                          </p:val>
                                        </p:tav>
                                      </p:tavLst>
                                    </p:anim>
                                    <p:animEffect transition="in" filter="fade">
                                      <p:cBhvr>
                                        <p:cTn id="166" dur="1000"/>
                                        <p:tgtEl>
                                          <p:spTgt spid="40986"/>
                                        </p:tgtEl>
                                      </p:cBhvr>
                                    </p:animEffect>
                                  </p:childTnLst>
                                </p:cTn>
                              </p:par>
                              <p:par>
                                <p:cTn id="167" presetID="31" presetClass="entr" presetSubtype="0" fill="hold" grpId="0" nodeType="withEffect">
                                  <p:stCondLst>
                                    <p:cond delay="0"/>
                                  </p:stCondLst>
                                  <p:iterate type="lt">
                                    <p:tmPct val="5000"/>
                                  </p:iterate>
                                  <p:childTnLst>
                                    <p:set>
                                      <p:cBhvr>
                                        <p:cTn id="168" dur="1" fill="hold">
                                          <p:stCondLst>
                                            <p:cond delay="0"/>
                                          </p:stCondLst>
                                        </p:cTn>
                                        <p:tgtEl>
                                          <p:spTgt spid="40988"/>
                                        </p:tgtEl>
                                        <p:attrNameLst>
                                          <p:attrName>style.visibility</p:attrName>
                                        </p:attrNameLst>
                                      </p:cBhvr>
                                      <p:to>
                                        <p:strVal val="visible"/>
                                      </p:to>
                                    </p:set>
                                    <p:anim calcmode="lin" valueType="num">
                                      <p:cBhvr>
                                        <p:cTn id="169" dur="1000" fill="hold"/>
                                        <p:tgtEl>
                                          <p:spTgt spid="40988"/>
                                        </p:tgtEl>
                                        <p:attrNameLst>
                                          <p:attrName>ppt_w</p:attrName>
                                        </p:attrNameLst>
                                      </p:cBhvr>
                                      <p:tavLst>
                                        <p:tav tm="0">
                                          <p:val>
                                            <p:fltVal val="0"/>
                                          </p:val>
                                        </p:tav>
                                        <p:tav tm="100000">
                                          <p:val>
                                            <p:strVal val="#ppt_w"/>
                                          </p:val>
                                        </p:tav>
                                      </p:tavLst>
                                    </p:anim>
                                    <p:anim calcmode="lin" valueType="num">
                                      <p:cBhvr>
                                        <p:cTn id="170" dur="1000" fill="hold"/>
                                        <p:tgtEl>
                                          <p:spTgt spid="40988"/>
                                        </p:tgtEl>
                                        <p:attrNameLst>
                                          <p:attrName>ppt_h</p:attrName>
                                        </p:attrNameLst>
                                      </p:cBhvr>
                                      <p:tavLst>
                                        <p:tav tm="0">
                                          <p:val>
                                            <p:fltVal val="0"/>
                                          </p:val>
                                        </p:tav>
                                        <p:tav tm="100000">
                                          <p:val>
                                            <p:strVal val="#ppt_h"/>
                                          </p:val>
                                        </p:tav>
                                      </p:tavLst>
                                    </p:anim>
                                    <p:anim calcmode="lin" valueType="num">
                                      <p:cBhvr>
                                        <p:cTn id="171" dur="1000" fill="hold"/>
                                        <p:tgtEl>
                                          <p:spTgt spid="40988"/>
                                        </p:tgtEl>
                                        <p:attrNameLst>
                                          <p:attrName>style.rotation</p:attrName>
                                        </p:attrNameLst>
                                      </p:cBhvr>
                                      <p:tavLst>
                                        <p:tav tm="0">
                                          <p:val>
                                            <p:fltVal val="90"/>
                                          </p:val>
                                        </p:tav>
                                        <p:tav tm="100000">
                                          <p:val>
                                            <p:fltVal val="0"/>
                                          </p:val>
                                        </p:tav>
                                      </p:tavLst>
                                    </p:anim>
                                    <p:animEffect transition="in" filter="fade">
                                      <p:cBhvr>
                                        <p:cTn id="172" dur="1000"/>
                                        <p:tgtEl>
                                          <p:spTgt spid="40988"/>
                                        </p:tgtEl>
                                      </p:cBhvr>
                                    </p:animEffect>
                                  </p:childTnLst>
                                </p:cTn>
                              </p:par>
                              <p:par>
                                <p:cTn id="173" presetID="31" presetClass="entr" presetSubtype="0" fill="hold" grpId="0" nodeType="withEffect">
                                  <p:stCondLst>
                                    <p:cond delay="0"/>
                                  </p:stCondLst>
                                  <p:iterate type="lt">
                                    <p:tmPct val="5000"/>
                                  </p:iterate>
                                  <p:childTnLst>
                                    <p:set>
                                      <p:cBhvr>
                                        <p:cTn id="174" dur="1" fill="hold">
                                          <p:stCondLst>
                                            <p:cond delay="0"/>
                                          </p:stCondLst>
                                        </p:cTn>
                                        <p:tgtEl>
                                          <p:spTgt spid="40987"/>
                                        </p:tgtEl>
                                        <p:attrNameLst>
                                          <p:attrName>style.visibility</p:attrName>
                                        </p:attrNameLst>
                                      </p:cBhvr>
                                      <p:to>
                                        <p:strVal val="visible"/>
                                      </p:to>
                                    </p:set>
                                    <p:anim calcmode="lin" valueType="num">
                                      <p:cBhvr>
                                        <p:cTn id="175" dur="1000" fill="hold"/>
                                        <p:tgtEl>
                                          <p:spTgt spid="40987"/>
                                        </p:tgtEl>
                                        <p:attrNameLst>
                                          <p:attrName>ppt_w</p:attrName>
                                        </p:attrNameLst>
                                      </p:cBhvr>
                                      <p:tavLst>
                                        <p:tav tm="0">
                                          <p:val>
                                            <p:fltVal val="0"/>
                                          </p:val>
                                        </p:tav>
                                        <p:tav tm="100000">
                                          <p:val>
                                            <p:strVal val="#ppt_w"/>
                                          </p:val>
                                        </p:tav>
                                      </p:tavLst>
                                    </p:anim>
                                    <p:anim calcmode="lin" valueType="num">
                                      <p:cBhvr>
                                        <p:cTn id="176" dur="1000" fill="hold"/>
                                        <p:tgtEl>
                                          <p:spTgt spid="40987"/>
                                        </p:tgtEl>
                                        <p:attrNameLst>
                                          <p:attrName>ppt_h</p:attrName>
                                        </p:attrNameLst>
                                      </p:cBhvr>
                                      <p:tavLst>
                                        <p:tav tm="0">
                                          <p:val>
                                            <p:fltVal val="0"/>
                                          </p:val>
                                        </p:tav>
                                        <p:tav tm="100000">
                                          <p:val>
                                            <p:strVal val="#ppt_h"/>
                                          </p:val>
                                        </p:tav>
                                      </p:tavLst>
                                    </p:anim>
                                    <p:anim calcmode="lin" valueType="num">
                                      <p:cBhvr>
                                        <p:cTn id="177" dur="1000" fill="hold"/>
                                        <p:tgtEl>
                                          <p:spTgt spid="40987"/>
                                        </p:tgtEl>
                                        <p:attrNameLst>
                                          <p:attrName>style.rotation</p:attrName>
                                        </p:attrNameLst>
                                      </p:cBhvr>
                                      <p:tavLst>
                                        <p:tav tm="0">
                                          <p:val>
                                            <p:fltVal val="90"/>
                                          </p:val>
                                        </p:tav>
                                        <p:tav tm="100000">
                                          <p:val>
                                            <p:fltVal val="0"/>
                                          </p:val>
                                        </p:tav>
                                      </p:tavLst>
                                    </p:anim>
                                    <p:animEffect transition="in" filter="fade">
                                      <p:cBhvr>
                                        <p:cTn id="178" dur="1000"/>
                                        <p:tgtEl>
                                          <p:spTgt spid="40987"/>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41068"/>
                                        </p:tgtEl>
                                        <p:attrNameLst>
                                          <p:attrName>style.visibility</p:attrName>
                                        </p:attrNameLst>
                                      </p:cBhvr>
                                      <p:to>
                                        <p:strVal val="visible"/>
                                      </p:to>
                                    </p:set>
                                    <p:animEffect transition="in" filter="wipe(down)">
                                      <p:cBhvr>
                                        <p:cTn id="183" dur="2000"/>
                                        <p:tgtEl>
                                          <p:spTgt spid="41068"/>
                                        </p:tgtEl>
                                      </p:cBhvr>
                                    </p:animEffect>
                                  </p:childTnLst>
                                </p:cTn>
                              </p:par>
                              <p:par>
                                <p:cTn id="184" presetID="22" presetClass="entr" presetSubtype="4" fill="hold" grpId="0" nodeType="withEffect">
                                  <p:stCondLst>
                                    <p:cond delay="0"/>
                                  </p:stCondLst>
                                  <p:childTnLst>
                                    <p:set>
                                      <p:cBhvr>
                                        <p:cTn id="185" dur="1" fill="hold">
                                          <p:stCondLst>
                                            <p:cond delay="0"/>
                                          </p:stCondLst>
                                        </p:cTn>
                                        <p:tgtEl>
                                          <p:spTgt spid="41069"/>
                                        </p:tgtEl>
                                        <p:attrNameLst>
                                          <p:attrName>style.visibility</p:attrName>
                                        </p:attrNameLst>
                                      </p:cBhvr>
                                      <p:to>
                                        <p:strVal val="visible"/>
                                      </p:to>
                                    </p:set>
                                    <p:animEffect transition="in" filter="wipe(down)">
                                      <p:cBhvr>
                                        <p:cTn id="186" dur="2000"/>
                                        <p:tgtEl>
                                          <p:spTgt spid="41069"/>
                                        </p:tgtEl>
                                      </p:cBhvr>
                                    </p:animEffect>
                                  </p:childTnLst>
                                </p:cTn>
                              </p:par>
                              <p:par>
                                <p:cTn id="187" presetID="22" presetClass="entr" presetSubtype="4" fill="hold" grpId="0" nodeType="withEffect">
                                  <p:stCondLst>
                                    <p:cond delay="0"/>
                                  </p:stCondLst>
                                  <p:childTnLst>
                                    <p:set>
                                      <p:cBhvr>
                                        <p:cTn id="188" dur="1" fill="hold">
                                          <p:stCondLst>
                                            <p:cond delay="0"/>
                                          </p:stCondLst>
                                        </p:cTn>
                                        <p:tgtEl>
                                          <p:spTgt spid="41073"/>
                                        </p:tgtEl>
                                        <p:attrNameLst>
                                          <p:attrName>style.visibility</p:attrName>
                                        </p:attrNameLst>
                                      </p:cBhvr>
                                      <p:to>
                                        <p:strVal val="visible"/>
                                      </p:to>
                                    </p:set>
                                    <p:animEffect transition="in" filter="wipe(down)">
                                      <p:cBhvr>
                                        <p:cTn id="189" dur="2000"/>
                                        <p:tgtEl>
                                          <p:spTgt spid="41073"/>
                                        </p:tgtEl>
                                      </p:cBhvr>
                                    </p:animEffect>
                                  </p:childTnLst>
                                </p:cTn>
                              </p:par>
                              <p:par>
                                <p:cTn id="190" presetID="22" presetClass="entr" presetSubtype="4" fill="hold" grpId="0" nodeType="withEffect">
                                  <p:stCondLst>
                                    <p:cond delay="0"/>
                                  </p:stCondLst>
                                  <p:childTnLst>
                                    <p:set>
                                      <p:cBhvr>
                                        <p:cTn id="191" dur="1" fill="hold">
                                          <p:stCondLst>
                                            <p:cond delay="0"/>
                                          </p:stCondLst>
                                        </p:cTn>
                                        <p:tgtEl>
                                          <p:spTgt spid="41070"/>
                                        </p:tgtEl>
                                        <p:attrNameLst>
                                          <p:attrName>style.visibility</p:attrName>
                                        </p:attrNameLst>
                                      </p:cBhvr>
                                      <p:to>
                                        <p:strVal val="visible"/>
                                      </p:to>
                                    </p:set>
                                    <p:animEffect transition="in" filter="wipe(down)">
                                      <p:cBhvr>
                                        <p:cTn id="192" dur="2000"/>
                                        <p:tgtEl>
                                          <p:spTgt spid="41070"/>
                                        </p:tgtEl>
                                      </p:cBhvr>
                                    </p:animEffect>
                                  </p:childTnLst>
                                </p:cTn>
                              </p:par>
                              <p:par>
                                <p:cTn id="193" presetID="22" presetClass="entr" presetSubtype="4" fill="hold" grpId="0" nodeType="withEffect">
                                  <p:stCondLst>
                                    <p:cond delay="0"/>
                                  </p:stCondLst>
                                  <p:childTnLst>
                                    <p:set>
                                      <p:cBhvr>
                                        <p:cTn id="194" dur="1" fill="hold">
                                          <p:stCondLst>
                                            <p:cond delay="0"/>
                                          </p:stCondLst>
                                        </p:cTn>
                                        <p:tgtEl>
                                          <p:spTgt spid="41074"/>
                                        </p:tgtEl>
                                        <p:attrNameLst>
                                          <p:attrName>style.visibility</p:attrName>
                                        </p:attrNameLst>
                                      </p:cBhvr>
                                      <p:to>
                                        <p:strVal val="visible"/>
                                      </p:to>
                                    </p:set>
                                    <p:animEffect transition="in" filter="wipe(down)">
                                      <p:cBhvr>
                                        <p:cTn id="195" dur="2000"/>
                                        <p:tgtEl>
                                          <p:spTgt spid="41074"/>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41071"/>
                                        </p:tgtEl>
                                        <p:attrNameLst>
                                          <p:attrName>style.visibility</p:attrName>
                                        </p:attrNameLst>
                                      </p:cBhvr>
                                      <p:to>
                                        <p:strVal val="visible"/>
                                      </p:to>
                                    </p:set>
                                    <p:animEffect transition="in" filter="wipe(down)">
                                      <p:cBhvr>
                                        <p:cTn id="198" dur="2000"/>
                                        <p:tgtEl>
                                          <p:spTgt spid="41071"/>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41079"/>
                                        </p:tgtEl>
                                        <p:attrNameLst>
                                          <p:attrName>style.visibility</p:attrName>
                                        </p:attrNameLst>
                                      </p:cBhvr>
                                      <p:to>
                                        <p:strVal val="visible"/>
                                      </p:to>
                                    </p:set>
                                    <p:animEffect transition="in" filter="wipe(down)">
                                      <p:cBhvr>
                                        <p:cTn id="201" dur="2000"/>
                                        <p:tgtEl>
                                          <p:spTgt spid="41079"/>
                                        </p:tgtEl>
                                      </p:cBhvr>
                                    </p:animEffect>
                                  </p:childTnLst>
                                </p:cTn>
                              </p:par>
                              <p:par>
                                <p:cTn id="202" presetID="22" presetClass="entr" presetSubtype="4" fill="hold" grpId="0" nodeType="withEffect">
                                  <p:stCondLst>
                                    <p:cond delay="0"/>
                                  </p:stCondLst>
                                  <p:childTnLst>
                                    <p:set>
                                      <p:cBhvr>
                                        <p:cTn id="203" dur="1" fill="hold">
                                          <p:stCondLst>
                                            <p:cond delay="0"/>
                                          </p:stCondLst>
                                        </p:cTn>
                                        <p:tgtEl>
                                          <p:spTgt spid="41072"/>
                                        </p:tgtEl>
                                        <p:attrNameLst>
                                          <p:attrName>style.visibility</p:attrName>
                                        </p:attrNameLst>
                                      </p:cBhvr>
                                      <p:to>
                                        <p:strVal val="visible"/>
                                      </p:to>
                                    </p:set>
                                    <p:animEffect transition="in" filter="wipe(down)">
                                      <p:cBhvr>
                                        <p:cTn id="204" dur="2000"/>
                                        <p:tgtEl>
                                          <p:spTgt spid="41072"/>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4" fill="hold" grpId="0" nodeType="clickEffect">
                                  <p:stCondLst>
                                    <p:cond delay="0"/>
                                  </p:stCondLst>
                                  <p:childTnLst>
                                    <p:set>
                                      <p:cBhvr>
                                        <p:cTn id="208" dur="1" fill="hold">
                                          <p:stCondLst>
                                            <p:cond delay="0"/>
                                          </p:stCondLst>
                                        </p:cTn>
                                        <p:tgtEl>
                                          <p:spTgt spid="40997"/>
                                        </p:tgtEl>
                                        <p:attrNameLst>
                                          <p:attrName>style.visibility</p:attrName>
                                        </p:attrNameLst>
                                      </p:cBhvr>
                                      <p:to>
                                        <p:strVal val="visible"/>
                                      </p:to>
                                    </p:set>
                                    <p:animEffect transition="in" filter="wipe(down)">
                                      <p:cBhvr>
                                        <p:cTn id="209" dur="500"/>
                                        <p:tgtEl>
                                          <p:spTgt spid="40997"/>
                                        </p:tgtEl>
                                      </p:cBhvr>
                                    </p:animEffect>
                                  </p:childTnLst>
                                </p:cTn>
                              </p:par>
                              <p:par>
                                <p:cTn id="210" presetID="22" presetClass="entr" presetSubtype="4" fill="hold" grpId="0" nodeType="withEffect">
                                  <p:stCondLst>
                                    <p:cond delay="0"/>
                                  </p:stCondLst>
                                  <p:childTnLst>
                                    <p:set>
                                      <p:cBhvr>
                                        <p:cTn id="211" dur="1" fill="hold">
                                          <p:stCondLst>
                                            <p:cond delay="0"/>
                                          </p:stCondLst>
                                        </p:cTn>
                                        <p:tgtEl>
                                          <p:spTgt spid="40998"/>
                                        </p:tgtEl>
                                        <p:attrNameLst>
                                          <p:attrName>style.visibility</p:attrName>
                                        </p:attrNameLst>
                                      </p:cBhvr>
                                      <p:to>
                                        <p:strVal val="visible"/>
                                      </p:to>
                                    </p:set>
                                    <p:animEffect transition="in" filter="wipe(down)">
                                      <p:cBhvr>
                                        <p:cTn id="212" dur="500"/>
                                        <p:tgtEl>
                                          <p:spTgt spid="40998"/>
                                        </p:tgtEl>
                                      </p:cBhvr>
                                    </p:animEffect>
                                  </p:childTnLst>
                                </p:cTn>
                              </p:par>
                              <p:par>
                                <p:cTn id="213" presetID="22" presetClass="entr" presetSubtype="4" fill="hold" grpId="0" nodeType="withEffect">
                                  <p:stCondLst>
                                    <p:cond delay="0"/>
                                  </p:stCondLst>
                                  <p:childTnLst>
                                    <p:set>
                                      <p:cBhvr>
                                        <p:cTn id="214" dur="1" fill="hold">
                                          <p:stCondLst>
                                            <p:cond delay="0"/>
                                          </p:stCondLst>
                                        </p:cTn>
                                        <p:tgtEl>
                                          <p:spTgt spid="40999"/>
                                        </p:tgtEl>
                                        <p:attrNameLst>
                                          <p:attrName>style.visibility</p:attrName>
                                        </p:attrNameLst>
                                      </p:cBhvr>
                                      <p:to>
                                        <p:strVal val="visible"/>
                                      </p:to>
                                    </p:set>
                                    <p:animEffect transition="in" filter="wipe(down)">
                                      <p:cBhvr>
                                        <p:cTn id="215" dur="500"/>
                                        <p:tgtEl>
                                          <p:spTgt spid="40999"/>
                                        </p:tgtEl>
                                      </p:cBhvr>
                                    </p:animEffect>
                                  </p:childTnLst>
                                </p:cTn>
                              </p:par>
                              <p:par>
                                <p:cTn id="216" presetID="22" presetClass="entr" presetSubtype="4" fill="hold" grpId="0" nodeType="withEffect">
                                  <p:stCondLst>
                                    <p:cond delay="0"/>
                                  </p:stCondLst>
                                  <p:childTnLst>
                                    <p:set>
                                      <p:cBhvr>
                                        <p:cTn id="217" dur="1" fill="hold">
                                          <p:stCondLst>
                                            <p:cond delay="0"/>
                                          </p:stCondLst>
                                        </p:cTn>
                                        <p:tgtEl>
                                          <p:spTgt spid="41000"/>
                                        </p:tgtEl>
                                        <p:attrNameLst>
                                          <p:attrName>style.visibility</p:attrName>
                                        </p:attrNameLst>
                                      </p:cBhvr>
                                      <p:to>
                                        <p:strVal val="visible"/>
                                      </p:to>
                                    </p:set>
                                    <p:animEffect transition="in" filter="wipe(down)">
                                      <p:cBhvr>
                                        <p:cTn id="218" dur="500"/>
                                        <p:tgtEl>
                                          <p:spTgt spid="41000"/>
                                        </p:tgtEl>
                                      </p:cBhvr>
                                    </p:animEffect>
                                  </p:childTnLst>
                                </p:cTn>
                              </p:par>
                              <p:par>
                                <p:cTn id="219" presetID="22" presetClass="entr" presetSubtype="4" fill="hold" grpId="0" nodeType="withEffect">
                                  <p:stCondLst>
                                    <p:cond delay="0"/>
                                  </p:stCondLst>
                                  <p:childTnLst>
                                    <p:set>
                                      <p:cBhvr>
                                        <p:cTn id="220" dur="1" fill="hold">
                                          <p:stCondLst>
                                            <p:cond delay="0"/>
                                          </p:stCondLst>
                                        </p:cTn>
                                        <p:tgtEl>
                                          <p:spTgt spid="41001"/>
                                        </p:tgtEl>
                                        <p:attrNameLst>
                                          <p:attrName>style.visibility</p:attrName>
                                        </p:attrNameLst>
                                      </p:cBhvr>
                                      <p:to>
                                        <p:strVal val="visible"/>
                                      </p:to>
                                    </p:set>
                                    <p:animEffect transition="in" filter="wipe(down)">
                                      <p:cBhvr>
                                        <p:cTn id="221" dur="500"/>
                                        <p:tgtEl>
                                          <p:spTgt spid="41001"/>
                                        </p:tgtEl>
                                      </p:cBhvr>
                                    </p:animEffect>
                                  </p:childTnLst>
                                </p:cTn>
                              </p:par>
                              <p:par>
                                <p:cTn id="222" presetID="22" presetClass="entr" presetSubtype="4" fill="hold" grpId="0" nodeType="withEffect">
                                  <p:stCondLst>
                                    <p:cond delay="0"/>
                                  </p:stCondLst>
                                  <p:childTnLst>
                                    <p:set>
                                      <p:cBhvr>
                                        <p:cTn id="223" dur="1" fill="hold">
                                          <p:stCondLst>
                                            <p:cond delay="0"/>
                                          </p:stCondLst>
                                        </p:cTn>
                                        <p:tgtEl>
                                          <p:spTgt spid="41002"/>
                                        </p:tgtEl>
                                        <p:attrNameLst>
                                          <p:attrName>style.visibility</p:attrName>
                                        </p:attrNameLst>
                                      </p:cBhvr>
                                      <p:to>
                                        <p:strVal val="visible"/>
                                      </p:to>
                                    </p:set>
                                    <p:animEffect transition="in" filter="wipe(down)">
                                      <p:cBhvr>
                                        <p:cTn id="224" dur="500"/>
                                        <p:tgtEl>
                                          <p:spTgt spid="41002"/>
                                        </p:tgtEl>
                                      </p:cBhvr>
                                    </p:animEffect>
                                  </p:childTnLst>
                                </p:cTn>
                              </p:par>
                              <p:par>
                                <p:cTn id="225" presetID="22" presetClass="entr" presetSubtype="4" fill="hold" grpId="0" nodeType="withEffect">
                                  <p:stCondLst>
                                    <p:cond delay="0"/>
                                  </p:stCondLst>
                                  <p:childTnLst>
                                    <p:set>
                                      <p:cBhvr>
                                        <p:cTn id="226" dur="1" fill="hold">
                                          <p:stCondLst>
                                            <p:cond delay="0"/>
                                          </p:stCondLst>
                                        </p:cTn>
                                        <p:tgtEl>
                                          <p:spTgt spid="41003"/>
                                        </p:tgtEl>
                                        <p:attrNameLst>
                                          <p:attrName>style.visibility</p:attrName>
                                        </p:attrNameLst>
                                      </p:cBhvr>
                                      <p:to>
                                        <p:strVal val="visible"/>
                                      </p:to>
                                    </p:set>
                                    <p:animEffect transition="in" filter="wipe(down)">
                                      <p:cBhvr>
                                        <p:cTn id="227" dur="500"/>
                                        <p:tgtEl>
                                          <p:spTgt spid="41003"/>
                                        </p:tgtEl>
                                      </p:cBhvr>
                                    </p:animEffect>
                                  </p:childTnLst>
                                </p:cTn>
                              </p:par>
                              <p:par>
                                <p:cTn id="228" presetID="22" presetClass="entr" presetSubtype="4" fill="hold" grpId="0" nodeType="withEffect">
                                  <p:stCondLst>
                                    <p:cond delay="0"/>
                                  </p:stCondLst>
                                  <p:childTnLst>
                                    <p:set>
                                      <p:cBhvr>
                                        <p:cTn id="229" dur="1" fill="hold">
                                          <p:stCondLst>
                                            <p:cond delay="0"/>
                                          </p:stCondLst>
                                        </p:cTn>
                                        <p:tgtEl>
                                          <p:spTgt spid="41004"/>
                                        </p:tgtEl>
                                        <p:attrNameLst>
                                          <p:attrName>style.visibility</p:attrName>
                                        </p:attrNameLst>
                                      </p:cBhvr>
                                      <p:to>
                                        <p:strVal val="visible"/>
                                      </p:to>
                                    </p:set>
                                    <p:animEffect transition="in" filter="wipe(down)">
                                      <p:cBhvr>
                                        <p:cTn id="230" dur="500"/>
                                        <p:tgtEl>
                                          <p:spTgt spid="41004"/>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8" fill="hold" grpId="0" nodeType="clickEffect">
                                  <p:stCondLst>
                                    <p:cond delay="0"/>
                                  </p:stCondLst>
                                  <p:childTnLst>
                                    <p:set>
                                      <p:cBhvr>
                                        <p:cTn id="234" dur="1" fill="hold">
                                          <p:stCondLst>
                                            <p:cond delay="0"/>
                                          </p:stCondLst>
                                        </p:cTn>
                                        <p:tgtEl>
                                          <p:spTgt spid="41005"/>
                                        </p:tgtEl>
                                        <p:attrNameLst>
                                          <p:attrName>style.visibility</p:attrName>
                                        </p:attrNameLst>
                                      </p:cBhvr>
                                      <p:to>
                                        <p:strVal val="visible"/>
                                      </p:to>
                                    </p:set>
                                    <p:animEffect transition="in" filter="wipe(left)">
                                      <p:cBhvr>
                                        <p:cTn id="235" dur="500"/>
                                        <p:tgtEl>
                                          <p:spTgt spid="41005"/>
                                        </p:tgtEl>
                                      </p:cBhvr>
                                    </p:animEffect>
                                  </p:childTnLst>
                                </p:cTn>
                              </p:par>
                              <p:par>
                                <p:cTn id="236" presetID="22" presetClass="entr" presetSubtype="8" fill="hold" grpId="0" nodeType="withEffect">
                                  <p:stCondLst>
                                    <p:cond delay="0"/>
                                  </p:stCondLst>
                                  <p:childTnLst>
                                    <p:set>
                                      <p:cBhvr>
                                        <p:cTn id="237" dur="1" fill="hold">
                                          <p:stCondLst>
                                            <p:cond delay="0"/>
                                          </p:stCondLst>
                                        </p:cTn>
                                        <p:tgtEl>
                                          <p:spTgt spid="41006"/>
                                        </p:tgtEl>
                                        <p:attrNameLst>
                                          <p:attrName>style.visibility</p:attrName>
                                        </p:attrNameLst>
                                      </p:cBhvr>
                                      <p:to>
                                        <p:strVal val="visible"/>
                                      </p:to>
                                    </p:set>
                                    <p:animEffect transition="in" filter="wipe(left)">
                                      <p:cBhvr>
                                        <p:cTn id="238" dur="500"/>
                                        <p:tgtEl>
                                          <p:spTgt spid="41006"/>
                                        </p:tgtEl>
                                      </p:cBhvr>
                                    </p:animEffect>
                                  </p:childTnLst>
                                </p:cTn>
                              </p:par>
                              <p:par>
                                <p:cTn id="239" presetID="22" presetClass="entr" presetSubtype="8" fill="hold" grpId="0" nodeType="withEffect">
                                  <p:stCondLst>
                                    <p:cond delay="0"/>
                                  </p:stCondLst>
                                  <p:childTnLst>
                                    <p:set>
                                      <p:cBhvr>
                                        <p:cTn id="240" dur="1" fill="hold">
                                          <p:stCondLst>
                                            <p:cond delay="0"/>
                                          </p:stCondLst>
                                        </p:cTn>
                                        <p:tgtEl>
                                          <p:spTgt spid="41007"/>
                                        </p:tgtEl>
                                        <p:attrNameLst>
                                          <p:attrName>style.visibility</p:attrName>
                                        </p:attrNameLst>
                                      </p:cBhvr>
                                      <p:to>
                                        <p:strVal val="visible"/>
                                      </p:to>
                                    </p:set>
                                    <p:animEffect transition="in" filter="wipe(left)">
                                      <p:cBhvr>
                                        <p:cTn id="241" dur="500"/>
                                        <p:tgtEl>
                                          <p:spTgt spid="41007"/>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4" fill="hold" grpId="0" nodeType="clickEffect">
                                  <p:stCondLst>
                                    <p:cond delay="0"/>
                                  </p:stCondLst>
                                  <p:childTnLst>
                                    <p:set>
                                      <p:cBhvr>
                                        <p:cTn id="245" dur="1" fill="hold">
                                          <p:stCondLst>
                                            <p:cond delay="0"/>
                                          </p:stCondLst>
                                        </p:cTn>
                                        <p:tgtEl>
                                          <p:spTgt spid="41067"/>
                                        </p:tgtEl>
                                        <p:attrNameLst>
                                          <p:attrName>style.visibility</p:attrName>
                                        </p:attrNameLst>
                                      </p:cBhvr>
                                      <p:to>
                                        <p:strVal val="visible"/>
                                      </p:to>
                                    </p:set>
                                    <p:animEffect transition="in" filter="wipe(down)">
                                      <p:cBhvr>
                                        <p:cTn id="246" dur="500"/>
                                        <p:tgtEl>
                                          <p:spTgt spid="41067"/>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4" fill="hold" grpId="0" nodeType="clickEffect">
                                  <p:stCondLst>
                                    <p:cond delay="0"/>
                                  </p:stCondLst>
                                  <p:childTnLst>
                                    <p:set>
                                      <p:cBhvr>
                                        <p:cTn id="250" dur="1" fill="hold">
                                          <p:stCondLst>
                                            <p:cond delay="0"/>
                                          </p:stCondLst>
                                        </p:cTn>
                                        <p:tgtEl>
                                          <p:spTgt spid="41080"/>
                                        </p:tgtEl>
                                        <p:attrNameLst>
                                          <p:attrName>style.visibility</p:attrName>
                                        </p:attrNameLst>
                                      </p:cBhvr>
                                      <p:to>
                                        <p:strVal val="visible"/>
                                      </p:to>
                                    </p:set>
                                    <p:animEffect transition="in" filter="wipe(down)">
                                      <p:cBhvr>
                                        <p:cTn id="251" dur="500"/>
                                        <p:tgtEl>
                                          <p:spTgt spid="41080"/>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4" fill="hold" grpId="0" nodeType="clickEffect">
                                  <p:stCondLst>
                                    <p:cond delay="0"/>
                                  </p:stCondLst>
                                  <p:childTnLst>
                                    <p:set>
                                      <p:cBhvr>
                                        <p:cTn id="255" dur="1" fill="hold">
                                          <p:stCondLst>
                                            <p:cond delay="0"/>
                                          </p:stCondLst>
                                        </p:cTn>
                                        <p:tgtEl>
                                          <p:spTgt spid="41081"/>
                                        </p:tgtEl>
                                        <p:attrNameLst>
                                          <p:attrName>style.visibility</p:attrName>
                                        </p:attrNameLst>
                                      </p:cBhvr>
                                      <p:to>
                                        <p:strVal val="visible"/>
                                      </p:to>
                                    </p:set>
                                    <p:animEffect transition="in" filter="wipe(down)">
                                      <p:cBhvr>
                                        <p:cTn id="256" dur="500"/>
                                        <p:tgtEl>
                                          <p:spTgt spid="41081"/>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4" fill="hold" grpId="0" nodeType="clickEffect">
                                  <p:stCondLst>
                                    <p:cond delay="0"/>
                                  </p:stCondLst>
                                  <p:childTnLst>
                                    <p:set>
                                      <p:cBhvr>
                                        <p:cTn id="260" dur="1" fill="hold">
                                          <p:stCondLst>
                                            <p:cond delay="0"/>
                                          </p:stCondLst>
                                        </p:cTn>
                                        <p:tgtEl>
                                          <p:spTgt spid="41082"/>
                                        </p:tgtEl>
                                        <p:attrNameLst>
                                          <p:attrName>style.visibility</p:attrName>
                                        </p:attrNameLst>
                                      </p:cBhvr>
                                      <p:to>
                                        <p:strVal val="visible"/>
                                      </p:to>
                                    </p:set>
                                    <p:animEffect transition="in" filter="wipe(down)">
                                      <p:cBhvr>
                                        <p:cTn id="261" dur="500"/>
                                        <p:tgtEl>
                                          <p:spTgt spid="4108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4" fill="hold" grpId="0" nodeType="clickEffect">
                                  <p:stCondLst>
                                    <p:cond delay="0"/>
                                  </p:stCondLst>
                                  <p:childTnLst>
                                    <p:set>
                                      <p:cBhvr>
                                        <p:cTn id="265" dur="1" fill="hold">
                                          <p:stCondLst>
                                            <p:cond delay="0"/>
                                          </p:stCondLst>
                                        </p:cTn>
                                        <p:tgtEl>
                                          <p:spTgt spid="41083"/>
                                        </p:tgtEl>
                                        <p:attrNameLst>
                                          <p:attrName>style.visibility</p:attrName>
                                        </p:attrNameLst>
                                      </p:cBhvr>
                                      <p:to>
                                        <p:strVal val="visible"/>
                                      </p:to>
                                    </p:set>
                                    <p:animEffect transition="in" filter="wipe(down)">
                                      <p:cBhvr>
                                        <p:cTn id="266" dur="500"/>
                                        <p:tgtEl>
                                          <p:spTgt spid="41083"/>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4" fill="hold" grpId="0" nodeType="clickEffect">
                                  <p:stCondLst>
                                    <p:cond delay="0"/>
                                  </p:stCondLst>
                                  <p:childTnLst>
                                    <p:set>
                                      <p:cBhvr>
                                        <p:cTn id="270" dur="1" fill="hold">
                                          <p:stCondLst>
                                            <p:cond delay="0"/>
                                          </p:stCondLst>
                                        </p:cTn>
                                        <p:tgtEl>
                                          <p:spTgt spid="41084"/>
                                        </p:tgtEl>
                                        <p:attrNameLst>
                                          <p:attrName>style.visibility</p:attrName>
                                        </p:attrNameLst>
                                      </p:cBhvr>
                                      <p:to>
                                        <p:strVal val="visible"/>
                                      </p:to>
                                    </p:set>
                                    <p:animEffect transition="in" filter="wipe(down)">
                                      <p:cBhvr>
                                        <p:cTn id="271" dur="500"/>
                                        <p:tgtEl>
                                          <p:spTgt spid="41084"/>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4" fill="hold" grpId="0" nodeType="clickEffect">
                                  <p:stCondLst>
                                    <p:cond delay="0"/>
                                  </p:stCondLst>
                                  <p:childTnLst>
                                    <p:set>
                                      <p:cBhvr>
                                        <p:cTn id="275" dur="1" fill="hold">
                                          <p:stCondLst>
                                            <p:cond delay="0"/>
                                          </p:stCondLst>
                                        </p:cTn>
                                        <p:tgtEl>
                                          <p:spTgt spid="41085"/>
                                        </p:tgtEl>
                                        <p:attrNameLst>
                                          <p:attrName>style.visibility</p:attrName>
                                        </p:attrNameLst>
                                      </p:cBhvr>
                                      <p:to>
                                        <p:strVal val="visible"/>
                                      </p:to>
                                    </p:set>
                                    <p:animEffect transition="in" filter="wipe(down)">
                                      <p:cBhvr>
                                        <p:cTn id="276" dur="500"/>
                                        <p:tgtEl>
                                          <p:spTgt spid="41085"/>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4" fill="hold" grpId="0" nodeType="clickEffect">
                                  <p:stCondLst>
                                    <p:cond delay="0"/>
                                  </p:stCondLst>
                                  <p:childTnLst>
                                    <p:set>
                                      <p:cBhvr>
                                        <p:cTn id="280" dur="1" fill="hold">
                                          <p:stCondLst>
                                            <p:cond delay="0"/>
                                          </p:stCondLst>
                                        </p:cTn>
                                        <p:tgtEl>
                                          <p:spTgt spid="41086"/>
                                        </p:tgtEl>
                                        <p:attrNameLst>
                                          <p:attrName>style.visibility</p:attrName>
                                        </p:attrNameLst>
                                      </p:cBhvr>
                                      <p:to>
                                        <p:strVal val="visible"/>
                                      </p:to>
                                    </p:set>
                                    <p:animEffect transition="in" filter="wipe(down)">
                                      <p:cBhvr>
                                        <p:cTn id="281" dur="500"/>
                                        <p:tgtEl>
                                          <p:spTgt spid="41086"/>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41010"/>
                                        </p:tgtEl>
                                        <p:attrNameLst>
                                          <p:attrName>style.visibility</p:attrName>
                                        </p:attrNameLst>
                                      </p:cBhvr>
                                      <p:to>
                                        <p:strVal val="visible"/>
                                      </p:to>
                                    </p:set>
                                    <p:animEffect transition="in" filter="wipe(down)">
                                      <p:cBhvr>
                                        <p:cTn id="286" dur="500"/>
                                        <p:tgtEl>
                                          <p:spTgt spid="41010"/>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4" fill="hold" grpId="0" nodeType="clickEffect">
                                  <p:stCondLst>
                                    <p:cond delay="0"/>
                                  </p:stCondLst>
                                  <p:childTnLst>
                                    <p:set>
                                      <p:cBhvr>
                                        <p:cTn id="290" dur="1" fill="hold">
                                          <p:stCondLst>
                                            <p:cond delay="0"/>
                                          </p:stCondLst>
                                        </p:cTn>
                                        <p:tgtEl>
                                          <p:spTgt spid="41009"/>
                                        </p:tgtEl>
                                        <p:attrNameLst>
                                          <p:attrName>style.visibility</p:attrName>
                                        </p:attrNameLst>
                                      </p:cBhvr>
                                      <p:to>
                                        <p:strVal val="visible"/>
                                      </p:to>
                                    </p:set>
                                    <p:animEffect transition="in" filter="wipe(down)">
                                      <p:cBhvr>
                                        <p:cTn id="291" dur="500"/>
                                        <p:tgtEl>
                                          <p:spTgt spid="41009"/>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4" fill="hold" grpId="0" nodeType="clickEffect">
                                  <p:stCondLst>
                                    <p:cond delay="0"/>
                                  </p:stCondLst>
                                  <p:childTnLst>
                                    <p:set>
                                      <p:cBhvr>
                                        <p:cTn id="295" dur="1" fill="hold">
                                          <p:stCondLst>
                                            <p:cond delay="0"/>
                                          </p:stCondLst>
                                        </p:cTn>
                                        <p:tgtEl>
                                          <p:spTgt spid="41012"/>
                                        </p:tgtEl>
                                        <p:attrNameLst>
                                          <p:attrName>style.visibility</p:attrName>
                                        </p:attrNameLst>
                                      </p:cBhvr>
                                      <p:to>
                                        <p:strVal val="visible"/>
                                      </p:to>
                                    </p:set>
                                    <p:animEffect transition="in" filter="wipe(down)">
                                      <p:cBhvr>
                                        <p:cTn id="296" dur="500"/>
                                        <p:tgtEl>
                                          <p:spTgt spid="41012"/>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4" fill="hold" grpId="0" nodeType="clickEffect">
                                  <p:stCondLst>
                                    <p:cond delay="0"/>
                                  </p:stCondLst>
                                  <p:childTnLst>
                                    <p:set>
                                      <p:cBhvr>
                                        <p:cTn id="300" dur="1" fill="hold">
                                          <p:stCondLst>
                                            <p:cond delay="0"/>
                                          </p:stCondLst>
                                        </p:cTn>
                                        <p:tgtEl>
                                          <p:spTgt spid="41013"/>
                                        </p:tgtEl>
                                        <p:attrNameLst>
                                          <p:attrName>style.visibility</p:attrName>
                                        </p:attrNameLst>
                                      </p:cBhvr>
                                      <p:to>
                                        <p:strVal val="visible"/>
                                      </p:to>
                                    </p:set>
                                    <p:animEffect transition="in" filter="wipe(down)">
                                      <p:cBhvr>
                                        <p:cTn id="301" dur="500"/>
                                        <p:tgtEl>
                                          <p:spTgt spid="41013"/>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4" fill="hold" grpId="0" nodeType="clickEffect">
                                  <p:stCondLst>
                                    <p:cond delay="0"/>
                                  </p:stCondLst>
                                  <p:childTnLst>
                                    <p:set>
                                      <p:cBhvr>
                                        <p:cTn id="305" dur="1" fill="hold">
                                          <p:stCondLst>
                                            <p:cond delay="0"/>
                                          </p:stCondLst>
                                        </p:cTn>
                                        <p:tgtEl>
                                          <p:spTgt spid="41014"/>
                                        </p:tgtEl>
                                        <p:attrNameLst>
                                          <p:attrName>style.visibility</p:attrName>
                                        </p:attrNameLst>
                                      </p:cBhvr>
                                      <p:to>
                                        <p:strVal val="visible"/>
                                      </p:to>
                                    </p:set>
                                    <p:animEffect transition="in" filter="wipe(down)">
                                      <p:cBhvr>
                                        <p:cTn id="306" dur="500"/>
                                        <p:tgtEl>
                                          <p:spTgt spid="41014"/>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4" fill="hold" grpId="0" nodeType="clickEffect">
                                  <p:stCondLst>
                                    <p:cond delay="0"/>
                                  </p:stCondLst>
                                  <p:childTnLst>
                                    <p:set>
                                      <p:cBhvr>
                                        <p:cTn id="310" dur="1" fill="hold">
                                          <p:stCondLst>
                                            <p:cond delay="0"/>
                                          </p:stCondLst>
                                        </p:cTn>
                                        <p:tgtEl>
                                          <p:spTgt spid="41016"/>
                                        </p:tgtEl>
                                        <p:attrNameLst>
                                          <p:attrName>style.visibility</p:attrName>
                                        </p:attrNameLst>
                                      </p:cBhvr>
                                      <p:to>
                                        <p:strVal val="visible"/>
                                      </p:to>
                                    </p:set>
                                    <p:animEffect transition="in" filter="wipe(down)">
                                      <p:cBhvr>
                                        <p:cTn id="311" dur="500"/>
                                        <p:tgtEl>
                                          <p:spTgt spid="41016"/>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4" fill="hold" grpId="0" nodeType="clickEffect">
                                  <p:stCondLst>
                                    <p:cond delay="0"/>
                                  </p:stCondLst>
                                  <p:childTnLst>
                                    <p:set>
                                      <p:cBhvr>
                                        <p:cTn id="315" dur="1" fill="hold">
                                          <p:stCondLst>
                                            <p:cond delay="0"/>
                                          </p:stCondLst>
                                        </p:cTn>
                                        <p:tgtEl>
                                          <p:spTgt spid="41015"/>
                                        </p:tgtEl>
                                        <p:attrNameLst>
                                          <p:attrName>style.visibility</p:attrName>
                                        </p:attrNameLst>
                                      </p:cBhvr>
                                      <p:to>
                                        <p:strVal val="visible"/>
                                      </p:to>
                                    </p:set>
                                    <p:animEffect transition="in" filter="wipe(down)">
                                      <p:cBhvr>
                                        <p:cTn id="316" dur="500"/>
                                        <p:tgtEl>
                                          <p:spTgt spid="41015"/>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4" fill="hold" grpId="0" nodeType="clickEffect">
                                  <p:stCondLst>
                                    <p:cond delay="0"/>
                                  </p:stCondLst>
                                  <p:childTnLst>
                                    <p:set>
                                      <p:cBhvr>
                                        <p:cTn id="320" dur="1" fill="hold">
                                          <p:stCondLst>
                                            <p:cond delay="0"/>
                                          </p:stCondLst>
                                        </p:cTn>
                                        <p:tgtEl>
                                          <p:spTgt spid="41017"/>
                                        </p:tgtEl>
                                        <p:attrNameLst>
                                          <p:attrName>style.visibility</p:attrName>
                                        </p:attrNameLst>
                                      </p:cBhvr>
                                      <p:to>
                                        <p:strVal val="visible"/>
                                      </p:to>
                                    </p:set>
                                    <p:animEffect transition="in" filter="wipe(down)">
                                      <p:cBhvr>
                                        <p:cTn id="321" dur="500"/>
                                        <p:tgtEl>
                                          <p:spTgt spid="41017"/>
                                        </p:tgtEl>
                                      </p:cBhvr>
                                    </p:animEffect>
                                  </p:childTnLst>
                                </p:cTn>
                              </p:par>
                            </p:childTnLst>
                          </p:cTn>
                        </p:par>
                      </p:childTnLst>
                    </p:cTn>
                  </p:par>
                  <p:par>
                    <p:cTn id="322" fill="hold">
                      <p:stCondLst>
                        <p:cond delay="indefinite"/>
                      </p:stCondLst>
                      <p:childTnLst>
                        <p:par>
                          <p:cTn id="323" fill="hold">
                            <p:stCondLst>
                              <p:cond delay="0"/>
                            </p:stCondLst>
                            <p:childTnLst>
                              <p:par>
                                <p:cTn id="324" presetID="22" presetClass="entr" presetSubtype="4" fill="hold" grpId="0" nodeType="clickEffect">
                                  <p:stCondLst>
                                    <p:cond delay="0"/>
                                  </p:stCondLst>
                                  <p:childTnLst>
                                    <p:set>
                                      <p:cBhvr>
                                        <p:cTn id="325" dur="1" fill="hold">
                                          <p:stCondLst>
                                            <p:cond delay="0"/>
                                          </p:stCondLst>
                                        </p:cTn>
                                        <p:tgtEl>
                                          <p:spTgt spid="41020"/>
                                        </p:tgtEl>
                                        <p:attrNameLst>
                                          <p:attrName>style.visibility</p:attrName>
                                        </p:attrNameLst>
                                      </p:cBhvr>
                                      <p:to>
                                        <p:strVal val="visible"/>
                                      </p:to>
                                    </p:set>
                                    <p:animEffect transition="in" filter="wipe(down)">
                                      <p:cBhvr>
                                        <p:cTn id="326" dur="500"/>
                                        <p:tgtEl>
                                          <p:spTgt spid="41020"/>
                                        </p:tgtEl>
                                      </p:cBhvr>
                                    </p:animEffect>
                                  </p:childTnLst>
                                </p:cTn>
                              </p:par>
                            </p:childTnLst>
                          </p:cTn>
                        </p:par>
                      </p:childTnLst>
                    </p:cTn>
                  </p:par>
                  <p:par>
                    <p:cTn id="327" fill="hold">
                      <p:stCondLst>
                        <p:cond delay="indefinite"/>
                      </p:stCondLst>
                      <p:childTnLst>
                        <p:par>
                          <p:cTn id="328" fill="hold">
                            <p:stCondLst>
                              <p:cond delay="0"/>
                            </p:stCondLst>
                            <p:childTnLst>
                              <p:par>
                                <p:cTn id="329" presetID="22" presetClass="entr" presetSubtype="4" fill="hold" grpId="0" nodeType="clickEffect">
                                  <p:stCondLst>
                                    <p:cond delay="0"/>
                                  </p:stCondLst>
                                  <p:childTnLst>
                                    <p:set>
                                      <p:cBhvr>
                                        <p:cTn id="330" dur="1" fill="hold">
                                          <p:stCondLst>
                                            <p:cond delay="0"/>
                                          </p:stCondLst>
                                        </p:cTn>
                                        <p:tgtEl>
                                          <p:spTgt spid="41019"/>
                                        </p:tgtEl>
                                        <p:attrNameLst>
                                          <p:attrName>style.visibility</p:attrName>
                                        </p:attrNameLst>
                                      </p:cBhvr>
                                      <p:to>
                                        <p:strVal val="visible"/>
                                      </p:to>
                                    </p:set>
                                    <p:animEffect transition="in" filter="wipe(down)">
                                      <p:cBhvr>
                                        <p:cTn id="331" dur="500"/>
                                        <p:tgtEl>
                                          <p:spTgt spid="41019"/>
                                        </p:tgtEl>
                                      </p:cBhvr>
                                    </p:animEffect>
                                  </p:childTnLst>
                                </p:cTn>
                              </p:par>
                            </p:childTnLst>
                          </p:cTn>
                        </p:par>
                      </p:childTnLst>
                    </p:cTn>
                  </p:par>
                  <p:par>
                    <p:cTn id="332" fill="hold">
                      <p:stCondLst>
                        <p:cond delay="indefinite"/>
                      </p:stCondLst>
                      <p:childTnLst>
                        <p:par>
                          <p:cTn id="333" fill="hold">
                            <p:stCondLst>
                              <p:cond delay="0"/>
                            </p:stCondLst>
                            <p:childTnLst>
                              <p:par>
                                <p:cTn id="334" presetID="22" presetClass="entr" presetSubtype="4" fill="hold" grpId="0" nodeType="clickEffect">
                                  <p:stCondLst>
                                    <p:cond delay="0"/>
                                  </p:stCondLst>
                                  <p:childTnLst>
                                    <p:set>
                                      <p:cBhvr>
                                        <p:cTn id="335" dur="1" fill="hold">
                                          <p:stCondLst>
                                            <p:cond delay="0"/>
                                          </p:stCondLst>
                                        </p:cTn>
                                        <p:tgtEl>
                                          <p:spTgt spid="41021"/>
                                        </p:tgtEl>
                                        <p:attrNameLst>
                                          <p:attrName>style.visibility</p:attrName>
                                        </p:attrNameLst>
                                      </p:cBhvr>
                                      <p:to>
                                        <p:strVal val="visible"/>
                                      </p:to>
                                    </p:set>
                                    <p:animEffect transition="in" filter="wipe(down)">
                                      <p:cBhvr>
                                        <p:cTn id="336" dur="500"/>
                                        <p:tgtEl>
                                          <p:spTgt spid="41021"/>
                                        </p:tgtEl>
                                      </p:cBhvr>
                                    </p:animEffect>
                                  </p:childTnLst>
                                </p:cTn>
                              </p:par>
                            </p:childTnLst>
                          </p:cTn>
                        </p:par>
                      </p:childTnLst>
                    </p:cTn>
                  </p:par>
                  <p:par>
                    <p:cTn id="337" fill="hold">
                      <p:stCondLst>
                        <p:cond delay="indefinite"/>
                      </p:stCondLst>
                      <p:childTnLst>
                        <p:par>
                          <p:cTn id="338" fill="hold">
                            <p:stCondLst>
                              <p:cond delay="0"/>
                            </p:stCondLst>
                            <p:childTnLst>
                              <p:par>
                                <p:cTn id="339" presetID="22" presetClass="entr" presetSubtype="4" fill="hold" grpId="0" nodeType="clickEffect">
                                  <p:stCondLst>
                                    <p:cond delay="0"/>
                                  </p:stCondLst>
                                  <p:childTnLst>
                                    <p:set>
                                      <p:cBhvr>
                                        <p:cTn id="340" dur="1" fill="hold">
                                          <p:stCondLst>
                                            <p:cond delay="0"/>
                                          </p:stCondLst>
                                        </p:cTn>
                                        <p:tgtEl>
                                          <p:spTgt spid="41018"/>
                                        </p:tgtEl>
                                        <p:attrNameLst>
                                          <p:attrName>style.visibility</p:attrName>
                                        </p:attrNameLst>
                                      </p:cBhvr>
                                      <p:to>
                                        <p:strVal val="visible"/>
                                      </p:to>
                                    </p:set>
                                    <p:animEffect transition="in" filter="wipe(down)">
                                      <p:cBhvr>
                                        <p:cTn id="341" dur="500"/>
                                        <p:tgtEl>
                                          <p:spTgt spid="41018"/>
                                        </p:tgtEl>
                                      </p:cBhvr>
                                    </p:animEffect>
                                  </p:childTnLst>
                                </p:cTn>
                              </p:par>
                            </p:childTnLst>
                          </p:cTn>
                        </p:par>
                      </p:childTnLst>
                    </p:cTn>
                  </p:par>
                  <p:par>
                    <p:cTn id="342" fill="hold">
                      <p:stCondLst>
                        <p:cond delay="indefinite"/>
                      </p:stCondLst>
                      <p:childTnLst>
                        <p:par>
                          <p:cTn id="343" fill="hold">
                            <p:stCondLst>
                              <p:cond delay="0"/>
                            </p:stCondLst>
                            <p:childTnLst>
                              <p:par>
                                <p:cTn id="344" presetID="23" presetClass="entr" presetSubtype="16" fill="hold" grpId="0" nodeType="clickEffect">
                                  <p:stCondLst>
                                    <p:cond delay="0"/>
                                  </p:stCondLst>
                                  <p:childTnLst>
                                    <p:set>
                                      <p:cBhvr>
                                        <p:cTn id="345" dur="1" fill="hold">
                                          <p:stCondLst>
                                            <p:cond delay="0"/>
                                          </p:stCondLst>
                                        </p:cTn>
                                        <p:tgtEl>
                                          <p:spTgt spid="41035"/>
                                        </p:tgtEl>
                                        <p:attrNameLst>
                                          <p:attrName>style.visibility</p:attrName>
                                        </p:attrNameLst>
                                      </p:cBhvr>
                                      <p:to>
                                        <p:strVal val="visible"/>
                                      </p:to>
                                    </p:set>
                                    <p:anim calcmode="lin" valueType="num">
                                      <p:cBhvr>
                                        <p:cTn id="346" dur="500" fill="hold"/>
                                        <p:tgtEl>
                                          <p:spTgt spid="41035"/>
                                        </p:tgtEl>
                                        <p:attrNameLst>
                                          <p:attrName>ppt_w</p:attrName>
                                        </p:attrNameLst>
                                      </p:cBhvr>
                                      <p:tavLst>
                                        <p:tav tm="0">
                                          <p:val>
                                            <p:fltVal val="0"/>
                                          </p:val>
                                        </p:tav>
                                        <p:tav tm="100000">
                                          <p:val>
                                            <p:strVal val="#ppt_w"/>
                                          </p:val>
                                        </p:tav>
                                      </p:tavLst>
                                    </p:anim>
                                    <p:anim calcmode="lin" valueType="num">
                                      <p:cBhvr>
                                        <p:cTn id="347" dur="500" fill="hold"/>
                                        <p:tgtEl>
                                          <p:spTgt spid="41035"/>
                                        </p:tgtEl>
                                        <p:attrNameLst>
                                          <p:attrName>ppt_h</p:attrName>
                                        </p:attrNameLst>
                                      </p:cBhvr>
                                      <p:tavLst>
                                        <p:tav tm="0">
                                          <p:val>
                                            <p:fltVal val="0"/>
                                          </p:val>
                                        </p:tav>
                                        <p:tav tm="100000">
                                          <p:val>
                                            <p:strVal val="#ppt_h"/>
                                          </p:val>
                                        </p:tav>
                                      </p:tavLst>
                                    </p:anim>
                                  </p:childTnLst>
                                </p:cTn>
                              </p:par>
                            </p:childTnLst>
                          </p:cTn>
                        </p:par>
                      </p:childTnLst>
                    </p:cTn>
                  </p:par>
                  <p:par>
                    <p:cTn id="348" fill="hold">
                      <p:stCondLst>
                        <p:cond delay="indefinite"/>
                      </p:stCondLst>
                      <p:childTnLst>
                        <p:par>
                          <p:cTn id="349" fill="hold">
                            <p:stCondLst>
                              <p:cond delay="0"/>
                            </p:stCondLst>
                            <p:childTnLst>
                              <p:par>
                                <p:cTn id="350" presetID="23" presetClass="entr" presetSubtype="16" fill="hold" grpId="0" nodeType="clickEffect">
                                  <p:stCondLst>
                                    <p:cond delay="0"/>
                                  </p:stCondLst>
                                  <p:childTnLst>
                                    <p:set>
                                      <p:cBhvr>
                                        <p:cTn id="351" dur="1" fill="hold">
                                          <p:stCondLst>
                                            <p:cond delay="0"/>
                                          </p:stCondLst>
                                        </p:cTn>
                                        <p:tgtEl>
                                          <p:spTgt spid="41036"/>
                                        </p:tgtEl>
                                        <p:attrNameLst>
                                          <p:attrName>style.visibility</p:attrName>
                                        </p:attrNameLst>
                                      </p:cBhvr>
                                      <p:to>
                                        <p:strVal val="visible"/>
                                      </p:to>
                                    </p:set>
                                    <p:anim calcmode="lin" valueType="num">
                                      <p:cBhvr>
                                        <p:cTn id="352" dur="500" fill="hold"/>
                                        <p:tgtEl>
                                          <p:spTgt spid="41036"/>
                                        </p:tgtEl>
                                        <p:attrNameLst>
                                          <p:attrName>ppt_w</p:attrName>
                                        </p:attrNameLst>
                                      </p:cBhvr>
                                      <p:tavLst>
                                        <p:tav tm="0">
                                          <p:val>
                                            <p:fltVal val="0"/>
                                          </p:val>
                                        </p:tav>
                                        <p:tav tm="100000">
                                          <p:val>
                                            <p:strVal val="#ppt_w"/>
                                          </p:val>
                                        </p:tav>
                                      </p:tavLst>
                                    </p:anim>
                                    <p:anim calcmode="lin" valueType="num">
                                      <p:cBhvr>
                                        <p:cTn id="353" dur="500" fill="hold"/>
                                        <p:tgtEl>
                                          <p:spTgt spid="41036"/>
                                        </p:tgtEl>
                                        <p:attrNameLst>
                                          <p:attrName>ppt_h</p:attrName>
                                        </p:attrNameLst>
                                      </p:cBhvr>
                                      <p:tavLst>
                                        <p:tav tm="0">
                                          <p:val>
                                            <p:fltVal val="0"/>
                                          </p:val>
                                        </p:tav>
                                        <p:tav tm="100000">
                                          <p:val>
                                            <p:strVal val="#ppt_h"/>
                                          </p:val>
                                        </p:tav>
                                      </p:tavLst>
                                    </p:anim>
                                  </p:childTnLst>
                                </p:cTn>
                              </p:par>
                            </p:childTnLst>
                          </p:cTn>
                        </p:par>
                      </p:childTnLst>
                    </p:cTn>
                  </p:par>
                  <p:par>
                    <p:cTn id="354" fill="hold">
                      <p:stCondLst>
                        <p:cond delay="indefinite"/>
                      </p:stCondLst>
                      <p:childTnLst>
                        <p:par>
                          <p:cTn id="355" fill="hold">
                            <p:stCondLst>
                              <p:cond delay="0"/>
                            </p:stCondLst>
                            <p:childTnLst>
                              <p:par>
                                <p:cTn id="356" presetID="22" presetClass="entr" presetSubtype="8" fill="hold" grpId="0" nodeType="clickEffect">
                                  <p:stCondLst>
                                    <p:cond delay="0"/>
                                  </p:stCondLst>
                                  <p:childTnLst>
                                    <p:set>
                                      <p:cBhvr>
                                        <p:cTn id="357" dur="1" fill="hold">
                                          <p:stCondLst>
                                            <p:cond delay="0"/>
                                          </p:stCondLst>
                                        </p:cTn>
                                        <p:tgtEl>
                                          <p:spTgt spid="41026"/>
                                        </p:tgtEl>
                                        <p:attrNameLst>
                                          <p:attrName>style.visibility</p:attrName>
                                        </p:attrNameLst>
                                      </p:cBhvr>
                                      <p:to>
                                        <p:strVal val="visible"/>
                                      </p:to>
                                    </p:set>
                                    <p:animEffect transition="in" filter="wipe(left)">
                                      <p:cBhvr>
                                        <p:cTn id="358" dur="500"/>
                                        <p:tgtEl>
                                          <p:spTgt spid="41026"/>
                                        </p:tgtEl>
                                      </p:cBhvr>
                                    </p:animEffect>
                                  </p:childTnLst>
                                </p:cTn>
                              </p:par>
                            </p:childTnLst>
                          </p:cTn>
                        </p:par>
                      </p:childTnLst>
                    </p:cTn>
                  </p:par>
                  <p:par>
                    <p:cTn id="359" fill="hold">
                      <p:stCondLst>
                        <p:cond delay="indefinite"/>
                      </p:stCondLst>
                      <p:childTnLst>
                        <p:par>
                          <p:cTn id="360" fill="hold">
                            <p:stCondLst>
                              <p:cond delay="0"/>
                            </p:stCondLst>
                            <p:childTnLst>
                              <p:par>
                                <p:cTn id="361" presetID="22" presetClass="entr" presetSubtype="2" fill="hold" grpId="0" nodeType="clickEffect">
                                  <p:stCondLst>
                                    <p:cond delay="0"/>
                                  </p:stCondLst>
                                  <p:childTnLst>
                                    <p:set>
                                      <p:cBhvr>
                                        <p:cTn id="362" dur="1" fill="hold">
                                          <p:stCondLst>
                                            <p:cond delay="0"/>
                                          </p:stCondLst>
                                        </p:cTn>
                                        <p:tgtEl>
                                          <p:spTgt spid="41027"/>
                                        </p:tgtEl>
                                        <p:attrNameLst>
                                          <p:attrName>style.visibility</p:attrName>
                                        </p:attrNameLst>
                                      </p:cBhvr>
                                      <p:to>
                                        <p:strVal val="visible"/>
                                      </p:to>
                                    </p:set>
                                    <p:animEffect transition="in" filter="wipe(right)">
                                      <p:cBhvr>
                                        <p:cTn id="363" dur="500"/>
                                        <p:tgtEl>
                                          <p:spTgt spid="41027"/>
                                        </p:tgtEl>
                                      </p:cBhvr>
                                    </p:animEffect>
                                  </p:childTnLst>
                                </p:cTn>
                              </p:par>
                            </p:childTnLst>
                          </p:cTn>
                        </p:par>
                      </p:childTnLst>
                    </p:cTn>
                  </p:par>
                  <p:par>
                    <p:cTn id="364" fill="hold">
                      <p:stCondLst>
                        <p:cond delay="indefinite"/>
                      </p:stCondLst>
                      <p:childTnLst>
                        <p:par>
                          <p:cTn id="365" fill="hold">
                            <p:stCondLst>
                              <p:cond delay="0"/>
                            </p:stCondLst>
                            <p:childTnLst>
                              <p:par>
                                <p:cTn id="366" presetID="22" presetClass="entr" presetSubtype="2" fill="hold" grpId="0" nodeType="clickEffect">
                                  <p:stCondLst>
                                    <p:cond delay="0"/>
                                  </p:stCondLst>
                                  <p:childTnLst>
                                    <p:set>
                                      <p:cBhvr>
                                        <p:cTn id="367" dur="1" fill="hold">
                                          <p:stCondLst>
                                            <p:cond delay="0"/>
                                          </p:stCondLst>
                                        </p:cTn>
                                        <p:tgtEl>
                                          <p:spTgt spid="41028"/>
                                        </p:tgtEl>
                                        <p:attrNameLst>
                                          <p:attrName>style.visibility</p:attrName>
                                        </p:attrNameLst>
                                      </p:cBhvr>
                                      <p:to>
                                        <p:strVal val="visible"/>
                                      </p:to>
                                    </p:set>
                                    <p:animEffect transition="in" filter="wipe(right)">
                                      <p:cBhvr>
                                        <p:cTn id="368" dur="500"/>
                                        <p:tgtEl>
                                          <p:spTgt spid="41028"/>
                                        </p:tgtEl>
                                      </p:cBhvr>
                                    </p:animEffect>
                                  </p:childTnLst>
                                </p:cTn>
                              </p:par>
                            </p:childTnLst>
                          </p:cTn>
                        </p:par>
                      </p:childTnLst>
                    </p:cTn>
                  </p:par>
                  <p:par>
                    <p:cTn id="369" fill="hold">
                      <p:stCondLst>
                        <p:cond delay="indefinite"/>
                      </p:stCondLst>
                      <p:childTnLst>
                        <p:par>
                          <p:cTn id="370" fill="hold">
                            <p:stCondLst>
                              <p:cond delay="0"/>
                            </p:stCondLst>
                            <p:childTnLst>
                              <p:par>
                                <p:cTn id="371" presetID="23" presetClass="entr" presetSubtype="16" fill="hold" grpId="0" nodeType="clickEffect">
                                  <p:stCondLst>
                                    <p:cond delay="0"/>
                                  </p:stCondLst>
                                  <p:childTnLst>
                                    <p:set>
                                      <p:cBhvr>
                                        <p:cTn id="372" dur="1" fill="hold">
                                          <p:stCondLst>
                                            <p:cond delay="0"/>
                                          </p:stCondLst>
                                        </p:cTn>
                                        <p:tgtEl>
                                          <p:spTgt spid="41037"/>
                                        </p:tgtEl>
                                        <p:attrNameLst>
                                          <p:attrName>style.visibility</p:attrName>
                                        </p:attrNameLst>
                                      </p:cBhvr>
                                      <p:to>
                                        <p:strVal val="visible"/>
                                      </p:to>
                                    </p:set>
                                    <p:anim calcmode="lin" valueType="num">
                                      <p:cBhvr>
                                        <p:cTn id="373" dur="500" fill="hold"/>
                                        <p:tgtEl>
                                          <p:spTgt spid="41037"/>
                                        </p:tgtEl>
                                        <p:attrNameLst>
                                          <p:attrName>ppt_w</p:attrName>
                                        </p:attrNameLst>
                                      </p:cBhvr>
                                      <p:tavLst>
                                        <p:tav tm="0">
                                          <p:val>
                                            <p:fltVal val="0"/>
                                          </p:val>
                                        </p:tav>
                                        <p:tav tm="100000">
                                          <p:val>
                                            <p:strVal val="#ppt_w"/>
                                          </p:val>
                                        </p:tav>
                                      </p:tavLst>
                                    </p:anim>
                                    <p:anim calcmode="lin" valueType="num">
                                      <p:cBhvr>
                                        <p:cTn id="374" dur="500" fill="hold"/>
                                        <p:tgtEl>
                                          <p:spTgt spid="41037"/>
                                        </p:tgtEl>
                                        <p:attrNameLst>
                                          <p:attrName>ppt_h</p:attrName>
                                        </p:attrNameLst>
                                      </p:cBhvr>
                                      <p:tavLst>
                                        <p:tav tm="0">
                                          <p:val>
                                            <p:fltVal val="0"/>
                                          </p:val>
                                        </p:tav>
                                        <p:tav tm="100000">
                                          <p:val>
                                            <p:strVal val="#ppt_h"/>
                                          </p:val>
                                        </p:tav>
                                      </p:tavLst>
                                    </p:anim>
                                  </p:childTnLst>
                                </p:cTn>
                              </p:par>
                            </p:childTnLst>
                          </p:cTn>
                        </p:par>
                      </p:childTnLst>
                    </p:cTn>
                  </p:par>
                  <p:par>
                    <p:cTn id="375" fill="hold">
                      <p:stCondLst>
                        <p:cond delay="indefinite"/>
                      </p:stCondLst>
                      <p:childTnLst>
                        <p:par>
                          <p:cTn id="376" fill="hold">
                            <p:stCondLst>
                              <p:cond delay="0"/>
                            </p:stCondLst>
                            <p:childTnLst>
                              <p:par>
                                <p:cTn id="377" presetID="23" presetClass="entr" presetSubtype="16" fill="hold" grpId="0" nodeType="clickEffect">
                                  <p:stCondLst>
                                    <p:cond delay="0"/>
                                  </p:stCondLst>
                                  <p:childTnLst>
                                    <p:set>
                                      <p:cBhvr>
                                        <p:cTn id="378" dur="1" fill="hold">
                                          <p:stCondLst>
                                            <p:cond delay="0"/>
                                          </p:stCondLst>
                                        </p:cTn>
                                        <p:tgtEl>
                                          <p:spTgt spid="41039"/>
                                        </p:tgtEl>
                                        <p:attrNameLst>
                                          <p:attrName>style.visibility</p:attrName>
                                        </p:attrNameLst>
                                      </p:cBhvr>
                                      <p:to>
                                        <p:strVal val="visible"/>
                                      </p:to>
                                    </p:set>
                                    <p:anim calcmode="lin" valueType="num">
                                      <p:cBhvr>
                                        <p:cTn id="379" dur="500" fill="hold"/>
                                        <p:tgtEl>
                                          <p:spTgt spid="41039"/>
                                        </p:tgtEl>
                                        <p:attrNameLst>
                                          <p:attrName>ppt_w</p:attrName>
                                        </p:attrNameLst>
                                      </p:cBhvr>
                                      <p:tavLst>
                                        <p:tav tm="0">
                                          <p:val>
                                            <p:fltVal val="0"/>
                                          </p:val>
                                        </p:tav>
                                        <p:tav tm="100000">
                                          <p:val>
                                            <p:strVal val="#ppt_w"/>
                                          </p:val>
                                        </p:tav>
                                      </p:tavLst>
                                    </p:anim>
                                    <p:anim calcmode="lin" valueType="num">
                                      <p:cBhvr>
                                        <p:cTn id="380" dur="500" fill="hold"/>
                                        <p:tgtEl>
                                          <p:spTgt spid="41039"/>
                                        </p:tgtEl>
                                        <p:attrNameLst>
                                          <p:attrName>ppt_h</p:attrName>
                                        </p:attrNameLst>
                                      </p:cBhvr>
                                      <p:tavLst>
                                        <p:tav tm="0">
                                          <p:val>
                                            <p:fltVal val="0"/>
                                          </p:val>
                                        </p:tav>
                                        <p:tav tm="100000">
                                          <p:val>
                                            <p:strVal val="#ppt_h"/>
                                          </p:val>
                                        </p:tav>
                                      </p:tavLst>
                                    </p:anim>
                                  </p:childTnLst>
                                </p:cTn>
                              </p:par>
                            </p:childTnLst>
                          </p:cTn>
                        </p:par>
                      </p:childTnLst>
                    </p:cTn>
                  </p:par>
                  <p:par>
                    <p:cTn id="381" fill="hold">
                      <p:stCondLst>
                        <p:cond delay="indefinite"/>
                      </p:stCondLst>
                      <p:childTnLst>
                        <p:par>
                          <p:cTn id="382" fill="hold">
                            <p:stCondLst>
                              <p:cond delay="0"/>
                            </p:stCondLst>
                            <p:childTnLst>
                              <p:par>
                                <p:cTn id="383" presetID="22" presetClass="entr" presetSubtype="1" fill="hold" grpId="0" nodeType="clickEffect">
                                  <p:stCondLst>
                                    <p:cond delay="0"/>
                                  </p:stCondLst>
                                  <p:childTnLst>
                                    <p:set>
                                      <p:cBhvr>
                                        <p:cTn id="384" dur="1" fill="hold">
                                          <p:stCondLst>
                                            <p:cond delay="0"/>
                                          </p:stCondLst>
                                        </p:cTn>
                                        <p:tgtEl>
                                          <p:spTgt spid="41022"/>
                                        </p:tgtEl>
                                        <p:attrNameLst>
                                          <p:attrName>style.visibility</p:attrName>
                                        </p:attrNameLst>
                                      </p:cBhvr>
                                      <p:to>
                                        <p:strVal val="visible"/>
                                      </p:to>
                                    </p:set>
                                    <p:animEffect transition="in" filter="wipe(up)">
                                      <p:cBhvr>
                                        <p:cTn id="385" dur="500"/>
                                        <p:tgtEl>
                                          <p:spTgt spid="41022"/>
                                        </p:tgtEl>
                                      </p:cBhvr>
                                    </p:animEffect>
                                  </p:childTnLst>
                                </p:cTn>
                              </p:par>
                            </p:childTnLst>
                          </p:cTn>
                        </p:par>
                      </p:childTnLst>
                    </p:cTn>
                  </p:par>
                  <p:par>
                    <p:cTn id="386" fill="hold">
                      <p:stCondLst>
                        <p:cond delay="indefinite"/>
                      </p:stCondLst>
                      <p:childTnLst>
                        <p:par>
                          <p:cTn id="387" fill="hold">
                            <p:stCondLst>
                              <p:cond delay="0"/>
                            </p:stCondLst>
                            <p:childTnLst>
                              <p:par>
                                <p:cTn id="388" presetID="22" presetClass="entr" presetSubtype="2" fill="hold" grpId="0" nodeType="clickEffect">
                                  <p:stCondLst>
                                    <p:cond delay="0"/>
                                  </p:stCondLst>
                                  <p:childTnLst>
                                    <p:set>
                                      <p:cBhvr>
                                        <p:cTn id="389" dur="1" fill="hold">
                                          <p:stCondLst>
                                            <p:cond delay="0"/>
                                          </p:stCondLst>
                                        </p:cTn>
                                        <p:tgtEl>
                                          <p:spTgt spid="41023"/>
                                        </p:tgtEl>
                                        <p:attrNameLst>
                                          <p:attrName>style.visibility</p:attrName>
                                        </p:attrNameLst>
                                      </p:cBhvr>
                                      <p:to>
                                        <p:strVal val="visible"/>
                                      </p:to>
                                    </p:set>
                                    <p:animEffect transition="in" filter="wipe(right)">
                                      <p:cBhvr>
                                        <p:cTn id="390" dur="500"/>
                                        <p:tgtEl>
                                          <p:spTgt spid="41023"/>
                                        </p:tgtEl>
                                      </p:cBhvr>
                                    </p:animEffect>
                                  </p:childTnLst>
                                </p:cTn>
                              </p:par>
                            </p:childTnLst>
                          </p:cTn>
                        </p:par>
                      </p:childTnLst>
                    </p:cTn>
                  </p:par>
                  <p:par>
                    <p:cTn id="391" fill="hold">
                      <p:stCondLst>
                        <p:cond delay="indefinite"/>
                      </p:stCondLst>
                      <p:childTnLst>
                        <p:par>
                          <p:cTn id="392" fill="hold">
                            <p:stCondLst>
                              <p:cond delay="0"/>
                            </p:stCondLst>
                            <p:childTnLst>
                              <p:par>
                                <p:cTn id="393" presetID="22" presetClass="entr" presetSubtype="4" fill="hold" grpId="0" nodeType="clickEffect">
                                  <p:stCondLst>
                                    <p:cond delay="0"/>
                                  </p:stCondLst>
                                  <p:childTnLst>
                                    <p:set>
                                      <p:cBhvr>
                                        <p:cTn id="394" dur="1" fill="hold">
                                          <p:stCondLst>
                                            <p:cond delay="0"/>
                                          </p:stCondLst>
                                        </p:cTn>
                                        <p:tgtEl>
                                          <p:spTgt spid="41024"/>
                                        </p:tgtEl>
                                        <p:attrNameLst>
                                          <p:attrName>style.visibility</p:attrName>
                                        </p:attrNameLst>
                                      </p:cBhvr>
                                      <p:to>
                                        <p:strVal val="visible"/>
                                      </p:to>
                                    </p:set>
                                    <p:animEffect transition="in" filter="wipe(down)">
                                      <p:cBhvr>
                                        <p:cTn id="395" dur="500"/>
                                        <p:tgtEl>
                                          <p:spTgt spid="41024"/>
                                        </p:tgtEl>
                                      </p:cBhvr>
                                    </p:animEffect>
                                  </p:childTnLst>
                                </p:cTn>
                              </p:par>
                            </p:childTnLst>
                          </p:cTn>
                        </p:par>
                      </p:childTnLst>
                    </p:cTn>
                  </p:par>
                  <p:par>
                    <p:cTn id="396" fill="hold">
                      <p:stCondLst>
                        <p:cond delay="indefinite"/>
                      </p:stCondLst>
                      <p:childTnLst>
                        <p:par>
                          <p:cTn id="397" fill="hold">
                            <p:stCondLst>
                              <p:cond delay="0"/>
                            </p:stCondLst>
                            <p:childTnLst>
                              <p:par>
                                <p:cTn id="398" presetID="22" presetClass="entr" presetSubtype="2" fill="hold" grpId="0" nodeType="clickEffect">
                                  <p:stCondLst>
                                    <p:cond delay="0"/>
                                  </p:stCondLst>
                                  <p:childTnLst>
                                    <p:set>
                                      <p:cBhvr>
                                        <p:cTn id="399" dur="1" fill="hold">
                                          <p:stCondLst>
                                            <p:cond delay="0"/>
                                          </p:stCondLst>
                                        </p:cTn>
                                        <p:tgtEl>
                                          <p:spTgt spid="41029"/>
                                        </p:tgtEl>
                                        <p:attrNameLst>
                                          <p:attrName>style.visibility</p:attrName>
                                        </p:attrNameLst>
                                      </p:cBhvr>
                                      <p:to>
                                        <p:strVal val="visible"/>
                                      </p:to>
                                    </p:set>
                                    <p:animEffect transition="in" filter="wipe(right)">
                                      <p:cBhvr>
                                        <p:cTn id="400" dur="500"/>
                                        <p:tgtEl>
                                          <p:spTgt spid="41029"/>
                                        </p:tgtEl>
                                      </p:cBhvr>
                                    </p:animEffect>
                                  </p:childTnLst>
                                </p:cTn>
                              </p:par>
                            </p:childTnLst>
                          </p:cTn>
                        </p:par>
                      </p:childTnLst>
                    </p:cTn>
                  </p:par>
                  <p:par>
                    <p:cTn id="401" fill="hold">
                      <p:stCondLst>
                        <p:cond delay="indefinite"/>
                      </p:stCondLst>
                      <p:childTnLst>
                        <p:par>
                          <p:cTn id="402" fill="hold">
                            <p:stCondLst>
                              <p:cond delay="0"/>
                            </p:stCondLst>
                            <p:childTnLst>
                              <p:par>
                                <p:cTn id="403" presetID="22" presetClass="entr" presetSubtype="2" fill="hold" grpId="0" nodeType="clickEffect">
                                  <p:stCondLst>
                                    <p:cond delay="0"/>
                                  </p:stCondLst>
                                  <p:childTnLst>
                                    <p:set>
                                      <p:cBhvr>
                                        <p:cTn id="404" dur="1" fill="hold">
                                          <p:stCondLst>
                                            <p:cond delay="0"/>
                                          </p:stCondLst>
                                        </p:cTn>
                                        <p:tgtEl>
                                          <p:spTgt spid="41030"/>
                                        </p:tgtEl>
                                        <p:attrNameLst>
                                          <p:attrName>style.visibility</p:attrName>
                                        </p:attrNameLst>
                                      </p:cBhvr>
                                      <p:to>
                                        <p:strVal val="visible"/>
                                      </p:to>
                                    </p:set>
                                    <p:animEffect transition="in" filter="wipe(right)">
                                      <p:cBhvr>
                                        <p:cTn id="405" dur="500"/>
                                        <p:tgtEl>
                                          <p:spTgt spid="41030"/>
                                        </p:tgtEl>
                                      </p:cBhvr>
                                    </p:animEffect>
                                  </p:childTnLst>
                                </p:cTn>
                              </p:par>
                            </p:childTnLst>
                          </p:cTn>
                        </p:par>
                      </p:childTnLst>
                    </p:cTn>
                  </p:par>
                  <p:par>
                    <p:cTn id="406" fill="hold">
                      <p:stCondLst>
                        <p:cond delay="indefinite"/>
                      </p:stCondLst>
                      <p:childTnLst>
                        <p:par>
                          <p:cTn id="407" fill="hold">
                            <p:stCondLst>
                              <p:cond delay="0"/>
                            </p:stCondLst>
                            <p:childTnLst>
                              <p:par>
                                <p:cTn id="408" presetID="22" presetClass="entr" presetSubtype="8" fill="hold" grpId="0" nodeType="clickEffect">
                                  <p:stCondLst>
                                    <p:cond delay="0"/>
                                  </p:stCondLst>
                                  <p:childTnLst>
                                    <p:set>
                                      <p:cBhvr>
                                        <p:cTn id="409" dur="1" fill="hold">
                                          <p:stCondLst>
                                            <p:cond delay="0"/>
                                          </p:stCondLst>
                                        </p:cTn>
                                        <p:tgtEl>
                                          <p:spTgt spid="41031"/>
                                        </p:tgtEl>
                                        <p:attrNameLst>
                                          <p:attrName>style.visibility</p:attrName>
                                        </p:attrNameLst>
                                      </p:cBhvr>
                                      <p:to>
                                        <p:strVal val="visible"/>
                                      </p:to>
                                    </p:set>
                                    <p:animEffect transition="in" filter="wipe(left)">
                                      <p:cBhvr>
                                        <p:cTn id="410" dur="500"/>
                                        <p:tgtEl>
                                          <p:spTgt spid="41031"/>
                                        </p:tgtEl>
                                      </p:cBhvr>
                                    </p:animEffect>
                                  </p:childTnLst>
                                </p:cTn>
                              </p:par>
                            </p:childTnLst>
                          </p:cTn>
                        </p:par>
                      </p:childTnLst>
                    </p:cTn>
                  </p:par>
                  <p:par>
                    <p:cTn id="411" fill="hold">
                      <p:stCondLst>
                        <p:cond delay="indefinite"/>
                      </p:stCondLst>
                      <p:childTnLst>
                        <p:par>
                          <p:cTn id="412" fill="hold">
                            <p:stCondLst>
                              <p:cond delay="0"/>
                            </p:stCondLst>
                            <p:childTnLst>
                              <p:par>
                                <p:cTn id="413" presetID="22" presetClass="entr" presetSubtype="8" fill="hold" grpId="0" nodeType="clickEffect">
                                  <p:stCondLst>
                                    <p:cond delay="0"/>
                                  </p:stCondLst>
                                  <p:childTnLst>
                                    <p:set>
                                      <p:cBhvr>
                                        <p:cTn id="414" dur="1" fill="hold">
                                          <p:stCondLst>
                                            <p:cond delay="0"/>
                                          </p:stCondLst>
                                        </p:cTn>
                                        <p:tgtEl>
                                          <p:spTgt spid="41032"/>
                                        </p:tgtEl>
                                        <p:attrNameLst>
                                          <p:attrName>style.visibility</p:attrName>
                                        </p:attrNameLst>
                                      </p:cBhvr>
                                      <p:to>
                                        <p:strVal val="visible"/>
                                      </p:to>
                                    </p:set>
                                    <p:animEffect transition="in" filter="wipe(left)">
                                      <p:cBhvr>
                                        <p:cTn id="415" dur="500"/>
                                        <p:tgtEl>
                                          <p:spTgt spid="41032"/>
                                        </p:tgtEl>
                                      </p:cBhvr>
                                    </p:animEffect>
                                  </p:childTnLst>
                                </p:cTn>
                              </p:par>
                            </p:childTnLst>
                          </p:cTn>
                        </p:par>
                      </p:childTnLst>
                    </p:cTn>
                  </p:par>
                  <p:par>
                    <p:cTn id="416" fill="hold">
                      <p:stCondLst>
                        <p:cond delay="indefinite"/>
                      </p:stCondLst>
                      <p:childTnLst>
                        <p:par>
                          <p:cTn id="417" fill="hold">
                            <p:stCondLst>
                              <p:cond delay="0"/>
                            </p:stCondLst>
                            <p:childTnLst>
                              <p:par>
                                <p:cTn id="418" presetID="22" presetClass="entr" presetSubtype="2" fill="hold" grpId="0" nodeType="clickEffect">
                                  <p:stCondLst>
                                    <p:cond delay="0"/>
                                  </p:stCondLst>
                                  <p:childTnLst>
                                    <p:set>
                                      <p:cBhvr>
                                        <p:cTn id="419" dur="1" fill="hold">
                                          <p:stCondLst>
                                            <p:cond delay="0"/>
                                          </p:stCondLst>
                                        </p:cTn>
                                        <p:tgtEl>
                                          <p:spTgt spid="41033"/>
                                        </p:tgtEl>
                                        <p:attrNameLst>
                                          <p:attrName>style.visibility</p:attrName>
                                        </p:attrNameLst>
                                      </p:cBhvr>
                                      <p:to>
                                        <p:strVal val="visible"/>
                                      </p:to>
                                    </p:set>
                                    <p:animEffect transition="in" filter="wipe(right)">
                                      <p:cBhvr>
                                        <p:cTn id="420" dur="500"/>
                                        <p:tgtEl>
                                          <p:spTgt spid="41033"/>
                                        </p:tgtEl>
                                      </p:cBhvr>
                                    </p:animEffect>
                                  </p:childTnLst>
                                </p:cTn>
                              </p:par>
                            </p:childTnLst>
                          </p:cTn>
                        </p:par>
                      </p:childTnLst>
                    </p:cTn>
                  </p:par>
                  <p:par>
                    <p:cTn id="421" fill="hold">
                      <p:stCondLst>
                        <p:cond delay="indefinite"/>
                      </p:stCondLst>
                      <p:childTnLst>
                        <p:par>
                          <p:cTn id="422" fill="hold">
                            <p:stCondLst>
                              <p:cond delay="0"/>
                            </p:stCondLst>
                            <p:childTnLst>
                              <p:par>
                                <p:cTn id="423" presetID="22" presetClass="entr" presetSubtype="2" fill="hold" grpId="0" nodeType="clickEffect">
                                  <p:stCondLst>
                                    <p:cond delay="0"/>
                                  </p:stCondLst>
                                  <p:childTnLst>
                                    <p:set>
                                      <p:cBhvr>
                                        <p:cTn id="424" dur="1" fill="hold">
                                          <p:stCondLst>
                                            <p:cond delay="0"/>
                                          </p:stCondLst>
                                        </p:cTn>
                                        <p:tgtEl>
                                          <p:spTgt spid="41034"/>
                                        </p:tgtEl>
                                        <p:attrNameLst>
                                          <p:attrName>style.visibility</p:attrName>
                                        </p:attrNameLst>
                                      </p:cBhvr>
                                      <p:to>
                                        <p:strVal val="visible"/>
                                      </p:to>
                                    </p:set>
                                    <p:animEffect transition="in" filter="wipe(right)">
                                      <p:cBhvr>
                                        <p:cTn id="425" dur="500"/>
                                        <p:tgtEl>
                                          <p:spTgt spid="4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68" grpId="0" animBg="1"/>
      <p:bldP spid="40976" grpId="0" animBg="1"/>
      <p:bldP spid="40977" grpId="0" animBg="1"/>
      <p:bldP spid="40969" grpId="0" animBg="1"/>
      <p:bldP spid="40970" grpId="0" animBg="1"/>
      <p:bldP spid="40972" grpId="0" animBg="1"/>
      <p:bldP spid="40973" grpId="0" animBg="1"/>
      <p:bldP spid="40974" grpId="0" animBg="1"/>
      <p:bldP spid="40981" grpId="0" animBg="1"/>
      <p:bldP spid="40982" grpId="0" animBg="1"/>
      <p:bldP spid="40986" grpId="0" animBg="1"/>
      <p:bldP spid="40987" grpId="0" animBg="1"/>
      <p:bldP spid="40988" grpId="0" animBg="1"/>
      <p:bldP spid="40997" grpId="0" animBg="1"/>
      <p:bldP spid="40998" grpId="0" animBg="1"/>
      <p:bldP spid="40999" grpId="0" animBg="1"/>
      <p:bldP spid="41000" grpId="0" animBg="1"/>
      <p:bldP spid="41001" grpId="0" animBg="1"/>
      <p:bldP spid="41002" grpId="0" animBg="1"/>
      <p:bldP spid="41003" grpId="0" animBg="1"/>
      <p:bldP spid="41004" grpId="0" animBg="1"/>
      <p:bldP spid="41005" grpId="0" animBg="1"/>
      <p:bldP spid="41006" grpId="0" animBg="1"/>
      <p:bldP spid="41007" grpId="0" animBg="1"/>
      <p:bldP spid="41009" grpId="0" animBg="1"/>
      <p:bldP spid="41010" grpId="0" animBg="1"/>
      <p:bldP spid="41012" grpId="0" animBg="1"/>
      <p:bldP spid="41013" grpId="0" animBg="1"/>
      <p:bldP spid="41014" grpId="0" animBg="1"/>
      <p:bldP spid="41015" grpId="0" animBg="1"/>
      <p:bldP spid="41016" grpId="0" animBg="1"/>
      <p:bldP spid="41017" grpId="0" animBg="1"/>
      <p:bldP spid="41018" grpId="0" animBg="1"/>
      <p:bldP spid="41019" grpId="0" animBg="1"/>
      <p:bldP spid="41020" grpId="0" animBg="1"/>
      <p:bldP spid="41021" grpId="0" animBg="1"/>
      <p:bldP spid="41022" grpId="0" animBg="1"/>
      <p:bldP spid="41023" grpId="0" animBg="1"/>
      <p:bldP spid="41024" grpId="0" animBg="1"/>
      <p:bldP spid="41026" grpId="0" animBg="1"/>
      <p:bldP spid="41027" grpId="0" animBg="1"/>
      <p:bldP spid="41028" grpId="0" animBg="1"/>
      <p:bldP spid="41029" grpId="0" animBg="1"/>
      <p:bldP spid="41030" grpId="0" animBg="1"/>
      <p:bldP spid="41031" grpId="0" animBg="1"/>
      <p:bldP spid="41032" grpId="0" animBg="1"/>
      <p:bldP spid="41033" grpId="0" animBg="1"/>
      <p:bldP spid="41034" grpId="0" animBg="1"/>
      <p:bldP spid="41035" grpId="0" animBg="1"/>
      <p:bldP spid="41036" grpId="0" animBg="1"/>
      <p:bldP spid="41037" grpId="0" animBg="1"/>
      <p:bldP spid="41039" grpId="0" animBg="1"/>
      <p:bldP spid="41040" grpId="0" animBg="1"/>
      <p:bldP spid="41041" grpId="0"/>
      <p:bldP spid="41042" grpId="0" animBg="1"/>
      <p:bldP spid="41044" grpId="0" animBg="1"/>
      <p:bldP spid="41045" grpId="0"/>
      <p:bldP spid="41046" grpId="0"/>
      <p:bldP spid="41047" grpId="0"/>
      <p:bldP spid="41048" grpId="0"/>
      <p:bldP spid="41049" grpId="0"/>
      <p:bldP spid="41050" grpId="0"/>
      <p:bldP spid="41051" grpId="0"/>
      <p:bldP spid="41052" grpId="0"/>
      <p:bldP spid="41053" grpId="0"/>
      <p:bldP spid="41054" grpId="0"/>
      <p:bldP spid="41055" grpId="0"/>
      <p:bldP spid="41056" grpId="0"/>
      <p:bldP spid="41057" grpId="0"/>
      <p:bldP spid="41058" grpId="0"/>
      <p:bldP spid="41059" grpId="0"/>
      <p:bldP spid="41060" grpId="0"/>
      <p:bldP spid="41061" grpId="0"/>
      <p:bldP spid="41062" grpId="0"/>
      <p:bldP spid="41063" grpId="0"/>
      <p:bldP spid="41064" grpId="0"/>
      <p:bldP spid="41067" grpId="0"/>
      <p:bldP spid="41068" grpId="0"/>
      <p:bldP spid="41069" grpId="0"/>
      <p:bldP spid="41070" grpId="0"/>
      <p:bldP spid="41071" grpId="0"/>
      <p:bldP spid="41072" grpId="0"/>
      <p:bldP spid="41073" grpId="0"/>
      <p:bldP spid="41074" grpId="0"/>
      <p:bldP spid="41079" grpId="0"/>
      <p:bldP spid="41080" grpId="0"/>
      <p:bldP spid="41081" grpId="0"/>
      <p:bldP spid="41082" grpId="0"/>
      <p:bldP spid="41083" grpId="0"/>
      <p:bldP spid="41084" grpId="0"/>
      <p:bldP spid="41085" grpId="0"/>
      <p:bldP spid="4108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0" y="0"/>
            <a:ext cx="9144000" cy="1069975"/>
          </a:xfrm>
          <a:prstGeom prst="rect">
            <a:avLst/>
          </a:prstGeom>
          <a:solidFill>
            <a:srgbClr val="FFFF99"/>
          </a:solidFill>
          <a:ln w="9525">
            <a:noFill/>
            <a:miter lim="800000"/>
            <a:headEnd/>
            <a:tailEnd/>
          </a:ln>
          <a:effectLst/>
        </p:spPr>
        <p:txBody>
          <a:bodyPr>
            <a:spAutoFit/>
          </a:bodyPr>
          <a:lstStyle/>
          <a:p>
            <a:pPr>
              <a:spcBef>
                <a:spcPct val="50000"/>
              </a:spcBef>
            </a:pPr>
            <a:r>
              <a:rPr lang="en-US" sz="1600" b="1"/>
              <a:t>Q13.22: A hexagonal pyramid base 25 mm side and axis 55 mm long has one of its slant edge on the ground. A plane containing that edge and the axis is perpendicular to the H.P. and inclined at 45</a:t>
            </a:r>
            <a:r>
              <a:rPr lang="en-US" sz="1600" b="1">
                <a:cs typeface="Arial" charset="0"/>
              </a:rPr>
              <a:t>º to the V.P. Draw its projections when the apex is nearer to the V.P. than the base.</a:t>
            </a:r>
            <a:r>
              <a:rPr lang="en-US" sz="1600" b="1"/>
              <a:t> </a:t>
            </a:r>
          </a:p>
        </p:txBody>
      </p:sp>
      <p:sp>
        <p:nvSpPr>
          <p:cNvPr id="43014" name="Line 6"/>
          <p:cNvSpPr>
            <a:spLocks noChangeShapeType="1"/>
          </p:cNvSpPr>
          <p:nvPr/>
        </p:nvSpPr>
        <p:spPr bwMode="auto">
          <a:xfrm>
            <a:off x="352425" y="4421188"/>
            <a:ext cx="5192713" cy="0"/>
          </a:xfrm>
          <a:prstGeom prst="line">
            <a:avLst/>
          </a:prstGeom>
          <a:noFill/>
          <a:ln w="9525">
            <a:solidFill>
              <a:srgbClr val="00CCFF"/>
            </a:solidFill>
            <a:round/>
            <a:headEnd/>
            <a:tailEnd/>
          </a:ln>
          <a:effectLst/>
        </p:spPr>
        <p:txBody>
          <a:bodyPr/>
          <a:lstStyle/>
          <a:p>
            <a:endParaRPr lang="en-US"/>
          </a:p>
        </p:txBody>
      </p:sp>
      <p:sp>
        <p:nvSpPr>
          <p:cNvPr id="43015" name="Text Box 7"/>
          <p:cNvSpPr txBox="1">
            <a:spLocks noChangeArrowheads="1"/>
          </p:cNvSpPr>
          <p:nvPr/>
        </p:nvSpPr>
        <p:spPr bwMode="auto">
          <a:xfrm>
            <a:off x="68263" y="4237038"/>
            <a:ext cx="457200" cy="366712"/>
          </a:xfrm>
          <a:prstGeom prst="rect">
            <a:avLst/>
          </a:prstGeom>
          <a:noFill/>
          <a:ln w="9525">
            <a:noFill/>
            <a:miter lim="800000"/>
            <a:headEnd/>
            <a:tailEnd/>
          </a:ln>
          <a:effectLst/>
        </p:spPr>
        <p:txBody>
          <a:bodyPr>
            <a:spAutoFit/>
          </a:bodyPr>
          <a:lstStyle/>
          <a:p>
            <a:pPr>
              <a:spcBef>
                <a:spcPct val="50000"/>
              </a:spcBef>
            </a:pPr>
            <a:r>
              <a:rPr lang="en-US"/>
              <a:t>X</a:t>
            </a:r>
          </a:p>
        </p:txBody>
      </p:sp>
      <p:sp>
        <p:nvSpPr>
          <p:cNvPr id="43016" name="Text Box 8"/>
          <p:cNvSpPr txBox="1">
            <a:spLocks noChangeArrowheads="1"/>
          </p:cNvSpPr>
          <p:nvPr/>
        </p:nvSpPr>
        <p:spPr bwMode="auto">
          <a:xfrm>
            <a:off x="5540375" y="4259263"/>
            <a:ext cx="457200"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43017" name="Oval 9"/>
          <p:cNvSpPr>
            <a:spLocks noChangeArrowheads="1"/>
          </p:cNvSpPr>
          <p:nvPr/>
        </p:nvSpPr>
        <p:spPr bwMode="auto">
          <a:xfrm>
            <a:off x="779463" y="4751388"/>
            <a:ext cx="1800225" cy="1800225"/>
          </a:xfrm>
          <a:prstGeom prst="ellipse">
            <a:avLst/>
          </a:prstGeom>
          <a:solidFill>
            <a:schemeClr val="accent1">
              <a:alpha val="0"/>
            </a:schemeClr>
          </a:solidFill>
          <a:ln w="9525">
            <a:solidFill>
              <a:schemeClr val="bg2"/>
            </a:solidFill>
            <a:round/>
            <a:headEnd/>
            <a:tailEnd/>
          </a:ln>
          <a:effectLst/>
        </p:spPr>
        <p:txBody>
          <a:bodyPr wrap="none" anchor="ctr"/>
          <a:lstStyle/>
          <a:p>
            <a:endParaRPr lang="en-US"/>
          </a:p>
        </p:txBody>
      </p:sp>
      <p:sp>
        <p:nvSpPr>
          <p:cNvPr id="43018" name="Line 10"/>
          <p:cNvSpPr>
            <a:spLocks noChangeShapeType="1"/>
          </p:cNvSpPr>
          <p:nvPr/>
        </p:nvSpPr>
        <p:spPr bwMode="auto">
          <a:xfrm rot="5400000">
            <a:off x="1681163" y="4751387"/>
            <a:ext cx="0" cy="1800225"/>
          </a:xfrm>
          <a:prstGeom prst="line">
            <a:avLst/>
          </a:prstGeom>
          <a:noFill/>
          <a:ln w="9525">
            <a:solidFill>
              <a:schemeClr val="bg2"/>
            </a:solidFill>
            <a:round/>
            <a:headEnd/>
            <a:tailEnd/>
          </a:ln>
          <a:effectLst/>
        </p:spPr>
        <p:txBody>
          <a:bodyPr/>
          <a:lstStyle/>
          <a:p>
            <a:endParaRPr lang="en-US"/>
          </a:p>
        </p:txBody>
      </p:sp>
      <p:sp>
        <p:nvSpPr>
          <p:cNvPr id="43019" name="Oval 11"/>
          <p:cNvSpPr>
            <a:spLocks noChangeArrowheads="1"/>
          </p:cNvSpPr>
          <p:nvPr/>
        </p:nvSpPr>
        <p:spPr bwMode="auto">
          <a:xfrm>
            <a:off x="755650" y="5626100"/>
            <a:ext cx="46038"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20" name="Arc 12"/>
          <p:cNvSpPr>
            <a:spLocks/>
          </p:cNvSpPr>
          <p:nvPr/>
        </p:nvSpPr>
        <p:spPr bwMode="auto">
          <a:xfrm>
            <a:off x="781050" y="4832350"/>
            <a:ext cx="538163" cy="819150"/>
          </a:xfrm>
          <a:custGeom>
            <a:avLst/>
            <a:gdLst>
              <a:gd name="G0" fmla="+- 0 0 0"/>
              <a:gd name="G1" fmla="+- 19769 0 0"/>
              <a:gd name="G2" fmla="+- 21600 0 0"/>
              <a:gd name="T0" fmla="*/ 8702 w 12985"/>
              <a:gd name="T1" fmla="*/ 0 h 19769"/>
              <a:gd name="T2" fmla="*/ 12985 w 12985"/>
              <a:gd name="T3" fmla="*/ 2508 h 19769"/>
              <a:gd name="T4" fmla="*/ 0 w 12985"/>
              <a:gd name="T5" fmla="*/ 19769 h 19769"/>
            </a:gdLst>
            <a:ahLst/>
            <a:cxnLst>
              <a:cxn ang="0">
                <a:pos x="T0" y="T1"/>
              </a:cxn>
              <a:cxn ang="0">
                <a:pos x="T2" y="T3"/>
              </a:cxn>
              <a:cxn ang="0">
                <a:pos x="T4" y="T5"/>
              </a:cxn>
            </a:cxnLst>
            <a:rect l="0" t="0" r="r" b="b"/>
            <a:pathLst>
              <a:path w="12985" h="19769" fill="none" extrusionOk="0">
                <a:moveTo>
                  <a:pt x="8702" y="-1"/>
                </a:moveTo>
                <a:cubicBezTo>
                  <a:pt x="10221" y="668"/>
                  <a:pt x="11658" y="1509"/>
                  <a:pt x="12985" y="2507"/>
                </a:cubicBezTo>
              </a:path>
              <a:path w="12985" h="19769" stroke="0" extrusionOk="0">
                <a:moveTo>
                  <a:pt x="8702" y="-1"/>
                </a:moveTo>
                <a:cubicBezTo>
                  <a:pt x="10221" y="668"/>
                  <a:pt x="11658" y="1509"/>
                  <a:pt x="12985" y="2507"/>
                </a:cubicBezTo>
                <a:lnTo>
                  <a:pt x="0" y="19769"/>
                </a:lnTo>
                <a:close/>
              </a:path>
            </a:pathLst>
          </a:custGeom>
          <a:noFill/>
          <a:ln w="9525">
            <a:solidFill>
              <a:schemeClr val="bg2"/>
            </a:solidFill>
            <a:round/>
            <a:headEnd/>
            <a:tailEnd/>
          </a:ln>
          <a:effectLst/>
        </p:spPr>
        <p:txBody>
          <a:bodyPr wrap="none" anchor="ctr"/>
          <a:lstStyle/>
          <a:p>
            <a:endParaRPr lang="en-US"/>
          </a:p>
        </p:txBody>
      </p:sp>
      <p:sp>
        <p:nvSpPr>
          <p:cNvPr id="43022" name="Arc 14"/>
          <p:cNvSpPr>
            <a:spLocks/>
          </p:cNvSpPr>
          <p:nvPr/>
        </p:nvSpPr>
        <p:spPr bwMode="auto">
          <a:xfrm rot="8271158">
            <a:off x="827088" y="5641975"/>
            <a:ext cx="269875" cy="895350"/>
          </a:xfrm>
          <a:custGeom>
            <a:avLst/>
            <a:gdLst>
              <a:gd name="G0" fmla="+- 0 0 0"/>
              <a:gd name="G1" fmla="+- 21600 0 0"/>
              <a:gd name="G2" fmla="+- 21600 0 0"/>
              <a:gd name="T0" fmla="*/ 0 w 6533"/>
              <a:gd name="T1" fmla="*/ 0 h 21600"/>
              <a:gd name="T2" fmla="*/ 6533 w 6533"/>
              <a:gd name="T3" fmla="*/ 1012 h 21600"/>
              <a:gd name="T4" fmla="*/ 0 w 6533"/>
              <a:gd name="T5" fmla="*/ 21600 h 21600"/>
            </a:gdLst>
            <a:ahLst/>
            <a:cxnLst>
              <a:cxn ang="0">
                <a:pos x="T0" y="T1"/>
              </a:cxn>
              <a:cxn ang="0">
                <a:pos x="T2" y="T3"/>
              </a:cxn>
              <a:cxn ang="0">
                <a:pos x="T4" y="T5"/>
              </a:cxn>
            </a:cxnLst>
            <a:rect l="0" t="0" r="r" b="b"/>
            <a:pathLst>
              <a:path w="6533" h="21600" fill="none" extrusionOk="0">
                <a:moveTo>
                  <a:pt x="-1" y="0"/>
                </a:moveTo>
                <a:cubicBezTo>
                  <a:pt x="2216" y="0"/>
                  <a:pt x="4420" y="341"/>
                  <a:pt x="6533" y="1011"/>
                </a:cubicBezTo>
              </a:path>
              <a:path w="6533" h="21600" stroke="0" extrusionOk="0">
                <a:moveTo>
                  <a:pt x="-1" y="0"/>
                </a:moveTo>
                <a:cubicBezTo>
                  <a:pt x="2216" y="0"/>
                  <a:pt x="4420" y="341"/>
                  <a:pt x="6533" y="1011"/>
                </a:cubicBezTo>
                <a:lnTo>
                  <a:pt x="0" y="21600"/>
                </a:lnTo>
                <a:close/>
              </a:path>
            </a:pathLst>
          </a:custGeom>
          <a:noFill/>
          <a:ln w="9525">
            <a:solidFill>
              <a:schemeClr val="bg2"/>
            </a:solidFill>
            <a:round/>
            <a:headEnd/>
            <a:tailEnd/>
          </a:ln>
          <a:effectLst/>
        </p:spPr>
        <p:txBody>
          <a:bodyPr wrap="none" anchor="ctr"/>
          <a:lstStyle/>
          <a:p>
            <a:endParaRPr lang="en-US"/>
          </a:p>
        </p:txBody>
      </p:sp>
      <p:sp>
        <p:nvSpPr>
          <p:cNvPr id="43023" name="AutoShape 15"/>
          <p:cNvSpPr>
            <a:spLocks noChangeArrowheads="1"/>
          </p:cNvSpPr>
          <p:nvPr/>
        </p:nvSpPr>
        <p:spPr bwMode="auto">
          <a:xfrm>
            <a:off x="779463" y="4873625"/>
            <a:ext cx="1798637" cy="1554163"/>
          </a:xfrm>
          <a:prstGeom prst="hexagon">
            <a:avLst>
              <a:gd name="adj" fmla="val 28933"/>
              <a:gd name="vf" fmla="val 115470"/>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43024" name="Arc 16"/>
          <p:cNvSpPr>
            <a:spLocks/>
          </p:cNvSpPr>
          <p:nvPr/>
        </p:nvSpPr>
        <p:spPr bwMode="auto">
          <a:xfrm rot="-4336247">
            <a:off x="2148682" y="4744243"/>
            <a:ext cx="546100" cy="817563"/>
          </a:xfrm>
          <a:custGeom>
            <a:avLst/>
            <a:gdLst>
              <a:gd name="G0" fmla="+- 0 0 0"/>
              <a:gd name="G1" fmla="+- 19735 0 0"/>
              <a:gd name="G2" fmla="+- 21600 0 0"/>
              <a:gd name="T0" fmla="*/ 8780 w 13192"/>
              <a:gd name="T1" fmla="*/ 0 h 19735"/>
              <a:gd name="T2" fmla="*/ 13192 w 13192"/>
              <a:gd name="T3" fmla="*/ 2632 h 19735"/>
              <a:gd name="T4" fmla="*/ 0 w 13192"/>
              <a:gd name="T5" fmla="*/ 19735 h 19735"/>
            </a:gdLst>
            <a:ahLst/>
            <a:cxnLst>
              <a:cxn ang="0">
                <a:pos x="T0" y="T1"/>
              </a:cxn>
              <a:cxn ang="0">
                <a:pos x="T2" y="T3"/>
              </a:cxn>
              <a:cxn ang="0">
                <a:pos x="T4" y="T5"/>
              </a:cxn>
            </a:cxnLst>
            <a:rect l="0" t="0" r="r" b="b"/>
            <a:pathLst>
              <a:path w="13192" h="19735" fill="none" extrusionOk="0">
                <a:moveTo>
                  <a:pt x="8780" y="-1"/>
                </a:moveTo>
                <a:cubicBezTo>
                  <a:pt x="10350" y="698"/>
                  <a:pt x="11831" y="1582"/>
                  <a:pt x="13192" y="2631"/>
                </a:cubicBezTo>
              </a:path>
              <a:path w="13192" h="19735" stroke="0" extrusionOk="0">
                <a:moveTo>
                  <a:pt x="8780" y="-1"/>
                </a:moveTo>
                <a:cubicBezTo>
                  <a:pt x="10350" y="698"/>
                  <a:pt x="11831" y="1582"/>
                  <a:pt x="13192" y="2631"/>
                </a:cubicBezTo>
                <a:lnTo>
                  <a:pt x="0" y="19735"/>
                </a:lnTo>
                <a:close/>
              </a:path>
            </a:pathLst>
          </a:custGeom>
          <a:noFill/>
          <a:ln w="9525">
            <a:solidFill>
              <a:schemeClr val="bg2"/>
            </a:solidFill>
            <a:round/>
            <a:headEnd/>
            <a:tailEnd/>
          </a:ln>
          <a:effectLst/>
        </p:spPr>
        <p:txBody>
          <a:bodyPr wrap="none" anchor="ctr"/>
          <a:lstStyle/>
          <a:p>
            <a:endParaRPr lang="en-US"/>
          </a:p>
        </p:txBody>
      </p:sp>
      <p:sp>
        <p:nvSpPr>
          <p:cNvPr id="43025" name="Arc 17"/>
          <p:cNvSpPr>
            <a:spLocks/>
          </p:cNvSpPr>
          <p:nvPr/>
        </p:nvSpPr>
        <p:spPr bwMode="auto">
          <a:xfrm rot="12722786">
            <a:off x="2224088" y="5597525"/>
            <a:ext cx="269875" cy="895350"/>
          </a:xfrm>
          <a:custGeom>
            <a:avLst/>
            <a:gdLst>
              <a:gd name="G0" fmla="+- 0 0 0"/>
              <a:gd name="G1" fmla="+- 21600 0 0"/>
              <a:gd name="G2" fmla="+- 21600 0 0"/>
              <a:gd name="T0" fmla="*/ 0 w 6533"/>
              <a:gd name="T1" fmla="*/ 0 h 21600"/>
              <a:gd name="T2" fmla="*/ 6533 w 6533"/>
              <a:gd name="T3" fmla="*/ 1012 h 21600"/>
              <a:gd name="T4" fmla="*/ 0 w 6533"/>
              <a:gd name="T5" fmla="*/ 21600 h 21600"/>
            </a:gdLst>
            <a:ahLst/>
            <a:cxnLst>
              <a:cxn ang="0">
                <a:pos x="T0" y="T1"/>
              </a:cxn>
              <a:cxn ang="0">
                <a:pos x="T2" y="T3"/>
              </a:cxn>
              <a:cxn ang="0">
                <a:pos x="T4" y="T5"/>
              </a:cxn>
            </a:cxnLst>
            <a:rect l="0" t="0" r="r" b="b"/>
            <a:pathLst>
              <a:path w="6533" h="21600" fill="none" extrusionOk="0">
                <a:moveTo>
                  <a:pt x="-1" y="0"/>
                </a:moveTo>
                <a:cubicBezTo>
                  <a:pt x="2216" y="0"/>
                  <a:pt x="4420" y="341"/>
                  <a:pt x="6533" y="1011"/>
                </a:cubicBezTo>
              </a:path>
              <a:path w="6533" h="21600" stroke="0" extrusionOk="0">
                <a:moveTo>
                  <a:pt x="-1" y="0"/>
                </a:moveTo>
                <a:cubicBezTo>
                  <a:pt x="2216" y="0"/>
                  <a:pt x="4420" y="341"/>
                  <a:pt x="6533" y="1011"/>
                </a:cubicBezTo>
                <a:lnTo>
                  <a:pt x="0" y="21600"/>
                </a:lnTo>
                <a:close/>
              </a:path>
            </a:pathLst>
          </a:custGeom>
          <a:noFill/>
          <a:ln w="9525">
            <a:solidFill>
              <a:schemeClr val="bg2"/>
            </a:solidFill>
            <a:round/>
            <a:headEnd/>
            <a:tailEnd/>
          </a:ln>
          <a:effectLst/>
        </p:spPr>
        <p:txBody>
          <a:bodyPr wrap="none" anchor="ctr"/>
          <a:lstStyle/>
          <a:p>
            <a:endParaRPr lang="en-US"/>
          </a:p>
        </p:txBody>
      </p:sp>
      <p:sp>
        <p:nvSpPr>
          <p:cNvPr id="43026" name="Oval 18"/>
          <p:cNvSpPr>
            <a:spLocks noChangeArrowheads="1"/>
          </p:cNvSpPr>
          <p:nvPr/>
        </p:nvSpPr>
        <p:spPr bwMode="auto">
          <a:xfrm>
            <a:off x="2557463" y="5641975"/>
            <a:ext cx="46037"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27" name="Line 19"/>
          <p:cNvSpPr>
            <a:spLocks noChangeShapeType="1"/>
          </p:cNvSpPr>
          <p:nvPr/>
        </p:nvSpPr>
        <p:spPr bwMode="auto">
          <a:xfrm>
            <a:off x="779463" y="5651500"/>
            <a:ext cx="1798637" cy="0"/>
          </a:xfrm>
          <a:prstGeom prst="line">
            <a:avLst/>
          </a:prstGeom>
          <a:noFill/>
          <a:ln w="9525">
            <a:solidFill>
              <a:schemeClr val="tx1"/>
            </a:solidFill>
            <a:round/>
            <a:headEnd/>
            <a:tailEnd/>
          </a:ln>
          <a:effectLst/>
        </p:spPr>
        <p:txBody>
          <a:bodyPr/>
          <a:lstStyle/>
          <a:p>
            <a:endParaRPr lang="en-US"/>
          </a:p>
        </p:txBody>
      </p:sp>
      <p:sp>
        <p:nvSpPr>
          <p:cNvPr id="43028" name="Line 20"/>
          <p:cNvSpPr>
            <a:spLocks noChangeShapeType="1"/>
          </p:cNvSpPr>
          <p:nvPr/>
        </p:nvSpPr>
        <p:spPr bwMode="auto">
          <a:xfrm rot="3600000">
            <a:off x="780256" y="5650707"/>
            <a:ext cx="1798637" cy="0"/>
          </a:xfrm>
          <a:prstGeom prst="line">
            <a:avLst/>
          </a:prstGeom>
          <a:noFill/>
          <a:ln w="9525">
            <a:solidFill>
              <a:schemeClr val="tx1"/>
            </a:solidFill>
            <a:round/>
            <a:headEnd/>
            <a:tailEnd/>
          </a:ln>
          <a:effectLst/>
        </p:spPr>
        <p:txBody>
          <a:bodyPr/>
          <a:lstStyle/>
          <a:p>
            <a:endParaRPr lang="en-US"/>
          </a:p>
        </p:txBody>
      </p:sp>
      <p:sp>
        <p:nvSpPr>
          <p:cNvPr id="43029" name="Line 21"/>
          <p:cNvSpPr>
            <a:spLocks noChangeShapeType="1"/>
          </p:cNvSpPr>
          <p:nvPr/>
        </p:nvSpPr>
        <p:spPr bwMode="auto">
          <a:xfrm rot="7200000">
            <a:off x="780256" y="5652294"/>
            <a:ext cx="1798638" cy="0"/>
          </a:xfrm>
          <a:prstGeom prst="line">
            <a:avLst/>
          </a:prstGeom>
          <a:noFill/>
          <a:ln w="9525">
            <a:solidFill>
              <a:schemeClr val="tx1"/>
            </a:solidFill>
            <a:round/>
            <a:headEnd/>
            <a:tailEnd/>
          </a:ln>
          <a:effectLst/>
        </p:spPr>
        <p:txBody>
          <a:bodyPr/>
          <a:lstStyle/>
          <a:p>
            <a:endParaRPr lang="en-US"/>
          </a:p>
        </p:txBody>
      </p:sp>
      <p:sp>
        <p:nvSpPr>
          <p:cNvPr id="43038" name="Text Box 30"/>
          <p:cNvSpPr txBox="1">
            <a:spLocks noChangeArrowheads="1"/>
          </p:cNvSpPr>
          <p:nvPr/>
        </p:nvSpPr>
        <p:spPr bwMode="auto">
          <a:xfrm>
            <a:off x="547688" y="5470525"/>
            <a:ext cx="279400" cy="274638"/>
          </a:xfrm>
          <a:prstGeom prst="rect">
            <a:avLst/>
          </a:prstGeom>
          <a:noFill/>
          <a:ln w="9525">
            <a:noFill/>
            <a:miter lim="800000"/>
            <a:headEnd/>
            <a:tailEnd/>
          </a:ln>
          <a:effectLst/>
        </p:spPr>
        <p:txBody>
          <a:bodyPr>
            <a:spAutoFit/>
          </a:bodyPr>
          <a:lstStyle/>
          <a:p>
            <a:pPr>
              <a:spcBef>
                <a:spcPct val="50000"/>
              </a:spcBef>
            </a:pPr>
            <a:r>
              <a:rPr lang="en-US" sz="1200"/>
              <a:t>a</a:t>
            </a:r>
          </a:p>
        </p:txBody>
      </p:sp>
      <p:sp>
        <p:nvSpPr>
          <p:cNvPr id="43039" name="Text Box 31"/>
          <p:cNvSpPr txBox="1">
            <a:spLocks noChangeArrowheads="1"/>
          </p:cNvSpPr>
          <p:nvPr/>
        </p:nvSpPr>
        <p:spPr bwMode="auto">
          <a:xfrm>
            <a:off x="1096963" y="6394450"/>
            <a:ext cx="279400" cy="274638"/>
          </a:xfrm>
          <a:prstGeom prst="rect">
            <a:avLst/>
          </a:prstGeom>
          <a:noFill/>
          <a:ln w="9525">
            <a:noFill/>
            <a:miter lim="800000"/>
            <a:headEnd/>
            <a:tailEnd/>
          </a:ln>
          <a:effectLst/>
        </p:spPr>
        <p:txBody>
          <a:bodyPr>
            <a:spAutoFit/>
          </a:bodyPr>
          <a:lstStyle/>
          <a:p>
            <a:pPr>
              <a:spcBef>
                <a:spcPct val="50000"/>
              </a:spcBef>
            </a:pPr>
            <a:r>
              <a:rPr lang="en-US" sz="1200"/>
              <a:t>b</a:t>
            </a:r>
          </a:p>
        </p:txBody>
      </p:sp>
      <p:sp>
        <p:nvSpPr>
          <p:cNvPr id="43040" name="Text Box 32"/>
          <p:cNvSpPr txBox="1">
            <a:spLocks noChangeArrowheads="1"/>
          </p:cNvSpPr>
          <p:nvPr/>
        </p:nvSpPr>
        <p:spPr bwMode="auto">
          <a:xfrm>
            <a:off x="1993900" y="6399213"/>
            <a:ext cx="279400" cy="274637"/>
          </a:xfrm>
          <a:prstGeom prst="rect">
            <a:avLst/>
          </a:prstGeom>
          <a:noFill/>
          <a:ln w="9525">
            <a:noFill/>
            <a:miter lim="800000"/>
            <a:headEnd/>
            <a:tailEnd/>
          </a:ln>
          <a:effectLst/>
        </p:spPr>
        <p:txBody>
          <a:bodyPr>
            <a:spAutoFit/>
          </a:bodyPr>
          <a:lstStyle/>
          <a:p>
            <a:pPr>
              <a:spcBef>
                <a:spcPct val="50000"/>
              </a:spcBef>
            </a:pPr>
            <a:r>
              <a:rPr lang="en-US" sz="1200"/>
              <a:t>c</a:t>
            </a:r>
          </a:p>
        </p:txBody>
      </p:sp>
      <p:sp>
        <p:nvSpPr>
          <p:cNvPr id="43041" name="Text Box 33"/>
          <p:cNvSpPr txBox="1">
            <a:spLocks noChangeArrowheads="1"/>
          </p:cNvSpPr>
          <p:nvPr/>
        </p:nvSpPr>
        <p:spPr bwMode="auto">
          <a:xfrm>
            <a:off x="2532063" y="5621338"/>
            <a:ext cx="279400" cy="274637"/>
          </a:xfrm>
          <a:prstGeom prst="rect">
            <a:avLst/>
          </a:prstGeom>
          <a:noFill/>
          <a:ln w="9525">
            <a:noFill/>
            <a:miter lim="800000"/>
            <a:headEnd/>
            <a:tailEnd/>
          </a:ln>
          <a:effectLst/>
        </p:spPr>
        <p:txBody>
          <a:bodyPr>
            <a:spAutoFit/>
          </a:bodyPr>
          <a:lstStyle/>
          <a:p>
            <a:pPr>
              <a:spcBef>
                <a:spcPct val="50000"/>
              </a:spcBef>
            </a:pPr>
            <a:r>
              <a:rPr lang="en-US" sz="1200"/>
              <a:t>d</a:t>
            </a:r>
          </a:p>
        </p:txBody>
      </p:sp>
      <p:sp>
        <p:nvSpPr>
          <p:cNvPr id="43042" name="Text Box 34"/>
          <p:cNvSpPr txBox="1">
            <a:spLocks noChangeArrowheads="1"/>
          </p:cNvSpPr>
          <p:nvPr/>
        </p:nvSpPr>
        <p:spPr bwMode="auto">
          <a:xfrm>
            <a:off x="2214563" y="4735513"/>
            <a:ext cx="279400" cy="274637"/>
          </a:xfrm>
          <a:prstGeom prst="rect">
            <a:avLst/>
          </a:prstGeom>
          <a:noFill/>
          <a:ln w="9525">
            <a:noFill/>
            <a:miter lim="800000"/>
            <a:headEnd/>
            <a:tailEnd/>
          </a:ln>
          <a:effectLst/>
        </p:spPr>
        <p:txBody>
          <a:bodyPr>
            <a:spAutoFit/>
          </a:bodyPr>
          <a:lstStyle/>
          <a:p>
            <a:pPr>
              <a:spcBef>
                <a:spcPct val="50000"/>
              </a:spcBef>
            </a:pPr>
            <a:r>
              <a:rPr lang="en-US" sz="1200"/>
              <a:t>e</a:t>
            </a:r>
          </a:p>
        </p:txBody>
      </p:sp>
      <p:sp>
        <p:nvSpPr>
          <p:cNvPr id="43043" name="Text Box 35"/>
          <p:cNvSpPr txBox="1">
            <a:spLocks noChangeArrowheads="1"/>
          </p:cNvSpPr>
          <p:nvPr/>
        </p:nvSpPr>
        <p:spPr bwMode="auto">
          <a:xfrm>
            <a:off x="949325" y="4752975"/>
            <a:ext cx="279400" cy="274638"/>
          </a:xfrm>
          <a:prstGeom prst="rect">
            <a:avLst/>
          </a:prstGeom>
          <a:noFill/>
          <a:ln w="9525">
            <a:noFill/>
            <a:miter lim="800000"/>
            <a:headEnd/>
            <a:tailEnd/>
          </a:ln>
          <a:effectLst/>
        </p:spPr>
        <p:txBody>
          <a:bodyPr>
            <a:spAutoFit/>
          </a:bodyPr>
          <a:lstStyle/>
          <a:p>
            <a:pPr>
              <a:spcBef>
                <a:spcPct val="50000"/>
              </a:spcBef>
            </a:pPr>
            <a:r>
              <a:rPr lang="en-US" sz="1200"/>
              <a:t>f</a:t>
            </a:r>
          </a:p>
        </p:txBody>
      </p:sp>
      <p:sp>
        <p:nvSpPr>
          <p:cNvPr id="43044" name="Line 36"/>
          <p:cNvSpPr>
            <a:spLocks noChangeShapeType="1"/>
          </p:cNvSpPr>
          <p:nvPr/>
        </p:nvSpPr>
        <p:spPr bwMode="auto">
          <a:xfrm flipV="1">
            <a:off x="781050" y="4421188"/>
            <a:ext cx="0" cy="1220787"/>
          </a:xfrm>
          <a:prstGeom prst="line">
            <a:avLst/>
          </a:prstGeom>
          <a:noFill/>
          <a:ln w="9525">
            <a:solidFill>
              <a:schemeClr val="bg2"/>
            </a:solidFill>
            <a:round/>
            <a:headEnd/>
            <a:tailEnd/>
          </a:ln>
          <a:effectLst/>
        </p:spPr>
        <p:txBody>
          <a:bodyPr/>
          <a:lstStyle/>
          <a:p>
            <a:endParaRPr lang="en-US"/>
          </a:p>
        </p:txBody>
      </p:sp>
      <p:sp>
        <p:nvSpPr>
          <p:cNvPr id="43045" name="Line 37"/>
          <p:cNvSpPr>
            <a:spLocks noChangeShapeType="1"/>
          </p:cNvSpPr>
          <p:nvPr/>
        </p:nvSpPr>
        <p:spPr bwMode="auto">
          <a:xfrm flipV="1">
            <a:off x="1228725" y="4421188"/>
            <a:ext cx="0" cy="2005012"/>
          </a:xfrm>
          <a:prstGeom prst="line">
            <a:avLst/>
          </a:prstGeom>
          <a:noFill/>
          <a:ln w="9525">
            <a:solidFill>
              <a:schemeClr val="bg2"/>
            </a:solidFill>
            <a:round/>
            <a:headEnd/>
            <a:tailEnd/>
          </a:ln>
          <a:effectLst/>
        </p:spPr>
        <p:txBody>
          <a:bodyPr/>
          <a:lstStyle/>
          <a:p>
            <a:endParaRPr lang="en-US"/>
          </a:p>
        </p:txBody>
      </p:sp>
      <p:sp>
        <p:nvSpPr>
          <p:cNvPr id="43047" name="Line 39"/>
          <p:cNvSpPr>
            <a:spLocks noChangeShapeType="1"/>
          </p:cNvSpPr>
          <p:nvPr/>
        </p:nvSpPr>
        <p:spPr bwMode="auto">
          <a:xfrm flipV="1">
            <a:off x="2133600" y="4421188"/>
            <a:ext cx="0" cy="2005012"/>
          </a:xfrm>
          <a:prstGeom prst="line">
            <a:avLst/>
          </a:prstGeom>
          <a:noFill/>
          <a:ln w="9525">
            <a:solidFill>
              <a:schemeClr val="bg2"/>
            </a:solidFill>
            <a:round/>
            <a:headEnd/>
            <a:tailEnd/>
          </a:ln>
          <a:effectLst/>
        </p:spPr>
        <p:txBody>
          <a:bodyPr/>
          <a:lstStyle/>
          <a:p>
            <a:endParaRPr lang="en-US"/>
          </a:p>
        </p:txBody>
      </p:sp>
      <p:sp>
        <p:nvSpPr>
          <p:cNvPr id="43048" name="Line 40"/>
          <p:cNvSpPr>
            <a:spLocks noChangeShapeType="1"/>
          </p:cNvSpPr>
          <p:nvPr/>
        </p:nvSpPr>
        <p:spPr bwMode="auto">
          <a:xfrm flipV="1">
            <a:off x="2578100" y="4421188"/>
            <a:ext cx="0" cy="1220787"/>
          </a:xfrm>
          <a:prstGeom prst="line">
            <a:avLst/>
          </a:prstGeom>
          <a:noFill/>
          <a:ln w="9525">
            <a:solidFill>
              <a:schemeClr val="bg2"/>
            </a:solidFill>
            <a:round/>
            <a:headEnd/>
            <a:tailEnd/>
          </a:ln>
          <a:effectLst/>
        </p:spPr>
        <p:txBody>
          <a:bodyPr/>
          <a:lstStyle/>
          <a:p>
            <a:endParaRPr lang="en-US"/>
          </a:p>
        </p:txBody>
      </p:sp>
      <p:sp>
        <p:nvSpPr>
          <p:cNvPr id="43049" name="Line 41"/>
          <p:cNvSpPr>
            <a:spLocks noChangeShapeType="1"/>
          </p:cNvSpPr>
          <p:nvPr/>
        </p:nvSpPr>
        <p:spPr bwMode="auto">
          <a:xfrm flipV="1">
            <a:off x="1679575" y="2547938"/>
            <a:ext cx="0" cy="3103562"/>
          </a:xfrm>
          <a:prstGeom prst="line">
            <a:avLst/>
          </a:prstGeom>
          <a:noFill/>
          <a:ln w="9525">
            <a:solidFill>
              <a:schemeClr val="bg2"/>
            </a:solidFill>
            <a:round/>
            <a:headEnd/>
            <a:tailEnd/>
          </a:ln>
          <a:effectLst/>
        </p:spPr>
        <p:txBody>
          <a:bodyPr/>
          <a:lstStyle/>
          <a:p>
            <a:endParaRPr lang="en-US"/>
          </a:p>
        </p:txBody>
      </p:sp>
      <p:sp>
        <p:nvSpPr>
          <p:cNvPr id="43050" name="Line 42"/>
          <p:cNvSpPr>
            <a:spLocks noChangeShapeType="1"/>
          </p:cNvSpPr>
          <p:nvPr/>
        </p:nvSpPr>
        <p:spPr bwMode="auto">
          <a:xfrm flipV="1">
            <a:off x="1682750" y="2441575"/>
            <a:ext cx="0" cy="1974850"/>
          </a:xfrm>
          <a:prstGeom prst="line">
            <a:avLst/>
          </a:prstGeom>
          <a:noFill/>
          <a:ln w="9525">
            <a:solidFill>
              <a:schemeClr val="tx1"/>
            </a:solidFill>
            <a:prstDash val="lgDashDot"/>
            <a:round/>
            <a:headEnd/>
            <a:tailEnd/>
          </a:ln>
          <a:effectLst/>
        </p:spPr>
        <p:txBody>
          <a:bodyPr/>
          <a:lstStyle/>
          <a:p>
            <a:endParaRPr lang="en-US"/>
          </a:p>
        </p:txBody>
      </p:sp>
      <p:sp>
        <p:nvSpPr>
          <p:cNvPr id="43051" name="Line 43"/>
          <p:cNvSpPr>
            <a:spLocks noChangeShapeType="1"/>
          </p:cNvSpPr>
          <p:nvPr/>
        </p:nvSpPr>
        <p:spPr bwMode="auto">
          <a:xfrm>
            <a:off x="779463" y="4421188"/>
            <a:ext cx="1798637" cy="0"/>
          </a:xfrm>
          <a:prstGeom prst="line">
            <a:avLst/>
          </a:prstGeom>
          <a:noFill/>
          <a:ln w="9525">
            <a:solidFill>
              <a:schemeClr val="tx1"/>
            </a:solidFill>
            <a:round/>
            <a:headEnd/>
            <a:tailEnd/>
          </a:ln>
          <a:effectLst/>
        </p:spPr>
        <p:txBody>
          <a:bodyPr/>
          <a:lstStyle/>
          <a:p>
            <a:endParaRPr lang="en-US"/>
          </a:p>
        </p:txBody>
      </p:sp>
      <p:sp>
        <p:nvSpPr>
          <p:cNvPr id="43052" name="Line 44"/>
          <p:cNvSpPr>
            <a:spLocks noChangeShapeType="1"/>
          </p:cNvSpPr>
          <p:nvPr/>
        </p:nvSpPr>
        <p:spPr bwMode="auto">
          <a:xfrm flipV="1">
            <a:off x="781050" y="2441575"/>
            <a:ext cx="901700" cy="1979613"/>
          </a:xfrm>
          <a:prstGeom prst="line">
            <a:avLst/>
          </a:prstGeom>
          <a:noFill/>
          <a:ln w="9525">
            <a:solidFill>
              <a:schemeClr val="tx1"/>
            </a:solidFill>
            <a:round/>
            <a:headEnd/>
            <a:tailEnd/>
          </a:ln>
          <a:effectLst/>
        </p:spPr>
        <p:txBody>
          <a:bodyPr/>
          <a:lstStyle/>
          <a:p>
            <a:endParaRPr lang="en-US"/>
          </a:p>
        </p:txBody>
      </p:sp>
      <p:sp>
        <p:nvSpPr>
          <p:cNvPr id="43053" name="Line 45"/>
          <p:cNvSpPr>
            <a:spLocks noChangeShapeType="1"/>
          </p:cNvSpPr>
          <p:nvPr/>
        </p:nvSpPr>
        <p:spPr bwMode="auto">
          <a:xfrm flipV="1">
            <a:off x="1228725" y="2441575"/>
            <a:ext cx="450850" cy="1979613"/>
          </a:xfrm>
          <a:prstGeom prst="line">
            <a:avLst/>
          </a:prstGeom>
          <a:noFill/>
          <a:ln w="9525">
            <a:solidFill>
              <a:schemeClr val="tx1"/>
            </a:solidFill>
            <a:round/>
            <a:headEnd/>
            <a:tailEnd/>
          </a:ln>
          <a:effectLst/>
        </p:spPr>
        <p:txBody>
          <a:bodyPr/>
          <a:lstStyle/>
          <a:p>
            <a:endParaRPr lang="en-US"/>
          </a:p>
        </p:txBody>
      </p:sp>
      <p:sp>
        <p:nvSpPr>
          <p:cNvPr id="43054" name="Line 46"/>
          <p:cNvSpPr>
            <a:spLocks noChangeShapeType="1"/>
          </p:cNvSpPr>
          <p:nvPr/>
        </p:nvSpPr>
        <p:spPr bwMode="auto">
          <a:xfrm flipH="1" flipV="1">
            <a:off x="1682750" y="2441575"/>
            <a:ext cx="450850" cy="1974850"/>
          </a:xfrm>
          <a:prstGeom prst="line">
            <a:avLst/>
          </a:prstGeom>
          <a:noFill/>
          <a:ln w="9525">
            <a:solidFill>
              <a:schemeClr val="tx1"/>
            </a:solidFill>
            <a:round/>
            <a:headEnd/>
            <a:tailEnd/>
          </a:ln>
          <a:effectLst/>
        </p:spPr>
        <p:txBody>
          <a:bodyPr/>
          <a:lstStyle/>
          <a:p>
            <a:endParaRPr lang="en-US"/>
          </a:p>
        </p:txBody>
      </p:sp>
      <p:sp>
        <p:nvSpPr>
          <p:cNvPr id="43055" name="Line 47"/>
          <p:cNvSpPr>
            <a:spLocks noChangeShapeType="1"/>
          </p:cNvSpPr>
          <p:nvPr/>
        </p:nvSpPr>
        <p:spPr bwMode="auto">
          <a:xfrm flipH="1" flipV="1">
            <a:off x="1682750" y="2441575"/>
            <a:ext cx="895350" cy="1979613"/>
          </a:xfrm>
          <a:prstGeom prst="line">
            <a:avLst/>
          </a:prstGeom>
          <a:noFill/>
          <a:ln w="9525">
            <a:solidFill>
              <a:schemeClr val="tx1"/>
            </a:solidFill>
            <a:round/>
            <a:headEnd/>
            <a:tailEnd/>
          </a:ln>
          <a:effectLst/>
        </p:spPr>
        <p:txBody>
          <a:bodyPr/>
          <a:lstStyle/>
          <a:p>
            <a:endParaRPr lang="en-US"/>
          </a:p>
        </p:txBody>
      </p:sp>
      <p:sp>
        <p:nvSpPr>
          <p:cNvPr id="43056" name="Text Box 48"/>
          <p:cNvSpPr txBox="1">
            <a:spLocks noChangeArrowheads="1"/>
          </p:cNvSpPr>
          <p:nvPr/>
        </p:nvSpPr>
        <p:spPr bwMode="auto">
          <a:xfrm>
            <a:off x="517525" y="4370388"/>
            <a:ext cx="365125" cy="274637"/>
          </a:xfrm>
          <a:prstGeom prst="rect">
            <a:avLst/>
          </a:prstGeom>
          <a:noFill/>
          <a:ln w="9525">
            <a:noFill/>
            <a:miter lim="800000"/>
            <a:headEnd/>
            <a:tailEnd/>
          </a:ln>
          <a:effectLst/>
        </p:spPr>
        <p:txBody>
          <a:bodyPr>
            <a:spAutoFit/>
          </a:bodyPr>
          <a:lstStyle/>
          <a:p>
            <a:pPr>
              <a:spcBef>
                <a:spcPct val="50000"/>
              </a:spcBef>
            </a:pPr>
            <a:r>
              <a:rPr lang="en-US" sz="1200"/>
              <a:t>a’</a:t>
            </a:r>
          </a:p>
        </p:txBody>
      </p:sp>
      <p:sp>
        <p:nvSpPr>
          <p:cNvPr id="43057" name="Text Box 49"/>
          <p:cNvSpPr txBox="1">
            <a:spLocks noChangeArrowheads="1"/>
          </p:cNvSpPr>
          <p:nvPr/>
        </p:nvSpPr>
        <p:spPr bwMode="auto">
          <a:xfrm>
            <a:off x="1041400" y="4192588"/>
            <a:ext cx="365125" cy="457200"/>
          </a:xfrm>
          <a:prstGeom prst="rect">
            <a:avLst/>
          </a:prstGeom>
          <a:noFill/>
          <a:ln w="9525">
            <a:noFill/>
            <a:miter lim="800000"/>
            <a:headEnd/>
            <a:tailEnd/>
          </a:ln>
          <a:effectLst/>
        </p:spPr>
        <p:txBody>
          <a:bodyPr>
            <a:spAutoFit/>
          </a:bodyPr>
          <a:lstStyle/>
          <a:p>
            <a:pPr>
              <a:spcBef>
                <a:spcPct val="50000"/>
              </a:spcBef>
            </a:pPr>
            <a:r>
              <a:rPr lang="en-US" sz="1200"/>
              <a:t>b’ f’</a:t>
            </a:r>
          </a:p>
        </p:txBody>
      </p:sp>
      <p:sp>
        <p:nvSpPr>
          <p:cNvPr id="43058" name="Text Box 50"/>
          <p:cNvSpPr txBox="1">
            <a:spLocks noChangeArrowheads="1"/>
          </p:cNvSpPr>
          <p:nvPr/>
        </p:nvSpPr>
        <p:spPr bwMode="auto">
          <a:xfrm>
            <a:off x="2084388" y="4187825"/>
            <a:ext cx="365125" cy="457200"/>
          </a:xfrm>
          <a:prstGeom prst="rect">
            <a:avLst/>
          </a:prstGeom>
          <a:noFill/>
          <a:ln w="9525">
            <a:noFill/>
            <a:miter lim="800000"/>
            <a:headEnd/>
            <a:tailEnd/>
          </a:ln>
          <a:effectLst/>
        </p:spPr>
        <p:txBody>
          <a:bodyPr>
            <a:spAutoFit/>
          </a:bodyPr>
          <a:lstStyle/>
          <a:p>
            <a:pPr>
              <a:spcBef>
                <a:spcPct val="50000"/>
              </a:spcBef>
            </a:pPr>
            <a:r>
              <a:rPr lang="en-US" sz="1200"/>
              <a:t>c’ e’</a:t>
            </a:r>
          </a:p>
        </p:txBody>
      </p:sp>
      <p:sp>
        <p:nvSpPr>
          <p:cNvPr id="43059" name="Text Box 51"/>
          <p:cNvSpPr txBox="1">
            <a:spLocks noChangeArrowheads="1"/>
          </p:cNvSpPr>
          <p:nvPr/>
        </p:nvSpPr>
        <p:spPr bwMode="auto">
          <a:xfrm>
            <a:off x="2527300" y="4375150"/>
            <a:ext cx="365125" cy="274638"/>
          </a:xfrm>
          <a:prstGeom prst="rect">
            <a:avLst/>
          </a:prstGeom>
          <a:noFill/>
          <a:ln w="9525">
            <a:noFill/>
            <a:miter lim="800000"/>
            <a:headEnd/>
            <a:tailEnd/>
          </a:ln>
          <a:effectLst/>
        </p:spPr>
        <p:txBody>
          <a:bodyPr>
            <a:spAutoFit/>
          </a:bodyPr>
          <a:lstStyle/>
          <a:p>
            <a:pPr>
              <a:spcBef>
                <a:spcPct val="50000"/>
              </a:spcBef>
            </a:pPr>
            <a:r>
              <a:rPr lang="en-US" sz="1200"/>
              <a:t>d’</a:t>
            </a:r>
          </a:p>
        </p:txBody>
      </p:sp>
      <p:sp>
        <p:nvSpPr>
          <p:cNvPr id="43060" name="Text Box 52"/>
          <p:cNvSpPr txBox="1">
            <a:spLocks noChangeArrowheads="1"/>
          </p:cNvSpPr>
          <p:nvPr/>
        </p:nvSpPr>
        <p:spPr bwMode="auto">
          <a:xfrm>
            <a:off x="1539875" y="5759450"/>
            <a:ext cx="279400" cy="274638"/>
          </a:xfrm>
          <a:prstGeom prst="rect">
            <a:avLst/>
          </a:prstGeom>
          <a:noFill/>
          <a:ln w="9525">
            <a:noFill/>
            <a:miter lim="800000"/>
            <a:headEnd/>
            <a:tailEnd/>
          </a:ln>
          <a:effectLst/>
        </p:spPr>
        <p:txBody>
          <a:bodyPr>
            <a:spAutoFit/>
          </a:bodyPr>
          <a:lstStyle/>
          <a:p>
            <a:pPr>
              <a:spcBef>
                <a:spcPct val="50000"/>
              </a:spcBef>
            </a:pPr>
            <a:r>
              <a:rPr lang="en-US" sz="1200"/>
              <a:t>o</a:t>
            </a:r>
          </a:p>
        </p:txBody>
      </p:sp>
      <p:sp>
        <p:nvSpPr>
          <p:cNvPr id="43061" name="Text Box 53"/>
          <p:cNvSpPr txBox="1">
            <a:spLocks noChangeArrowheads="1"/>
          </p:cNvSpPr>
          <p:nvPr/>
        </p:nvSpPr>
        <p:spPr bwMode="auto">
          <a:xfrm>
            <a:off x="1552575" y="2166938"/>
            <a:ext cx="385763" cy="274637"/>
          </a:xfrm>
          <a:prstGeom prst="rect">
            <a:avLst/>
          </a:prstGeom>
          <a:noFill/>
          <a:ln w="9525">
            <a:noFill/>
            <a:miter lim="800000"/>
            <a:headEnd/>
            <a:tailEnd/>
          </a:ln>
          <a:effectLst/>
        </p:spPr>
        <p:txBody>
          <a:bodyPr>
            <a:spAutoFit/>
          </a:bodyPr>
          <a:lstStyle/>
          <a:p>
            <a:pPr>
              <a:spcBef>
                <a:spcPct val="50000"/>
              </a:spcBef>
            </a:pPr>
            <a:r>
              <a:rPr lang="en-US" sz="1200"/>
              <a:t>o’</a:t>
            </a:r>
          </a:p>
        </p:txBody>
      </p:sp>
      <p:grpSp>
        <p:nvGrpSpPr>
          <p:cNvPr id="43073" name="Group 65"/>
          <p:cNvGrpSpPr>
            <a:grpSpLocks/>
          </p:cNvGrpSpPr>
          <p:nvPr/>
        </p:nvGrpSpPr>
        <p:grpSpPr bwMode="auto">
          <a:xfrm rot="6852616">
            <a:off x="3473450" y="3021013"/>
            <a:ext cx="1798638" cy="1979612"/>
            <a:chOff x="1703" y="1455"/>
            <a:chExt cx="1133" cy="1247"/>
          </a:xfrm>
        </p:grpSpPr>
        <p:sp>
          <p:nvSpPr>
            <p:cNvPr id="43062" name="Line 54"/>
            <p:cNvSpPr>
              <a:spLocks noChangeShapeType="1"/>
            </p:cNvSpPr>
            <p:nvPr/>
          </p:nvSpPr>
          <p:spPr bwMode="auto">
            <a:xfrm flipV="1">
              <a:off x="2272" y="1455"/>
              <a:ext cx="0" cy="1244"/>
            </a:xfrm>
            <a:prstGeom prst="line">
              <a:avLst/>
            </a:prstGeom>
            <a:noFill/>
            <a:ln w="9525">
              <a:solidFill>
                <a:schemeClr val="tx1"/>
              </a:solidFill>
              <a:prstDash val="lgDashDot"/>
              <a:round/>
              <a:headEnd/>
              <a:tailEnd/>
            </a:ln>
            <a:effectLst/>
          </p:spPr>
          <p:txBody>
            <a:bodyPr/>
            <a:lstStyle/>
            <a:p>
              <a:endParaRPr lang="en-US"/>
            </a:p>
          </p:txBody>
        </p:sp>
        <p:sp>
          <p:nvSpPr>
            <p:cNvPr id="43063" name="Line 55"/>
            <p:cNvSpPr>
              <a:spLocks noChangeShapeType="1"/>
            </p:cNvSpPr>
            <p:nvPr/>
          </p:nvSpPr>
          <p:spPr bwMode="auto">
            <a:xfrm>
              <a:off x="1703" y="2702"/>
              <a:ext cx="1133" cy="0"/>
            </a:xfrm>
            <a:prstGeom prst="line">
              <a:avLst/>
            </a:prstGeom>
            <a:noFill/>
            <a:ln w="9525">
              <a:solidFill>
                <a:schemeClr val="tx1"/>
              </a:solidFill>
              <a:round/>
              <a:headEnd/>
              <a:tailEnd/>
            </a:ln>
            <a:effectLst/>
          </p:spPr>
          <p:txBody>
            <a:bodyPr/>
            <a:lstStyle/>
            <a:p>
              <a:endParaRPr lang="en-US"/>
            </a:p>
          </p:txBody>
        </p:sp>
        <p:sp>
          <p:nvSpPr>
            <p:cNvPr id="43064" name="Line 56"/>
            <p:cNvSpPr>
              <a:spLocks noChangeShapeType="1"/>
            </p:cNvSpPr>
            <p:nvPr/>
          </p:nvSpPr>
          <p:spPr bwMode="auto">
            <a:xfrm flipV="1">
              <a:off x="1704" y="1455"/>
              <a:ext cx="568" cy="1247"/>
            </a:xfrm>
            <a:prstGeom prst="line">
              <a:avLst/>
            </a:prstGeom>
            <a:noFill/>
            <a:ln w="9525">
              <a:solidFill>
                <a:schemeClr val="tx1"/>
              </a:solidFill>
              <a:round/>
              <a:headEnd/>
              <a:tailEnd/>
            </a:ln>
            <a:effectLst/>
          </p:spPr>
          <p:txBody>
            <a:bodyPr/>
            <a:lstStyle/>
            <a:p>
              <a:endParaRPr lang="en-US"/>
            </a:p>
          </p:txBody>
        </p:sp>
        <p:sp>
          <p:nvSpPr>
            <p:cNvPr id="43065" name="Line 57"/>
            <p:cNvSpPr>
              <a:spLocks noChangeShapeType="1"/>
            </p:cNvSpPr>
            <p:nvPr/>
          </p:nvSpPr>
          <p:spPr bwMode="auto">
            <a:xfrm flipV="1">
              <a:off x="1986" y="1455"/>
              <a:ext cx="284" cy="1247"/>
            </a:xfrm>
            <a:prstGeom prst="line">
              <a:avLst/>
            </a:prstGeom>
            <a:noFill/>
            <a:ln w="9525">
              <a:solidFill>
                <a:schemeClr val="tx1"/>
              </a:solidFill>
              <a:round/>
              <a:headEnd/>
              <a:tailEnd/>
            </a:ln>
            <a:effectLst/>
          </p:spPr>
          <p:txBody>
            <a:bodyPr/>
            <a:lstStyle/>
            <a:p>
              <a:endParaRPr lang="en-US"/>
            </a:p>
          </p:txBody>
        </p:sp>
        <p:sp>
          <p:nvSpPr>
            <p:cNvPr id="43066" name="Line 58"/>
            <p:cNvSpPr>
              <a:spLocks noChangeShapeType="1"/>
            </p:cNvSpPr>
            <p:nvPr/>
          </p:nvSpPr>
          <p:spPr bwMode="auto">
            <a:xfrm flipH="1" flipV="1">
              <a:off x="2272" y="1455"/>
              <a:ext cx="284" cy="1244"/>
            </a:xfrm>
            <a:prstGeom prst="line">
              <a:avLst/>
            </a:prstGeom>
            <a:noFill/>
            <a:ln w="9525">
              <a:solidFill>
                <a:schemeClr val="tx1"/>
              </a:solidFill>
              <a:round/>
              <a:headEnd/>
              <a:tailEnd/>
            </a:ln>
            <a:effectLst/>
          </p:spPr>
          <p:txBody>
            <a:bodyPr/>
            <a:lstStyle/>
            <a:p>
              <a:endParaRPr lang="en-US"/>
            </a:p>
          </p:txBody>
        </p:sp>
        <p:sp>
          <p:nvSpPr>
            <p:cNvPr id="43067" name="Line 59"/>
            <p:cNvSpPr>
              <a:spLocks noChangeShapeType="1"/>
            </p:cNvSpPr>
            <p:nvPr/>
          </p:nvSpPr>
          <p:spPr bwMode="auto">
            <a:xfrm flipH="1" flipV="1">
              <a:off x="2272" y="1455"/>
              <a:ext cx="564" cy="1247"/>
            </a:xfrm>
            <a:prstGeom prst="line">
              <a:avLst/>
            </a:prstGeom>
            <a:noFill/>
            <a:ln w="9525">
              <a:solidFill>
                <a:schemeClr val="tx1"/>
              </a:solidFill>
              <a:round/>
              <a:headEnd/>
              <a:tailEnd/>
            </a:ln>
            <a:effectLst/>
          </p:spPr>
          <p:txBody>
            <a:bodyPr/>
            <a:lstStyle/>
            <a:p>
              <a:endParaRPr lang="en-US"/>
            </a:p>
          </p:txBody>
        </p:sp>
      </p:grpSp>
      <p:sp>
        <p:nvSpPr>
          <p:cNvPr id="43068" name="Text Box 60"/>
          <p:cNvSpPr txBox="1">
            <a:spLocks noChangeArrowheads="1"/>
          </p:cNvSpPr>
          <p:nvPr/>
        </p:nvSpPr>
        <p:spPr bwMode="auto">
          <a:xfrm>
            <a:off x="3714750" y="2435225"/>
            <a:ext cx="365125" cy="274638"/>
          </a:xfrm>
          <a:prstGeom prst="rect">
            <a:avLst/>
          </a:prstGeom>
          <a:noFill/>
          <a:ln w="9525">
            <a:noFill/>
            <a:miter lim="800000"/>
            <a:headEnd/>
            <a:tailEnd/>
          </a:ln>
          <a:effectLst/>
        </p:spPr>
        <p:txBody>
          <a:bodyPr>
            <a:spAutoFit/>
          </a:bodyPr>
          <a:lstStyle/>
          <a:p>
            <a:pPr>
              <a:spcBef>
                <a:spcPct val="50000"/>
              </a:spcBef>
            </a:pPr>
            <a:r>
              <a:rPr lang="en-US" sz="1200"/>
              <a:t>a’</a:t>
            </a:r>
          </a:p>
        </p:txBody>
      </p:sp>
      <p:sp>
        <p:nvSpPr>
          <p:cNvPr id="43069" name="Text Box 61"/>
          <p:cNvSpPr txBox="1">
            <a:spLocks noChangeArrowheads="1"/>
          </p:cNvSpPr>
          <p:nvPr/>
        </p:nvSpPr>
        <p:spPr bwMode="auto">
          <a:xfrm>
            <a:off x="3387725" y="2922588"/>
            <a:ext cx="365125" cy="457200"/>
          </a:xfrm>
          <a:prstGeom prst="rect">
            <a:avLst/>
          </a:prstGeom>
          <a:noFill/>
          <a:ln w="9525">
            <a:noFill/>
            <a:miter lim="800000"/>
            <a:headEnd/>
            <a:tailEnd/>
          </a:ln>
          <a:effectLst/>
        </p:spPr>
        <p:txBody>
          <a:bodyPr>
            <a:spAutoFit/>
          </a:bodyPr>
          <a:lstStyle/>
          <a:p>
            <a:pPr>
              <a:spcBef>
                <a:spcPct val="50000"/>
              </a:spcBef>
            </a:pPr>
            <a:r>
              <a:rPr lang="en-US" sz="1200"/>
              <a:t>b’ f’</a:t>
            </a:r>
          </a:p>
        </p:txBody>
      </p:sp>
      <p:sp>
        <p:nvSpPr>
          <p:cNvPr id="43070" name="Text Box 62"/>
          <p:cNvSpPr txBox="1">
            <a:spLocks noChangeArrowheads="1"/>
          </p:cNvSpPr>
          <p:nvPr/>
        </p:nvSpPr>
        <p:spPr bwMode="auto">
          <a:xfrm>
            <a:off x="3022600" y="3679825"/>
            <a:ext cx="365125" cy="457200"/>
          </a:xfrm>
          <a:prstGeom prst="rect">
            <a:avLst/>
          </a:prstGeom>
          <a:noFill/>
          <a:ln w="9525">
            <a:noFill/>
            <a:miter lim="800000"/>
            <a:headEnd/>
            <a:tailEnd/>
          </a:ln>
          <a:effectLst/>
        </p:spPr>
        <p:txBody>
          <a:bodyPr>
            <a:spAutoFit/>
          </a:bodyPr>
          <a:lstStyle/>
          <a:p>
            <a:pPr>
              <a:spcBef>
                <a:spcPct val="50000"/>
              </a:spcBef>
            </a:pPr>
            <a:r>
              <a:rPr lang="en-US" sz="1200"/>
              <a:t>c’ e’</a:t>
            </a:r>
          </a:p>
        </p:txBody>
      </p:sp>
      <p:sp>
        <p:nvSpPr>
          <p:cNvPr id="43071" name="Text Box 63"/>
          <p:cNvSpPr txBox="1">
            <a:spLocks noChangeArrowheads="1"/>
          </p:cNvSpPr>
          <p:nvPr/>
        </p:nvSpPr>
        <p:spPr bwMode="auto">
          <a:xfrm>
            <a:off x="2903538" y="4210050"/>
            <a:ext cx="365125" cy="274638"/>
          </a:xfrm>
          <a:prstGeom prst="rect">
            <a:avLst/>
          </a:prstGeom>
          <a:noFill/>
          <a:ln w="9525">
            <a:noFill/>
            <a:miter lim="800000"/>
            <a:headEnd/>
            <a:tailEnd/>
          </a:ln>
          <a:effectLst/>
        </p:spPr>
        <p:txBody>
          <a:bodyPr>
            <a:spAutoFit/>
          </a:bodyPr>
          <a:lstStyle/>
          <a:p>
            <a:pPr>
              <a:spcBef>
                <a:spcPct val="50000"/>
              </a:spcBef>
            </a:pPr>
            <a:r>
              <a:rPr lang="en-US" sz="1200"/>
              <a:t>d’</a:t>
            </a:r>
          </a:p>
        </p:txBody>
      </p:sp>
      <p:sp>
        <p:nvSpPr>
          <p:cNvPr id="43072" name="Text Box 64"/>
          <p:cNvSpPr txBox="1">
            <a:spLocks noChangeArrowheads="1"/>
          </p:cNvSpPr>
          <p:nvPr/>
        </p:nvSpPr>
        <p:spPr bwMode="auto">
          <a:xfrm>
            <a:off x="5176838" y="4187825"/>
            <a:ext cx="385762" cy="274638"/>
          </a:xfrm>
          <a:prstGeom prst="rect">
            <a:avLst/>
          </a:prstGeom>
          <a:noFill/>
          <a:ln w="9525">
            <a:noFill/>
            <a:miter lim="800000"/>
            <a:headEnd/>
            <a:tailEnd/>
          </a:ln>
          <a:effectLst/>
        </p:spPr>
        <p:txBody>
          <a:bodyPr>
            <a:spAutoFit/>
          </a:bodyPr>
          <a:lstStyle/>
          <a:p>
            <a:pPr>
              <a:spcBef>
                <a:spcPct val="50000"/>
              </a:spcBef>
            </a:pPr>
            <a:r>
              <a:rPr lang="en-US" sz="1200"/>
              <a:t>o’</a:t>
            </a:r>
          </a:p>
        </p:txBody>
      </p:sp>
      <p:sp>
        <p:nvSpPr>
          <p:cNvPr id="43074" name="Arc 66"/>
          <p:cNvSpPr>
            <a:spLocks/>
          </p:cNvSpPr>
          <p:nvPr/>
        </p:nvSpPr>
        <p:spPr bwMode="auto">
          <a:xfrm rot="-4336247">
            <a:off x="3837782" y="2678906"/>
            <a:ext cx="546100" cy="817563"/>
          </a:xfrm>
          <a:custGeom>
            <a:avLst/>
            <a:gdLst>
              <a:gd name="G0" fmla="+- 0 0 0"/>
              <a:gd name="G1" fmla="+- 19735 0 0"/>
              <a:gd name="G2" fmla="+- 21600 0 0"/>
              <a:gd name="T0" fmla="*/ 8780 w 13192"/>
              <a:gd name="T1" fmla="*/ 0 h 19735"/>
              <a:gd name="T2" fmla="*/ 13192 w 13192"/>
              <a:gd name="T3" fmla="*/ 2632 h 19735"/>
              <a:gd name="T4" fmla="*/ 0 w 13192"/>
              <a:gd name="T5" fmla="*/ 19735 h 19735"/>
            </a:gdLst>
            <a:ahLst/>
            <a:cxnLst>
              <a:cxn ang="0">
                <a:pos x="T0" y="T1"/>
              </a:cxn>
              <a:cxn ang="0">
                <a:pos x="T2" y="T3"/>
              </a:cxn>
              <a:cxn ang="0">
                <a:pos x="T4" y="T5"/>
              </a:cxn>
            </a:cxnLst>
            <a:rect l="0" t="0" r="r" b="b"/>
            <a:pathLst>
              <a:path w="13192" h="19735" fill="none" extrusionOk="0">
                <a:moveTo>
                  <a:pt x="8780" y="-1"/>
                </a:moveTo>
                <a:cubicBezTo>
                  <a:pt x="10350" y="698"/>
                  <a:pt x="11831" y="1582"/>
                  <a:pt x="13192" y="2631"/>
                </a:cubicBezTo>
              </a:path>
              <a:path w="13192" h="19735" stroke="0" extrusionOk="0">
                <a:moveTo>
                  <a:pt x="8780" y="-1"/>
                </a:moveTo>
                <a:cubicBezTo>
                  <a:pt x="10350" y="698"/>
                  <a:pt x="11831" y="1582"/>
                  <a:pt x="13192" y="2631"/>
                </a:cubicBezTo>
                <a:lnTo>
                  <a:pt x="0" y="19735"/>
                </a:lnTo>
                <a:close/>
              </a:path>
            </a:pathLst>
          </a:custGeom>
          <a:noFill/>
          <a:ln w="9525">
            <a:solidFill>
              <a:schemeClr val="bg2"/>
            </a:solidFill>
            <a:round/>
            <a:headEnd/>
            <a:tailEnd/>
          </a:ln>
          <a:effectLst/>
        </p:spPr>
        <p:txBody>
          <a:bodyPr wrap="none" anchor="ctr"/>
          <a:lstStyle/>
          <a:p>
            <a:endParaRPr lang="en-US"/>
          </a:p>
        </p:txBody>
      </p:sp>
      <p:sp>
        <p:nvSpPr>
          <p:cNvPr id="43075" name="Arc 67"/>
          <p:cNvSpPr>
            <a:spLocks/>
          </p:cNvSpPr>
          <p:nvPr/>
        </p:nvSpPr>
        <p:spPr bwMode="auto">
          <a:xfrm>
            <a:off x="3387725" y="2741613"/>
            <a:ext cx="538163" cy="819150"/>
          </a:xfrm>
          <a:custGeom>
            <a:avLst/>
            <a:gdLst>
              <a:gd name="G0" fmla="+- 0 0 0"/>
              <a:gd name="G1" fmla="+- 19769 0 0"/>
              <a:gd name="G2" fmla="+- 21600 0 0"/>
              <a:gd name="T0" fmla="*/ 8702 w 12985"/>
              <a:gd name="T1" fmla="*/ 0 h 19769"/>
              <a:gd name="T2" fmla="*/ 12985 w 12985"/>
              <a:gd name="T3" fmla="*/ 2508 h 19769"/>
              <a:gd name="T4" fmla="*/ 0 w 12985"/>
              <a:gd name="T5" fmla="*/ 19769 h 19769"/>
            </a:gdLst>
            <a:ahLst/>
            <a:cxnLst>
              <a:cxn ang="0">
                <a:pos x="T0" y="T1"/>
              </a:cxn>
              <a:cxn ang="0">
                <a:pos x="T2" y="T3"/>
              </a:cxn>
              <a:cxn ang="0">
                <a:pos x="T4" y="T5"/>
              </a:cxn>
            </a:cxnLst>
            <a:rect l="0" t="0" r="r" b="b"/>
            <a:pathLst>
              <a:path w="12985" h="19769" fill="none" extrusionOk="0">
                <a:moveTo>
                  <a:pt x="8702" y="-1"/>
                </a:moveTo>
                <a:cubicBezTo>
                  <a:pt x="10221" y="668"/>
                  <a:pt x="11658" y="1509"/>
                  <a:pt x="12985" y="2507"/>
                </a:cubicBezTo>
              </a:path>
              <a:path w="12985" h="19769" stroke="0" extrusionOk="0">
                <a:moveTo>
                  <a:pt x="8702" y="-1"/>
                </a:moveTo>
                <a:cubicBezTo>
                  <a:pt x="10221" y="668"/>
                  <a:pt x="11658" y="1509"/>
                  <a:pt x="12985" y="2507"/>
                </a:cubicBezTo>
                <a:lnTo>
                  <a:pt x="0" y="19769"/>
                </a:lnTo>
                <a:close/>
              </a:path>
            </a:pathLst>
          </a:custGeom>
          <a:noFill/>
          <a:ln w="9525">
            <a:solidFill>
              <a:schemeClr val="bg2"/>
            </a:solidFill>
            <a:round/>
            <a:headEnd/>
            <a:tailEnd/>
          </a:ln>
          <a:effectLst/>
        </p:spPr>
        <p:txBody>
          <a:bodyPr wrap="none" anchor="ctr"/>
          <a:lstStyle/>
          <a:p>
            <a:endParaRPr lang="en-US"/>
          </a:p>
        </p:txBody>
      </p:sp>
      <p:sp>
        <p:nvSpPr>
          <p:cNvPr id="43077" name="Line 69"/>
          <p:cNvSpPr>
            <a:spLocks noChangeShapeType="1"/>
          </p:cNvSpPr>
          <p:nvPr/>
        </p:nvSpPr>
        <p:spPr bwMode="auto">
          <a:xfrm flipV="1">
            <a:off x="3109913" y="4416425"/>
            <a:ext cx="2159000" cy="4763"/>
          </a:xfrm>
          <a:prstGeom prst="line">
            <a:avLst/>
          </a:prstGeom>
          <a:noFill/>
          <a:ln w="9525">
            <a:solidFill>
              <a:schemeClr val="tx1"/>
            </a:solidFill>
            <a:round/>
            <a:headEnd/>
            <a:tailEnd/>
          </a:ln>
          <a:effectLst/>
        </p:spPr>
        <p:txBody>
          <a:bodyPr/>
          <a:lstStyle/>
          <a:p>
            <a:endParaRPr lang="en-US"/>
          </a:p>
        </p:txBody>
      </p:sp>
      <p:sp>
        <p:nvSpPr>
          <p:cNvPr id="43078" name="Line 70"/>
          <p:cNvSpPr>
            <a:spLocks noChangeShapeType="1"/>
          </p:cNvSpPr>
          <p:nvPr/>
        </p:nvSpPr>
        <p:spPr bwMode="auto">
          <a:xfrm>
            <a:off x="3103563" y="4421188"/>
            <a:ext cx="0" cy="1338262"/>
          </a:xfrm>
          <a:prstGeom prst="line">
            <a:avLst/>
          </a:prstGeom>
          <a:noFill/>
          <a:ln w="9525">
            <a:solidFill>
              <a:schemeClr val="bg2"/>
            </a:solidFill>
            <a:round/>
            <a:headEnd/>
            <a:tailEnd/>
          </a:ln>
          <a:effectLst/>
        </p:spPr>
        <p:txBody>
          <a:bodyPr/>
          <a:lstStyle/>
          <a:p>
            <a:endParaRPr lang="en-US"/>
          </a:p>
        </p:txBody>
      </p:sp>
      <p:sp>
        <p:nvSpPr>
          <p:cNvPr id="43079" name="Line 71"/>
          <p:cNvSpPr>
            <a:spLocks noChangeShapeType="1"/>
          </p:cNvSpPr>
          <p:nvPr/>
        </p:nvSpPr>
        <p:spPr bwMode="auto">
          <a:xfrm>
            <a:off x="3286125" y="4025900"/>
            <a:ext cx="0" cy="2466975"/>
          </a:xfrm>
          <a:prstGeom prst="line">
            <a:avLst/>
          </a:prstGeom>
          <a:noFill/>
          <a:ln w="9525">
            <a:solidFill>
              <a:schemeClr val="bg2"/>
            </a:solidFill>
            <a:round/>
            <a:headEnd/>
            <a:tailEnd/>
          </a:ln>
          <a:effectLst/>
        </p:spPr>
        <p:txBody>
          <a:bodyPr/>
          <a:lstStyle/>
          <a:p>
            <a:endParaRPr lang="en-US"/>
          </a:p>
        </p:txBody>
      </p:sp>
      <p:sp>
        <p:nvSpPr>
          <p:cNvPr id="43080" name="Line 72"/>
          <p:cNvSpPr>
            <a:spLocks noChangeShapeType="1"/>
          </p:cNvSpPr>
          <p:nvPr/>
        </p:nvSpPr>
        <p:spPr bwMode="auto">
          <a:xfrm>
            <a:off x="3657600" y="3200400"/>
            <a:ext cx="0" cy="3292475"/>
          </a:xfrm>
          <a:prstGeom prst="line">
            <a:avLst/>
          </a:prstGeom>
          <a:noFill/>
          <a:ln w="9525">
            <a:solidFill>
              <a:schemeClr val="bg2"/>
            </a:solidFill>
            <a:round/>
            <a:headEnd/>
            <a:tailEnd/>
          </a:ln>
          <a:effectLst/>
        </p:spPr>
        <p:txBody>
          <a:bodyPr/>
          <a:lstStyle/>
          <a:p>
            <a:endParaRPr lang="en-US"/>
          </a:p>
        </p:txBody>
      </p:sp>
      <p:sp>
        <p:nvSpPr>
          <p:cNvPr id="43081" name="Line 73"/>
          <p:cNvSpPr>
            <a:spLocks noChangeShapeType="1"/>
          </p:cNvSpPr>
          <p:nvPr/>
        </p:nvSpPr>
        <p:spPr bwMode="auto">
          <a:xfrm>
            <a:off x="3840163" y="2795588"/>
            <a:ext cx="0" cy="2963862"/>
          </a:xfrm>
          <a:prstGeom prst="line">
            <a:avLst/>
          </a:prstGeom>
          <a:noFill/>
          <a:ln w="9525">
            <a:solidFill>
              <a:schemeClr val="bg2"/>
            </a:solidFill>
            <a:round/>
            <a:headEnd/>
            <a:tailEnd/>
          </a:ln>
          <a:effectLst/>
        </p:spPr>
        <p:txBody>
          <a:bodyPr/>
          <a:lstStyle/>
          <a:p>
            <a:endParaRPr lang="en-US"/>
          </a:p>
        </p:txBody>
      </p:sp>
      <p:sp>
        <p:nvSpPr>
          <p:cNvPr id="43082" name="Line 74"/>
          <p:cNvSpPr>
            <a:spLocks noChangeShapeType="1"/>
          </p:cNvSpPr>
          <p:nvPr/>
        </p:nvSpPr>
        <p:spPr bwMode="auto">
          <a:xfrm>
            <a:off x="5276850" y="4421188"/>
            <a:ext cx="0" cy="1338262"/>
          </a:xfrm>
          <a:prstGeom prst="line">
            <a:avLst/>
          </a:prstGeom>
          <a:noFill/>
          <a:ln w="9525">
            <a:solidFill>
              <a:schemeClr val="bg2"/>
            </a:solidFill>
            <a:round/>
            <a:headEnd/>
            <a:tailEnd/>
          </a:ln>
          <a:effectLst/>
        </p:spPr>
        <p:txBody>
          <a:bodyPr/>
          <a:lstStyle/>
          <a:p>
            <a:endParaRPr lang="en-US"/>
          </a:p>
        </p:txBody>
      </p:sp>
      <p:sp>
        <p:nvSpPr>
          <p:cNvPr id="43083" name="Line 75"/>
          <p:cNvSpPr>
            <a:spLocks noChangeShapeType="1"/>
          </p:cNvSpPr>
          <p:nvPr/>
        </p:nvSpPr>
        <p:spPr bwMode="auto">
          <a:xfrm flipV="1">
            <a:off x="2133600" y="4870450"/>
            <a:ext cx="1792288" cy="3175"/>
          </a:xfrm>
          <a:prstGeom prst="line">
            <a:avLst/>
          </a:prstGeom>
          <a:noFill/>
          <a:ln w="9525">
            <a:solidFill>
              <a:schemeClr val="bg2"/>
            </a:solidFill>
            <a:round/>
            <a:headEnd/>
            <a:tailEnd/>
          </a:ln>
          <a:effectLst/>
        </p:spPr>
        <p:txBody>
          <a:bodyPr/>
          <a:lstStyle/>
          <a:p>
            <a:endParaRPr lang="en-US"/>
          </a:p>
        </p:txBody>
      </p:sp>
      <p:sp>
        <p:nvSpPr>
          <p:cNvPr id="43084" name="Line 76"/>
          <p:cNvSpPr>
            <a:spLocks noChangeShapeType="1"/>
          </p:cNvSpPr>
          <p:nvPr/>
        </p:nvSpPr>
        <p:spPr bwMode="auto">
          <a:xfrm flipV="1">
            <a:off x="2581275" y="5641975"/>
            <a:ext cx="2695575" cy="7938"/>
          </a:xfrm>
          <a:prstGeom prst="line">
            <a:avLst/>
          </a:prstGeom>
          <a:noFill/>
          <a:ln w="9525">
            <a:solidFill>
              <a:schemeClr val="bg2"/>
            </a:solidFill>
            <a:round/>
            <a:headEnd/>
            <a:tailEnd/>
          </a:ln>
          <a:effectLst/>
        </p:spPr>
        <p:txBody>
          <a:bodyPr/>
          <a:lstStyle/>
          <a:p>
            <a:endParaRPr lang="en-US"/>
          </a:p>
        </p:txBody>
      </p:sp>
      <p:sp>
        <p:nvSpPr>
          <p:cNvPr id="43085" name="Line 77"/>
          <p:cNvSpPr>
            <a:spLocks noChangeShapeType="1"/>
          </p:cNvSpPr>
          <p:nvPr/>
        </p:nvSpPr>
        <p:spPr bwMode="auto">
          <a:xfrm flipV="1">
            <a:off x="2133600" y="6423025"/>
            <a:ext cx="1792288" cy="3175"/>
          </a:xfrm>
          <a:prstGeom prst="line">
            <a:avLst/>
          </a:prstGeom>
          <a:noFill/>
          <a:ln w="9525">
            <a:solidFill>
              <a:schemeClr val="bg2"/>
            </a:solidFill>
            <a:round/>
            <a:headEnd/>
            <a:tailEnd/>
          </a:ln>
          <a:effectLst/>
        </p:spPr>
        <p:txBody>
          <a:bodyPr/>
          <a:lstStyle/>
          <a:p>
            <a:endParaRPr lang="en-US"/>
          </a:p>
        </p:txBody>
      </p:sp>
      <p:sp>
        <p:nvSpPr>
          <p:cNvPr id="43086" name="Oval 78"/>
          <p:cNvSpPr>
            <a:spLocks noChangeArrowheads="1"/>
          </p:cNvSpPr>
          <p:nvPr/>
        </p:nvSpPr>
        <p:spPr bwMode="auto">
          <a:xfrm>
            <a:off x="3816350" y="5624513"/>
            <a:ext cx="46038"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87" name="Text Box 79"/>
          <p:cNvSpPr txBox="1">
            <a:spLocks noChangeArrowheads="1"/>
          </p:cNvSpPr>
          <p:nvPr/>
        </p:nvSpPr>
        <p:spPr bwMode="auto">
          <a:xfrm>
            <a:off x="3816350" y="5592763"/>
            <a:ext cx="365125" cy="274637"/>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endParaRPr lang="en-US" sz="1200"/>
          </a:p>
        </p:txBody>
      </p:sp>
      <p:sp>
        <p:nvSpPr>
          <p:cNvPr id="43088" name="Oval 80"/>
          <p:cNvSpPr>
            <a:spLocks noChangeArrowheads="1"/>
          </p:cNvSpPr>
          <p:nvPr/>
        </p:nvSpPr>
        <p:spPr bwMode="auto">
          <a:xfrm>
            <a:off x="3644900" y="6403975"/>
            <a:ext cx="46038"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89" name="Text Box 81"/>
          <p:cNvSpPr txBox="1">
            <a:spLocks noChangeArrowheads="1"/>
          </p:cNvSpPr>
          <p:nvPr/>
        </p:nvSpPr>
        <p:spPr bwMode="auto">
          <a:xfrm>
            <a:off x="3633788" y="6365875"/>
            <a:ext cx="365125" cy="274638"/>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endParaRPr lang="en-US" sz="1200"/>
          </a:p>
        </p:txBody>
      </p:sp>
      <p:sp>
        <p:nvSpPr>
          <p:cNvPr id="43090" name="Text Box 82"/>
          <p:cNvSpPr txBox="1">
            <a:spLocks noChangeArrowheads="1"/>
          </p:cNvSpPr>
          <p:nvPr/>
        </p:nvSpPr>
        <p:spPr bwMode="auto">
          <a:xfrm>
            <a:off x="3014663" y="6365875"/>
            <a:ext cx="365125" cy="274638"/>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endParaRPr lang="en-US" sz="1200"/>
          </a:p>
        </p:txBody>
      </p:sp>
      <p:sp>
        <p:nvSpPr>
          <p:cNvPr id="43091" name="Text Box 83"/>
          <p:cNvSpPr txBox="1">
            <a:spLocks noChangeArrowheads="1"/>
          </p:cNvSpPr>
          <p:nvPr/>
        </p:nvSpPr>
        <p:spPr bwMode="auto">
          <a:xfrm>
            <a:off x="2892425" y="5592763"/>
            <a:ext cx="365125" cy="274637"/>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endParaRPr lang="en-US" sz="1200"/>
          </a:p>
        </p:txBody>
      </p:sp>
      <p:sp>
        <p:nvSpPr>
          <p:cNvPr id="43092" name="Text Box 84"/>
          <p:cNvSpPr txBox="1">
            <a:spLocks noChangeArrowheads="1"/>
          </p:cNvSpPr>
          <p:nvPr/>
        </p:nvSpPr>
        <p:spPr bwMode="auto">
          <a:xfrm>
            <a:off x="2984500" y="4649788"/>
            <a:ext cx="365125" cy="274637"/>
          </a:xfrm>
          <a:prstGeom prst="rect">
            <a:avLst/>
          </a:prstGeom>
          <a:noFill/>
          <a:ln w="9525">
            <a:noFill/>
            <a:miter lim="800000"/>
            <a:headEnd/>
            <a:tailEnd/>
          </a:ln>
          <a:effectLst/>
        </p:spPr>
        <p:txBody>
          <a:bodyPr>
            <a:spAutoFit/>
          </a:bodyPr>
          <a:lstStyle/>
          <a:p>
            <a:pPr>
              <a:spcBef>
                <a:spcPct val="50000"/>
              </a:spcBef>
            </a:pPr>
            <a:r>
              <a:rPr lang="en-US" sz="1200"/>
              <a:t>e</a:t>
            </a:r>
            <a:r>
              <a:rPr lang="en-US" sz="1200" baseline="-25000"/>
              <a:t>1</a:t>
            </a:r>
            <a:endParaRPr lang="en-US" sz="1200"/>
          </a:p>
        </p:txBody>
      </p:sp>
      <p:sp>
        <p:nvSpPr>
          <p:cNvPr id="43093" name="Text Box 85"/>
          <p:cNvSpPr txBox="1">
            <a:spLocks noChangeArrowheads="1"/>
          </p:cNvSpPr>
          <p:nvPr/>
        </p:nvSpPr>
        <p:spPr bwMode="auto">
          <a:xfrm>
            <a:off x="3582988" y="4557713"/>
            <a:ext cx="365125" cy="274637"/>
          </a:xfrm>
          <a:prstGeom prst="rect">
            <a:avLst/>
          </a:prstGeom>
          <a:noFill/>
          <a:ln w="9525">
            <a:noFill/>
            <a:miter lim="800000"/>
            <a:headEnd/>
            <a:tailEnd/>
          </a:ln>
          <a:effectLst/>
        </p:spPr>
        <p:txBody>
          <a:bodyPr>
            <a:spAutoFit/>
          </a:bodyPr>
          <a:lstStyle/>
          <a:p>
            <a:pPr>
              <a:spcBef>
                <a:spcPct val="50000"/>
              </a:spcBef>
            </a:pPr>
            <a:r>
              <a:rPr lang="en-US" sz="1200"/>
              <a:t>f</a:t>
            </a:r>
            <a:r>
              <a:rPr lang="en-US" sz="1200" baseline="-25000"/>
              <a:t>1</a:t>
            </a:r>
            <a:endParaRPr lang="en-US" sz="1200"/>
          </a:p>
        </p:txBody>
      </p:sp>
      <p:sp>
        <p:nvSpPr>
          <p:cNvPr id="43094" name="Oval 86"/>
          <p:cNvSpPr>
            <a:spLocks noChangeArrowheads="1"/>
          </p:cNvSpPr>
          <p:nvPr/>
        </p:nvSpPr>
        <p:spPr bwMode="auto">
          <a:xfrm>
            <a:off x="3270250" y="6394450"/>
            <a:ext cx="46038"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95" name="Oval 87"/>
          <p:cNvSpPr>
            <a:spLocks noChangeArrowheads="1"/>
          </p:cNvSpPr>
          <p:nvPr/>
        </p:nvSpPr>
        <p:spPr bwMode="auto">
          <a:xfrm>
            <a:off x="3086100" y="5618163"/>
            <a:ext cx="46038"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96" name="Oval 88"/>
          <p:cNvSpPr>
            <a:spLocks noChangeArrowheads="1"/>
          </p:cNvSpPr>
          <p:nvPr/>
        </p:nvSpPr>
        <p:spPr bwMode="auto">
          <a:xfrm>
            <a:off x="3279775" y="4846638"/>
            <a:ext cx="46038"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97" name="Oval 89"/>
          <p:cNvSpPr>
            <a:spLocks noChangeArrowheads="1"/>
          </p:cNvSpPr>
          <p:nvPr/>
        </p:nvSpPr>
        <p:spPr bwMode="auto">
          <a:xfrm>
            <a:off x="3633788" y="4846638"/>
            <a:ext cx="46037"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98" name="Oval 90"/>
          <p:cNvSpPr>
            <a:spLocks noChangeArrowheads="1"/>
          </p:cNvSpPr>
          <p:nvPr/>
        </p:nvSpPr>
        <p:spPr bwMode="auto">
          <a:xfrm>
            <a:off x="5254625" y="5618163"/>
            <a:ext cx="46038"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099" name="Text Box 91"/>
          <p:cNvSpPr txBox="1">
            <a:spLocks noChangeArrowheads="1"/>
          </p:cNvSpPr>
          <p:nvPr/>
        </p:nvSpPr>
        <p:spPr bwMode="auto">
          <a:xfrm>
            <a:off x="5197475" y="5821363"/>
            <a:ext cx="365125" cy="274637"/>
          </a:xfrm>
          <a:prstGeom prst="rect">
            <a:avLst/>
          </a:prstGeom>
          <a:noFill/>
          <a:ln w="9525">
            <a:noFill/>
            <a:miter lim="800000"/>
            <a:headEnd/>
            <a:tailEnd/>
          </a:ln>
          <a:effectLst/>
        </p:spPr>
        <p:txBody>
          <a:bodyPr>
            <a:spAutoFit/>
          </a:bodyPr>
          <a:lstStyle/>
          <a:p>
            <a:pPr>
              <a:spcBef>
                <a:spcPct val="50000"/>
              </a:spcBef>
            </a:pPr>
            <a:r>
              <a:rPr lang="en-US" sz="1200"/>
              <a:t>o</a:t>
            </a:r>
            <a:r>
              <a:rPr lang="en-US" sz="1200" baseline="-25000"/>
              <a:t>1</a:t>
            </a:r>
            <a:endParaRPr lang="en-US" sz="1200"/>
          </a:p>
        </p:txBody>
      </p:sp>
      <p:sp>
        <p:nvSpPr>
          <p:cNvPr id="43100" name="AutoShape 92"/>
          <p:cNvSpPr>
            <a:spLocks noChangeArrowheads="1"/>
          </p:cNvSpPr>
          <p:nvPr/>
        </p:nvSpPr>
        <p:spPr bwMode="auto">
          <a:xfrm>
            <a:off x="3103563" y="4870450"/>
            <a:ext cx="736600" cy="1552575"/>
          </a:xfrm>
          <a:prstGeom prst="hexagon">
            <a:avLst>
              <a:gd name="adj" fmla="val 25000"/>
              <a:gd name="vf" fmla="val 115470"/>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43101" name="Line 93"/>
          <p:cNvSpPr>
            <a:spLocks noChangeShapeType="1"/>
          </p:cNvSpPr>
          <p:nvPr/>
        </p:nvSpPr>
        <p:spPr bwMode="auto">
          <a:xfrm>
            <a:off x="3657600" y="4873625"/>
            <a:ext cx="1619250" cy="768350"/>
          </a:xfrm>
          <a:prstGeom prst="line">
            <a:avLst/>
          </a:prstGeom>
          <a:noFill/>
          <a:ln w="9525">
            <a:solidFill>
              <a:schemeClr val="tx1"/>
            </a:solidFill>
            <a:round/>
            <a:headEnd/>
            <a:tailEnd/>
          </a:ln>
          <a:effectLst/>
        </p:spPr>
        <p:txBody>
          <a:bodyPr/>
          <a:lstStyle/>
          <a:p>
            <a:endParaRPr lang="en-US"/>
          </a:p>
        </p:txBody>
      </p:sp>
      <p:sp>
        <p:nvSpPr>
          <p:cNvPr id="43103" name="Line 95"/>
          <p:cNvSpPr>
            <a:spLocks noChangeShapeType="1"/>
          </p:cNvSpPr>
          <p:nvPr/>
        </p:nvSpPr>
        <p:spPr bwMode="auto">
          <a:xfrm flipV="1">
            <a:off x="3657600" y="5651500"/>
            <a:ext cx="1619250" cy="774700"/>
          </a:xfrm>
          <a:prstGeom prst="line">
            <a:avLst/>
          </a:prstGeom>
          <a:noFill/>
          <a:ln w="9525">
            <a:solidFill>
              <a:schemeClr val="tx1"/>
            </a:solidFill>
            <a:round/>
            <a:headEnd/>
            <a:tailEnd/>
          </a:ln>
          <a:effectLst/>
        </p:spPr>
        <p:txBody>
          <a:bodyPr/>
          <a:lstStyle/>
          <a:p>
            <a:endParaRPr lang="en-US"/>
          </a:p>
        </p:txBody>
      </p:sp>
      <p:sp>
        <p:nvSpPr>
          <p:cNvPr id="43104" name="Line 96"/>
          <p:cNvSpPr>
            <a:spLocks noChangeShapeType="1"/>
          </p:cNvSpPr>
          <p:nvPr/>
        </p:nvSpPr>
        <p:spPr bwMode="auto">
          <a:xfrm flipV="1">
            <a:off x="3840163" y="5641975"/>
            <a:ext cx="1428750" cy="7938"/>
          </a:xfrm>
          <a:prstGeom prst="line">
            <a:avLst/>
          </a:prstGeom>
          <a:noFill/>
          <a:ln w="9525">
            <a:solidFill>
              <a:schemeClr val="tx1"/>
            </a:solidFill>
            <a:round/>
            <a:headEnd/>
            <a:tailEnd/>
          </a:ln>
          <a:effectLst/>
        </p:spPr>
        <p:txBody>
          <a:bodyPr/>
          <a:lstStyle/>
          <a:p>
            <a:endParaRPr lang="en-US"/>
          </a:p>
        </p:txBody>
      </p:sp>
      <p:sp>
        <p:nvSpPr>
          <p:cNvPr id="43105" name="Line 97"/>
          <p:cNvSpPr>
            <a:spLocks noChangeShapeType="1"/>
          </p:cNvSpPr>
          <p:nvPr/>
        </p:nvSpPr>
        <p:spPr bwMode="auto">
          <a:xfrm>
            <a:off x="3103563" y="5645150"/>
            <a:ext cx="736600" cy="0"/>
          </a:xfrm>
          <a:prstGeom prst="line">
            <a:avLst/>
          </a:prstGeom>
          <a:noFill/>
          <a:ln w="9525">
            <a:solidFill>
              <a:schemeClr val="tx1"/>
            </a:solidFill>
            <a:prstDash val="dash"/>
            <a:round/>
            <a:headEnd/>
            <a:tailEnd/>
          </a:ln>
          <a:effectLst/>
        </p:spPr>
        <p:txBody>
          <a:bodyPr/>
          <a:lstStyle/>
          <a:p>
            <a:endParaRPr lang="en-US"/>
          </a:p>
        </p:txBody>
      </p:sp>
      <p:sp>
        <p:nvSpPr>
          <p:cNvPr id="43106" name="Line 98"/>
          <p:cNvSpPr>
            <a:spLocks noChangeShapeType="1"/>
          </p:cNvSpPr>
          <p:nvPr/>
        </p:nvSpPr>
        <p:spPr bwMode="auto">
          <a:xfrm>
            <a:off x="3286125" y="4873625"/>
            <a:ext cx="1990725" cy="768350"/>
          </a:xfrm>
          <a:prstGeom prst="line">
            <a:avLst/>
          </a:prstGeom>
          <a:noFill/>
          <a:ln w="9525">
            <a:solidFill>
              <a:schemeClr val="tx1"/>
            </a:solidFill>
            <a:prstDash val="dash"/>
            <a:round/>
            <a:headEnd/>
            <a:tailEnd/>
          </a:ln>
          <a:effectLst/>
        </p:spPr>
        <p:txBody>
          <a:bodyPr/>
          <a:lstStyle/>
          <a:p>
            <a:endParaRPr lang="en-US"/>
          </a:p>
        </p:txBody>
      </p:sp>
      <p:sp>
        <p:nvSpPr>
          <p:cNvPr id="43107" name="Line 99"/>
          <p:cNvSpPr>
            <a:spLocks noChangeShapeType="1"/>
          </p:cNvSpPr>
          <p:nvPr/>
        </p:nvSpPr>
        <p:spPr bwMode="auto">
          <a:xfrm flipV="1">
            <a:off x="3286125" y="5641975"/>
            <a:ext cx="1982788" cy="781050"/>
          </a:xfrm>
          <a:prstGeom prst="line">
            <a:avLst/>
          </a:prstGeom>
          <a:noFill/>
          <a:ln w="9525">
            <a:solidFill>
              <a:schemeClr val="tx1"/>
            </a:solidFill>
            <a:prstDash val="dash"/>
            <a:round/>
            <a:headEnd/>
            <a:tailEnd/>
          </a:ln>
          <a:effectLst/>
        </p:spPr>
        <p:txBody>
          <a:bodyPr/>
          <a:lstStyle/>
          <a:p>
            <a:endParaRPr lang="en-US"/>
          </a:p>
        </p:txBody>
      </p:sp>
      <p:sp>
        <p:nvSpPr>
          <p:cNvPr id="43108" name="Line 100"/>
          <p:cNvSpPr>
            <a:spLocks noChangeShapeType="1"/>
          </p:cNvSpPr>
          <p:nvPr/>
        </p:nvSpPr>
        <p:spPr bwMode="auto">
          <a:xfrm rot="2700000">
            <a:off x="4295775" y="4419600"/>
            <a:ext cx="3670300" cy="0"/>
          </a:xfrm>
          <a:prstGeom prst="line">
            <a:avLst/>
          </a:prstGeom>
          <a:noFill/>
          <a:ln w="9525">
            <a:solidFill>
              <a:srgbClr val="FF00FF"/>
            </a:solidFill>
            <a:round/>
            <a:headEnd/>
            <a:tailEnd/>
          </a:ln>
          <a:effectLst/>
        </p:spPr>
        <p:txBody>
          <a:bodyPr/>
          <a:lstStyle/>
          <a:p>
            <a:endParaRPr lang="en-US"/>
          </a:p>
        </p:txBody>
      </p:sp>
      <p:sp>
        <p:nvSpPr>
          <p:cNvPr id="43109" name="Text Box 101"/>
          <p:cNvSpPr txBox="1">
            <a:spLocks noChangeArrowheads="1"/>
          </p:cNvSpPr>
          <p:nvPr/>
        </p:nvSpPr>
        <p:spPr bwMode="auto">
          <a:xfrm>
            <a:off x="-52388" y="915988"/>
            <a:ext cx="9144001" cy="1069975"/>
          </a:xfrm>
          <a:prstGeom prst="rect">
            <a:avLst/>
          </a:prstGeom>
          <a:solidFill>
            <a:srgbClr val="FFFF00"/>
          </a:solidFill>
          <a:ln w="9525">
            <a:noFill/>
            <a:miter lim="800000"/>
            <a:headEnd/>
            <a:tailEnd/>
          </a:ln>
          <a:effectLst/>
        </p:spPr>
        <p:txBody>
          <a:bodyPr>
            <a:spAutoFit/>
          </a:bodyPr>
          <a:lstStyle/>
          <a:p>
            <a:pPr>
              <a:spcBef>
                <a:spcPct val="50000"/>
              </a:spcBef>
            </a:pPr>
            <a:r>
              <a:rPr lang="en-US" sz="1600"/>
              <a:t>The inclination of the axis is given indirectly in this problem. When the slant edge of a pyramid rests on the HP its axis is inclined with the HP so while deciding first view the axis of the solid must be kept perpendicular to HP i.e. true shape of the base will be seen in the TV. Secondly when drawing hexagon in the TV we have to keep the corners at the extreme ends.</a:t>
            </a:r>
          </a:p>
        </p:txBody>
      </p:sp>
      <p:sp>
        <p:nvSpPr>
          <p:cNvPr id="43110" name="Line 102"/>
          <p:cNvSpPr>
            <a:spLocks noChangeShapeType="1"/>
          </p:cNvSpPr>
          <p:nvPr/>
        </p:nvSpPr>
        <p:spPr bwMode="auto">
          <a:xfrm>
            <a:off x="5268913" y="5641975"/>
            <a:ext cx="2655887" cy="9525"/>
          </a:xfrm>
          <a:prstGeom prst="line">
            <a:avLst/>
          </a:prstGeom>
          <a:noFill/>
          <a:ln w="9525">
            <a:solidFill>
              <a:schemeClr val="bg2"/>
            </a:solidFill>
            <a:round/>
            <a:headEnd/>
            <a:tailEnd/>
          </a:ln>
          <a:effectLst/>
        </p:spPr>
        <p:txBody>
          <a:bodyPr/>
          <a:lstStyle/>
          <a:p>
            <a:endParaRPr lang="en-US"/>
          </a:p>
        </p:txBody>
      </p:sp>
      <p:sp>
        <p:nvSpPr>
          <p:cNvPr id="43111" name="Arc 103"/>
          <p:cNvSpPr>
            <a:spLocks/>
          </p:cNvSpPr>
          <p:nvPr/>
        </p:nvSpPr>
        <p:spPr bwMode="auto">
          <a:xfrm flipH="1">
            <a:off x="6783388" y="5291138"/>
            <a:ext cx="757237" cy="354012"/>
          </a:xfrm>
          <a:custGeom>
            <a:avLst/>
            <a:gdLst>
              <a:gd name="G0" fmla="+- 0 0 0"/>
              <a:gd name="G1" fmla="+- 15839 0 0"/>
              <a:gd name="G2" fmla="+- 21600 0 0"/>
              <a:gd name="T0" fmla="*/ 14686 w 21600"/>
              <a:gd name="T1" fmla="*/ 0 h 15839"/>
              <a:gd name="T2" fmla="*/ 21600 w 21600"/>
              <a:gd name="T3" fmla="*/ 15839 h 15839"/>
              <a:gd name="T4" fmla="*/ 0 w 21600"/>
              <a:gd name="T5" fmla="*/ 15839 h 15839"/>
            </a:gdLst>
            <a:ahLst/>
            <a:cxnLst>
              <a:cxn ang="0">
                <a:pos x="T0" y="T1"/>
              </a:cxn>
              <a:cxn ang="0">
                <a:pos x="T2" y="T3"/>
              </a:cxn>
              <a:cxn ang="0">
                <a:pos x="T4" y="T5"/>
              </a:cxn>
            </a:cxnLst>
            <a:rect l="0" t="0" r="r" b="b"/>
            <a:pathLst>
              <a:path w="21600" h="15839" fill="none" extrusionOk="0">
                <a:moveTo>
                  <a:pt x="14686" y="-1"/>
                </a:moveTo>
                <a:cubicBezTo>
                  <a:pt x="19094" y="4087"/>
                  <a:pt x="21600" y="9827"/>
                  <a:pt x="21600" y="15839"/>
                </a:cubicBezTo>
              </a:path>
              <a:path w="21600" h="15839" stroke="0" extrusionOk="0">
                <a:moveTo>
                  <a:pt x="14686" y="-1"/>
                </a:moveTo>
                <a:cubicBezTo>
                  <a:pt x="19094" y="4087"/>
                  <a:pt x="21600" y="9827"/>
                  <a:pt x="21600" y="15839"/>
                </a:cubicBezTo>
                <a:lnTo>
                  <a:pt x="0" y="15839"/>
                </a:lnTo>
                <a:close/>
              </a:path>
            </a:pathLst>
          </a:custGeom>
          <a:noFill/>
          <a:ln w="9525">
            <a:solidFill>
              <a:schemeClr val="tx1"/>
            </a:solidFill>
            <a:round/>
            <a:headEnd/>
            <a:tailEnd/>
          </a:ln>
          <a:effectLst/>
        </p:spPr>
        <p:txBody>
          <a:bodyPr wrap="none" anchor="ctr"/>
          <a:lstStyle/>
          <a:p>
            <a:endParaRPr lang="en-US"/>
          </a:p>
        </p:txBody>
      </p:sp>
      <p:sp>
        <p:nvSpPr>
          <p:cNvPr id="43112" name="Text Box 104"/>
          <p:cNvSpPr txBox="1">
            <a:spLocks noChangeArrowheads="1"/>
          </p:cNvSpPr>
          <p:nvPr/>
        </p:nvSpPr>
        <p:spPr bwMode="auto">
          <a:xfrm>
            <a:off x="6665913" y="5688013"/>
            <a:ext cx="555625" cy="366712"/>
          </a:xfrm>
          <a:prstGeom prst="rect">
            <a:avLst/>
          </a:prstGeom>
          <a:noFill/>
          <a:ln w="9525">
            <a:noFill/>
            <a:miter lim="800000"/>
            <a:headEnd/>
            <a:tailEnd/>
          </a:ln>
          <a:effectLst/>
        </p:spPr>
        <p:txBody>
          <a:bodyPr>
            <a:spAutoFit/>
          </a:bodyPr>
          <a:lstStyle/>
          <a:p>
            <a:pPr>
              <a:spcBef>
                <a:spcPct val="50000"/>
              </a:spcBef>
            </a:pPr>
            <a:r>
              <a:rPr lang="en-US"/>
              <a:t>45</a:t>
            </a:r>
            <a:r>
              <a:rPr lang="en-US">
                <a:cs typeface="Arial" charset="0"/>
              </a:rPr>
              <a:t>º</a:t>
            </a:r>
          </a:p>
        </p:txBody>
      </p:sp>
      <p:sp>
        <p:nvSpPr>
          <p:cNvPr id="43113" name="Line 105"/>
          <p:cNvSpPr>
            <a:spLocks noChangeShapeType="1"/>
          </p:cNvSpPr>
          <p:nvPr/>
        </p:nvSpPr>
        <p:spPr bwMode="auto">
          <a:xfrm rot="18900000">
            <a:off x="5065713" y="5127625"/>
            <a:ext cx="1458912" cy="0"/>
          </a:xfrm>
          <a:prstGeom prst="line">
            <a:avLst/>
          </a:prstGeom>
          <a:noFill/>
          <a:ln w="9525">
            <a:solidFill>
              <a:schemeClr val="bg2"/>
            </a:solidFill>
            <a:round/>
            <a:headEnd/>
            <a:tailEnd/>
          </a:ln>
          <a:effectLst/>
        </p:spPr>
        <p:txBody>
          <a:bodyPr/>
          <a:lstStyle/>
          <a:p>
            <a:endParaRPr lang="en-US"/>
          </a:p>
        </p:txBody>
      </p:sp>
      <p:sp>
        <p:nvSpPr>
          <p:cNvPr id="43115" name="Line 107"/>
          <p:cNvSpPr>
            <a:spLocks noChangeShapeType="1"/>
          </p:cNvSpPr>
          <p:nvPr/>
        </p:nvSpPr>
        <p:spPr bwMode="auto">
          <a:xfrm rot="21540000" flipV="1">
            <a:off x="3084513" y="3541713"/>
            <a:ext cx="2163762" cy="2087562"/>
          </a:xfrm>
          <a:prstGeom prst="line">
            <a:avLst/>
          </a:prstGeom>
          <a:noFill/>
          <a:ln w="9525">
            <a:solidFill>
              <a:schemeClr val="bg2"/>
            </a:solidFill>
            <a:round/>
            <a:headEnd/>
            <a:tailEnd/>
          </a:ln>
          <a:effectLst/>
        </p:spPr>
        <p:txBody>
          <a:bodyPr/>
          <a:lstStyle/>
          <a:p>
            <a:endParaRPr lang="en-US"/>
          </a:p>
        </p:txBody>
      </p:sp>
      <p:sp>
        <p:nvSpPr>
          <p:cNvPr id="43117" name="Oval 109"/>
          <p:cNvSpPr>
            <a:spLocks noChangeArrowheads="1"/>
          </p:cNvSpPr>
          <p:nvPr/>
        </p:nvSpPr>
        <p:spPr bwMode="auto">
          <a:xfrm>
            <a:off x="6288088" y="4579938"/>
            <a:ext cx="46037"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18" name="Text Box 110"/>
          <p:cNvSpPr txBox="1">
            <a:spLocks noChangeArrowheads="1"/>
          </p:cNvSpPr>
          <p:nvPr/>
        </p:nvSpPr>
        <p:spPr bwMode="auto">
          <a:xfrm>
            <a:off x="6288088" y="4506913"/>
            <a:ext cx="365125" cy="274637"/>
          </a:xfrm>
          <a:prstGeom prst="rect">
            <a:avLst/>
          </a:prstGeom>
          <a:noFill/>
          <a:ln w="9525">
            <a:noFill/>
            <a:miter lim="800000"/>
            <a:headEnd/>
            <a:tailEnd/>
          </a:ln>
          <a:effectLst/>
        </p:spPr>
        <p:txBody>
          <a:bodyPr>
            <a:spAutoFit/>
          </a:bodyPr>
          <a:lstStyle/>
          <a:p>
            <a:pPr>
              <a:spcBef>
                <a:spcPct val="50000"/>
              </a:spcBef>
            </a:pPr>
            <a:r>
              <a:rPr lang="en-US" sz="1200"/>
              <a:t>o</a:t>
            </a:r>
            <a:r>
              <a:rPr lang="en-US" sz="1200" baseline="-25000"/>
              <a:t>1</a:t>
            </a:r>
            <a:r>
              <a:rPr lang="en-US" sz="1200"/>
              <a:t>’</a:t>
            </a:r>
          </a:p>
        </p:txBody>
      </p:sp>
      <p:sp>
        <p:nvSpPr>
          <p:cNvPr id="43119" name="Oval 111"/>
          <p:cNvSpPr>
            <a:spLocks noChangeArrowheads="1"/>
          </p:cNvSpPr>
          <p:nvPr/>
        </p:nvSpPr>
        <p:spPr bwMode="auto">
          <a:xfrm>
            <a:off x="5208588" y="3503613"/>
            <a:ext cx="46037"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20" name="Text Box 112"/>
          <p:cNvSpPr txBox="1">
            <a:spLocks noChangeArrowheads="1"/>
          </p:cNvSpPr>
          <p:nvPr/>
        </p:nvSpPr>
        <p:spPr bwMode="auto">
          <a:xfrm>
            <a:off x="5065713" y="3679825"/>
            <a:ext cx="365125" cy="274638"/>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r>
              <a:rPr lang="en-US" sz="1200"/>
              <a:t>’</a:t>
            </a:r>
          </a:p>
        </p:txBody>
      </p:sp>
      <p:sp>
        <p:nvSpPr>
          <p:cNvPr id="43121" name="Line 113"/>
          <p:cNvSpPr>
            <a:spLocks noChangeShapeType="1"/>
          </p:cNvSpPr>
          <p:nvPr/>
        </p:nvSpPr>
        <p:spPr bwMode="auto">
          <a:xfrm rot="21540000" flipV="1">
            <a:off x="3268663" y="3736975"/>
            <a:ext cx="2728912" cy="2667000"/>
          </a:xfrm>
          <a:prstGeom prst="line">
            <a:avLst/>
          </a:prstGeom>
          <a:noFill/>
          <a:ln w="9525">
            <a:solidFill>
              <a:schemeClr val="bg2"/>
            </a:solidFill>
            <a:round/>
            <a:headEnd/>
            <a:tailEnd/>
          </a:ln>
          <a:effectLst/>
        </p:spPr>
        <p:txBody>
          <a:bodyPr/>
          <a:lstStyle/>
          <a:p>
            <a:endParaRPr lang="en-US"/>
          </a:p>
        </p:txBody>
      </p:sp>
      <p:sp>
        <p:nvSpPr>
          <p:cNvPr id="43122" name="Line 114"/>
          <p:cNvSpPr>
            <a:spLocks noChangeShapeType="1"/>
          </p:cNvSpPr>
          <p:nvPr/>
        </p:nvSpPr>
        <p:spPr bwMode="auto">
          <a:xfrm flipV="1">
            <a:off x="3286125" y="2968625"/>
            <a:ext cx="1966913" cy="1905000"/>
          </a:xfrm>
          <a:prstGeom prst="line">
            <a:avLst/>
          </a:prstGeom>
          <a:noFill/>
          <a:ln w="9525">
            <a:solidFill>
              <a:schemeClr val="bg2"/>
            </a:solidFill>
            <a:round/>
            <a:headEnd/>
            <a:tailEnd/>
          </a:ln>
          <a:effectLst/>
        </p:spPr>
        <p:txBody>
          <a:bodyPr/>
          <a:lstStyle/>
          <a:p>
            <a:endParaRPr lang="en-US"/>
          </a:p>
        </p:txBody>
      </p:sp>
      <p:sp>
        <p:nvSpPr>
          <p:cNvPr id="43124" name="Oval 116"/>
          <p:cNvSpPr>
            <a:spLocks noChangeArrowheads="1"/>
          </p:cNvSpPr>
          <p:nvPr/>
        </p:nvSpPr>
        <p:spPr bwMode="auto">
          <a:xfrm>
            <a:off x="5230813" y="2946400"/>
            <a:ext cx="46037"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25" name="Text Box 117"/>
          <p:cNvSpPr txBox="1">
            <a:spLocks noChangeArrowheads="1"/>
          </p:cNvSpPr>
          <p:nvPr/>
        </p:nvSpPr>
        <p:spPr bwMode="auto">
          <a:xfrm>
            <a:off x="4903788" y="2647950"/>
            <a:ext cx="365125" cy="274638"/>
          </a:xfrm>
          <a:prstGeom prst="rect">
            <a:avLst/>
          </a:prstGeom>
          <a:noFill/>
          <a:ln w="9525">
            <a:noFill/>
            <a:miter lim="800000"/>
            <a:headEnd/>
            <a:tailEnd/>
          </a:ln>
          <a:effectLst/>
        </p:spPr>
        <p:txBody>
          <a:bodyPr>
            <a:spAutoFit/>
          </a:bodyPr>
          <a:lstStyle/>
          <a:p>
            <a:pPr>
              <a:spcBef>
                <a:spcPct val="50000"/>
              </a:spcBef>
            </a:pPr>
            <a:r>
              <a:rPr lang="en-US" sz="1200"/>
              <a:t>e</a:t>
            </a:r>
            <a:r>
              <a:rPr lang="en-US" sz="1200" baseline="-25000"/>
              <a:t>1</a:t>
            </a:r>
            <a:r>
              <a:rPr lang="en-US" sz="1200"/>
              <a:t>’</a:t>
            </a:r>
          </a:p>
        </p:txBody>
      </p:sp>
      <p:sp>
        <p:nvSpPr>
          <p:cNvPr id="43126" name="Oval 118"/>
          <p:cNvSpPr>
            <a:spLocks noChangeArrowheads="1"/>
          </p:cNvSpPr>
          <p:nvPr/>
        </p:nvSpPr>
        <p:spPr bwMode="auto">
          <a:xfrm>
            <a:off x="5946775" y="3683000"/>
            <a:ext cx="46038"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27" name="Text Box 119"/>
          <p:cNvSpPr txBox="1">
            <a:spLocks noChangeArrowheads="1"/>
          </p:cNvSpPr>
          <p:nvPr/>
        </p:nvSpPr>
        <p:spPr bwMode="auto">
          <a:xfrm>
            <a:off x="6115050" y="3541713"/>
            <a:ext cx="365125" cy="274637"/>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r>
              <a:rPr lang="en-US" sz="1200"/>
              <a:t>’</a:t>
            </a:r>
          </a:p>
        </p:txBody>
      </p:sp>
      <p:sp>
        <p:nvSpPr>
          <p:cNvPr id="43128" name="Line 120"/>
          <p:cNvSpPr>
            <a:spLocks noChangeShapeType="1"/>
          </p:cNvSpPr>
          <p:nvPr/>
        </p:nvSpPr>
        <p:spPr bwMode="auto">
          <a:xfrm rot="21540000" flipV="1">
            <a:off x="3640138" y="2598738"/>
            <a:ext cx="2333625" cy="2252662"/>
          </a:xfrm>
          <a:prstGeom prst="line">
            <a:avLst/>
          </a:prstGeom>
          <a:noFill/>
          <a:ln w="9525">
            <a:solidFill>
              <a:schemeClr val="bg2"/>
            </a:solidFill>
            <a:round/>
            <a:headEnd/>
            <a:tailEnd/>
          </a:ln>
          <a:effectLst/>
        </p:spPr>
        <p:txBody>
          <a:bodyPr/>
          <a:lstStyle/>
          <a:p>
            <a:endParaRPr lang="en-US"/>
          </a:p>
        </p:txBody>
      </p:sp>
      <p:sp>
        <p:nvSpPr>
          <p:cNvPr id="43129" name="Line 121"/>
          <p:cNvSpPr>
            <a:spLocks noChangeShapeType="1"/>
          </p:cNvSpPr>
          <p:nvPr/>
        </p:nvSpPr>
        <p:spPr bwMode="auto">
          <a:xfrm rot="21540000" flipV="1">
            <a:off x="3633788" y="3332163"/>
            <a:ext cx="3100387" cy="3062287"/>
          </a:xfrm>
          <a:prstGeom prst="line">
            <a:avLst/>
          </a:prstGeom>
          <a:noFill/>
          <a:ln w="9525">
            <a:solidFill>
              <a:schemeClr val="bg2"/>
            </a:solidFill>
            <a:round/>
            <a:headEnd/>
            <a:tailEnd/>
          </a:ln>
          <a:effectLst/>
        </p:spPr>
        <p:txBody>
          <a:bodyPr/>
          <a:lstStyle/>
          <a:p>
            <a:endParaRPr lang="en-US"/>
          </a:p>
        </p:txBody>
      </p:sp>
      <p:sp>
        <p:nvSpPr>
          <p:cNvPr id="43131" name="Oval 123"/>
          <p:cNvSpPr>
            <a:spLocks noChangeArrowheads="1"/>
          </p:cNvSpPr>
          <p:nvPr/>
        </p:nvSpPr>
        <p:spPr bwMode="auto">
          <a:xfrm>
            <a:off x="5930900" y="2554288"/>
            <a:ext cx="46038"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32" name="Text Box 124"/>
          <p:cNvSpPr txBox="1">
            <a:spLocks noChangeArrowheads="1"/>
          </p:cNvSpPr>
          <p:nvPr/>
        </p:nvSpPr>
        <p:spPr bwMode="auto">
          <a:xfrm>
            <a:off x="5810250" y="2309813"/>
            <a:ext cx="365125" cy="274637"/>
          </a:xfrm>
          <a:prstGeom prst="rect">
            <a:avLst/>
          </a:prstGeom>
          <a:noFill/>
          <a:ln w="9525">
            <a:noFill/>
            <a:miter lim="800000"/>
            <a:headEnd/>
            <a:tailEnd/>
          </a:ln>
          <a:effectLst/>
        </p:spPr>
        <p:txBody>
          <a:bodyPr>
            <a:spAutoFit/>
          </a:bodyPr>
          <a:lstStyle/>
          <a:p>
            <a:pPr>
              <a:spcBef>
                <a:spcPct val="50000"/>
              </a:spcBef>
            </a:pPr>
            <a:r>
              <a:rPr lang="en-US" sz="1200"/>
              <a:t>f</a:t>
            </a:r>
            <a:r>
              <a:rPr lang="en-US" sz="1200" baseline="-25000"/>
              <a:t>1</a:t>
            </a:r>
            <a:r>
              <a:rPr lang="en-US" sz="1200"/>
              <a:t>’</a:t>
            </a:r>
          </a:p>
        </p:txBody>
      </p:sp>
      <p:sp>
        <p:nvSpPr>
          <p:cNvPr id="43133" name="Oval 125"/>
          <p:cNvSpPr>
            <a:spLocks noChangeArrowheads="1"/>
          </p:cNvSpPr>
          <p:nvPr/>
        </p:nvSpPr>
        <p:spPr bwMode="auto">
          <a:xfrm>
            <a:off x="6710363" y="3278188"/>
            <a:ext cx="46037" cy="46037"/>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34" name="Text Box 126"/>
          <p:cNvSpPr txBox="1">
            <a:spLocks noChangeArrowheads="1"/>
          </p:cNvSpPr>
          <p:nvPr/>
        </p:nvSpPr>
        <p:spPr bwMode="auto">
          <a:xfrm>
            <a:off x="6710363" y="3151188"/>
            <a:ext cx="365125" cy="274637"/>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r>
              <a:rPr lang="en-US" sz="1200"/>
              <a:t>’</a:t>
            </a:r>
          </a:p>
        </p:txBody>
      </p:sp>
      <p:sp>
        <p:nvSpPr>
          <p:cNvPr id="43135" name="Line 127"/>
          <p:cNvSpPr>
            <a:spLocks noChangeShapeType="1"/>
          </p:cNvSpPr>
          <p:nvPr/>
        </p:nvSpPr>
        <p:spPr bwMode="auto">
          <a:xfrm rot="21540000" flipV="1">
            <a:off x="3816350" y="2770188"/>
            <a:ext cx="2967038" cy="2851150"/>
          </a:xfrm>
          <a:prstGeom prst="line">
            <a:avLst/>
          </a:prstGeom>
          <a:noFill/>
          <a:ln w="9525">
            <a:solidFill>
              <a:schemeClr val="bg2"/>
            </a:solidFill>
            <a:round/>
            <a:headEnd/>
            <a:tailEnd/>
          </a:ln>
          <a:effectLst/>
        </p:spPr>
        <p:txBody>
          <a:bodyPr/>
          <a:lstStyle/>
          <a:p>
            <a:endParaRPr lang="en-US"/>
          </a:p>
        </p:txBody>
      </p:sp>
      <p:sp>
        <p:nvSpPr>
          <p:cNvPr id="43137" name="Oval 129"/>
          <p:cNvSpPr>
            <a:spLocks noChangeArrowheads="1"/>
          </p:cNvSpPr>
          <p:nvPr/>
        </p:nvSpPr>
        <p:spPr bwMode="auto">
          <a:xfrm>
            <a:off x="6756400" y="2724150"/>
            <a:ext cx="46038" cy="46038"/>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3138" name="Text Box 130"/>
          <p:cNvSpPr txBox="1">
            <a:spLocks noChangeArrowheads="1"/>
          </p:cNvSpPr>
          <p:nvPr/>
        </p:nvSpPr>
        <p:spPr bwMode="auto">
          <a:xfrm>
            <a:off x="6729413" y="2566988"/>
            <a:ext cx="365125" cy="274637"/>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r>
              <a:rPr lang="en-US" sz="1200"/>
              <a:t>’</a:t>
            </a:r>
          </a:p>
        </p:txBody>
      </p:sp>
      <p:sp>
        <p:nvSpPr>
          <p:cNvPr id="43139" name="AutoShape 131"/>
          <p:cNvSpPr>
            <a:spLocks noChangeArrowheads="1"/>
          </p:cNvSpPr>
          <p:nvPr/>
        </p:nvSpPr>
        <p:spPr bwMode="auto">
          <a:xfrm rot="2515353">
            <a:off x="2581275" y="6492875"/>
            <a:ext cx="161925" cy="415925"/>
          </a:xfrm>
          <a:prstGeom prst="upArrow">
            <a:avLst>
              <a:gd name="adj1" fmla="val 50000"/>
              <a:gd name="adj2" fmla="val 64216"/>
            </a:avLst>
          </a:prstGeom>
          <a:solidFill>
            <a:srgbClr val="0000FF"/>
          </a:solidFill>
          <a:ln w="9525">
            <a:solidFill>
              <a:schemeClr val="tx1"/>
            </a:solidFill>
            <a:miter lim="800000"/>
            <a:headEnd/>
            <a:tailEnd/>
          </a:ln>
          <a:effectLst/>
        </p:spPr>
        <p:txBody>
          <a:bodyPr wrap="none" anchor="ctr"/>
          <a:lstStyle/>
          <a:p>
            <a:endParaRPr lang="en-US"/>
          </a:p>
        </p:txBody>
      </p:sp>
      <p:sp>
        <p:nvSpPr>
          <p:cNvPr id="43140" name="Oval 132"/>
          <p:cNvSpPr>
            <a:spLocks noChangeArrowheads="1"/>
          </p:cNvSpPr>
          <p:nvPr/>
        </p:nvSpPr>
        <p:spPr bwMode="auto">
          <a:xfrm>
            <a:off x="3286125" y="6399213"/>
            <a:ext cx="46038"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3141" name="Oval 133"/>
          <p:cNvSpPr>
            <a:spLocks noChangeArrowheads="1"/>
          </p:cNvSpPr>
          <p:nvPr/>
        </p:nvSpPr>
        <p:spPr bwMode="auto">
          <a:xfrm>
            <a:off x="5943600" y="3683000"/>
            <a:ext cx="46038"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3143" name="Line 135"/>
          <p:cNvSpPr>
            <a:spLocks noChangeShapeType="1"/>
          </p:cNvSpPr>
          <p:nvPr/>
        </p:nvSpPr>
        <p:spPr bwMode="auto">
          <a:xfrm>
            <a:off x="5226050" y="3522663"/>
            <a:ext cx="742950" cy="179387"/>
          </a:xfrm>
          <a:prstGeom prst="line">
            <a:avLst/>
          </a:prstGeom>
          <a:noFill/>
          <a:ln w="9525">
            <a:solidFill>
              <a:schemeClr val="tx1"/>
            </a:solidFill>
            <a:round/>
            <a:headEnd/>
            <a:tailEnd/>
          </a:ln>
          <a:effectLst/>
        </p:spPr>
        <p:txBody>
          <a:bodyPr/>
          <a:lstStyle/>
          <a:p>
            <a:endParaRPr lang="en-US"/>
          </a:p>
        </p:txBody>
      </p:sp>
      <p:sp>
        <p:nvSpPr>
          <p:cNvPr id="43145" name="Line 137"/>
          <p:cNvSpPr>
            <a:spLocks noChangeShapeType="1"/>
          </p:cNvSpPr>
          <p:nvPr/>
        </p:nvSpPr>
        <p:spPr bwMode="auto">
          <a:xfrm flipV="1">
            <a:off x="5967413" y="3302000"/>
            <a:ext cx="766762" cy="400050"/>
          </a:xfrm>
          <a:prstGeom prst="line">
            <a:avLst/>
          </a:prstGeom>
          <a:noFill/>
          <a:ln w="9525">
            <a:solidFill>
              <a:schemeClr val="tx1"/>
            </a:solidFill>
            <a:round/>
            <a:headEnd/>
            <a:tailEnd/>
          </a:ln>
          <a:effectLst/>
        </p:spPr>
        <p:txBody>
          <a:bodyPr/>
          <a:lstStyle/>
          <a:p>
            <a:endParaRPr lang="en-US"/>
          </a:p>
        </p:txBody>
      </p:sp>
      <p:sp>
        <p:nvSpPr>
          <p:cNvPr id="43146" name="Line 138"/>
          <p:cNvSpPr>
            <a:spLocks noChangeShapeType="1"/>
          </p:cNvSpPr>
          <p:nvPr/>
        </p:nvSpPr>
        <p:spPr bwMode="auto">
          <a:xfrm>
            <a:off x="5969000" y="3702050"/>
            <a:ext cx="342900" cy="901700"/>
          </a:xfrm>
          <a:prstGeom prst="line">
            <a:avLst/>
          </a:prstGeom>
          <a:noFill/>
          <a:ln w="9525">
            <a:solidFill>
              <a:schemeClr val="tx1"/>
            </a:solidFill>
            <a:round/>
            <a:headEnd/>
            <a:tailEnd/>
          </a:ln>
          <a:effectLst/>
        </p:spPr>
        <p:txBody>
          <a:bodyPr/>
          <a:lstStyle/>
          <a:p>
            <a:endParaRPr lang="en-US"/>
          </a:p>
        </p:txBody>
      </p:sp>
      <p:sp>
        <p:nvSpPr>
          <p:cNvPr id="43152" name="Line 144"/>
          <p:cNvSpPr>
            <a:spLocks noChangeShapeType="1"/>
          </p:cNvSpPr>
          <p:nvPr/>
        </p:nvSpPr>
        <p:spPr bwMode="auto">
          <a:xfrm flipH="1">
            <a:off x="6729413" y="2741613"/>
            <a:ext cx="53975" cy="560387"/>
          </a:xfrm>
          <a:prstGeom prst="line">
            <a:avLst/>
          </a:prstGeom>
          <a:noFill/>
          <a:ln w="9525">
            <a:solidFill>
              <a:schemeClr val="tx1"/>
            </a:solidFill>
            <a:round/>
            <a:headEnd/>
            <a:tailEnd/>
          </a:ln>
          <a:effectLst/>
        </p:spPr>
        <p:txBody>
          <a:bodyPr/>
          <a:lstStyle/>
          <a:p>
            <a:endParaRPr lang="en-US"/>
          </a:p>
        </p:txBody>
      </p:sp>
      <p:sp>
        <p:nvSpPr>
          <p:cNvPr id="43153" name="Line 145"/>
          <p:cNvSpPr>
            <a:spLocks noChangeShapeType="1"/>
          </p:cNvSpPr>
          <p:nvPr/>
        </p:nvSpPr>
        <p:spPr bwMode="auto">
          <a:xfrm flipV="1">
            <a:off x="5230813" y="2968625"/>
            <a:ext cx="22225" cy="554038"/>
          </a:xfrm>
          <a:prstGeom prst="line">
            <a:avLst/>
          </a:prstGeom>
          <a:noFill/>
          <a:ln w="9525">
            <a:solidFill>
              <a:schemeClr val="tx1"/>
            </a:solidFill>
            <a:round/>
            <a:headEnd/>
            <a:tailEnd/>
          </a:ln>
          <a:effectLst/>
        </p:spPr>
        <p:txBody>
          <a:bodyPr/>
          <a:lstStyle/>
          <a:p>
            <a:endParaRPr lang="en-US"/>
          </a:p>
        </p:txBody>
      </p:sp>
      <p:sp>
        <p:nvSpPr>
          <p:cNvPr id="43154" name="Line 146"/>
          <p:cNvSpPr>
            <a:spLocks noChangeShapeType="1"/>
          </p:cNvSpPr>
          <p:nvPr/>
        </p:nvSpPr>
        <p:spPr bwMode="auto">
          <a:xfrm flipV="1">
            <a:off x="5254625" y="2584450"/>
            <a:ext cx="692150" cy="384175"/>
          </a:xfrm>
          <a:prstGeom prst="line">
            <a:avLst/>
          </a:prstGeom>
          <a:noFill/>
          <a:ln w="9525">
            <a:solidFill>
              <a:schemeClr val="tx1"/>
            </a:solidFill>
            <a:round/>
            <a:headEnd/>
            <a:tailEnd/>
          </a:ln>
          <a:effectLst/>
        </p:spPr>
        <p:txBody>
          <a:bodyPr/>
          <a:lstStyle/>
          <a:p>
            <a:endParaRPr lang="en-US"/>
          </a:p>
        </p:txBody>
      </p:sp>
      <p:sp>
        <p:nvSpPr>
          <p:cNvPr id="43155" name="Line 147"/>
          <p:cNvSpPr>
            <a:spLocks noChangeShapeType="1"/>
          </p:cNvSpPr>
          <p:nvPr/>
        </p:nvSpPr>
        <p:spPr bwMode="auto">
          <a:xfrm>
            <a:off x="5946775" y="2584450"/>
            <a:ext cx="836613" cy="157163"/>
          </a:xfrm>
          <a:prstGeom prst="line">
            <a:avLst/>
          </a:prstGeom>
          <a:noFill/>
          <a:ln w="9525">
            <a:solidFill>
              <a:schemeClr val="tx1"/>
            </a:solidFill>
            <a:round/>
            <a:headEnd/>
            <a:tailEnd/>
          </a:ln>
          <a:effectLst/>
        </p:spPr>
        <p:txBody>
          <a:bodyPr/>
          <a:lstStyle/>
          <a:p>
            <a:endParaRPr lang="en-US"/>
          </a:p>
        </p:txBody>
      </p:sp>
      <p:sp>
        <p:nvSpPr>
          <p:cNvPr id="43156" name="Line 148"/>
          <p:cNvSpPr>
            <a:spLocks noChangeShapeType="1"/>
          </p:cNvSpPr>
          <p:nvPr/>
        </p:nvSpPr>
        <p:spPr bwMode="auto">
          <a:xfrm flipH="1">
            <a:off x="6311900" y="3302000"/>
            <a:ext cx="417513" cy="1301750"/>
          </a:xfrm>
          <a:prstGeom prst="line">
            <a:avLst/>
          </a:prstGeom>
          <a:noFill/>
          <a:ln w="9525">
            <a:solidFill>
              <a:schemeClr val="tx1"/>
            </a:solidFill>
            <a:round/>
            <a:headEnd/>
            <a:tailEnd/>
          </a:ln>
          <a:effectLst/>
        </p:spPr>
        <p:txBody>
          <a:bodyPr/>
          <a:lstStyle/>
          <a:p>
            <a:endParaRPr lang="en-US"/>
          </a:p>
        </p:txBody>
      </p:sp>
      <p:sp>
        <p:nvSpPr>
          <p:cNvPr id="43157" name="Line 149"/>
          <p:cNvSpPr>
            <a:spLocks noChangeShapeType="1"/>
          </p:cNvSpPr>
          <p:nvPr/>
        </p:nvSpPr>
        <p:spPr bwMode="auto">
          <a:xfrm>
            <a:off x="5230813" y="3522663"/>
            <a:ext cx="1081087" cy="1081087"/>
          </a:xfrm>
          <a:prstGeom prst="line">
            <a:avLst/>
          </a:prstGeom>
          <a:noFill/>
          <a:ln w="9525">
            <a:solidFill>
              <a:schemeClr val="tx1"/>
            </a:solidFill>
            <a:round/>
            <a:headEnd/>
            <a:tailEnd/>
          </a:ln>
          <a:effectLst/>
        </p:spPr>
        <p:txBody>
          <a:bodyPr/>
          <a:lstStyle/>
          <a:p>
            <a:endParaRPr lang="en-US"/>
          </a:p>
        </p:txBody>
      </p:sp>
      <p:sp>
        <p:nvSpPr>
          <p:cNvPr id="43158" name="Line 150"/>
          <p:cNvSpPr>
            <a:spLocks noChangeShapeType="1"/>
          </p:cNvSpPr>
          <p:nvPr/>
        </p:nvSpPr>
        <p:spPr bwMode="auto">
          <a:xfrm>
            <a:off x="5946775" y="2584450"/>
            <a:ext cx="365125" cy="1995488"/>
          </a:xfrm>
          <a:prstGeom prst="line">
            <a:avLst/>
          </a:prstGeom>
          <a:noFill/>
          <a:ln w="9525">
            <a:solidFill>
              <a:schemeClr val="tx1"/>
            </a:solidFill>
            <a:prstDash val="dash"/>
            <a:round/>
            <a:headEnd/>
            <a:tailEnd/>
          </a:ln>
          <a:effectLst/>
        </p:spPr>
        <p:txBody>
          <a:bodyPr/>
          <a:lstStyle/>
          <a:p>
            <a:endParaRPr lang="en-US"/>
          </a:p>
        </p:txBody>
      </p:sp>
      <p:sp>
        <p:nvSpPr>
          <p:cNvPr id="43159" name="Line 151"/>
          <p:cNvSpPr>
            <a:spLocks noChangeShapeType="1"/>
          </p:cNvSpPr>
          <p:nvPr/>
        </p:nvSpPr>
        <p:spPr bwMode="auto">
          <a:xfrm>
            <a:off x="5253038" y="2968625"/>
            <a:ext cx="1058862" cy="1611313"/>
          </a:xfrm>
          <a:prstGeom prst="line">
            <a:avLst/>
          </a:prstGeom>
          <a:noFill/>
          <a:ln w="9525">
            <a:solidFill>
              <a:schemeClr val="tx1"/>
            </a:solidFill>
            <a:prstDash val="dash"/>
            <a:round/>
            <a:headEnd/>
            <a:tailEnd/>
          </a:ln>
          <a:effectLst/>
        </p:spPr>
        <p:txBody>
          <a:bodyPr/>
          <a:lstStyle/>
          <a:p>
            <a:endParaRPr lang="en-US"/>
          </a:p>
        </p:txBody>
      </p:sp>
      <p:sp>
        <p:nvSpPr>
          <p:cNvPr id="43160" name="Line 152"/>
          <p:cNvSpPr>
            <a:spLocks noChangeShapeType="1"/>
          </p:cNvSpPr>
          <p:nvPr/>
        </p:nvSpPr>
        <p:spPr bwMode="auto">
          <a:xfrm flipH="1">
            <a:off x="6311900" y="2741613"/>
            <a:ext cx="471488" cy="1862137"/>
          </a:xfrm>
          <a:prstGeom prst="line">
            <a:avLst/>
          </a:prstGeom>
          <a:noFill/>
          <a:ln w="9525">
            <a:solidFill>
              <a:schemeClr val="tx1"/>
            </a:solidFill>
            <a:prstDash val="dash"/>
            <a:round/>
            <a:headEnd/>
            <a:tailEnd/>
          </a:ln>
          <a:effectLst/>
        </p:spPr>
        <p:txBody>
          <a:bodyPr/>
          <a:lstStyle/>
          <a:p>
            <a:endParaRPr lang="en-US"/>
          </a:p>
        </p:txBody>
      </p:sp>
      <p:sp>
        <p:nvSpPr>
          <p:cNvPr id="43161" name="Text Box 153"/>
          <p:cNvSpPr txBox="1">
            <a:spLocks noChangeArrowheads="1"/>
          </p:cNvSpPr>
          <p:nvPr/>
        </p:nvSpPr>
        <p:spPr bwMode="auto">
          <a:xfrm>
            <a:off x="0" y="1069975"/>
            <a:ext cx="8978900" cy="1190625"/>
          </a:xfrm>
          <a:prstGeom prst="rect">
            <a:avLst/>
          </a:prstGeom>
          <a:solidFill>
            <a:srgbClr val="FF6600"/>
          </a:solidFill>
          <a:ln w="9525">
            <a:noFill/>
            <a:miter lim="800000"/>
            <a:headEnd/>
            <a:tailEnd/>
          </a:ln>
          <a:effectLst/>
        </p:spPr>
        <p:txBody>
          <a:bodyPr>
            <a:spAutoFit/>
          </a:bodyPr>
          <a:lstStyle/>
          <a:p>
            <a:pPr>
              <a:spcBef>
                <a:spcPct val="50000"/>
              </a:spcBef>
            </a:pPr>
            <a:r>
              <a:rPr lang="en-US"/>
              <a:t>The vertical plane containing the slant edge on the HP and the axis is seen in the TV as o</a:t>
            </a:r>
            <a:r>
              <a:rPr lang="en-US" baseline="-25000"/>
              <a:t>1</a:t>
            </a:r>
            <a:r>
              <a:rPr lang="en-US"/>
              <a:t>d</a:t>
            </a:r>
            <a:r>
              <a:rPr lang="en-US" baseline="-25000"/>
              <a:t>1</a:t>
            </a:r>
            <a:r>
              <a:rPr lang="en-US"/>
              <a:t> for drawing auxiliary FV draw an auxiliary plane X</a:t>
            </a:r>
            <a:r>
              <a:rPr lang="en-US" baseline="-25000"/>
              <a:t>1</a:t>
            </a:r>
            <a:r>
              <a:rPr lang="en-US"/>
              <a:t>Y</a:t>
            </a:r>
            <a:r>
              <a:rPr lang="en-US" baseline="-25000"/>
              <a:t>1</a:t>
            </a:r>
            <a:r>
              <a:rPr lang="en-US"/>
              <a:t> at 45</a:t>
            </a:r>
            <a:r>
              <a:rPr lang="en-US">
                <a:cs typeface="Arial" charset="0"/>
              </a:rPr>
              <a:t>º from d</a:t>
            </a:r>
            <a:r>
              <a:rPr lang="en-US" baseline="-25000">
                <a:cs typeface="Arial" charset="0"/>
              </a:rPr>
              <a:t>1</a:t>
            </a:r>
            <a:r>
              <a:rPr lang="en-US">
                <a:cs typeface="Arial" charset="0"/>
              </a:rPr>
              <a:t>o</a:t>
            </a:r>
            <a:r>
              <a:rPr lang="en-US" baseline="-25000">
                <a:cs typeface="Arial" charset="0"/>
              </a:rPr>
              <a:t>1</a:t>
            </a:r>
            <a:r>
              <a:rPr lang="en-US">
                <a:cs typeface="Arial" charset="0"/>
              </a:rPr>
              <a:t> extended. Then draw projectors from each point i.e. a</a:t>
            </a:r>
            <a:r>
              <a:rPr lang="en-US" baseline="-25000">
                <a:cs typeface="Arial" charset="0"/>
              </a:rPr>
              <a:t>1</a:t>
            </a:r>
            <a:r>
              <a:rPr lang="en-US">
                <a:cs typeface="Arial" charset="0"/>
              </a:rPr>
              <a:t> to f</a:t>
            </a:r>
            <a:r>
              <a:rPr lang="en-US" baseline="-25000">
                <a:cs typeface="Arial" charset="0"/>
              </a:rPr>
              <a:t>1</a:t>
            </a:r>
            <a:r>
              <a:rPr lang="en-US">
                <a:cs typeface="Arial" charset="0"/>
              </a:rPr>
              <a:t> perpendicular to X</a:t>
            </a:r>
            <a:r>
              <a:rPr lang="en-US" baseline="-25000">
                <a:cs typeface="Arial" charset="0"/>
              </a:rPr>
              <a:t>1</a:t>
            </a:r>
            <a:r>
              <a:rPr lang="en-US">
                <a:cs typeface="Arial" charset="0"/>
              </a:rPr>
              <a:t>Y</a:t>
            </a:r>
            <a:r>
              <a:rPr lang="en-US" baseline="-25000">
                <a:cs typeface="Arial" charset="0"/>
              </a:rPr>
              <a:t>1</a:t>
            </a:r>
            <a:r>
              <a:rPr lang="en-US">
                <a:cs typeface="Arial" charset="0"/>
              </a:rPr>
              <a:t> and mark the points measuring their distances in the FV from old XY line.</a:t>
            </a:r>
            <a:endParaRPr lang="en-US" baseline="-25000">
              <a:cs typeface="Arial" charset="0"/>
            </a:endParaRPr>
          </a:p>
        </p:txBody>
      </p:sp>
      <p:sp>
        <p:nvSpPr>
          <p:cNvPr id="43162" name="Text Box 154"/>
          <p:cNvSpPr txBox="1">
            <a:spLocks noChangeArrowheads="1"/>
          </p:cNvSpPr>
          <p:nvPr/>
        </p:nvSpPr>
        <p:spPr bwMode="auto">
          <a:xfrm>
            <a:off x="4473575" y="2795588"/>
            <a:ext cx="592138" cy="366712"/>
          </a:xfrm>
          <a:prstGeom prst="rect">
            <a:avLst/>
          </a:prstGeom>
          <a:noFill/>
          <a:ln w="9525">
            <a:noFill/>
            <a:miter lim="800000"/>
            <a:headEnd/>
            <a:tailEnd/>
          </a:ln>
          <a:effectLst/>
        </p:spPr>
        <p:txBody>
          <a:bodyPr>
            <a:spAutoFit/>
          </a:bodyPr>
          <a:lstStyle/>
          <a:p>
            <a:pPr>
              <a:spcBef>
                <a:spcPct val="50000"/>
              </a:spcBef>
            </a:pPr>
            <a:r>
              <a:rPr lang="en-US"/>
              <a:t>X</a:t>
            </a:r>
            <a:r>
              <a:rPr lang="en-US" baseline="-25000"/>
              <a:t>1</a:t>
            </a:r>
          </a:p>
        </p:txBody>
      </p:sp>
      <p:sp>
        <p:nvSpPr>
          <p:cNvPr id="43163" name="Text Box 155"/>
          <p:cNvSpPr txBox="1">
            <a:spLocks noChangeArrowheads="1"/>
          </p:cNvSpPr>
          <p:nvPr/>
        </p:nvSpPr>
        <p:spPr bwMode="auto">
          <a:xfrm>
            <a:off x="7332663" y="5618163"/>
            <a:ext cx="592137" cy="366712"/>
          </a:xfrm>
          <a:prstGeom prst="rect">
            <a:avLst/>
          </a:prstGeom>
          <a:noFill/>
          <a:ln w="9525">
            <a:noFill/>
            <a:miter lim="800000"/>
            <a:headEnd/>
            <a:tailEnd/>
          </a:ln>
          <a:effectLst/>
        </p:spPr>
        <p:txBody>
          <a:bodyPr>
            <a:spAutoFit/>
          </a:bodyPr>
          <a:lstStyle/>
          <a:p>
            <a:pPr>
              <a:spcBef>
                <a:spcPct val="50000"/>
              </a:spcBef>
            </a:pPr>
            <a:r>
              <a:rPr lang="en-US"/>
              <a:t>Y</a:t>
            </a:r>
            <a:r>
              <a:rPr lang="en-US" baseline="-25000"/>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iterate type="lt">
                                    <p:tmPct val="5000"/>
                                  </p:iterate>
                                  <p:childTnLst>
                                    <p:set>
                                      <p:cBhvr>
                                        <p:cTn id="6" dur="1" fill="hold">
                                          <p:stCondLst>
                                            <p:cond delay="0"/>
                                          </p:stCondLst>
                                        </p:cTn>
                                        <p:tgtEl>
                                          <p:spTgt spid="43109"/>
                                        </p:tgtEl>
                                        <p:attrNameLst>
                                          <p:attrName>style.visibility</p:attrName>
                                        </p:attrNameLst>
                                      </p:cBhvr>
                                      <p:to>
                                        <p:strVal val="visible"/>
                                      </p:to>
                                    </p:set>
                                    <p:anim calcmode="lin" valueType="num">
                                      <p:cBhvr>
                                        <p:cTn id="7" dur="1000" fill="hold"/>
                                        <p:tgtEl>
                                          <p:spTgt spid="43109"/>
                                        </p:tgtEl>
                                        <p:attrNameLst>
                                          <p:attrName>ppt_w</p:attrName>
                                        </p:attrNameLst>
                                      </p:cBhvr>
                                      <p:tavLst>
                                        <p:tav tm="0">
                                          <p:val>
                                            <p:fltVal val="0"/>
                                          </p:val>
                                        </p:tav>
                                        <p:tav tm="100000">
                                          <p:val>
                                            <p:strVal val="#ppt_w"/>
                                          </p:val>
                                        </p:tav>
                                      </p:tavLst>
                                    </p:anim>
                                    <p:anim calcmode="lin" valueType="num">
                                      <p:cBhvr>
                                        <p:cTn id="8" dur="1000" fill="hold"/>
                                        <p:tgtEl>
                                          <p:spTgt spid="43109"/>
                                        </p:tgtEl>
                                        <p:attrNameLst>
                                          <p:attrName>ppt_h</p:attrName>
                                        </p:attrNameLst>
                                      </p:cBhvr>
                                      <p:tavLst>
                                        <p:tav tm="0">
                                          <p:val>
                                            <p:fltVal val="0"/>
                                          </p:val>
                                        </p:tav>
                                        <p:tav tm="100000">
                                          <p:val>
                                            <p:strVal val="#ppt_h"/>
                                          </p:val>
                                        </p:tav>
                                      </p:tavLst>
                                    </p:anim>
                                    <p:anim calcmode="lin" valueType="num">
                                      <p:cBhvr>
                                        <p:cTn id="9" dur="1000" fill="hold"/>
                                        <p:tgtEl>
                                          <p:spTgt spid="43109"/>
                                        </p:tgtEl>
                                        <p:attrNameLst>
                                          <p:attrName>style.rotation</p:attrName>
                                        </p:attrNameLst>
                                      </p:cBhvr>
                                      <p:tavLst>
                                        <p:tav tm="0">
                                          <p:val>
                                            <p:fltVal val="90"/>
                                          </p:val>
                                        </p:tav>
                                        <p:tav tm="100000">
                                          <p:val>
                                            <p:fltVal val="0"/>
                                          </p:val>
                                        </p:tav>
                                      </p:tavLst>
                                    </p:anim>
                                    <p:animEffect transition="in" filter="fade">
                                      <p:cBhvr>
                                        <p:cTn id="10" dur="1000"/>
                                        <p:tgtEl>
                                          <p:spTgt spid="4310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3014"/>
                                        </p:tgtEl>
                                        <p:attrNameLst>
                                          <p:attrName>style.visibility</p:attrName>
                                        </p:attrNameLst>
                                      </p:cBhvr>
                                      <p:to>
                                        <p:strVal val="visible"/>
                                      </p:to>
                                    </p:set>
                                    <p:anim calcmode="lin" valueType="num">
                                      <p:cBhvr additive="base">
                                        <p:cTn id="15" dur="500" fill="hold"/>
                                        <p:tgtEl>
                                          <p:spTgt spid="43014"/>
                                        </p:tgtEl>
                                        <p:attrNameLst>
                                          <p:attrName>ppt_x</p:attrName>
                                        </p:attrNameLst>
                                      </p:cBhvr>
                                      <p:tavLst>
                                        <p:tav tm="0">
                                          <p:val>
                                            <p:strVal val="#ppt_x"/>
                                          </p:val>
                                        </p:tav>
                                        <p:tav tm="100000">
                                          <p:val>
                                            <p:strVal val="#ppt_x"/>
                                          </p:val>
                                        </p:tav>
                                      </p:tavLst>
                                    </p:anim>
                                    <p:anim calcmode="lin" valueType="num">
                                      <p:cBhvr additive="base">
                                        <p:cTn id="16" dur="500" fill="hold"/>
                                        <p:tgtEl>
                                          <p:spTgt spid="430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3015"/>
                                        </p:tgtEl>
                                        <p:attrNameLst>
                                          <p:attrName>style.visibility</p:attrName>
                                        </p:attrNameLst>
                                      </p:cBhvr>
                                      <p:to>
                                        <p:strVal val="visible"/>
                                      </p:to>
                                    </p:set>
                                    <p:anim calcmode="lin" valueType="num">
                                      <p:cBhvr additive="base">
                                        <p:cTn id="19" dur="500" fill="hold"/>
                                        <p:tgtEl>
                                          <p:spTgt spid="43015"/>
                                        </p:tgtEl>
                                        <p:attrNameLst>
                                          <p:attrName>ppt_x</p:attrName>
                                        </p:attrNameLst>
                                      </p:cBhvr>
                                      <p:tavLst>
                                        <p:tav tm="0">
                                          <p:val>
                                            <p:strVal val="#ppt_x"/>
                                          </p:val>
                                        </p:tav>
                                        <p:tav tm="100000">
                                          <p:val>
                                            <p:strVal val="#ppt_x"/>
                                          </p:val>
                                        </p:tav>
                                      </p:tavLst>
                                    </p:anim>
                                    <p:anim calcmode="lin" valueType="num">
                                      <p:cBhvr additive="base">
                                        <p:cTn id="20" dur="500" fill="hold"/>
                                        <p:tgtEl>
                                          <p:spTgt spid="430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3016"/>
                                        </p:tgtEl>
                                        <p:attrNameLst>
                                          <p:attrName>style.visibility</p:attrName>
                                        </p:attrNameLst>
                                      </p:cBhvr>
                                      <p:to>
                                        <p:strVal val="visible"/>
                                      </p:to>
                                    </p:set>
                                    <p:anim calcmode="lin" valueType="num">
                                      <p:cBhvr additive="base">
                                        <p:cTn id="23" dur="500" fill="hold"/>
                                        <p:tgtEl>
                                          <p:spTgt spid="43016"/>
                                        </p:tgtEl>
                                        <p:attrNameLst>
                                          <p:attrName>ppt_x</p:attrName>
                                        </p:attrNameLst>
                                      </p:cBhvr>
                                      <p:tavLst>
                                        <p:tav tm="0">
                                          <p:val>
                                            <p:strVal val="#ppt_x"/>
                                          </p:val>
                                        </p:tav>
                                        <p:tav tm="100000">
                                          <p:val>
                                            <p:strVal val="#ppt_x"/>
                                          </p:val>
                                        </p:tav>
                                      </p:tavLst>
                                    </p:anim>
                                    <p:anim calcmode="lin" valueType="num">
                                      <p:cBhvr additive="base">
                                        <p:cTn id="24" dur="500" fill="hold"/>
                                        <p:tgtEl>
                                          <p:spTgt spid="430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43017"/>
                                        </p:tgtEl>
                                        <p:attrNameLst>
                                          <p:attrName>style.visibility</p:attrName>
                                        </p:attrNameLst>
                                      </p:cBhvr>
                                      <p:to>
                                        <p:strVal val="visible"/>
                                      </p:to>
                                    </p:set>
                                    <p:anim calcmode="lin" valueType="num">
                                      <p:cBhvr>
                                        <p:cTn id="29" dur="500" fill="hold"/>
                                        <p:tgtEl>
                                          <p:spTgt spid="43017"/>
                                        </p:tgtEl>
                                        <p:attrNameLst>
                                          <p:attrName>ppt_w</p:attrName>
                                        </p:attrNameLst>
                                      </p:cBhvr>
                                      <p:tavLst>
                                        <p:tav tm="0">
                                          <p:val>
                                            <p:fltVal val="0"/>
                                          </p:val>
                                        </p:tav>
                                        <p:tav tm="100000">
                                          <p:val>
                                            <p:strVal val="#ppt_w"/>
                                          </p:val>
                                        </p:tav>
                                      </p:tavLst>
                                    </p:anim>
                                    <p:anim calcmode="lin" valueType="num">
                                      <p:cBhvr>
                                        <p:cTn id="30" dur="500" fill="hold"/>
                                        <p:tgtEl>
                                          <p:spTgt spid="43017"/>
                                        </p:tgtEl>
                                        <p:attrNameLst>
                                          <p:attrName>ppt_h</p:attrName>
                                        </p:attrNameLst>
                                      </p:cBhvr>
                                      <p:tavLst>
                                        <p:tav tm="0">
                                          <p:val>
                                            <p:fltVal val="0"/>
                                          </p:val>
                                        </p:tav>
                                        <p:tav tm="100000">
                                          <p:val>
                                            <p:strVal val="#ppt_h"/>
                                          </p:val>
                                        </p:tav>
                                      </p:tavLst>
                                    </p:anim>
                                    <p:anim calcmode="lin" valueType="num">
                                      <p:cBhvr>
                                        <p:cTn id="31" dur="500" fill="hold"/>
                                        <p:tgtEl>
                                          <p:spTgt spid="43017"/>
                                        </p:tgtEl>
                                        <p:attrNameLst>
                                          <p:attrName>style.rotation</p:attrName>
                                        </p:attrNameLst>
                                      </p:cBhvr>
                                      <p:tavLst>
                                        <p:tav tm="0">
                                          <p:val>
                                            <p:fltVal val="360"/>
                                          </p:val>
                                        </p:tav>
                                        <p:tav tm="100000">
                                          <p:val>
                                            <p:fltVal val="0"/>
                                          </p:val>
                                        </p:tav>
                                      </p:tavLst>
                                    </p:anim>
                                    <p:animEffect transition="in" filter="fade">
                                      <p:cBhvr>
                                        <p:cTn id="32" dur="500"/>
                                        <p:tgtEl>
                                          <p:spTgt spid="430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3018"/>
                                        </p:tgtEl>
                                        <p:attrNameLst>
                                          <p:attrName>style.visibility</p:attrName>
                                        </p:attrNameLst>
                                      </p:cBhvr>
                                      <p:to>
                                        <p:strVal val="visible"/>
                                      </p:to>
                                    </p:set>
                                    <p:animEffect transition="in" filter="wipe(left)">
                                      <p:cBhvr>
                                        <p:cTn id="37" dur="500"/>
                                        <p:tgtEl>
                                          <p:spTgt spid="43018"/>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3019"/>
                                        </p:tgtEl>
                                        <p:attrNameLst>
                                          <p:attrName>style.visibility</p:attrName>
                                        </p:attrNameLst>
                                      </p:cBhvr>
                                      <p:to>
                                        <p:strVal val="visible"/>
                                      </p:to>
                                    </p:set>
                                    <p:anim calcmode="lin" valueType="num">
                                      <p:cBhvr additive="base">
                                        <p:cTn id="42" dur="500" fill="hold"/>
                                        <p:tgtEl>
                                          <p:spTgt spid="43019"/>
                                        </p:tgtEl>
                                        <p:attrNameLst>
                                          <p:attrName>ppt_x</p:attrName>
                                        </p:attrNameLst>
                                      </p:cBhvr>
                                      <p:tavLst>
                                        <p:tav tm="0">
                                          <p:val>
                                            <p:strVal val="#ppt_x"/>
                                          </p:val>
                                        </p:tav>
                                        <p:tav tm="100000">
                                          <p:val>
                                            <p:strVal val="#ppt_x"/>
                                          </p:val>
                                        </p:tav>
                                      </p:tavLst>
                                    </p:anim>
                                    <p:anim calcmode="lin" valueType="num">
                                      <p:cBhvr additive="base">
                                        <p:cTn id="43" dur="500" fill="hold"/>
                                        <p:tgtEl>
                                          <p:spTgt spid="4301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3020"/>
                                        </p:tgtEl>
                                        <p:attrNameLst>
                                          <p:attrName>style.visibility</p:attrName>
                                        </p:attrNameLst>
                                      </p:cBhvr>
                                      <p:to>
                                        <p:strVal val="visible"/>
                                      </p:to>
                                    </p:set>
                                    <p:animEffect transition="in" filter="wipe(down)">
                                      <p:cBhvr>
                                        <p:cTn id="48" dur="500"/>
                                        <p:tgtEl>
                                          <p:spTgt spid="4302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43022"/>
                                        </p:tgtEl>
                                        <p:attrNameLst>
                                          <p:attrName>style.visibility</p:attrName>
                                        </p:attrNameLst>
                                      </p:cBhvr>
                                      <p:to>
                                        <p:strVal val="visible"/>
                                      </p:to>
                                    </p:set>
                                    <p:animEffect transition="in" filter="wipe(down)">
                                      <p:cBhvr>
                                        <p:cTn id="53" dur="500"/>
                                        <p:tgtEl>
                                          <p:spTgt spid="43022"/>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43026"/>
                                        </p:tgtEl>
                                        <p:attrNameLst>
                                          <p:attrName>style.visibility</p:attrName>
                                        </p:attrNameLst>
                                      </p:cBhvr>
                                      <p:to>
                                        <p:strVal val="visible"/>
                                      </p:to>
                                    </p:set>
                                    <p:anim calcmode="lin" valueType="num">
                                      <p:cBhvr additive="base">
                                        <p:cTn id="58" dur="500" fill="hold"/>
                                        <p:tgtEl>
                                          <p:spTgt spid="43026"/>
                                        </p:tgtEl>
                                        <p:attrNameLst>
                                          <p:attrName>ppt_x</p:attrName>
                                        </p:attrNameLst>
                                      </p:cBhvr>
                                      <p:tavLst>
                                        <p:tav tm="0">
                                          <p:val>
                                            <p:strVal val="#ppt_x"/>
                                          </p:val>
                                        </p:tav>
                                        <p:tav tm="100000">
                                          <p:val>
                                            <p:strVal val="#ppt_x"/>
                                          </p:val>
                                        </p:tav>
                                      </p:tavLst>
                                    </p:anim>
                                    <p:anim calcmode="lin" valueType="num">
                                      <p:cBhvr additive="base">
                                        <p:cTn id="59" dur="500" fill="hold"/>
                                        <p:tgtEl>
                                          <p:spTgt spid="4302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43024"/>
                                        </p:tgtEl>
                                        <p:attrNameLst>
                                          <p:attrName>style.visibility</p:attrName>
                                        </p:attrNameLst>
                                      </p:cBhvr>
                                      <p:to>
                                        <p:strVal val="visible"/>
                                      </p:to>
                                    </p:set>
                                    <p:animEffect transition="in" filter="wipe(down)">
                                      <p:cBhvr>
                                        <p:cTn id="64" dur="500"/>
                                        <p:tgtEl>
                                          <p:spTgt spid="4302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43025"/>
                                        </p:tgtEl>
                                        <p:attrNameLst>
                                          <p:attrName>style.visibility</p:attrName>
                                        </p:attrNameLst>
                                      </p:cBhvr>
                                      <p:to>
                                        <p:strVal val="visible"/>
                                      </p:to>
                                    </p:set>
                                    <p:animEffect transition="in" filter="wipe(down)">
                                      <p:cBhvr>
                                        <p:cTn id="69" dur="500"/>
                                        <p:tgtEl>
                                          <p:spTgt spid="4302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43023"/>
                                        </p:tgtEl>
                                        <p:attrNameLst>
                                          <p:attrName>style.visibility</p:attrName>
                                        </p:attrNameLst>
                                      </p:cBhvr>
                                      <p:to>
                                        <p:strVal val="visible"/>
                                      </p:to>
                                    </p:set>
                                    <p:animEffect transition="in" filter="wipe(down)">
                                      <p:cBhvr>
                                        <p:cTn id="74" dur="500"/>
                                        <p:tgtEl>
                                          <p:spTgt spid="4302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43027"/>
                                        </p:tgtEl>
                                        <p:attrNameLst>
                                          <p:attrName>style.visibility</p:attrName>
                                        </p:attrNameLst>
                                      </p:cBhvr>
                                      <p:to>
                                        <p:strVal val="visible"/>
                                      </p:to>
                                    </p:set>
                                    <p:animEffect transition="in" filter="wipe(left)">
                                      <p:cBhvr>
                                        <p:cTn id="79" dur="500"/>
                                        <p:tgtEl>
                                          <p:spTgt spid="4302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3028"/>
                                        </p:tgtEl>
                                        <p:attrNameLst>
                                          <p:attrName>style.visibility</p:attrName>
                                        </p:attrNameLst>
                                      </p:cBhvr>
                                      <p:to>
                                        <p:strVal val="visible"/>
                                      </p:to>
                                    </p:set>
                                    <p:animEffect transition="in" filter="wipe(left)">
                                      <p:cBhvr>
                                        <p:cTn id="84" dur="500"/>
                                        <p:tgtEl>
                                          <p:spTgt spid="4302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43029"/>
                                        </p:tgtEl>
                                        <p:attrNameLst>
                                          <p:attrName>style.visibility</p:attrName>
                                        </p:attrNameLst>
                                      </p:cBhvr>
                                      <p:to>
                                        <p:strVal val="visible"/>
                                      </p:to>
                                    </p:set>
                                    <p:animEffect transition="in" filter="wipe(left)">
                                      <p:cBhvr>
                                        <p:cTn id="89" dur="500"/>
                                        <p:tgtEl>
                                          <p:spTgt spid="43029"/>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43038"/>
                                        </p:tgtEl>
                                        <p:attrNameLst>
                                          <p:attrName>style.visibility</p:attrName>
                                        </p:attrNameLst>
                                      </p:cBhvr>
                                      <p:to>
                                        <p:strVal val="visible"/>
                                      </p:to>
                                    </p:set>
                                    <p:animEffect transition="in" filter="wipe(down)">
                                      <p:cBhvr>
                                        <p:cTn id="94" dur="500"/>
                                        <p:tgtEl>
                                          <p:spTgt spid="43038"/>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43039"/>
                                        </p:tgtEl>
                                        <p:attrNameLst>
                                          <p:attrName>style.visibility</p:attrName>
                                        </p:attrNameLst>
                                      </p:cBhvr>
                                      <p:to>
                                        <p:strVal val="visible"/>
                                      </p:to>
                                    </p:set>
                                    <p:animEffect transition="in" filter="wipe(down)">
                                      <p:cBhvr>
                                        <p:cTn id="97" dur="500"/>
                                        <p:tgtEl>
                                          <p:spTgt spid="43039"/>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43040"/>
                                        </p:tgtEl>
                                        <p:attrNameLst>
                                          <p:attrName>style.visibility</p:attrName>
                                        </p:attrNameLst>
                                      </p:cBhvr>
                                      <p:to>
                                        <p:strVal val="visible"/>
                                      </p:to>
                                    </p:set>
                                    <p:animEffect transition="in" filter="wipe(down)">
                                      <p:cBhvr>
                                        <p:cTn id="100" dur="500"/>
                                        <p:tgtEl>
                                          <p:spTgt spid="43040"/>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3041"/>
                                        </p:tgtEl>
                                        <p:attrNameLst>
                                          <p:attrName>style.visibility</p:attrName>
                                        </p:attrNameLst>
                                      </p:cBhvr>
                                      <p:to>
                                        <p:strVal val="visible"/>
                                      </p:to>
                                    </p:set>
                                    <p:animEffect transition="in" filter="wipe(down)">
                                      <p:cBhvr>
                                        <p:cTn id="103" dur="500"/>
                                        <p:tgtEl>
                                          <p:spTgt spid="43041"/>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3042"/>
                                        </p:tgtEl>
                                        <p:attrNameLst>
                                          <p:attrName>style.visibility</p:attrName>
                                        </p:attrNameLst>
                                      </p:cBhvr>
                                      <p:to>
                                        <p:strVal val="visible"/>
                                      </p:to>
                                    </p:set>
                                    <p:animEffect transition="in" filter="wipe(down)">
                                      <p:cBhvr>
                                        <p:cTn id="106" dur="500"/>
                                        <p:tgtEl>
                                          <p:spTgt spid="43042"/>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3043"/>
                                        </p:tgtEl>
                                        <p:attrNameLst>
                                          <p:attrName>style.visibility</p:attrName>
                                        </p:attrNameLst>
                                      </p:cBhvr>
                                      <p:to>
                                        <p:strVal val="visible"/>
                                      </p:to>
                                    </p:set>
                                    <p:animEffect transition="in" filter="wipe(down)">
                                      <p:cBhvr>
                                        <p:cTn id="109" dur="500"/>
                                        <p:tgtEl>
                                          <p:spTgt spid="43043"/>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43060"/>
                                        </p:tgtEl>
                                        <p:attrNameLst>
                                          <p:attrName>style.visibility</p:attrName>
                                        </p:attrNameLst>
                                      </p:cBhvr>
                                      <p:to>
                                        <p:strVal val="visible"/>
                                      </p:to>
                                    </p:set>
                                    <p:animEffect transition="in" filter="wipe(down)">
                                      <p:cBhvr>
                                        <p:cTn id="114" dur="500"/>
                                        <p:tgtEl>
                                          <p:spTgt spid="4306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43044"/>
                                        </p:tgtEl>
                                        <p:attrNameLst>
                                          <p:attrName>style.visibility</p:attrName>
                                        </p:attrNameLst>
                                      </p:cBhvr>
                                      <p:to>
                                        <p:strVal val="visible"/>
                                      </p:to>
                                    </p:set>
                                    <p:animEffect transition="in" filter="wipe(down)">
                                      <p:cBhvr>
                                        <p:cTn id="119" dur="500"/>
                                        <p:tgtEl>
                                          <p:spTgt spid="4304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43045"/>
                                        </p:tgtEl>
                                        <p:attrNameLst>
                                          <p:attrName>style.visibility</p:attrName>
                                        </p:attrNameLst>
                                      </p:cBhvr>
                                      <p:to>
                                        <p:strVal val="visible"/>
                                      </p:to>
                                    </p:set>
                                    <p:animEffect transition="in" filter="wipe(down)">
                                      <p:cBhvr>
                                        <p:cTn id="124" dur="500"/>
                                        <p:tgtEl>
                                          <p:spTgt spid="43045"/>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43047"/>
                                        </p:tgtEl>
                                        <p:attrNameLst>
                                          <p:attrName>style.visibility</p:attrName>
                                        </p:attrNameLst>
                                      </p:cBhvr>
                                      <p:to>
                                        <p:strVal val="visible"/>
                                      </p:to>
                                    </p:set>
                                    <p:animEffect transition="in" filter="wipe(down)">
                                      <p:cBhvr>
                                        <p:cTn id="129" dur="500"/>
                                        <p:tgtEl>
                                          <p:spTgt spid="43047"/>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43048"/>
                                        </p:tgtEl>
                                        <p:attrNameLst>
                                          <p:attrName>style.visibility</p:attrName>
                                        </p:attrNameLst>
                                      </p:cBhvr>
                                      <p:to>
                                        <p:strVal val="visible"/>
                                      </p:to>
                                    </p:set>
                                    <p:animEffect transition="in" filter="wipe(down)">
                                      <p:cBhvr>
                                        <p:cTn id="134" dur="500"/>
                                        <p:tgtEl>
                                          <p:spTgt spid="43048"/>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43049"/>
                                        </p:tgtEl>
                                        <p:attrNameLst>
                                          <p:attrName>style.visibility</p:attrName>
                                        </p:attrNameLst>
                                      </p:cBhvr>
                                      <p:to>
                                        <p:strVal val="visible"/>
                                      </p:to>
                                    </p:set>
                                    <p:animEffect transition="in" filter="wipe(down)">
                                      <p:cBhvr>
                                        <p:cTn id="139" dur="500"/>
                                        <p:tgtEl>
                                          <p:spTgt spid="43049"/>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43050"/>
                                        </p:tgtEl>
                                        <p:attrNameLst>
                                          <p:attrName>style.visibility</p:attrName>
                                        </p:attrNameLst>
                                      </p:cBhvr>
                                      <p:to>
                                        <p:strVal val="visible"/>
                                      </p:to>
                                    </p:set>
                                    <p:animEffect transition="in" filter="wipe(down)">
                                      <p:cBhvr>
                                        <p:cTn id="144" dur="500"/>
                                        <p:tgtEl>
                                          <p:spTgt spid="43050"/>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43051"/>
                                        </p:tgtEl>
                                        <p:attrNameLst>
                                          <p:attrName>style.visibility</p:attrName>
                                        </p:attrNameLst>
                                      </p:cBhvr>
                                      <p:to>
                                        <p:strVal val="visible"/>
                                      </p:to>
                                    </p:set>
                                    <p:animEffect transition="in" filter="wipe(down)">
                                      <p:cBhvr>
                                        <p:cTn id="149" dur="500"/>
                                        <p:tgtEl>
                                          <p:spTgt spid="43051"/>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1" nodeType="clickEffect">
                                  <p:stCondLst>
                                    <p:cond delay="0"/>
                                  </p:stCondLst>
                                  <p:childTnLst>
                                    <p:set>
                                      <p:cBhvr>
                                        <p:cTn id="153" dur="1" fill="hold">
                                          <p:stCondLst>
                                            <p:cond delay="0"/>
                                          </p:stCondLst>
                                        </p:cTn>
                                        <p:tgtEl>
                                          <p:spTgt spid="43050"/>
                                        </p:tgtEl>
                                        <p:attrNameLst>
                                          <p:attrName>style.visibility</p:attrName>
                                        </p:attrNameLst>
                                      </p:cBhvr>
                                      <p:to>
                                        <p:strVal val="visible"/>
                                      </p:to>
                                    </p:set>
                                    <p:animEffect transition="in" filter="wipe(down)">
                                      <p:cBhvr>
                                        <p:cTn id="154" dur="500"/>
                                        <p:tgtEl>
                                          <p:spTgt spid="43050"/>
                                        </p:tgtEl>
                                      </p:cBhvr>
                                    </p:animEffect>
                                  </p:childTnLst>
                                </p:cTn>
                              </p:par>
                              <p:par>
                                <p:cTn id="155" presetID="22" presetClass="entr" presetSubtype="4" fill="hold" grpId="1" nodeType="withEffect">
                                  <p:stCondLst>
                                    <p:cond delay="0"/>
                                  </p:stCondLst>
                                  <p:childTnLst>
                                    <p:set>
                                      <p:cBhvr>
                                        <p:cTn id="156" dur="1" fill="hold">
                                          <p:stCondLst>
                                            <p:cond delay="0"/>
                                          </p:stCondLst>
                                        </p:cTn>
                                        <p:tgtEl>
                                          <p:spTgt spid="43051"/>
                                        </p:tgtEl>
                                        <p:attrNameLst>
                                          <p:attrName>style.visibility</p:attrName>
                                        </p:attrNameLst>
                                      </p:cBhvr>
                                      <p:to>
                                        <p:strVal val="visible"/>
                                      </p:to>
                                    </p:set>
                                    <p:animEffect transition="in" filter="wipe(down)">
                                      <p:cBhvr>
                                        <p:cTn id="157" dur="500"/>
                                        <p:tgtEl>
                                          <p:spTgt spid="43051"/>
                                        </p:tgtEl>
                                      </p:cBhvr>
                                    </p:animEffect>
                                  </p:childTnLst>
                                </p:cTn>
                              </p:par>
                              <p:par>
                                <p:cTn id="158" presetID="22" presetClass="entr" presetSubtype="4" fill="hold" grpId="0" nodeType="withEffect">
                                  <p:stCondLst>
                                    <p:cond delay="0"/>
                                  </p:stCondLst>
                                  <p:childTnLst>
                                    <p:set>
                                      <p:cBhvr>
                                        <p:cTn id="159" dur="1" fill="hold">
                                          <p:stCondLst>
                                            <p:cond delay="0"/>
                                          </p:stCondLst>
                                        </p:cTn>
                                        <p:tgtEl>
                                          <p:spTgt spid="43052"/>
                                        </p:tgtEl>
                                        <p:attrNameLst>
                                          <p:attrName>style.visibility</p:attrName>
                                        </p:attrNameLst>
                                      </p:cBhvr>
                                      <p:to>
                                        <p:strVal val="visible"/>
                                      </p:to>
                                    </p:set>
                                    <p:animEffect transition="in" filter="wipe(down)">
                                      <p:cBhvr>
                                        <p:cTn id="160" dur="500"/>
                                        <p:tgtEl>
                                          <p:spTgt spid="43052"/>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43053"/>
                                        </p:tgtEl>
                                        <p:attrNameLst>
                                          <p:attrName>style.visibility</p:attrName>
                                        </p:attrNameLst>
                                      </p:cBhvr>
                                      <p:to>
                                        <p:strVal val="visible"/>
                                      </p:to>
                                    </p:set>
                                    <p:animEffect transition="in" filter="wipe(down)">
                                      <p:cBhvr>
                                        <p:cTn id="163" dur="500"/>
                                        <p:tgtEl>
                                          <p:spTgt spid="43053"/>
                                        </p:tgtEl>
                                      </p:cBhvr>
                                    </p:animEffect>
                                  </p:childTnLst>
                                </p:cTn>
                              </p:par>
                              <p:par>
                                <p:cTn id="164" presetID="22" presetClass="entr" presetSubtype="4" fill="hold" grpId="0" nodeType="withEffect">
                                  <p:stCondLst>
                                    <p:cond delay="0"/>
                                  </p:stCondLst>
                                  <p:childTnLst>
                                    <p:set>
                                      <p:cBhvr>
                                        <p:cTn id="165" dur="1" fill="hold">
                                          <p:stCondLst>
                                            <p:cond delay="0"/>
                                          </p:stCondLst>
                                        </p:cTn>
                                        <p:tgtEl>
                                          <p:spTgt spid="43054"/>
                                        </p:tgtEl>
                                        <p:attrNameLst>
                                          <p:attrName>style.visibility</p:attrName>
                                        </p:attrNameLst>
                                      </p:cBhvr>
                                      <p:to>
                                        <p:strVal val="visible"/>
                                      </p:to>
                                    </p:set>
                                    <p:animEffect transition="in" filter="wipe(down)">
                                      <p:cBhvr>
                                        <p:cTn id="166" dur="500"/>
                                        <p:tgtEl>
                                          <p:spTgt spid="43054"/>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43055"/>
                                        </p:tgtEl>
                                        <p:attrNameLst>
                                          <p:attrName>style.visibility</p:attrName>
                                        </p:attrNameLst>
                                      </p:cBhvr>
                                      <p:to>
                                        <p:strVal val="visible"/>
                                      </p:to>
                                    </p:set>
                                    <p:animEffect transition="in" filter="wipe(down)">
                                      <p:cBhvr>
                                        <p:cTn id="169" dur="500"/>
                                        <p:tgtEl>
                                          <p:spTgt spid="43055"/>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4" fill="hold" grpId="0" nodeType="clickEffect">
                                  <p:stCondLst>
                                    <p:cond delay="0"/>
                                  </p:stCondLst>
                                  <p:childTnLst>
                                    <p:set>
                                      <p:cBhvr>
                                        <p:cTn id="173" dur="1" fill="hold">
                                          <p:stCondLst>
                                            <p:cond delay="0"/>
                                          </p:stCondLst>
                                        </p:cTn>
                                        <p:tgtEl>
                                          <p:spTgt spid="43056"/>
                                        </p:tgtEl>
                                        <p:attrNameLst>
                                          <p:attrName>style.visibility</p:attrName>
                                        </p:attrNameLst>
                                      </p:cBhvr>
                                      <p:to>
                                        <p:strVal val="visible"/>
                                      </p:to>
                                    </p:set>
                                    <p:animEffect transition="in" filter="wipe(down)">
                                      <p:cBhvr>
                                        <p:cTn id="174" dur="500"/>
                                        <p:tgtEl>
                                          <p:spTgt spid="43056"/>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4" fill="hold" grpId="0" nodeType="clickEffect">
                                  <p:stCondLst>
                                    <p:cond delay="0"/>
                                  </p:stCondLst>
                                  <p:childTnLst>
                                    <p:set>
                                      <p:cBhvr>
                                        <p:cTn id="178" dur="1" fill="hold">
                                          <p:stCondLst>
                                            <p:cond delay="0"/>
                                          </p:stCondLst>
                                        </p:cTn>
                                        <p:tgtEl>
                                          <p:spTgt spid="43057"/>
                                        </p:tgtEl>
                                        <p:attrNameLst>
                                          <p:attrName>style.visibility</p:attrName>
                                        </p:attrNameLst>
                                      </p:cBhvr>
                                      <p:to>
                                        <p:strVal val="visible"/>
                                      </p:to>
                                    </p:set>
                                    <p:animEffect transition="in" filter="wipe(down)">
                                      <p:cBhvr>
                                        <p:cTn id="179" dur="500"/>
                                        <p:tgtEl>
                                          <p:spTgt spid="43057"/>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4" fill="hold" grpId="0" nodeType="clickEffect">
                                  <p:stCondLst>
                                    <p:cond delay="0"/>
                                  </p:stCondLst>
                                  <p:childTnLst>
                                    <p:set>
                                      <p:cBhvr>
                                        <p:cTn id="183" dur="1" fill="hold">
                                          <p:stCondLst>
                                            <p:cond delay="0"/>
                                          </p:stCondLst>
                                        </p:cTn>
                                        <p:tgtEl>
                                          <p:spTgt spid="43058"/>
                                        </p:tgtEl>
                                        <p:attrNameLst>
                                          <p:attrName>style.visibility</p:attrName>
                                        </p:attrNameLst>
                                      </p:cBhvr>
                                      <p:to>
                                        <p:strVal val="visible"/>
                                      </p:to>
                                    </p:set>
                                    <p:animEffect transition="in" filter="wipe(down)">
                                      <p:cBhvr>
                                        <p:cTn id="184" dur="500"/>
                                        <p:tgtEl>
                                          <p:spTgt spid="43058"/>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4" fill="hold" grpId="0" nodeType="clickEffect">
                                  <p:stCondLst>
                                    <p:cond delay="0"/>
                                  </p:stCondLst>
                                  <p:childTnLst>
                                    <p:set>
                                      <p:cBhvr>
                                        <p:cTn id="188" dur="1" fill="hold">
                                          <p:stCondLst>
                                            <p:cond delay="0"/>
                                          </p:stCondLst>
                                        </p:cTn>
                                        <p:tgtEl>
                                          <p:spTgt spid="43059"/>
                                        </p:tgtEl>
                                        <p:attrNameLst>
                                          <p:attrName>style.visibility</p:attrName>
                                        </p:attrNameLst>
                                      </p:cBhvr>
                                      <p:to>
                                        <p:strVal val="visible"/>
                                      </p:to>
                                    </p:set>
                                    <p:animEffect transition="in" filter="wipe(down)">
                                      <p:cBhvr>
                                        <p:cTn id="189" dur="500"/>
                                        <p:tgtEl>
                                          <p:spTgt spid="43059"/>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grpId="0" nodeType="clickEffect">
                                  <p:stCondLst>
                                    <p:cond delay="0"/>
                                  </p:stCondLst>
                                  <p:childTnLst>
                                    <p:set>
                                      <p:cBhvr>
                                        <p:cTn id="193" dur="1" fill="hold">
                                          <p:stCondLst>
                                            <p:cond delay="0"/>
                                          </p:stCondLst>
                                        </p:cTn>
                                        <p:tgtEl>
                                          <p:spTgt spid="43061"/>
                                        </p:tgtEl>
                                        <p:attrNameLst>
                                          <p:attrName>style.visibility</p:attrName>
                                        </p:attrNameLst>
                                      </p:cBhvr>
                                      <p:to>
                                        <p:strVal val="visible"/>
                                      </p:to>
                                    </p:set>
                                    <p:animEffect transition="in" filter="wipe(down)">
                                      <p:cBhvr>
                                        <p:cTn id="194" dur="500"/>
                                        <p:tgtEl>
                                          <p:spTgt spid="43061"/>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43077"/>
                                        </p:tgtEl>
                                        <p:attrNameLst>
                                          <p:attrName>style.visibility</p:attrName>
                                        </p:attrNameLst>
                                      </p:cBhvr>
                                      <p:to>
                                        <p:strVal val="visible"/>
                                      </p:to>
                                    </p:set>
                                    <p:animEffect transition="in" filter="wipe(left)">
                                      <p:cBhvr>
                                        <p:cTn id="199" dur="500"/>
                                        <p:tgtEl>
                                          <p:spTgt spid="43077"/>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43071"/>
                                        </p:tgtEl>
                                        <p:attrNameLst>
                                          <p:attrName>style.visibility</p:attrName>
                                        </p:attrNameLst>
                                      </p:cBhvr>
                                      <p:to>
                                        <p:strVal val="visible"/>
                                      </p:to>
                                    </p:set>
                                    <p:animEffect transition="in" filter="wipe(down)">
                                      <p:cBhvr>
                                        <p:cTn id="204" dur="500"/>
                                        <p:tgtEl>
                                          <p:spTgt spid="43071"/>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4" fill="hold" grpId="0" nodeType="clickEffect">
                                  <p:stCondLst>
                                    <p:cond delay="0"/>
                                  </p:stCondLst>
                                  <p:childTnLst>
                                    <p:set>
                                      <p:cBhvr>
                                        <p:cTn id="208" dur="1" fill="hold">
                                          <p:stCondLst>
                                            <p:cond delay="0"/>
                                          </p:stCondLst>
                                        </p:cTn>
                                        <p:tgtEl>
                                          <p:spTgt spid="43072"/>
                                        </p:tgtEl>
                                        <p:attrNameLst>
                                          <p:attrName>style.visibility</p:attrName>
                                        </p:attrNameLst>
                                      </p:cBhvr>
                                      <p:to>
                                        <p:strVal val="visible"/>
                                      </p:to>
                                    </p:set>
                                    <p:animEffect transition="in" filter="wipe(down)">
                                      <p:cBhvr>
                                        <p:cTn id="209" dur="500"/>
                                        <p:tgtEl>
                                          <p:spTgt spid="43072"/>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4" fill="hold" grpId="0" nodeType="clickEffect">
                                  <p:stCondLst>
                                    <p:cond delay="0"/>
                                  </p:stCondLst>
                                  <p:childTnLst>
                                    <p:set>
                                      <p:cBhvr>
                                        <p:cTn id="213" dur="1" fill="hold">
                                          <p:stCondLst>
                                            <p:cond delay="0"/>
                                          </p:stCondLst>
                                        </p:cTn>
                                        <p:tgtEl>
                                          <p:spTgt spid="43074"/>
                                        </p:tgtEl>
                                        <p:attrNameLst>
                                          <p:attrName>style.visibility</p:attrName>
                                        </p:attrNameLst>
                                      </p:cBhvr>
                                      <p:to>
                                        <p:strVal val="visible"/>
                                      </p:to>
                                    </p:set>
                                    <p:animEffect transition="in" filter="wipe(down)">
                                      <p:cBhvr>
                                        <p:cTn id="214" dur="500"/>
                                        <p:tgtEl>
                                          <p:spTgt spid="43074"/>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4" fill="hold" grpId="0" nodeType="clickEffect">
                                  <p:stCondLst>
                                    <p:cond delay="0"/>
                                  </p:stCondLst>
                                  <p:childTnLst>
                                    <p:set>
                                      <p:cBhvr>
                                        <p:cTn id="218" dur="1" fill="hold">
                                          <p:stCondLst>
                                            <p:cond delay="0"/>
                                          </p:stCondLst>
                                        </p:cTn>
                                        <p:tgtEl>
                                          <p:spTgt spid="43075"/>
                                        </p:tgtEl>
                                        <p:attrNameLst>
                                          <p:attrName>style.visibility</p:attrName>
                                        </p:attrNameLst>
                                      </p:cBhvr>
                                      <p:to>
                                        <p:strVal val="visible"/>
                                      </p:to>
                                    </p:set>
                                    <p:animEffect transition="in" filter="wipe(down)">
                                      <p:cBhvr>
                                        <p:cTn id="219" dur="500"/>
                                        <p:tgtEl>
                                          <p:spTgt spid="43075"/>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0" fill="hold" nodeType="clickEffect">
                                  <p:stCondLst>
                                    <p:cond delay="0"/>
                                  </p:stCondLst>
                                  <p:childTnLst>
                                    <p:set>
                                      <p:cBhvr>
                                        <p:cTn id="223" dur="1" fill="hold">
                                          <p:stCondLst>
                                            <p:cond delay="0"/>
                                          </p:stCondLst>
                                        </p:cTn>
                                        <p:tgtEl>
                                          <p:spTgt spid="43073"/>
                                        </p:tgtEl>
                                        <p:attrNameLst>
                                          <p:attrName>style.visibility</p:attrName>
                                        </p:attrNameLst>
                                      </p:cBhvr>
                                      <p:to>
                                        <p:strVal val="visible"/>
                                      </p:to>
                                    </p:set>
                                    <p:anim calcmode="lin" valueType="num">
                                      <p:cBhvr>
                                        <p:cTn id="224" dur="2000" fill="hold"/>
                                        <p:tgtEl>
                                          <p:spTgt spid="43073"/>
                                        </p:tgtEl>
                                        <p:attrNameLst>
                                          <p:attrName>ppt_w</p:attrName>
                                        </p:attrNameLst>
                                      </p:cBhvr>
                                      <p:tavLst>
                                        <p:tav tm="0">
                                          <p:val>
                                            <p:fltVal val="0"/>
                                          </p:val>
                                        </p:tav>
                                        <p:tav tm="100000">
                                          <p:val>
                                            <p:strVal val="#ppt_w"/>
                                          </p:val>
                                        </p:tav>
                                      </p:tavLst>
                                    </p:anim>
                                    <p:anim calcmode="lin" valueType="num">
                                      <p:cBhvr>
                                        <p:cTn id="225" dur="2000" fill="hold"/>
                                        <p:tgtEl>
                                          <p:spTgt spid="43073"/>
                                        </p:tgtEl>
                                        <p:attrNameLst>
                                          <p:attrName>ppt_h</p:attrName>
                                        </p:attrNameLst>
                                      </p:cBhvr>
                                      <p:tavLst>
                                        <p:tav tm="0">
                                          <p:val>
                                            <p:fltVal val="0"/>
                                          </p:val>
                                        </p:tav>
                                        <p:tav tm="100000">
                                          <p:val>
                                            <p:strVal val="#ppt_h"/>
                                          </p:val>
                                        </p:tav>
                                      </p:tavLst>
                                    </p:anim>
                                    <p:animEffect transition="in" filter="fade">
                                      <p:cBhvr>
                                        <p:cTn id="226" dur="2000"/>
                                        <p:tgtEl>
                                          <p:spTgt spid="43073"/>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4" fill="hold" grpId="0" nodeType="clickEffect">
                                  <p:stCondLst>
                                    <p:cond delay="0"/>
                                  </p:stCondLst>
                                  <p:childTnLst>
                                    <p:set>
                                      <p:cBhvr>
                                        <p:cTn id="230" dur="1" fill="hold">
                                          <p:stCondLst>
                                            <p:cond delay="0"/>
                                          </p:stCondLst>
                                        </p:cTn>
                                        <p:tgtEl>
                                          <p:spTgt spid="43068"/>
                                        </p:tgtEl>
                                        <p:attrNameLst>
                                          <p:attrName>style.visibility</p:attrName>
                                        </p:attrNameLst>
                                      </p:cBhvr>
                                      <p:to>
                                        <p:strVal val="visible"/>
                                      </p:to>
                                    </p:set>
                                    <p:animEffect transition="in" filter="wipe(down)">
                                      <p:cBhvr>
                                        <p:cTn id="231" dur="500"/>
                                        <p:tgtEl>
                                          <p:spTgt spid="43068"/>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4" fill="hold" grpId="0" nodeType="clickEffect">
                                  <p:stCondLst>
                                    <p:cond delay="0"/>
                                  </p:stCondLst>
                                  <p:childTnLst>
                                    <p:set>
                                      <p:cBhvr>
                                        <p:cTn id="235" dur="1" fill="hold">
                                          <p:stCondLst>
                                            <p:cond delay="0"/>
                                          </p:stCondLst>
                                        </p:cTn>
                                        <p:tgtEl>
                                          <p:spTgt spid="43069"/>
                                        </p:tgtEl>
                                        <p:attrNameLst>
                                          <p:attrName>style.visibility</p:attrName>
                                        </p:attrNameLst>
                                      </p:cBhvr>
                                      <p:to>
                                        <p:strVal val="visible"/>
                                      </p:to>
                                    </p:set>
                                    <p:animEffect transition="in" filter="wipe(down)">
                                      <p:cBhvr>
                                        <p:cTn id="236" dur="500"/>
                                        <p:tgtEl>
                                          <p:spTgt spid="43069"/>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4" fill="hold" grpId="0" nodeType="clickEffect">
                                  <p:stCondLst>
                                    <p:cond delay="0"/>
                                  </p:stCondLst>
                                  <p:childTnLst>
                                    <p:set>
                                      <p:cBhvr>
                                        <p:cTn id="240" dur="1" fill="hold">
                                          <p:stCondLst>
                                            <p:cond delay="0"/>
                                          </p:stCondLst>
                                        </p:cTn>
                                        <p:tgtEl>
                                          <p:spTgt spid="43070"/>
                                        </p:tgtEl>
                                        <p:attrNameLst>
                                          <p:attrName>style.visibility</p:attrName>
                                        </p:attrNameLst>
                                      </p:cBhvr>
                                      <p:to>
                                        <p:strVal val="visible"/>
                                      </p:to>
                                    </p:set>
                                    <p:animEffect transition="in" filter="wipe(down)">
                                      <p:cBhvr>
                                        <p:cTn id="241" dur="500"/>
                                        <p:tgtEl>
                                          <p:spTgt spid="43070"/>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1" fill="hold" grpId="0" nodeType="clickEffect">
                                  <p:stCondLst>
                                    <p:cond delay="0"/>
                                  </p:stCondLst>
                                  <p:childTnLst>
                                    <p:set>
                                      <p:cBhvr>
                                        <p:cTn id="245" dur="1" fill="hold">
                                          <p:stCondLst>
                                            <p:cond delay="0"/>
                                          </p:stCondLst>
                                        </p:cTn>
                                        <p:tgtEl>
                                          <p:spTgt spid="43078"/>
                                        </p:tgtEl>
                                        <p:attrNameLst>
                                          <p:attrName>style.visibility</p:attrName>
                                        </p:attrNameLst>
                                      </p:cBhvr>
                                      <p:to>
                                        <p:strVal val="visible"/>
                                      </p:to>
                                    </p:set>
                                    <p:animEffect transition="in" filter="wipe(up)">
                                      <p:cBhvr>
                                        <p:cTn id="246" dur="500"/>
                                        <p:tgtEl>
                                          <p:spTgt spid="43078"/>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1" fill="hold" grpId="0" nodeType="clickEffect">
                                  <p:stCondLst>
                                    <p:cond delay="0"/>
                                  </p:stCondLst>
                                  <p:childTnLst>
                                    <p:set>
                                      <p:cBhvr>
                                        <p:cTn id="250" dur="1" fill="hold">
                                          <p:stCondLst>
                                            <p:cond delay="0"/>
                                          </p:stCondLst>
                                        </p:cTn>
                                        <p:tgtEl>
                                          <p:spTgt spid="43079"/>
                                        </p:tgtEl>
                                        <p:attrNameLst>
                                          <p:attrName>style.visibility</p:attrName>
                                        </p:attrNameLst>
                                      </p:cBhvr>
                                      <p:to>
                                        <p:strVal val="visible"/>
                                      </p:to>
                                    </p:set>
                                    <p:animEffect transition="in" filter="wipe(up)">
                                      <p:cBhvr>
                                        <p:cTn id="251" dur="500"/>
                                        <p:tgtEl>
                                          <p:spTgt spid="43079"/>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1" fill="hold" grpId="0" nodeType="clickEffect">
                                  <p:stCondLst>
                                    <p:cond delay="0"/>
                                  </p:stCondLst>
                                  <p:childTnLst>
                                    <p:set>
                                      <p:cBhvr>
                                        <p:cTn id="255" dur="1" fill="hold">
                                          <p:stCondLst>
                                            <p:cond delay="0"/>
                                          </p:stCondLst>
                                        </p:cTn>
                                        <p:tgtEl>
                                          <p:spTgt spid="43080"/>
                                        </p:tgtEl>
                                        <p:attrNameLst>
                                          <p:attrName>style.visibility</p:attrName>
                                        </p:attrNameLst>
                                      </p:cBhvr>
                                      <p:to>
                                        <p:strVal val="visible"/>
                                      </p:to>
                                    </p:set>
                                    <p:animEffect transition="in" filter="wipe(up)">
                                      <p:cBhvr>
                                        <p:cTn id="256" dur="500"/>
                                        <p:tgtEl>
                                          <p:spTgt spid="43080"/>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1" fill="hold" grpId="0" nodeType="clickEffect">
                                  <p:stCondLst>
                                    <p:cond delay="0"/>
                                  </p:stCondLst>
                                  <p:childTnLst>
                                    <p:set>
                                      <p:cBhvr>
                                        <p:cTn id="260" dur="1" fill="hold">
                                          <p:stCondLst>
                                            <p:cond delay="0"/>
                                          </p:stCondLst>
                                        </p:cTn>
                                        <p:tgtEl>
                                          <p:spTgt spid="43081"/>
                                        </p:tgtEl>
                                        <p:attrNameLst>
                                          <p:attrName>style.visibility</p:attrName>
                                        </p:attrNameLst>
                                      </p:cBhvr>
                                      <p:to>
                                        <p:strVal val="visible"/>
                                      </p:to>
                                    </p:set>
                                    <p:animEffect transition="in" filter="wipe(up)">
                                      <p:cBhvr>
                                        <p:cTn id="261" dur="500"/>
                                        <p:tgtEl>
                                          <p:spTgt spid="43081"/>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1" fill="hold" grpId="0" nodeType="clickEffect">
                                  <p:stCondLst>
                                    <p:cond delay="0"/>
                                  </p:stCondLst>
                                  <p:childTnLst>
                                    <p:set>
                                      <p:cBhvr>
                                        <p:cTn id="265" dur="1" fill="hold">
                                          <p:stCondLst>
                                            <p:cond delay="0"/>
                                          </p:stCondLst>
                                        </p:cTn>
                                        <p:tgtEl>
                                          <p:spTgt spid="43082"/>
                                        </p:tgtEl>
                                        <p:attrNameLst>
                                          <p:attrName>style.visibility</p:attrName>
                                        </p:attrNameLst>
                                      </p:cBhvr>
                                      <p:to>
                                        <p:strVal val="visible"/>
                                      </p:to>
                                    </p:set>
                                    <p:animEffect transition="in" filter="wipe(up)">
                                      <p:cBhvr>
                                        <p:cTn id="266" dur="500"/>
                                        <p:tgtEl>
                                          <p:spTgt spid="43082"/>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grpId="0" nodeType="clickEffect">
                                  <p:stCondLst>
                                    <p:cond delay="0"/>
                                  </p:stCondLst>
                                  <p:childTnLst>
                                    <p:set>
                                      <p:cBhvr>
                                        <p:cTn id="270" dur="1" fill="hold">
                                          <p:stCondLst>
                                            <p:cond delay="0"/>
                                          </p:stCondLst>
                                        </p:cTn>
                                        <p:tgtEl>
                                          <p:spTgt spid="43083"/>
                                        </p:tgtEl>
                                        <p:attrNameLst>
                                          <p:attrName>style.visibility</p:attrName>
                                        </p:attrNameLst>
                                      </p:cBhvr>
                                      <p:to>
                                        <p:strVal val="visible"/>
                                      </p:to>
                                    </p:set>
                                    <p:animEffect transition="in" filter="wipe(left)">
                                      <p:cBhvr>
                                        <p:cTn id="271" dur="500"/>
                                        <p:tgtEl>
                                          <p:spTgt spid="43083"/>
                                        </p:tgtEl>
                                      </p:cBhvr>
                                    </p:animEffect>
                                  </p:childTnLst>
                                </p:cTn>
                              </p:par>
                            </p:childTnLst>
                          </p:cTn>
                        </p:par>
                      </p:childTnLst>
                    </p:cTn>
                  </p:par>
                  <p:par>
                    <p:cTn id="272" fill="hold">
                      <p:stCondLst>
                        <p:cond delay="indefinite"/>
                      </p:stCondLst>
                      <p:childTnLst>
                        <p:par>
                          <p:cTn id="273" fill="hold">
                            <p:stCondLst>
                              <p:cond delay="0"/>
                            </p:stCondLst>
                            <p:childTnLst>
                              <p:par>
                                <p:cTn id="274" presetID="22" presetClass="entr" presetSubtype="8" fill="hold" grpId="0" nodeType="clickEffect">
                                  <p:stCondLst>
                                    <p:cond delay="0"/>
                                  </p:stCondLst>
                                  <p:childTnLst>
                                    <p:set>
                                      <p:cBhvr>
                                        <p:cTn id="275" dur="1" fill="hold">
                                          <p:stCondLst>
                                            <p:cond delay="0"/>
                                          </p:stCondLst>
                                        </p:cTn>
                                        <p:tgtEl>
                                          <p:spTgt spid="43084"/>
                                        </p:tgtEl>
                                        <p:attrNameLst>
                                          <p:attrName>style.visibility</p:attrName>
                                        </p:attrNameLst>
                                      </p:cBhvr>
                                      <p:to>
                                        <p:strVal val="visible"/>
                                      </p:to>
                                    </p:set>
                                    <p:animEffect transition="in" filter="wipe(left)">
                                      <p:cBhvr>
                                        <p:cTn id="276" dur="500"/>
                                        <p:tgtEl>
                                          <p:spTgt spid="43084"/>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8" fill="hold" grpId="0" nodeType="clickEffect">
                                  <p:stCondLst>
                                    <p:cond delay="0"/>
                                  </p:stCondLst>
                                  <p:childTnLst>
                                    <p:set>
                                      <p:cBhvr>
                                        <p:cTn id="280" dur="1" fill="hold">
                                          <p:stCondLst>
                                            <p:cond delay="0"/>
                                          </p:stCondLst>
                                        </p:cTn>
                                        <p:tgtEl>
                                          <p:spTgt spid="43085"/>
                                        </p:tgtEl>
                                        <p:attrNameLst>
                                          <p:attrName>style.visibility</p:attrName>
                                        </p:attrNameLst>
                                      </p:cBhvr>
                                      <p:to>
                                        <p:strVal val="visible"/>
                                      </p:to>
                                    </p:set>
                                    <p:animEffect transition="in" filter="wipe(left)">
                                      <p:cBhvr>
                                        <p:cTn id="281" dur="500"/>
                                        <p:tgtEl>
                                          <p:spTgt spid="43085"/>
                                        </p:tgtEl>
                                      </p:cBhvr>
                                    </p:animEffect>
                                  </p:childTnLst>
                                </p:cTn>
                              </p:par>
                            </p:childTnLst>
                          </p:cTn>
                        </p:par>
                      </p:childTnLst>
                    </p:cTn>
                  </p:par>
                  <p:par>
                    <p:cTn id="282" fill="hold">
                      <p:stCondLst>
                        <p:cond delay="indefinite"/>
                      </p:stCondLst>
                      <p:childTnLst>
                        <p:par>
                          <p:cTn id="283" fill="hold">
                            <p:stCondLst>
                              <p:cond delay="0"/>
                            </p:stCondLst>
                            <p:childTnLst>
                              <p:par>
                                <p:cTn id="284" presetID="2" presetClass="entr" presetSubtype="4" fill="hold" grpId="0" nodeType="clickEffect">
                                  <p:stCondLst>
                                    <p:cond delay="0"/>
                                  </p:stCondLst>
                                  <p:childTnLst>
                                    <p:set>
                                      <p:cBhvr>
                                        <p:cTn id="285" dur="1" fill="hold">
                                          <p:stCondLst>
                                            <p:cond delay="0"/>
                                          </p:stCondLst>
                                        </p:cTn>
                                        <p:tgtEl>
                                          <p:spTgt spid="43086"/>
                                        </p:tgtEl>
                                        <p:attrNameLst>
                                          <p:attrName>style.visibility</p:attrName>
                                        </p:attrNameLst>
                                      </p:cBhvr>
                                      <p:to>
                                        <p:strVal val="visible"/>
                                      </p:to>
                                    </p:set>
                                    <p:anim calcmode="lin" valueType="num">
                                      <p:cBhvr additive="base">
                                        <p:cTn id="286" dur="500" fill="hold"/>
                                        <p:tgtEl>
                                          <p:spTgt spid="43086"/>
                                        </p:tgtEl>
                                        <p:attrNameLst>
                                          <p:attrName>ppt_x</p:attrName>
                                        </p:attrNameLst>
                                      </p:cBhvr>
                                      <p:tavLst>
                                        <p:tav tm="0">
                                          <p:val>
                                            <p:strVal val="#ppt_x"/>
                                          </p:val>
                                        </p:tav>
                                        <p:tav tm="100000">
                                          <p:val>
                                            <p:strVal val="#ppt_x"/>
                                          </p:val>
                                        </p:tav>
                                      </p:tavLst>
                                    </p:anim>
                                    <p:anim calcmode="lin" valueType="num">
                                      <p:cBhvr additive="base">
                                        <p:cTn id="287" dur="500" fill="hold"/>
                                        <p:tgtEl>
                                          <p:spTgt spid="43086"/>
                                        </p:tgtEl>
                                        <p:attrNameLst>
                                          <p:attrName>ppt_y</p:attrName>
                                        </p:attrNameLst>
                                      </p:cBhvr>
                                      <p:tavLst>
                                        <p:tav tm="0">
                                          <p:val>
                                            <p:strVal val="1+#ppt_h/2"/>
                                          </p:val>
                                        </p:tav>
                                        <p:tav tm="100000">
                                          <p:val>
                                            <p:strVal val="#ppt_y"/>
                                          </p:val>
                                        </p:tav>
                                      </p:tavLst>
                                    </p:anim>
                                  </p:childTnLst>
                                </p:cTn>
                              </p:par>
                            </p:childTnLst>
                          </p:cTn>
                        </p:par>
                      </p:childTnLst>
                    </p:cTn>
                  </p:par>
                  <p:par>
                    <p:cTn id="288" fill="hold">
                      <p:stCondLst>
                        <p:cond delay="indefinite"/>
                      </p:stCondLst>
                      <p:childTnLst>
                        <p:par>
                          <p:cTn id="289" fill="hold">
                            <p:stCondLst>
                              <p:cond delay="0"/>
                            </p:stCondLst>
                            <p:childTnLst>
                              <p:par>
                                <p:cTn id="290" presetID="22" presetClass="entr" presetSubtype="4" fill="hold" grpId="0" nodeType="clickEffect">
                                  <p:stCondLst>
                                    <p:cond delay="0"/>
                                  </p:stCondLst>
                                  <p:childTnLst>
                                    <p:set>
                                      <p:cBhvr>
                                        <p:cTn id="291" dur="1" fill="hold">
                                          <p:stCondLst>
                                            <p:cond delay="0"/>
                                          </p:stCondLst>
                                        </p:cTn>
                                        <p:tgtEl>
                                          <p:spTgt spid="43087"/>
                                        </p:tgtEl>
                                        <p:attrNameLst>
                                          <p:attrName>style.visibility</p:attrName>
                                        </p:attrNameLst>
                                      </p:cBhvr>
                                      <p:to>
                                        <p:strVal val="visible"/>
                                      </p:to>
                                    </p:set>
                                    <p:animEffect transition="in" filter="wipe(down)">
                                      <p:cBhvr>
                                        <p:cTn id="292" dur="500"/>
                                        <p:tgtEl>
                                          <p:spTgt spid="43087"/>
                                        </p:tgtEl>
                                      </p:cBhvr>
                                    </p:animEffect>
                                  </p:childTnLst>
                                </p:cTn>
                              </p:par>
                            </p:childTnLst>
                          </p:cTn>
                        </p:par>
                      </p:childTnLst>
                    </p:cTn>
                  </p:par>
                  <p:par>
                    <p:cTn id="293" fill="hold">
                      <p:stCondLst>
                        <p:cond delay="indefinite"/>
                      </p:stCondLst>
                      <p:childTnLst>
                        <p:par>
                          <p:cTn id="294" fill="hold">
                            <p:stCondLst>
                              <p:cond delay="0"/>
                            </p:stCondLst>
                            <p:childTnLst>
                              <p:par>
                                <p:cTn id="295" presetID="2" presetClass="entr" presetSubtype="4" fill="hold" grpId="0" nodeType="clickEffect">
                                  <p:stCondLst>
                                    <p:cond delay="0"/>
                                  </p:stCondLst>
                                  <p:childTnLst>
                                    <p:set>
                                      <p:cBhvr>
                                        <p:cTn id="296" dur="1" fill="hold">
                                          <p:stCondLst>
                                            <p:cond delay="0"/>
                                          </p:stCondLst>
                                        </p:cTn>
                                        <p:tgtEl>
                                          <p:spTgt spid="43088"/>
                                        </p:tgtEl>
                                        <p:attrNameLst>
                                          <p:attrName>style.visibility</p:attrName>
                                        </p:attrNameLst>
                                      </p:cBhvr>
                                      <p:to>
                                        <p:strVal val="visible"/>
                                      </p:to>
                                    </p:set>
                                    <p:anim calcmode="lin" valueType="num">
                                      <p:cBhvr additive="base">
                                        <p:cTn id="297" dur="500" fill="hold"/>
                                        <p:tgtEl>
                                          <p:spTgt spid="43088"/>
                                        </p:tgtEl>
                                        <p:attrNameLst>
                                          <p:attrName>ppt_x</p:attrName>
                                        </p:attrNameLst>
                                      </p:cBhvr>
                                      <p:tavLst>
                                        <p:tav tm="0">
                                          <p:val>
                                            <p:strVal val="#ppt_x"/>
                                          </p:val>
                                        </p:tav>
                                        <p:tav tm="100000">
                                          <p:val>
                                            <p:strVal val="#ppt_x"/>
                                          </p:val>
                                        </p:tav>
                                      </p:tavLst>
                                    </p:anim>
                                    <p:anim calcmode="lin" valueType="num">
                                      <p:cBhvr additive="base">
                                        <p:cTn id="298" dur="500" fill="hold"/>
                                        <p:tgtEl>
                                          <p:spTgt spid="43088"/>
                                        </p:tgtEl>
                                        <p:attrNameLst>
                                          <p:attrName>ppt_y</p:attrName>
                                        </p:attrNameLst>
                                      </p:cBhvr>
                                      <p:tavLst>
                                        <p:tav tm="0">
                                          <p:val>
                                            <p:strVal val="1+#ppt_h/2"/>
                                          </p:val>
                                        </p:tav>
                                        <p:tav tm="100000">
                                          <p:val>
                                            <p:strVal val="#ppt_y"/>
                                          </p:val>
                                        </p:tav>
                                      </p:tavLst>
                                    </p:anim>
                                  </p:childTnLst>
                                </p:cTn>
                              </p:par>
                            </p:childTnLst>
                          </p:cTn>
                        </p:par>
                      </p:childTnLst>
                    </p:cTn>
                  </p:par>
                  <p:par>
                    <p:cTn id="299" fill="hold">
                      <p:stCondLst>
                        <p:cond delay="indefinite"/>
                      </p:stCondLst>
                      <p:childTnLst>
                        <p:par>
                          <p:cTn id="300" fill="hold">
                            <p:stCondLst>
                              <p:cond delay="0"/>
                            </p:stCondLst>
                            <p:childTnLst>
                              <p:par>
                                <p:cTn id="301" presetID="22" presetClass="entr" presetSubtype="4" fill="hold" grpId="0" nodeType="clickEffect">
                                  <p:stCondLst>
                                    <p:cond delay="0"/>
                                  </p:stCondLst>
                                  <p:childTnLst>
                                    <p:set>
                                      <p:cBhvr>
                                        <p:cTn id="302" dur="1" fill="hold">
                                          <p:stCondLst>
                                            <p:cond delay="0"/>
                                          </p:stCondLst>
                                        </p:cTn>
                                        <p:tgtEl>
                                          <p:spTgt spid="43089"/>
                                        </p:tgtEl>
                                        <p:attrNameLst>
                                          <p:attrName>style.visibility</p:attrName>
                                        </p:attrNameLst>
                                      </p:cBhvr>
                                      <p:to>
                                        <p:strVal val="visible"/>
                                      </p:to>
                                    </p:set>
                                    <p:animEffect transition="in" filter="wipe(down)">
                                      <p:cBhvr>
                                        <p:cTn id="303" dur="500"/>
                                        <p:tgtEl>
                                          <p:spTgt spid="43089"/>
                                        </p:tgtEl>
                                      </p:cBhvr>
                                    </p:animEffect>
                                  </p:childTnLst>
                                </p:cTn>
                              </p:par>
                            </p:childTnLst>
                          </p:cTn>
                        </p:par>
                      </p:childTnLst>
                    </p:cTn>
                  </p:par>
                  <p:par>
                    <p:cTn id="304" fill="hold">
                      <p:stCondLst>
                        <p:cond delay="indefinite"/>
                      </p:stCondLst>
                      <p:childTnLst>
                        <p:par>
                          <p:cTn id="305" fill="hold">
                            <p:stCondLst>
                              <p:cond delay="0"/>
                            </p:stCondLst>
                            <p:childTnLst>
                              <p:par>
                                <p:cTn id="306" presetID="2" presetClass="entr" presetSubtype="4" fill="hold" grpId="0" nodeType="clickEffect">
                                  <p:stCondLst>
                                    <p:cond delay="0"/>
                                  </p:stCondLst>
                                  <p:childTnLst>
                                    <p:set>
                                      <p:cBhvr>
                                        <p:cTn id="307" dur="1" fill="hold">
                                          <p:stCondLst>
                                            <p:cond delay="0"/>
                                          </p:stCondLst>
                                        </p:cTn>
                                        <p:tgtEl>
                                          <p:spTgt spid="43094"/>
                                        </p:tgtEl>
                                        <p:attrNameLst>
                                          <p:attrName>style.visibility</p:attrName>
                                        </p:attrNameLst>
                                      </p:cBhvr>
                                      <p:to>
                                        <p:strVal val="visible"/>
                                      </p:to>
                                    </p:set>
                                    <p:anim calcmode="lin" valueType="num">
                                      <p:cBhvr additive="base">
                                        <p:cTn id="308" dur="500" fill="hold"/>
                                        <p:tgtEl>
                                          <p:spTgt spid="43094"/>
                                        </p:tgtEl>
                                        <p:attrNameLst>
                                          <p:attrName>ppt_x</p:attrName>
                                        </p:attrNameLst>
                                      </p:cBhvr>
                                      <p:tavLst>
                                        <p:tav tm="0">
                                          <p:val>
                                            <p:strVal val="#ppt_x"/>
                                          </p:val>
                                        </p:tav>
                                        <p:tav tm="100000">
                                          <p:val>
                                            <p:strVal val="#ppt_x"/>
                                          </p:val>
                                        </p:tav>
                                      </p:tavLst>
                                    </p:anim>
                                    <p:anim calcmode="lin" valueType="num">
                                      <p:cBhvr additive="base">
                                        <p:cTn id="309" dur="500" fill="hold"/>
                                        <p:tgtEl>
                                          <p:spTgt spid="43094"/>
                                        </p:tgtEl>
                                        <p:attrNameLst>
                                          <p:attrName>ppt_y</p:attrName>
                                        </p:attrNameLst>
                                      </p:cBhvr>
                                      <p:tavLst>
                                        <p:tav tm="0">
                                          <p:val>
                                            <p:strVal val="1+#ppt_h/2"/>
                                          </p:val>
                                        </p:tav>
                                        <p:tav tm="100000">
                                          <p:val>
                                            <p:strVal val="#ppt_y"/>
                                          </p:val>
                                        </p:tav>
                                      </p:tavLst>
                                    </p:anim>
                                  </p:childTnLst>
                                </p:cTn>
                              </p:par>
                            </p:childTnLst>
                          </p:cTn>
                        </p:par>
                      </p:childTnLst>
                    </p:cTn>
                  </p:par>
                  <p:par>
                    <p:cTn id="310" fill="hold">
                      <p:stCondLst>
                        <p:cond delay="indefinite"/>
                      </p:stCondLst>
                      <p:childTnLst>
                        <p:par>
                          <p:cTn id="311" fill="hold">
                            <p:stCondLst>
                              <p:cond delay="0"/>
                            </p:stCondLst>
                            <p:childTnLst>
                              <p:par>
                                <p:cTn id="312" presetID="22" presetClass="entr" presetSubtype="4" fill="hold" grpId="0" nodeType="clickEffect">
                                  <p:stCondLst>
                                    <p:cond delay="0"/>
                                  </p:stCondLst>
                                  <p:childTnLst>
                                    <p:set>
                                      <p:cBhvr>
                                        <p:cTn id="313" dur="1" fill="hold">
                                          <p:stCondLst>
                                            <p:cond delay="0"/>
                                          </p:stCondLst>
                                        </p:cTn>
                                        <p:tgtEl>
                                          <p:spTgt spid="43090"/>
                                        </p:tgtEl>
                                        <p:attrNameLst>
                                          <p:attrName>style.visibility</p:attrName>
                                        </p:attrNameLst>
                                      </p:cBhvr>
                                      <p:to>
                                        <p:strVal val="visible"/>
                                      </p:to>
                                    </p:set>
                                    <p:animEffect transition="in" filter="wipe(down)">
                                      <p:cBhvr>
                                        <p:cTn id="314" dur="500"/>
                                        <p:tgtEl>
                                          <p:spTgt spid="43090"/>
                                        </p:tgtEl>
                                      </p:cBhvr>
                                    </p:animEffect>
                                  </p:childTnLst>
                                </p:cTn>
                              </p:par>
                            </p:childTnLst>
                          </p:cTn>
                        </p:par>
                      </p:childTnLst>
                    </p:cTn>
                  </p:par>
                  <p:par>
                    <p:cTn id="315" fill="hold">
                      <p:stCondLst>
                        <p:cond delay="indefinite"/>
                      </p:stCondLst>
                      <p:childTnLst>
                        <p:par>
                          <p:cTn id="316" fill="hold">
                            <p:stCondLst>
                              <p:cond delay="0"/>
                            </p:stCondLst>
                            <p:childTnLst>
                              <p:par>
                                <p:cTn id="317" presetID="2" presetClass="entr" presetSubtype="4" fill="hold" grpId="0" nodeType="clickEffect">
                                  <p:stCondLst>
                                    <p:cond delay="0"/>
                                  </p:stCondLst>
                                  <p:childTnLst>
                                    <p:set>
                                      <p:cBhvr>
                                        <p:cTn id="318" dur="1" fill="hold">
                                          <p:stCondLst>
                                            <p:cond delay="0"/>
                                          </p:stCondLst>
                                        </p:cTn>
                                        <p:tgtEl>
                                          <p:spTgt spid="43095"/>
                                        </p:tgtEl>
                                        <p:attrNameLst>
                                          <p:attrName>style.visibility</p:attrName>
                                        </p:attrNameLst>
                                      </p:cBhvr>
                                      <p:to>
                                        <p:strVal val="visible"/>
                                      </p:to>
                                    </p:set>
                                    <p:anim calcmode="lin" valueType="num">
                                      <p:cBhvr additive="base">
                                        <p:cTn id="319" dur="500" fill="hold"/>
                                        <p:tgtEl>
                                          <p:spTgt spid="43095"/>
                                        </p:tgtEl>
                                        <p:attrNameLst>
                                          <p:attrName>ppt_x</p:attrName>
                                        </p:attrNameLst>
                                      </p:cBhvr>
                                      <p:tavLst>
                                        <p:tav tm="0">
                                          <p:val>
                                            <p:strVal val="#ppt_x"/>
                                          </p:val>
                                        </p:tav>
                                        <p:tav tm="100000">
                                          <p:val>
                                            <p:strVal val="#ppt_x"/>
                                          </p:val>
                                        </p:tav>
                                      </p:tavLst>
                                    </p:anim>
                                    <p:anim calcmode="lin" valueType="num">
                                      <p:cBhvr additive="base">
                                        <p:cTn id="320" dur="500" fill="hold"/>
                                        <p:tgtEl>
                                          <p:spTgt spid="43095"/>
                                        </p:tgtEl>
                                        <p:attrNameLst>
                                          <p:attrName>ppt_y</p:attrName>
                                        </p:attrNameLst>
                                      </p:cBhvr>
                                      <p:tavLst>
                                        <p:tav tm="0">
                                          <p:val>
                                            <p:strVal val="1+#ppt_h/2"/>
                                          </p:val>
                                        </p:tav>
                                        <p:tav tm="100000">
                                          <p:val>
                                            <p:strVal val="#ppt_y"/>
                                          </p:val>
                                        </p:tav>
                                      </p:tavLst>
                                    </p:anim>
                                  </p:childTnLst>
                                </p:cTn>
                              </p:par>
                            </p:childTnLst>
                          </p:cTn>
                        </p:par>
                      </p:childTnLst>
                    </p:cTn>
                  </p:par>
                  <p:par>
                    <p:cTn id="321" fill="hold">
                      <p:stCondLst>
                        <p:cond delay="indefinite"/>
                      </p:stCondLst>
                      <p:childTnLst>
                        <p:par>
                          <p:cTn id="322" fill="hold">
                            <p:stCondLst>
                              <p:cond delay="0"/>
                            </p:stCondLst>
                            <p:childTnLst>
                              <p:par>
                                <p:cTn id="323" presetID="22" presetClass="entr" presetSubtype="4" fill="hold" grpId="0" nodeType="clickEffect">
                                  <p:stCondLst>
                                    <p:cond delay="0"/>
                                  </p:stCondLst>
                                  <p:childTnLst>
                                    <p:set>
                                      <p:cBhvr>
                                        <p:cTn id="324" dur="1" fill="hold">
                                          <p:stCondLst>
                                            <p:cond delay="0"/>
                                          </p:stCondLst>
                                        </p:cTn>
                                        <p:tgtEl>
                                          <p:spTgt spid="43091"/>
                                        </p:tgtEl>
                                        <p:attrNameLst>
                                          <p:attrName>style.visibility</p:attrName>
                                        </p:attrNameLst>
                                      </p:cBhvr>
                                      <p:to>
                                        <p:strVal val="visible"/>
                                      </p:to>
                                    </p:set>
                                    <p:animEffect transition="in" filter="wipe(down)">
                                      <p:cBhvr>
                                        <p:cTn id="325" dur="500"/>
                                        <p:tgtEl>
                                          <p:spTgt spid="43091"/>
                                        </p:tgtEl>
                                      </p:cBhvr>
                                    </p:animEffect>
                                  </p:childTnLst>
                                </p:cTn>
                              </p:par>
                            </p:childTnLst>
                          </p:cTn>
                        </p:par>
                      </p:childTnLst>
                    </p:cTn>
                  </p:par>
                  <p:par>
                    <p:cTn id="326" fill="hold">
                      <p:stCondLst>
                        <p:cond delay="indefinite"/>
                      </p:stCondLst>
                      <p:childTnLst>
                        <p:par>
                          <p:cTn id="327" fill="hold">
                            <p:stCondLst>
                              <p:cond delay="0"/>
                            </p:stCondLst>
                            <p:childTnLst>
                              <p:par>
                                <p:cTn id="328" presetID="2" presetClass="entr" presetSubtype="4" fill="hold" grpId="0" nodeType="clickEffect">
                                  <p:stCondLst>
                                    <p:cond delay="0"/>
                                  </p:stCondLst>
                                  <p:childTnLst>
                                    <p:set>
                                      <p:cBhvr>
                                        <p:cTn id="329" dur="1" fill="hold">
                                          <p:stCondLst>
                                            <p:cond delay="0"/>
                                          </p:stCondLst>
                                        </p:cTn>
                                        <p:tgtEl>
                                          <p:spTgt spid="43096"/>
                                        </p:tgtEl>
                                        <p:attrNameLst>
                                          <p:attrName>style.visibility</p:attrName>
                                        </p:attrNameLst>
                                      </p:cBhvr>
                                      <p:to>
                                        <p:strVal val="visible"/>
                                      </p:to>
                                    </p:set>
                                    <p:anim calcmode="lin" valueType="num">
                                      <p:cBhvr additive="base">
                                        <p:cTn id="330" dur="500" fill="hold"/>
                                        <p:tgtEl>
                                          <p:spTgt spid="43096"/>
                                        </p:tgtEl>
                                        <p:attrNameLst>
                                          <p:attrName>ppt_x</p:attrName>
                                        </p:attrNameLst>
                                      </p:cBhvr>
                                      <p:tavLst>
                                        <p:tav tm="0">
                                          <p:val>
                                            <p:strVal val="#ppt_x"/>
                                          </p:val>
                                        </p:tav>
                                        <p:tav tm="100000">
                                          <p:val>
                                            <p:strVal val="#ppt_x"/>
                                          </p:val>
                                        </p:tav>
                                      </p:tavLst>
                                    </p:anim>
                                    <p:anim calcmode="lin" valueType="num">
                                      <p:cBhvr additive="base">
                                        <p:cTn id="331" dur="500" fill="hold"/>
                                        <p:tgtEl>
                                          <p:spTgt spid="43096"/>
                                        </p:tgtEl>
                                        <p:attrNameLst>
                                          <p:attrName>ppt_y</p:attrName>
                                        </p:attrNameLst>
                                      </p:cBhvr>
                                      <p:tavLst>
                                        <p:tav tm="0">
                                          <p:val>
                                            <p:strVal val="1+#ppt_h/2"/>
                                          </p:val>
                                        </p:tav>
                                        <p:tav tm="100000">
                                          <p:val>
                                            <p:strVal val="#ppt_y"/>
                                          </p:val>
                                        </p:tav>
                                      </p:tavLst>
                                    </p:anim>
                                  </p:childTnLst>
                                </p:cTn>
                              </p:par>
                            </p:childTnLst>
                          </p:cTn>
                        </p:par>
                      </p:childTnLst>
                    </p:cTn>
                  </p:par>
                  <p:par>
                    <p:cTn id="332" fill="hold">
                      <p:stCondLst>
                        <p:cond delay="indefinite"/>
                      </p:stCondLst>
                      <p:childTnLst>
                        <p:par>
                          <p:cTn id="333" fill="hold">
                            <p:stCondLst>
                              <p:cond delay="0"/>
                            </p:stCondLst>
                            <p:childTnLst>
                              <p:par>
                                <p:cTn id="334" presetID="22" presetClass="entr" presetSubtype="4" fill="hold" grpId="0" nodeType="clickEffect">
                                  <p:stCondLst>
                                    <p:cond delay="0"/>
                                  </p:stCondLst>
                                  <p:childTnLst>
                                    <p:set>
                                      <p:cBhvr>
                                        <p:cTn id="335" dur="1" fill="hold">
                                          <p:stCondLst>
                                            <p:cond delay="0"/>
                                          </p:stCondLst>
                                        </p:cTn>
                                        <p:tgtEl>
                                          <p:spTgt spid="43092"/>
                                        </p:tgtEl>
                                        <p:attrNameLst>
                                          <p:attrName>style.visibility</p:attrName>
                                        </p:attrNameLst>
                                      </p:cBhvr>
                                      <p:to>
                                        <p:strVal val="visible"/>
                                      </p:to>
                                    </p:set>
                                    <p:animEffect transition="in" filter="wipe(down)">
                                      <p:cBhvr>
                                        <p:cTn id="336" dur="500"/>
                                        <p:tgtEl>
                                          <p:spTgt spid="43092"/>
                                        </p:tgtEl>
                                      </p:cBhvr>
                                    </p:animEffect>
                                  </p:childTnLst>
                                </p:cTn>
                              </p:par>
                            </p:childTnLst>
                          </p:cTn>
                        </p:par>
                      </p:childTnLst>
                    </p:cTn>
                  </p:par>
                  <p:par>
                    <p:cTn id="337" fill="hold">
                      <p:stCondLst>
                        <p:cond delay="indefinite"/>
                      </p:stCondLst>
                      <p:childTnLst>
                        <p:par>
                          <p:cTn id="338" fill="hold">
                            <p:stCondLst>
                              <p:cond delay="0"/>
                            </p:stCondLst>
                            <p:childTnLst>
                              <p:par>
                                <p:cTn id="339" presetID="2" presetClass="entr" presetSubtype="4" fill="hold" grpId="0" nodeType="clickEffect">
                                  <p:stCondLst>
                                    <p:cond delay="0"/>
                                  </p:stCondLst>
                                  <p:childTnLst>
                                    <p:set>
                                      <p:cBhvr>
                                        <p:cTn id="340" dur="1" fill="hold">
                                          <p:stCondLst>
                                            <p:cond delay="0"/>
                                          </p:stCondLst>
                                        </p:cTn>
                                        <p:tgtEl>
                                          <p:spTgt spid="43097"/>
                                        </p:tgtEl>
                                        <p:attrNameLst>
                                          <p:attrName>style.visibility</p:attrName>
                                        </p:attrNameLst>
                                      </p:cBhvr>
                                      <p:to>
                                        <p:strVal val="visible"/>
                                      </p:to>
                                    </p:set>
                                    <p:anim calcmode="lin" valueType="num">
                                      <p:cBhvr additive="base">
                                        <p:cTn id="341" dur="500" fill="hold"/>
                                        <p:tgtEl>
                                          <p:spTgt spid="43097"/>
                                        </p:tgtEl>
                                        <p:attrNameLst>
                                          <p:attrName>ppt_x</p:attrName>
                                        </p:attrNameLst>
                                      </p:cBhvr>
                                      <p:tavLst>
                                        <p:tav tm="0">
                                          <p:val>
                                            <p:strVal val="#ppt_x"/>
                                          </p:val>
                                        </p:tav>
                                        <p:tav tm="100000">
                                          <p:val>
                                            <p:strVal val="#ppt_x"/>
                                          </p:val>
                                        </p:tav>
                                      </p:tavLst>
                                    </p:anim>
                                    <p:anim calcmode="lin" valueType="num">
                                      <p:cBhvr additive="base">
                                        <p:cTn id="342" dur="500" fill="hold"/>
                                        <p:tgtEl>
                                          <p:spTgt spid="43097"/>
                                        </p:tgtEl>
                                        <p:attrNameLst>
                                          <p:attrName>ppt_y</p:attrName>
                                        </p:attrNameLst>
                                      </p:cBhvr>
                                      <p:tavLst>
                                        <p:tav tm="0">
                                          <p:val>
                                            <p:strVal val="1+#ppt_h/2"/>
                                          </p:val>
                                        </p:tav>
                                        <p:tav tm="100000">
                                          <p:val>
                                            <p:strVal val="#ppt_y"/>
                                          </p:val>
                                        </p:tav>
                                      </p:tavLst>
                                    </p:anim>
                                  </p:childTnLst>
                                </p:cTn>
                              </p:par>
                            </p:childTnLst>
                          </p:cTn>
                        </p:par>
                      </p:childTnLst>
                    </p:cTn>
                  </p:par>
                  <p:par>
                    <p:cTn id="343" fill="hold">
                      <p:stCondLst>
                        <p:cond delay="indefinite"/>
                      </p:stCondLst>
                      <p:childTnLst>
                        <p:par>
                          <p:cTn id="344" fill="hold">
                            <p:stCondLst>
                              <p:cond delay="0"/>
                            </p:stCondLst>
                            <p:childTnLst>
                              <p:par>
                                <p:cTn id="345" presetID="22" presetClass="entr" presetSubtype="4" fill="hold" grpId="0" nodeType="clickEffect">
                                  <p:stCondLst>
                                    <p:cond delay="0"/>
                                  </p:stCondLst>
                                  <p:childTnLst>
                                    <p:set>
                                      <p:cBhvr>
                                        <p:cTn id="346" dur="1" fill="hold">
                                          <p:stCondLst>
                                            <p:cond delay="0"/>
                                          </p:stCondLst>
                                        </p:cTn>
                                        <p:tgtEl>
                                          <p:spTgt spid="43093"/>
                                        </p:tgtEl>
                                        <p:attrNameLst>
                                          <p:attrName>style.visibility</p:attrName>
                                        </p:attrNameLst>
                                      </p:cBhvr>
                                      <p:to>
                                        <p:strVal val="visible"/>
                                      </p:to>
                                    </p:set>
                                    <p:animEffect transition="in" filter="wipe(down)">
                                      <p:cBhvr>
                                        <p:cTn id="347" dur="500"/>
                                        <p:tgtEl>
                                          <p:spTgt spid="43093"/>
                                        </p:tgtEl>
                                      </p:cBhvr>
                                    </p:animEffect>
                                  </p:childTnLst>
                                </p:cTn>
                              </p:par>
                            </p:childTnLst>
                          </p:cTn>
                        </p:par>
                      </p:childTnLst>
                    </p:cTn>
                  </p:par>
                  <p:par>
                    <p:cTn id="348" fill="hold">
                      <p:stCondLst>
                        <p:cond delay="indefinite"/>
                      </p:stCondLst>
                      <p:childTnLst>
                        <p:par>
                          <p:cTn id="349" fill="hold">
                            <p:stCondLst>
                              <p:cond delay="0"/>
                            </p:stCondLst>
                            <p:childTnLst>
                              <p:par>
                                <p:cTn id="350" presetID="2" presetClass="entr" presetSubtype="4" fill="hold" grpId="0" nodeType="clickEffect">
                                  <p:stCondLst>
                                    <p:cond delay="0"/>
                                  </p:stCondLst>
                                  <p:childTnLst>
                                    <p:set>
                                      <p:cBhvr>
                                        <p:cTn id="351" dur="1" fill="hold">
                                          <p:stCondLst>
                                            <p:cond delay="0"/>
                                          </p:stCondLst>
                                        </p:cTn>
                                        <p:tgtEl>
                                          <p:spTgt spid="43098"/>
                                        </p:tgtEl>
                                        <p:attrNameLst>
                                          <p:attrName>style.visibility</p:attrName>
                                        </p:attrNameLst>
                                      </p:cBhvr>
                                      <p:to>
                                        <p:strVal val="visible"/>
                                      </p:to>
                                    </p:set>
                                    <p:anim calcmode="lin" valueType="num">
                                      <p:cBhvr additive="base">
                                        <p:cTn id="352" dur="500" fill="hold"/>
                                        <p:tgtEl>
                                          <p:spTgt spid="43098"/>
                                        </p:tgtEl>
                                        <p:attrNameLst>
                                          <p:attrName>ppt_x</p:attrName>
                                        </p:attrNameLst>
                                      </p:cBhvr>
                                      <p:tavLst>
                                        <p:tav tm="0">
                                          <p:val>
                                            <p:strVal val="#ppt_x"/>
                                          </p:val>
                                        </p:tav>
                                        <p:tav tm="100000">
                                          <p:val>
                                            <p:strVal val="#ppt_x"/>
                                          </p:val>
                                        </p:tav>
                                      </p:tavLst>
                                    </p:anim>
                                    <p:anim calcmode="lin" valueType="num">
                                      <p:cBhvr additive="base">
                                        <p:cTn id="353" dur="500" fill="hold"/>
                                        <p:tgtEl>
                                          <p:spTgt spid="43098"/>
                                        </p:tgtEl>
                                        <p:attrNameLst>
                                          <p:attrName>ppt_y</p:attrName>
                                        </p:attrNameLst>
                                      </p:cBhvr>
                                      <p:tavLst>
                                        <p:tav tm="0">
                                          <p:val>
                                            <p:strVal val="1+#ppt_h/2"/>
                                          </p:val>
                                        </p:tav>
                                        <p:tav tm="100000">
                                          <p:val>
                                            <p:strVal val="#ppt_y"/>
                                          </p:val>
                                        </p:tav>
                                      </p:tavLst>
                                    </p:anim>
                                  </p:childTnLst>
                                </p:cTn>
                              </p:par>
                            </p:childTnLst>
                          </p:cTn>
                        </p:par>
                      </p:childTnLst>
                    </p:cTn>
                  </p:par>
                  <p:par>
                    <p:cTn id="354" fill="hold">
                      <p:stCondLst>
                        <p:cond delay="indefinite"/>
                      </p:stCondLst>
                      <p:childTnLst>
                        <p:par>
                          <p:cTn id="355" fill="hold">
                            <p:stCondLst>
                              <p:cond delay="0"/>
                            </p:stCondLst>
                            <p:childTnLst>
                              <p:par>
                                <p:cTn id="356" presetID="22" presetClass="entr" presetSubtype="4" fill="hold" grpId="0" nodeType="clickEffect">
                                  <p:stCondLst>
                                    <p:cond delay="0"/>
                                  </p:stCondLst>
                                  <p:childTnLst>
                                    <p:set>
                                      <p:cBhvr>
                                        <p:cTn id="357" dur="1" fill="hold">
                                          <p:stCondLst>
                                            <p:cond delay="0"/>
                                          </p:stCondLst>
                                        </p:cTn>
                                        <p:tgtEl>
                                          <p:spTgt spid="43099"/>
                                        </p:tgtEl>
                                        <p:attrNameLst>
                                          <p:attrName>style.visibility</p:attrName>
                                        </p:attrNameLst>
                                      </p:cBhvr>
                                      <p:to>
                                        <p:strVal val="visible"/>
                                      </p:to>
                                    </p:set>
                                    <p:animEffect transition="in" filter="wipe(down)">
                                      <p:cBhvr>
                                        <p:cTn id="358" dur="500"/>
                                        <p:tgtEl>
                                          <p:spTgt spid="43099"/>
                                        </p:tgtEl>
                                      </p:cBhvr>
                                    </p:animEffect>
                                  </p:childTnLst>
                                </p:cTn>
                              </p:par>
                            </p:childTnLst>
                          </p:cTn>
                        </p:par>
                      </p:childTnLst>
                    </p:cTn>
                  </p:par>
                  <p:par>
                    <p:cTn id="359" fill="hold">
                      <p:stCondLst>
                        <p:cond delay="indefinite"/>
                      </p:stCondLst>
                      <p:childTnLst>
                        <p:par>
                          <p:cTn id="360" fill="hold">
                            <p:stCondLst>
                              <p:cond delay="0"/>
                            </p:stCondLst>
                            <p:childTnLst>
                              <p:par>
                                <p:cTn id="361" presetID="22" presetClass="entr" presetSubtype="8" fill="hold" grpId="0" nodeType="clickEffect">
                                  <p:stCondLst>
                                    <p:cond delay="0"/>
                                  </p:stCondLst>
                                  <p:childTnLst>
                                    <p:set>
                                      <p:cBhvr>
                                        <p:cTn id="362" dur="1" fill="hold">
                                          <p:stCondLst>
                                            <p:cond delay="0"/>
                                          </p:stCondLst>
                                        </p:cTn>
                                        <p:tgtEl>
                                          <p:spTgt spid="43100"/>
                                        </p:tgtEl>
                                        <p:attrNameLst>
                                          <p:attrName>style.visibility</p:attrName>
                                        </p:attrNameLst>
                                      </p:cBhvr>
                                      <p:to>
                                        <p:strVal val="visible"/>
                                      </p:to>
                                    </p:set>
                                    <p:animEffect transition="in" filter="wipe(left)">
                                      <p:cBhvr>
                                        <p:cTn id="363" dur="500"/>
                                        <p:tgtEl>
                                          <p:spTgt spid="43100"/>
                                        </p:tgtEl>
                                      </p:cBhvr>
                                    </p:animEffect>
                                  </p:childTnLst>
                                </p:cTn>
                              </p:par>
                            </p:childTnLst>
                          </p:cTn>
                        </p:par>
                      </p:childTnLst>
                    </p:cTn>
                  </p:par>
                  <p:par>
                    <p:cTn id="364" fill="hold">
                      <p:stCondLst>
                        <p:cond delay="indefinite"/>
                      </p:stCondLst>
                      <p:childTnLst>
                        <p:par>
                          <p:cTn id="365" fill="hold">
                            <p:stCondLst>
                              <p:cond delay="0"/>
                            </p:stCondLst>
                            <p:childTnLst>
                              <p:par>
                                <p:cTn id="366" presetID="22" presetClass="entr" presetSubtype="8" fill="hold" grpId="0" nodeType="clickEffect">
                                  <p:stCondLst>
                                    <p:cond delay="0"/>
                                  </p:stCondLst>
                                  <p:childTnLst>
                                    <p:set>
                                      <p:cBhvr>
                                        <p:cTn id="367" dur="1" fill="hold">
                                          <p:stCondLst>
                                            <p:cond delay="0"/>
                                          </p:stCondLst>
                                        </p:cTn>
                                        <p:tgtEl>
                                          <p:spTgt spid="43101"/>
                                        </p:tgtEl>
                                        <p:attrNameLst>
                                          <p:attrName>style.visibility</p:attrName>
                                        </p:attrNameLst>
                                      </p:cBhvr>
                                      <p:to>
                                        <p:strVal val="visible"/>
                                      </p:to>
                                    </p:set>
                                    <p:animEffect transition="in" filter="wipe(left)">
                                      <p:cBhvr>
                                        <p:cTn id="368" dur="500"/>
                                        <p:tgtEl>
                                          <p:spTgt spid="43101"/>
                                        </p:tgtEl>
                                      </p:cBhvr>
                                    </p:animEffect>
                                  </p:childTnLst>
                                </p:cTn>
                              </p:par>
                            </p:childTnLst>
                          </p:cTn>
                        </p:par>
                      </p:childTnLst>
                    </p:cTn>
                  </p:par>
                  <p:par>
                    <p:cTn id="369" fill="hold">
                      <p:stCondLst>
                        <p:cond delay="indefinite"/>
                      </p:stCondLst>
                      <p:childTnLst>
                        <p:par>
                          <p:cTn id="370" fill="hold">
                            <p:stCondLst>
                              <p:cond delay="0"/>
                            </p:stCondLst>
                            <p:childTnLst>
                              <p:par>
                                <p:cTn id="371" presetID="22" presetClass="entr" presetSubtype="8" fill="hold" grpId="0" nodeType="clickEffect">
                                  <p:stCondLst>
                                    <p:cond delay="0"/>
                                  </p:stCondLst>
                                  <p:childTnLst>
                                    <p:set>
                                      <p:cBhvr>
                                        <p:cTn id="372" dur="1" fill="hold">
                                          <p:stCondLst>
                                            <p:cond delay="0"/>
                                          </p:stCondLst>
                                        </p:cTn>
                                        <p:tgtEl>
                                          <p:spTgt spid="43103"/>
                                        </p:tgtEl>
                                        <p:attrNameLst>
                                          <p:attrName>style.visibility</p:attrName>
                                        </p:attrNameLst>
                                      </p:cBhvr>
                                      <p:to>
                                        <p:strVal val="visible"/>
                                      </p:to>
                                    </p:set>
                                    <p:animEffect transition="in" filter="wipe(left)">
                                      <p:cBhvr>
                                        <p:cTn id="373" dur="500"/>
                                        <p:tgtEl>
                                          <p:spTgt spid="43103"/>
                                        </p:tgtEl>
                                      </p:cBhvr>
                                    </p:animEffect>
                                  </p:childTnLst>
                                </p:cTn>
                              </p:par>
                            </p:childTnLst>
                          </p:cTn>
                        </p:par>
                      </p:childTnLst>
                    </p:cTn>
                  </p:par>
                  <p:par>
                    <p:cTn id="374" fill="hold">
                      <p:stCondLst>
                        <p:cond delay="indefinite"/>
                      </p:stCondLst>
                      <p:childTnLst>
                        <p:par>
                          <p:cTn id="375" fill="hold">
                            <p:stCondLst>
                              <p:cond delay="0"/>
                            </p:stCondLst>
                            <p:childTnLst>
                              <p:par>
                                <p:cTn id="376" presetID="22" presetClass="entr" presetSubtype="8" fill="hold" grpId="0" nodeType="clickEffect">
                                  <p:stCondLst>
                                    <p:cond delay="0"/>
                                  </p:stCondLst>
                                  <p:childTnLst>
                                    <p:set>
                                      <p:cBhvr>
                                        <p:cTn id="377" dur="1" fill="hold">
                                          <p:stCondLst>
                                            <p:cond delay="0"/>
                                          </p:stCondLst>
                                        </p:cTn>
                                        <p:tgtEl>
                                          <p:spTgt spid="43104"/>
                                        </p:tgtEl>
                                        <p:attrNameLst>
                                          <p:attrName>style.visibility</p:attrName>
                                        </p:attrNameLst>
                                      </p:cBhvr>
                                      <p:to>
                                        <p:strVal val="visible"/>
                                      </p:to>
                                    </p:set>
                                    <p:animEffect transition="in" filter="wipe(left)">
                                      <p:cBhvr>
                                        <p:cTn id="378" dur="500"/>
                                        <p:tgtEl>
                                          <p:spTgt spid="43104"/>
                                        </p:tgtEl>
                                      </p:cBhvr>
                                    </p:animEffect>
                                  </p:childTnLst>
                                </p:cTn>
                              </p:par>
                            </p:childTnLst>
                          </p:cTn>
                        </p:par>
                      </p:childTnLst>
                    </p:cTn>
                  </p:par>
                  <p:par>
                    <p:cTn id="379" fill="hold">
                      <p:stCondLst>
                        <p:cond delay="indefinite"/>
                      </p:stCondLst>
                      <p:childTnLst>
                        <p:par>
                          <p:cTn id="380" fill="hold">
                            <p:stCondLst>
                              <p:cond delay="0"/>
                            </p:stCondLst>
                            <p:childTnLst>
                              <p:par>
                                <p:cTn id="381" presetID="22" presetClass="entr" presetSubtype="8" fill="hold" grpId="0" nodeType="clickEffect">
                                  <p:stCondLst>
                                    <p:cond delay="0"/>
                                  </p:stCondLst>
                                  <p:childTnLst>
                                    <p:set>
                                      <p:cBhvr>
                                        <p:cTn id="382" dur="1" fill="hold">
                                          <p:stCondLst>
                                            <p:cond delay="0"/>
                                          </p:stCondLst>
                                        </p:cTn>
                                        <p:tgtEl>
                                          <p:spTgt spid="43105"/>
                                        </p:tgtEl>
                                        <p:attrNameLst>
                                          <p:attrName>style.visibility</p:attrName>
                                        </p:attrNameLst>
                                      </p:cBhvr>
                                      <p:to>
                                        <p:strVal val="visible"/>
                                      </p:to>
                                    </p:set>
                                    <p:animEffect transition="in" filter="wipe(left)">
                                      <p:cBhvr>
                                        <p:cTn id="383" dur="500"/>
                                        <p:tgtEl>
                                          <p:spTgt spid="43105"/>
                                        </p:tgtEl>
                                      </p:cBhvr>
                                    </p:animEffect>
                                  </p:childTnLst>
                                </p:cTn>
                              </p:par>
                            </p:childTnLst>
                          </p:cTn>
                        </p:par>
                      </p:childTnLst>
                    </p:cTn>
                  </p:par>
                  <p:par>
                    <p:cTn id="384" fill="hold">
                      <p:stCondLst>
                        <p:cond delay="indefinite"/>
                      </p:stCondLst>
                      <p:childTnLst>
                        <p:par>
                          <p:cTn id="385" fill="hold">
                            <p:stCondLst>
                              <p:cond delay="0"/>
                            </p:stCondLst>
                            <p:childTnLst>
                              <p:par>
                                <p:cTn id="386" presetID="22" presetClass="entr" presetSubtype="8" fill="hold" grpId="0" nodeType="clickEffect">
                                  <p:stCondLst>
                                    <p:cond delay="0"/>
                                  </p:stCondLst>
                                  <p:childTnLst>
                                    <p:set>
                                      <p:cBhvr>
                                        <p:cTn id="387" dur="1" fill="hold">
                                          <p:stCondLst>
                                            <p:cond delay="0"/>
                                          </p:stCondLst>
                                        </p:cTn>
                                        <p:tgtEl>
                                          <p:spTgt spid="43106"/>
                                        </p:tgtEl>
                                        <p:attrNameLst>
                                          <p:attrName>style.visibility</p:attrName>
                                        </p:attrNameLst>
                                      </p:cBhvr>
                                      <p:to>
                                        <p:strVal val="visible"/>
                                      </p:to>
                                    </p:set>
                                    <p:animEffect transition="in" filter="wipe(left)">
                                      <p:cBhvr>
                                        <p:cTn id="388" dur="500"/>
                                        <p:tgtEl>
                                          <p:spTgt spid="43106"/>
                                        </p:tgtEl>
                                      </p:cBhvr>
                                    </p:animEffect>
                                  </p:childTnLst>
                                </p:cTn>
                              </p:par>
                            </p:childTnLst>
                          </p:cTn>
                        </p:par>
                      </p:childTnLst>
                    </p:cTn>
                  </p:par>
                  <p:par>
                    <p:cTn id="389" fill="hold">
                      <p:stCondLst>
                        <p:cond delay="indefinite"/>
                      </p:stCondLst>
                      <p:childTnLst>
                        <p:par>
                          <p:cTn id="390" fill="hold">
                            <p:stCondLst>
                              <p:cond delay="0"/>
                            </p:stCondLst>
                            <p:childTnLst>
                              <p:par>
                                <p:cTn id="391" presetID="22" presetClass="entr" presetSubtype="8" fill="hold" grpId="0" nodeType="clickEffect">
                                  <p:stCondLst>
                                    <p:cond delay="0"/>
                                  </p:stCondLst>
                                  <p:childTnLst>
                                    <p:set>
                                      <p:cBhvr>
                                        <p:cTn id="392" dur="1" fill="hold">
                                          <p:stCondLst>
                                            <p:cond delay="0"/>
                                          </p:stCondLst>
                                        </p:cTn>
                                        <p:tgtEl>
                                          <p:spTgt spid="43107"/>
                                        </p:tgtEl>
                                        <p:attrNameLst>
                                          <p:attrName>style.visibility</p:attrName>
                                        </p:attrNameLst>
                                      </p:cBhvr>
                                      <p:to>
                                        <p:strVal val="visible"/>
                                      </p:to>
                                    </p:set>
                                    <p:animEffect transition="in" filter="wipe(left)">
                                      <p:cBhvr>
                                        <p:cTn id="393" dur="500"/>
                                        <p:tgtEl>
                                          <p:spTgt spid="43107"/>
                                        </p:tgtEl>
                                      </p:cBhvr>
                                    </p:animEffect>
                                  </p:childTnLst>
                                </p:cTn>
                              </p:par>
                            </p:childTnLst>
                          </p:cTn>
                        </p:par>
                      </p:childTnLst>
                    </p:cTn>
                  </p:par>
                  <p:par>
                    <p:cTn id="394" fill="hold">
                      <p:stCondLst>
                        <p:cond delay="indefinite"/>
                      </p:stCondLst>
                      <p:childTnLst>
                        <p:par>
                          <p:cTn id="395" fill="hold">
                            <p:stCondLst>
                              <p:cond delay="0"/>
                            </p:stCondLst>
                            <p:childTnLst>
                              <p:par>
                                <p:cTn id="396" presetID="22" presetClass="entr" presetSubtype="8" fill="hold" grpId="0" nodeType="clickEffect">
                                  <p:stCondLst>
                                    <p:cond delay="0"/>
                                  </p:stCondLst>
                                  <p:childTnLst>
                                    <p:set>
                                      <p:cBhvr>
                                        <p:cTn id="397" dur="1" fill="hold">
                                          <p:stCondLst>
                                            <p:cond delay="0"/>
                                          </p:stCondLst>
                                        </p:cTn>
                                        <p:tgtEl>
                                          <p:spTgt spid="43110"/>
                                        </p:tgtEl>
                                        <p:attrNameLst>
                                          <p:attrName>style.visibility</p:attrName>
                                        </p:attrNameLst>
                                      </p:cBhvr>
                                      <p:to>
                                        <p:strVal val="visible"/>
                                      </p:to>
                                    </p:set>
                                    <p:animEffect transition="in" filter="wipe(left)">
                                      <p:cBhvr>
                                        <p:cTn id="398" dur="500"/>
                                        <p:tgtEl>
                                          <p:spTgt spid="43110"/>
                                        </p:tgtEl>
                                      </p:cBhvr>
                                    </p:animEffect>
                                  </p:childTnLst>
                                </p:cTn>
                              </p:par>
                            </p:childTnLst>
                          </p:cTn>
                        </p:par>
                      </p:childTnLst>
                    </p:cTn>
                  </p:par>
                  <p:par>
                    <p:cTn id="399" fill="hold">
                      <p:stCondLst>
                        <p:cond delay="indefinite"/>
                      </p:stCondLst>
                      <p:childTnLst>
                        <p:par>
                          <p:cTn id="400" fill="hold">
                            <p:stCondLst>
                              <p:cond delay="0"/>
                            </p:stCondLst>
                            <p:childTnLst>
                              <p:par>
                                <p:cTn id="401" presetID="2" presetClass="exit" presetSubtype="8" fill="hold" grpId="0" nodeType="clickEffect">
                                  <p:stCondLst>
                                    <p:cond delay="0"/>
                                  </p:stCondLst>
                                  <p:iterate type="lt">
                                    <p:tmPct val="0"/>
                                  </p:iterate>
                                  <p:childTnLst>
                                    <p:anim calcmode="lin" valueType="num">
                                      <p:cBhvr additive="base">
                                        <p:cTn id="402" dur="500"/>
                                        <p:tgtEl>
                                          <p:spTgt spid="43109"/>
                                        </p:tgtEl>
                                        <p:attrNameLst>
                                          <p:attrName>ppt_x</p:attrName>
                                        </p:attrNameLst>
                                      </p:cBhvr>
                                      <p:tavLst>
                                        <p:tav tm="0">
                                          <p:val>
                                            <p:strVal val="ppt_x"/>
                                          </p:val>
                                        </p:tav>
                                        <p:tav tm="100000">
                                          <p:val>
                                            <p:strVal val="0-ppt_w/2"/>
                                          </p:val>
                                        </p:tav>
                                      </p:tavLst>
                                    </p:anim>
                                    <p:anim calcmode="lin" valueType="num">
                                      <p:cBhvr additive="base">
                                        <p:cTn id="403" dur="500"/>
                                        <p:tgtEl>
                                          <p:spTgt spid="43109"/>
                                        </p:tgtEl>
                                        <p:attrNameLst>
                                          <p:attrName>ppt_y</p:attrName>
                                        </p:attrNameLst>
                                      </p:cBhvr>
                                      <p:tavLst>
                                        <p:tav tm="0">
                                          <p:val>
                                            <p:strVal val="ppt_y"/>
                                          </p:val>
                                        </p:tav>
                                        <p:tav tm="100000">
                                          <p:val>
                                            <p:strVal val="ppt_y"/>
                                          </p:val>
                                        </p:tav>
                                      </p:tavLst>
                                    </p:anim>
                                    <p:set>
                                      <p:cBhvr>
                                        <p:cTn id="404" dur="1" fill="hold">
                                          <p:stCondLst>
                                            <p:cond delay="499"/>
                                          </p:stCondLst>
                                        </p:cTn>
                                        <p:tgtEl>
                                          <p:spTgt spid="43109"/>
                                        </p:tgtEl>
                                        <p:attrNameLst>
                                          <p:attrName>style.visibility</p:attrName>
                                        </p:attrNameLst>
                                      </p:cBhvr>
                                      <p:to>
                                        <p:strVal val="hidden"/>
                                      </p:to>
                                    </p:set>
                                  </p:childTnLst>
                                </p:cTn>
                              </p:par>
                            </p:childTnLst>
                          </p:cTn>
                        </p:par>
                      </p:childTnLst>
                    </p:cTn>
                  </p:par>
                  <p:par>
                    <p:cTn id="405" fill="hold">
                      <p:stCondLst>
                        <p:cond delay="indefinite"/>
                      </p:stCondLst>
                      <p:childTnLst>
                        <p:par>
                          <p:cTn id="406" fill="hold">
                            <p:stCondLst>
                              <p:cond delay="0"/>
                            </p:stCondLst>
                            <p:childTnLst>
                              <p:par>
                                <p:cTn id="407" presetID="31" presetClass="entr" presetSubtype="0" fill="hold" grpId="0" nodeType="clickEffect">
                                  <p:stCondLst>
                                    <p:cond delay="0"/>
                                  </p:stCondLst>
                                  <p:iterate type="lt">
                                    <p:tmPct val="5000"/>
                                  </p:iterate>
                                  <p:childTnLst>
                                    <p:set>
                                      <p:cBhvr>
                                        <p:cTn id="408" dur="1" fill="hold">
                                          <p:stCondLst>
                                            <p:cond delay="0"/>
                                          </p:stCondLst>
                                        </p:cTn>
                                        <p:tgtEl>
                                          <p:spTgt spid="43161"/>
                                        </p:tgtEl>
                                        <p:attrNameLst>
                                          <p:attrName>style.visibility</p:attrName>
                                        </p:attrNameLst>
                                      </p:cBhvr>
                                      <p:to>
                                        <p:strVal val="visible"/>
                                      </p:to>
                                    </p:set>
                                    <p:anim calcmode="lin" valueType="num">
                                      <p:cBhvr>
                                        <p:cTn id="409" dur="1000" fill="hold"/>
                                        <p:tgtEl>
                                          <p:spTgt spid="43161"/>
                                        </p:tgtEl>
                                        <p:attrNameLst>
                                          <p:attrName>ppt_w</p:attrName>
                                        </p:attrNameLst>
                                      </p:cBhvr>
                                      <p:tavLst>
                                        <p:tav tm="0">
                                          <p:val>
                                            <p:fltVal val="0"/>
                                          </p:val>
                                        </p:tav>
                                        <p:tav tm="100000">
                                          <p:val>
                                            <p:strVal val="#ppt_w"/>
                                          </p:val>
                                        </p:tav>
                                      </p:tavLst>
                                    </p:anim>
                                    <p:anim calcmode="lin" valueType="num">
                                      <p:cBhvr>
                                        <p:cTn id="410" dur="1000" fill="hold"/>
                                        <p:tgtEl>
                                          <p:spTgt spid="43161"/>
                                        </p:tgtEl>
                                        <p:attrNameLst>
                                          <p:attrName>ppt_h</p:attrName>
                                        </p:attrNameLst>
                                      </p:cBhvr>
                                      <p:tavLst>
                                        <p:tav tm="0">
                                          <p:val>
                                            <p:fltVal val="0"/>
                                          </p:val>
                                        </p:tav>
                                        <p:tav tm="100000">
                                          <p:val>
                                            <p:strVal val="#ppt_h"/>
                                          </p:val>
                                        </p:tav>
                                      </p:tavLst>
                                    </p:anim>
                                    <p:anim calcmode="lin" valueType="num">
                                      <p:cBhvr>
                                        <p:cTn id="411" dur="1000" fill="hold"/>
                                        <p:tgtEl>
                                          <p:spTgt spid="43161"/>
                                        </p:tgtEl>
                                        <p:attrNameLst>
                                          <p:attrName>style.rotation</p:attrName>
                                        </p:attrNameLst>
                                      </p:cBhvr>
                                      <p:tavLst>
                                        <p:tav tm="0">
                                          <p:val>
                                            <p:fltVal val="90"/>
                                          </p:val>
                                        </p:tav>
                                        <p:tav tm="100000">
                                          <p:val>
                                            <p:fltVal val="0"/>
                                          </p:val>
                                        </p:tav>
                                      </p:tavLst>
                                    </p:anim>
                                    <p:animEffect transition="in" filter="fade">
                                      <p:cBhvr>
                                        <p:cTn id="412" dur="1000"/>
                                        <p:tgtEl>
                                          <p:spTgt spid="43161"/>
                                        </p:tgtEl>
                                      </p:cBhvr>
                                    </p:animEffect>
                                  </p:childTnLst>
                                </p:cTn>
                              </p:par>
                            </p:childTnLst>
                          </p:cTn>
                        </p:par>
                      </p:childTnLst>
                    </p:cTn>
                  </p:par>
                  <p:par>
                    <p:cTn id="413" fill="hold">
                      <p:stCondLst>
                        <p:cond delay="indefinite"/>
                      </p:stCondLst>
                      <p:childTnLst>
                        <p:par>
                          <p:cTn id="414" fill="hold">
                            <p:stCondLst>
                              <p:cond delay="0"/>
                            </p:stCondLst>
                            <p:childTnLst>
                              <p:par>
                                <p:cTn id="415" presetID="22" presetClass="entr" presetSubtype="4" fill="hold" grpId="0" nodeType="clickEffect">
                                  <p:stCondLst>
                                    <p:cond delay="0"/>
                                  </p:stCondLst>
                                  <p:childTnLst>
                                    <p:set>
                                      <p:cBhvr>
                                        <p:cTn id="416" dur="1" fill="hold">
                                          <p:stCondLst>
                                            <p:cond delay="0"/>
                                          </p:stCondLst>
                                        </p:cTn>
                                        <p:tgtEl>
                                          <p:spTgt spid="43111"/>
                                        </p:tgtEl>
                                        <p:attrNameLst>
                                          <p:attrName>style.visibility</p:attrName>
                                        </p:attrNameLst>
                                      </p:cBhvr>
                                      <p:to>
                                        <p:strVal val="visible"/>
                                      </p:to>
                                    </p:set>
                                    <p:animEffect transition="in" filter="wipe(down)">
                                      <p:cBhvr>
                                        <p:cTn id="417" dur="500"/>
                                        <p:tgtEl>
                                          <p:spTgt spid="43111"/>
                                        </p:tgtEl>
                                      </p:cBhvr>
                                    </p:animEffect>
                                  </p:childTnLst>
                                </p:cTn>
                              </p:par>
                            </p:childTnLst>
                          </p:cTn>
                        </p:par>
                      </p:childTnLst>
                    </p:cTn>
                  </p:par>
                  <p:par>
                    <p:cTn id="418" fill="hold">
                      <p:stCondLst>
                        <p:cond delay="indefinite"/>
                      </p:stCondLst>
                      <p:childTnLst>
                        <p:par>
                          <p:cTn id="419" fill="hold">
                            <p:stCondLst>
                              <p:cond delay="0"/>
                            </p:stCondLst>
                            <p:childTnLst>
                              <p:par>
                                <p:cTn id="420" presetID="22" presetClass="entr" presetSubtype="4" fill="hold" grpId="0" nodeType="clickEffect">
                                  <p:stCondLst>
                                    <p:cond delay="0"/>
                                  </p:stCondLst>
                                  <p:childTnLst>
                                    <p:set>
                                      <p:cBhvr>
                                        <p:cTn id="421" dur="1" fill="hold">
                                          <p:stCondLst>
                                            <p:cond delay="0"/>
                                          </p:stCondLst>
                                        </p:cTn>
                                        <p:tgtEl>
                                          <p:spTgt spid="43112"/>
                                        </p:tgtEl>
                                        <p:attrNameLst>
                                          <p:attrName>style.visibility</p:attrName>
                                        </p:attrNameLst>
                                      </p:cBhvr>
                                      <p:to>
                                        <p:strVal val="visible"/>
                                      </p:to>
                                    </p:set>
                                    <p:animEffect transition="in" filter="wipe(down)">
                                      <p:cBhvr>
                                        <p:cTn id="422" dur="500"/>
                                        <p:tgtEl>
                                          <p:spTgt spid="43112"/>
                                        </p:tgtEl>
                                      </p:cBhvr>
                                    </p:animEffect>
                                  </p:childTnLst>
                                </p:cTn>
                              </p:par>
                            </p:childTnLst>
                          </p:cTn>
                        </p:par>
                      </p:childTnLst>
                    </p:cTn>
                  </p:par>
                  <p:par>
                    <p:cTn id="423" fill="hold">
                      <p:stCondLst>
                        <p:cond delay="indefinite"/>
                      </p:stCondLst>
                      <p:childTnLst>
                        <p:par>
                          <p:cTn id="424" fill="hold">
                            <p:stCondLst>
                              <p:cond delay="0"/>
                            </p:stCondLst>
                            <p:childTnLst>
                              <p:par>
                                <p:cTn id="425" presetID="22" presetClass="entr" presetSubtype="4" fill="hold" grpId="0" nodeType="clickEffect">
                                  <p:stCondLst>
                                    <p:cond delay="0"/>
                                  </p:stCondLst>
                                  <p:childTnLst>
                                    <p:set>
                                      <p:cBhvr>
                                        <p:cTn id="426" dur="1" fill="hold">
                                          <p:stCondLst>
                                            <p:cond delay="0"/>
                                          </p:stCondLst>
                                        </p:cTn>
                                        <p:tgtEl>
                                          <p:spTgt spid="43108"/>
                                        </p:tgtEl>
                                        <p:attrNameLst>
                                          <p:attrName>style.visibility</p:attrName>
                                        </p:attrNameLst>
                                      </p:cBhvr>
                                      <p:to>
                                        <p:strVal val="visible"/>
                                      </p:to>
                                    </p:set>
                                    <p:animEffect transition="in" filter="wipe(down)">
                                      <p:cBhvr>
                                        <p:cTn id="427" dur="500"/>
                                        <p:tgtEl>
                                          <p:spTgt spid="43108"/>
                                        </p:tgtEl>
                                      </p:cBhvr>
                                    </p:animEffect>
                                  </p:childTnLst>
                                </p:cTn>
                              </p:par>
                            </p:childTnLst>
                          </p:cTn>
                        </p:par>
                      </p:childTnLst>
                    </p:cTn>
                  </p:par>
                  <p:par>
                    <p:cTn id="428" fill="hold">
                      <p:stCondLst>
                        <p:cond delay="indefinite"/>
                      </p:stCondLst>
                      <p:childTnLst>
                        <p:par>
                          <p:cTn id="429" fill="hold">
                            <p:stCondLst>
                              <p:cond delay="0"/>
                            </p:stCondLst>
                            <p:childTnLst>
                              <p:par>
                                <p:cTn id="430" presetID="2" presetClass="entr" presetSubtype="4" fill="hold" grpId="0" nodeType="clickEffect">
                                  <p:stCondLst>
                                    <p:cond delay="0"/>
                                  </p:stCondLst>
                                  <p:childTnLst>
                                    <p:set>
                                      <p:cBhvr>
                                        <p:cTn id="431" dur="1" fill="hold">
                                          <p:stCondLst>
                                            <p:cond delay="0"/>
                                          </p:stCondLst>
                                        </p:cTn>
                                        <p:tgtEl>
                                          <p:spTgt spid="43162"/>
                                        </p:tgtEl>
                                        <p:attrNameLst>
                                          <p:attrName>style.visibility</p:attrName>
                                        </p:attrNameLst>
                                      </p:cBhvr>
                                      <p:to>
                                        <p:strVal val="visible"/>
                                      </p:to>
                                    </p:set>
                                    <p:anim calcmode="lin" valueType="num">
                                      <p:cBhvr additive="base">
                                        <p:cTn id="432" dur="500" fill="hold"/>
                                        <p:tgtEl>
                                          <p:spTgt spid="43162"/>
                                        </p:tgtEl>
                                        <p:attrNameLst>
                                          <p:attrName>ppt_x</p:attrName>
                                        </p:attrNameLst>
                                      </p:cBhvr>
                                      <p:tavLst>
                                        <p:tav tm="0">
                                          <p:val>
                                            <p:strVal val="#ppt_x"/>
                                          </p:val>
                                        </p:tav>
                                        <p:tav tm="100000">
                                          <p:val>
                                            <p:strVal val="#ppt_x"/>
                                          </p:val>
                                        </p:tav>
                                      </p:tavLst>
                                    </p:anim>
                                    <p:anim calcmode="lin" valueType="num">
                                      <p:cBhvr additive="base">
                                        <p:cTn id="433" dur="500" fill="hold"/>
                                        <p:tgtEl>
                                          <p:spTgt spid="43162"/>
                                        </p:tgtEl>
                                        <p:attrNameLst>
                                          <p:attrName>ppt_y</p:attrName>
                                        </p:attrNameLst>
                                      </p:cBhvr>
                                      <p:tavLst>
                                        <p:tav tm="0">
                                          <p:val>
                                            <p:strVal val="1+#ppt_h/2"/>
                                          </p:val>
                                        </p:tav>
                                        <p:tav tm="100000">
                                          <p:val>
                                            <p:strVal val="#ppt_y"/>
                                          </p:val>
                                        </p:tav>
                                      </p:tavLst>
                                    </p:anim>
                                  </p:childTnLst>
                                </p:cTn>
                              </p:par>
                            </p:childTnLst>
                          </p:cTn>
                        </p:par>
                      </p:childTnLst>
                    </p:cTn>
                  </p:par>
                  <p:par>
                    <p:cTn id="434" fill="hold">
                      <p:stCondLst>
                        <p:cond delay="indefinite"/>
                      </p:stCondLst>
                      <p:childTnLst>
                        <p:par>
                          <p:cTn id="435" fill="hold">
                            <p:stCondLst>
                              <p:cond delay="0"/>
                            </p:stCondLst>
                            <p:childTnLst>
                              <p:par>
                                <p:cTn id="436" presetID="2" presetClass="entr" presetSubtype="4" fill="hold" grpId="0" nodeType="clickEffect">
                                  <p:stCondLst>
                                    <p:cond delay="0"/>
                                  </p:stCondLst>
                                  <p:childTnLst>
                                    <p:set>
                                      <p:cBhvr>
                                        <p:cTn id="437" dur="1" fill="hold">
                                          <p:stCondLst>
                                            <p:cond delay="0"/>
                                          </p:stCondLst>
                                        </p:cTn>
                                        <p:tgtEl>
                                          <p:spTgt spid="43163"/>
                                        </p:tgtEl>
                                        <p:attrNameLst>
                                          <p:attrName>style.visibility</p:attrName>
                                        </p:attrNameLst>
                                      </p:cBhvr>
                                      <p:to>
                                        <p:strVal val="visible"/>
                                      </p:to>
                                    </p:set>
                                    <p:anim calcmode="lin" valueType="num">
                                      <p:cBhvr additive="base">
                                        <p:cTn id="438" dur="500" fill="hold"/>
                                        <p:tgtEl>
                                          <p:spTgt spid="43163"/>
                                        </p:tgtEl>
                                        <p:attrNameLst>
                                          <p:attrName>ppt_x</p:attrName>
                                        </p:attrNameLst>
                                      </p:cBhvr>
                                      <p:tavLst>
                                        <p:tav tm="0">
                                          <p:val>
                                            <p:strVal val="#ppt_x"/>
                                          </p:val>
                                        </p:tav>
                                        <p:tav tm="100000">
                                          <p:val>
                                            <p:strVal val="#ppt_x"/>
                                          </p:val>
                                        </p:tav>
                                      </p:tavLst>
                                    </p:anim>
                                    <p:anim calcmode="lin" valueType="num">
                                      <p:cBhvr additive="base">
                                        <p:cTn id="439" dur="500" fill="hold"/>
                                        <p:tgtEl>
                                          <p:spTgt spid="43163"/>
                                        </p:tgtEl>
                                        <p:attrNameLst>
                                          <p:attrName>ppt_y</p:attrName>
                                        </p:attrNameLst>
                                      </p:cBhvr>
                                      <p:tavLst>
                                        <p:tav tm="0">
                                          <p:val>
                                            <p:strVal val="1+#ppt_h/2"/>
                                          </p:val>
                                        </p:tav>
                                        <p:tav tm="100000">
                                          <p:val>
                                            <p:strVal val="#ppt_y"/>
                                          </p:val>
                                        </p:tav>
                                      </p:tavLst>
                                    </p:anim>
                                  </p:childTnLst>
                                </p:cTn>
                              </p:par>
                            </p:childTnLst>
                          </p:cTn>
                        </p:par>
                      </p:childTnLst>
                    </p:cTn>
                  </p:par>
                  <p:par>
                    <p:cTn id="440" fill="hold">
                      <p:stCondLst>
                        <p:cond delay="indefinite"/>
                      </p:stCondLst>
                      <p:childTnLst>
                        <p:par>
                          <p:cTn id="441" fill="hold">
                            <p:stCondLst>
                              <p:cond delay="0"/>
                            </p:stCondLst>
                            <p:childTnLst>
                              <p:par>
                                <p:cTn id="442" presetID="22" presetClass="entr" presetSubtype="4" fill="hold" grpId="0" nodeType="clickEffect">
                                  <p:stCondLst>
                                    <p:cond delay="0"/>
                                  </p:stCondLst>
                                  <p:childTnLst>
                                    <p:set>
                                      <p:cBhvr>
                                        <p:cTn id="443" dur="1" fill="hold">
                                          <p:stCondLst>
                                            <p:cond delay="0"/>
                                          </p:stCondLst>
                                        </p:cTn>
                                        <p:tgtEl>
                                          <p:spTgt spid="43113"/>
                                        </p:tgtEl>
                                        <p:attrNameLst>
                                          <p:attrName>style.visibility</p:attrName>
                                        </p:attrNameLst>
                                      </p:cBhvr>
                                      <p:to>
                                        <p:strVal val="visible"/>
                                      </p:to>
                                    </p:set>
                                    <p:animEffect transition="in" filter="wipe(down)">
                                      <p:cBhvr>
                                        <p:cTn id="444" dur="500"/>
                                        <p:tgtEl>
                                          <p:spTgt spid="43113"/>
                                        </p:tgtEl>
                                      </p:cBhvr>
                                    </p:animEffect>
                                  </p:childTnLst>
                                </p:cTn>
                              </p:par>
                            </p:childTnLst>
                          </p:cTn>
                        </p:par>
                      </p:childTnLst>
                    </p:cTn>
                  </p:par>
                  <p:par>
                    <p:cTn id="445" fill="hold">
                      <p:stCondLst>
                        <p:cond delay="indefinite"/>
                      </p:stCondLst>
                      <p:childTnLst>
                        <p:par>
                          <p:cTn id="446" fill="hold">
                            <p:stCondLst>
                              <p:cond delay="0"/>
                            </p:stCondLst>
                            <p:childTnLst>
                              <p:par>
                                <p:cTn id="447" presetID="2" presetClass="entr" presetSubtype="4" fill="hold" grpId="0" nodeType="clickEffect">
                                  <p:stCondLst>
                                    <p:cond delay="0"/>
                                  </p:stCondLst>
                                  <p:childTnLst>
                                    <p:set>
                                      <p:cBhvr>
                                        <p:cTn id="448" dur="1" fill="hold">
                                          <p:stCondLst>
                                            <p:cond delay="0"/>
                                          </p:stCondLst>
                                        </p:cTn>
                                        <p:tgtEl>
                                          <p:spTgt spid="43117"/>
                                        </p:tgtEl>
                                        <p:attrNameLst>
                                          <p:attrName>style.visibility</p:attrName>
                                        </p:attrNameLst>
                                      </p:cBhvr>
                                      <p:to>
                                        <p:strVal val="visible"/>
                                      </p:to>
                                    </p:set>
                                    <p:anim calcmode="lin" valueType="num">
                                      <p:cBhvr additive="base">
                                        <p:cTn id="449" dur="500" fill="hold"/>
                                        <p:tgtEl>
                                          <p:spTgt spid="43117"/>
                                        </p:tgtEl>
                                        <p:attrNameLst>
                                          <p:attrName>ppt_x</p:attrName>
                                        </p:attrNameLst>
                                      </p:cBhvr>
                                      <p:tavLst>
                                        <p:tav tm="0">
                                          <p:val>
                                            <p:strVal val="#ppt_x"/>
                                          </p:val>
                                        </p:tav>
                                        <p:tav tm="100000">
                                          <p:val>
                                            <p:strVal val="#ppt_x"/>
                                          </p:val>
                                        </p:tav>
                                      </p:tavLst>
                                    </p:anim>
                                    <p:anim calcmode="lin" valueType="num">
                                      <p:cBhvr additive="base">
                                        <p:cTn id="450" dur="500" fill="hold"/>
                                        <p:tgtEl>
                                          <p:spTgt spid="43117"/>
                                        </p:tgtEl>
                                        <p:attrNameLst>
                                          <p:attrName>ppt_y</p:attrName>
                                        </p:attrNameLst>
                                      </p:cBhvr>
                                      <p:tavLst>
                                        <p:tav tm="0">
                                          <p:val>
                                            <p:strVal val="1+#ppt_h/2"/>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22" presetClass="entr" presetSubtype="4" fill="hold" grpId="0" nodeType="clickEffect">
                                  <p:stCondLst>
                                    <p:cond delay="0"/>
                                  </p:stCondLst>
                                  <p:childTnLst>
                                    <p:set>
                                      <p:cBhvr>
                                        <p:cTn id="454" dur="1" fill="hold">
                                          <p:stCondLst>
                                            <p:cond delay="0"/>
                                          </p:stCondLst>
                                        </p:cTn>
                                        <p:tgtEl>
                                          <p:spTgt spid="43118"/>
                                        </p:tgtEl>
                                        <p:attrNameLst>
                                          <p:attrName>style.visibility</p:attrName>
                                        </p:attrNameLst>
                                      </p:cBhvr>
                                      <p:to>
                                        <p:strVal val="visible"/>
                                      </p:to>
                                    </p:set>
                                    <p:animEffect transition="in" filter="wipe(down)">
                                      <p:cBhvr>
                                        <p:cTn id="455" dur="500"/>
                                        <p:tgtEl>
                                          <p:spTgt spid="43118"/>
                                        </p:tgtEl>
                                      </p:cBhvr>
                                    </p:animEffect>
                                  </p:childTnLst>
                                </p:cTn>
                              </p:par>
                            </p:childTnLst>
                          </p:cTn>
                        </p:par>
                      </p:childTnLst>
                    </p:cTn>
                  </p:par>
                  <p:par>
                    <p:cTn id="456" fill="hold">
                      <p:stCondLst>
                        <p:cond delay="indefinite"/>
                      </p:stCondLst>
                      <p:childTnLst>
                        <p:par>
                          <p:cTn id="457" fill="hold">
                            <p:stCondLst>
                              <p:cond delay="0"/>
                            </p:stCondLst>
                            <p:childTnLst>
                              <p:par>
                                <p:cTn id="458" presetID="22" presetClass="entr" presetSubtype="4" fill="hold" grpId="0" nodeType="clickEffect">
                                  <p:stCondLst>
                                    <p:cond delay="0"/>
                                  </p:stCondLst>
                                  <p:childTnLst>
                                    <p:set>
                                      <p:cBhvr>
                                        <p:cTn id="459" dur="1" fill="hold">
                                          <p:stCondLst>
                                            <p:cond delay="0"/>
                                          </p:stCondLst>
                                        </p:cTn>
                                        <p:tgtEl>
                                          <p:spTgt spid="43115"/>
                                        </p:tgtEl>
                                        <p:attrNameLst>
                                          <p:attrName>style.visibility</p:attrName>
                                        </p:attrNameLst>
                                      </p:cBhvr>
                                      <p:to>
                                        <p:strVal val="visible"/>
                                      </p:to>
                                    </p:set>
                                    <p:animEffect transition="in" filter="wipe(down)">
                                      <p:cBhvr>
                                        <p:cTn id="460" dur="500"/>
                                        <p:tgtEl>
                                          <p:spTgt spid="43115"/>
                                        </p:tgtEl>
                                      </p:cBhvr>
                                    </p:animEffect>
                                  </p:childTnLst>
                                </p:cTn>
                              </p:par>
                            </p:childTnLst>
                          </p:cTn>
                        </p:par>
                      </p:childTnLst>
                    </p:cTn>
                  </p:par>
                  <p:par>
                    <p:cTn id="461" fill="hold">
                      <p:stCondLst>
                        <p:cond delay="indefinite"/>
                      </p:stCondLst>
                      <p:childTnLst>
                        <p:par>
                          <p:cTn id="462" fill="hold">
                            <p:stCondLst>
                              <p:cond delay="0"/>
                            </p:stCondLst>
                            <p:childTnLst>
                              <p:par>
                                <p:cTn id="463" presetID="2" presetClass="entr" presetSubtype="4" fill="hold" grpId="0" nodeType="clickEffect">
                                  <p:stCondLst>
                                    <p:cond delay="0"/>
                                  </p:stCondLst>
                                  <p:childTnLst>
                                    <p:set>
                                      <p:cBhvr>
                                        <p:cTn id="464" dur="1" fill="hold">
                                          <p:stCondLst>
                                            <p:cond delay="0"/>
                                          </p:stCondLst>
                                        </p:cTn>
                                        <p:tgtEl>
                                          <p:spTgt spid="43119"/>
                                        </p:tgtEl>
                                        <p:attrNameLst>
                                          <p:attrName>style.visibility</p:attrName>
                                        </p:attrNameLst>
                                      </p:cBhvr>
                                      <p:to>
                                        <p:strVal val="visible"/>
                                      </p:to>
                                    </p:set>
                                    <p:anim calcmode="lin" valueType="num">
                                      <p:cBhvr additive="base">
                                        <p:cTn id="465" dur="500" fill="hold"/>
                                        <p:tgtEl>
                                          <p:spTgt spid="43119"/>
                                        </p:tgtEl>
                                        <p:attrNameLst>
                                          <p:attrName>ppt_x</p:attrName>
                                        </p:attrNameLst>
                                      </p:cBhvr>
                                      <p:tavLst>
                                        <p:tav tm="0">
                                          <p:val>
                                            <p:strVal val="#ppt_x"/>
                                          </p:val>
                                        </p:tav>
                                        <p:tav tm="100000">
                                          <p:val>
                                            <p:strVal val="#ppt_x"/>
                                          </p:val>
                                        </p:tav>
                                      </p:tavLst>
                                    </p:anim>
                                    <p:anim calcmode="lin" valueType="num">
                                      <p:cBhvr additive="base">
                                        <p:cTn id="466" dur="500" fill="hold"/>
                                        <p:tgtEl>
                                          <p:spTgt spid="43119"/>
                                        </p:tgtEl>
                                        <p:attrNameLst>
                                          <p:attrName>ppt_y</p:attrName>
                                        </p:attrNameLst>
                                      </p:cBhvr>
                                      <p:tavLst>
                                        <p:tav tm="0">
                                          <p:val>
                                            <p:strVal val="1+#ppt_h/2"/>
                                          </p:val>
                                        </p:tav>
                                        <p:tav tm="100000">
                                          <p:val>
                                            <p:strVal val="#ppt_y"/>
                                          </p:val>
                                        </p:tav>
                                      </p:tavLst>
                                    </p:anim>
                                  </p:childTnLst>
                                </p:cTn>
                              </p:par>
                            </p:childTnLst>
                          </p:cTn>
                        </p:par>
                      </p:childTnLst>
                    </p:cTn>
                  </p:par>
                  <p:par>
                    <p:cTn id="467" fill="hold">
                      <p:stCondLst>
                        <p:cond delay="indefinite"/>
                      </p:stCondLst>
                      <p:childTnLst>
                        <p:par>
                          <p:cTn id="468" fill="hold">
                            <p:stCondLst>
                              <p:cond delay="0"/>
                            </p:stCondLst>
                            <p:childTnLst>
                              <p:par>
                                <p:cTn id="469" presetID="22" presetClass="entr" presetSubtype="4" fill="hold" grpId="0" nodeType="clickEffect">
                                  <p:stCondLst>
                                    <p:cond delay="0"/>
                                  </p:stCondLst>
                                  <p:childTnLst>
                                    <p:set>
                                      <p:cBhvr>
                                        <p:cTn id="470" dur="1" fill="hold">
                                          <p:stCondLst>
                                            <p:cond delay="0"/>
                                          </p:stCondLst>
                                        </p:cTn>
                                        <p:tgtEl>
                                          <p:spTgt spid="43120"/>
                                        </p:tgtEl>
                                        <p:attrNameLst>
                                          <p:attrName>style.visibility</p:attrName>
                                        </p:attrNameLst>
                                      </p:cBhvr>
                                      <p:to>
                                        <p:strVal val="visible"/>
                                      </p:to>
                                    </p:set>
                                    <p:animEffect transition="in" filter="wipe(down)">
                                      <p:cBhvr>
                                        <p:cTn id="471" dur="500"/>
                                        <p:tgtEl>
                                          <p:spTgt spid="43120"/>
                                        </p:tgtEl>
                                      </p:cBhvr>
                                    </p:animEffect>
                                  </p:childTnLst>
                                </p:cTn>
                              </p:par>
                            </p:childTnLst>
                          </p:cTn>
                        </p:par>
                      </p:childTnLst>
                    </p:cTn>
                  </p:par>
                  <p:par>
                    <p:cTn id="472" fill="hold">
                      <p:stCondLst>
                        <p:cond delay="indefinite"/>
                      </p:stCondLst>
                      <p:childTnLst>
                        <p:par>
                          <p:cTn id="473" fill="hold">
                            <p:stCondLst>
                              <p:cond delay="0"/>
                            </p:stCondLst>
                            <p:childTnLst>
                              <p:par>
                                <p:cTn id="474" presetID="22" presetClass="entr" presetSubtype="4" fill="hold" grpId="0" nodeType="clickEffect">
                                  <p:stCondLst>
                                    <p:cond delay="0"/>
                                  </p:stCondLst>
                                  <p:childTnLst>
                                    <p:set>
                                      <p:cBhvr>
                                        <p:cTn id="475" dur="1" fill="hold">
                                          <p:stCondLst>
                                            <p:cond delay="0"/>
                                          </p:stCondLst>
                                        </p:cTn>
                                        <p:tgtEl>
                                          <p:spTgt spid="43122"/>
                                        </p:tgtEl>
                                        <p:attrNameLst>
                                          <p:attrName>style.visibility</p:attrName>
                                        </p:attrNameLst>
                                      </p:cBhvr>
                                      <p:to>
                                        <p:strVal val="visible"/>
                                      </p:to>
                                    </p:set>
                                    <p:animEffect transition="in" filter="wipe(down)">
                                      <p:cBhvr>
                                        <p:cTn id="476" dur="500"/>
                                        <p:tgtEl>
                                          <p:spTgt spid="43122"/>
                                        </p:tgtEl>
                                      </p:cBhvr>
                                    </p:animEffect>
                                  </p:childTnLst>
                                </p:cTn>
                              </p:par>
                            </p:childTnLst>
                          </p:cTn>
                        </p:par>
                      </p:childTnLst>
                    </p:cTn>
                  </p:par>
                  <p:par>
                    <p:cTn id="477" fill="hold">
                      <p:stCondLst>
                        <p:cond delay="indefinite"/>
                      </p:stCondLst>
                      <p:childTnLst>
                        <p:par>
                          <p:cTn id="478" fill="hold">
                            <p:stCondLst>
                              <p:cond delay="0"/>
                            </p:stCondLst>
                            <p:childTnLst>
                              <p:par>
                                <p:cTn id="479" presetID="2" presetClass="entr" presetSubtype="4" fill="hold" grpId="0" nodeType="clickEffect">
                                  <p:stCondLst>
                                    <p:cond delay="0"/>
                                  </p:stCondLst>
                                  <p:childTnLst>
                                    <p:set>
                                      <p:cBhvr>
                                        <p:cTn id="480" dur="1" fill="hold">
                                          <p:stCondLst>
                                            <p:cond delay="0"/>
                                          </p:stCondLst>
                                        </p:cTn>
                                        <p:tgtEl>
                                          <p:spTgt spid="43124"/>
                                        </p:tgtEl>
                                        <p:attrNameLst>
                                          <p:attrName>style.visibility</p:attrName>
                                        </p:attrNameLst>
                                      </p:cBhvr>
                                      <p:to>
                                        <p:strVal val="visible"/>
                                      </p:to>
                                    </p:set>
                                    <p:anim calcmode="lin" valueType="num">
                                      <p:cBhvr additive="base">
                                        <p:cTn id="481" dur="500" fill="hold"/>
                                        <p:tgtEl>
                                          <p:spTgt spid="43124"/>
                                        </p:tgtEl>
                                        <p:attrNameLst>
                                          <p:attrName>ppt_x</p:attrName>
                                        </p:attrNameLst>
                                      </p:cBhvr>
                                      <p:tavLst>
                                        <p:tav tm="0">
                                          <p:val>
                                            <p:strVal val="#ppt_x"/>
                                          </p:val>
                                        </p:tav>
                                        <p:tav tm="100000">
                                          <p:val>
                                            <p:strVal val="#ppt_x"/>
                                          </p:val>
                                        </p:tav>
                                      </p:tavLst>
                                    </p:anim>
                                    <p:anim calcmode="lin" valueType="num">
                                      <p:cBhvr additive="base">
                                        <p:cTn id="482" dur="500" fill="hold"/>
                                        <p:tgtEl>
                                          <p:spTgt spid="43124"/>
                                        </p:tgtEl>
                                        <p:attrNameLst>
                                          <p:attrName>ppt_y</p:attrName>
                                        </p:attrNameLst>
                                      </p:cBhvr>
                                      <p:tavLst>
                                        <p:tav tm="0">
                                          <p:val>
                                            <p:strVal val="1+#ppt_h/2"/>
                                          </p:val>
                                        </p:tav>
                                        <p:tav tm="100000">
                                          <p:val>
                                            <p:strVal val="#ppt_y"/>
                                          </p:val>
                                        </p:tav>
                                      </p:tavLst>
                                    </p:anim>
                                  </p:childTnLst>
                                </p:cTn>
                              </p:par>
                            </p:childTnLst>
                          </p:cTn>
                        </p:par>
                      </p:childTnLst>
                    </p:cTn>
                  </p:par>
                  <p:par>
                    <p:cTn id="483" fill="hold">
                      <p:stCondLst>
                        <p:cond delay="indefinite"/>
                      </p:stCondLst>
                      <p:childTnLst>
                        <p:par>
                          <p:cTn id="484" fill="hold">
                            <p:stCondLst>
                              <p:cond delay="0"/>
                            </p:stCondLst>
                            <p:childTnLst>
                              <p:par>
                                <p:cTn id="485" presetID="22" presetClass="entr" presetSubtype="4" fill="hold" grpId="0" nodeType="clickEffect">
                                  <p:stCondLst>
                                    <p:cond delay="0"/>
                                  </p:stCondLst>
                                  <p:childTnLst>
                                    <p:set>
                                      <p:cBhvr>
                                        <p:cTn id="486" dur="1" fill="hold">
                                          <p:stCondLst>
                                            <p:cond delay="0"/>
                                          </p:stCondLst>
                                        </p:cTn>
                                        <p:tgtEl>
                                          <p:spTgt spid="43125"/>
                                        </p:tgtEl>
                                        <p:attrNameLst>
                                          <p:attrName>style.visibility</p:attrName>
                                        </p:attrNameLst>
                                      </p:cBhvr>
                                      <p:to>
                                        <p:strVal val="visible"/>
                                      </p:to>
                                    </p:set>
                                    <p:animEffect transition="in" filter="wipe(down)">
                                      <p:cBhvr>
                                        <p:cTn id="487" dur="500"/>
                                        <p:tgtEl>
                                          <p:spTgt spid="43125"/>
                                        </p:tgtEl>
                                      </p:cBhvr>
                                    </p:animEffect>
                                  </p:childTnLst>
                                </p:cTn>
                              </p:par>
                            </p:childTnLst>
                          </p:cTn>
                        </p:par>
                      </p:childTnLst>
                    </p:cTn>
                  </p:par>
                  <p:par>
                    <p:cTn id="488" fill="hold">
                      <p:stCondLst>
                        <p:cond delay="indefinite"/>
                      </p:stCondLst>
                      <p:childTnLst>
                        <p:par>
                          <p:cTn id="489" fill="hold">
                            <p:stCondLst>
                              <p:cond delay="0"/>
                            </p:stCondLst>
                            <p:childTnLst>
                              <p:par>
                                <p:cTn id="490" presetID="22" presetClass="entr" presetSubtype="4" fill="hold" grpId="0" nodeType="clickEffect">
                                  <p:stCondLst>
                                    <p:cond delay="0"/>
                                  </p:stCondLst>
                                  <p:childTnLst>
                                    <p:set>
                                      <p:cBhvr>
                                        <p:cTn id="491" dur="1" fill="hold">
                                          <p:stCondLst>
                                            <p:cond delay="0"/>
                                          </p:stCondLst>
                                        </p:cTn>
                                        <p:tgtEl>
                                          <p:spTgt spid="43121"/>
                                        </p:tgtEl>
                                        <p:attrNameLst>
                                          <p:attrName>style.visibility</p:attrName>
                                        </p:attrNameLst>
                                      </p:cBhvr>
                                      <p:to>
                                        <p:strVal val="visible"/>
                                      </p:to>
                                    </p:set>
                                    <p:animEffect transition="in" filter="wipe(down)">
                                      <p:cBhvr>
                                        <p:cTn id="492" dur="500"/>
                                        <p:tgtEl>
                                          <p:spTgt spid="43121"/>
                                        </p:tgtEl>
                                      </p:cBhvr>
                                    </p:animEffect>
                                  </p:childTnLst>
                                </p:cTn>
                              </p:par>
                            </p:childTnLst>
                          </p:cTn>
                        </p:par>
                      </p:childTnLst>
                    </p:cTn>
                  </p:par>
                  <p:par>
                    <p:cTn id="493" fill="hold">
                      <p:stCondLst>
                        <p:cond delay="indefinite"/>
                      </p:stCondLst>
                      <p:childTnLst>
                        <p:par>
                          <p:cTn id="494" fill="hold">
                            <p:stCondLst>
                              <p:cond delay="0"/>
                            </p:stCondLst>
                            <p:childTnLst>
                              <p:par>
                                <p:cTn id="495" presetID="2" presetClass="entr" presetSubtype="4" fill="hold" grpId="0" nodeType="clickEffect">
                                  <p:stCondLst>
                                    <p:cond delay="0"/>
                                  </p:stCondLst>
                                  <p:childTnLst>
                                    <p:set>
                                      <p:cBhvr>
                                        <p:cTn id="496" dur="1" fill="hold">
                                          <p:stCondLst>
                                            <p:cond delay="0"/>
                                          </p:stCondLst>
                                        </p:cTn>
                                        <p:tgtEl>
                                          <p:spTgt spid="43126"/>
                                        </p:tgtEl>
                                        <p:attrNameLst>
                                          <p:attrName>style.visibility</p:attrName>
                                        </p:attrNameLst>
                                      </p:cBhvr>
                                      <p:to>
                                        <p:strVal val="visible"/>
                                      </p:to>
                                    </p:set>
                                    <p:anim calcmode="lin" valueType="num">
                                      <p:cBhvr additive="base">
                                        <p:cTn id="497" dur="500" fill="hold"/>
                                        <p:tgtEl>
                                          <p:spTgt spid="43126"/>
                                        </p:tgtEl>
                                        <p:attrNameLst>
                                          <p:attrName>ppt_x</p:attrName>
                                        </p:attrNameLst>
                                      </p:cBhvr>
                                      <p:tavLst>
                                        <p:tav tm="0">
                                          <p:val>
                                            <p:strVal val="#ppt_x"/>
                                          </p:val>
                                        </p:tav>
                                        <p:tav tm="100000">
                                          <p:val>
                                            <p:strVal val="#ppt_x"/>
                                          </p:val>
                                        </p:tav>
                                      </p:tavLst>
                                    </p:anim>
                                    <p:anim calcmode="lin" valueType="num">
                                      <p:cBhvr additive="base">
                                        <p:cTn id="498" dur="500" fill="hold"/>
                                        <p:tgtEl>
                                          <p:spTgt spid="43126"/>
                                        </p:tgtEl>
                                        <p:attrNameLst>
                                          <p:attrName>ppt_y</p:attrName>
                                        </p:attrNameLst>
                                      </p:cBhvr>
                                      <p:tavLst>
                                        <p:tav tm="0">
                                          <p:val>
                                            <p:strVal val="1+#ppt_h/2"/>
                                          </p:val>
                                        </p:tav>
                                        <p:tav tm="100000">
                                          <p:val>
                                            <p:strVal val="#ppt_y"/>
                                          </p:val>
                                        </p:tav>
                                      </p:tavLst>
                                    </p:anim>
                                  </p:childTnLst>
                                </p:cTn>
                              </p:par>
                            </p:childTnLst>
                          </p:cTn>
                        </p:par>
                      </p:childTnLst>
                    </p:cTn>
                  </p:par>
                  <p:par>
                    <p:cTn id="499" fill="hold">
                      <p:stCondLst>
                        <p:cond delay="indefinite"/>
                      </p:stCondLst>
                      <p:childTnLst>
                        <p:par>
                          <p:cTn id="500" fill="hold">
                            <p:stCondLst>
                              <p:cond delay="0"/>
                            </p:stCondLst>
                            <p:childTnLst>
                              <p:par>
                                <p:cTn id="501" presetID="22" presetClass="entr" presetSubtype="4" fill="hold" grpId="0" nodeType="clickEffect">
                                  <p:stCondLst>
                                    <p:cond delay="0"/>
                                  </p:stCondLst>
                                  <p:childTnLst>
                                    <p:set>
                                      <p:cBhvr>
                                        <p:cTn id="502" dur="1" fill="hold">
                                          <p:stCondLst>
                                            <p:cond delay="0"/>
                                          </p:stCondLst>
                                        </p:cTn>
                                        <p:tgtEl>
                                          <p:spTgt spid="43127"/>
                                        </p:tgtEl>
                                        <p:attrNameLst>
                                          <p:attrName>style.visibility</p:attrName>
                                        </p:attrNameLst>
                                      </p:cBhvr>
                                      <p:to>
                                        <p:strVal val="visible"/>
                                      </p:to>
                                    </p:set>
                                    <p:animEffect transition="in" filter="wipe(down)">
                                      <p:cBhvr>
                                        <p:cTn id="503" dur="500"/>
                                        <p:tgtEl>
                                          <p:spTgt spid="43127"/>
                                        </p:tgtEl>
                                      </p:cBhvr>
                                    </p:animEffect>
                                  </p:childTnLst>
                                </p:cTn>
                              </p:par>
                            </p:childTnLst>
                          </p:cTn>
                        </p:par>
                      </p:childTnLst>
                    </p:cTn>
                  </p:par>
                  <p:par>
                    <p:cTn id="504" fill="hold">
                      <p:stCondLst>
                        <p:cond delay="indefinite"/>
                      </p:stCondLst>
                      <p:childTnLst>
                        <p:par>
                          <p:cTn id="505" fill="hold">
                            <p:stCondLst>
                              <p:cond delay="0"/>
                            </p:stCondLst>
                            <p:childTnLst>
                              <p:par>
                                <p:cTn id="506" presetID="22" presetClass="entr" presetSubtype="4" fill="hold" grpId="0" nodeType="clickEffect">
                                  <p:stCondLst>
                                    <p:cond delay="0"/>
                                  </p:stCondLst>
                                  <p:childTnLst>
                                    <p:set>
                                      <p:cBhvr>
                                        <p:cTn id="507" dur="1" fill="hold">
                                          <p:stCondLst>
                                            <p:cond delay="0"/>
                                          </p:stCondLst>
                                        </p:cTn>
                                        <p:tgtEl>
                                          <p:spTgt spid="43128"/>
                                        </p:tgtEl>
                                        <p:attrNameLst>
                                          <p:attrName>style.visibility</p:attrName>
                                        </p:attrNameLst>
                                      </p:cBhvr>
                                      <p:to>
                                        <p:strVal val="visible"/>
                                      </p:to>
                                    </p:set>
                                    <p:animEffect transition="in" filter="wipe(down)">
                                      <p:cBhvr>
                                        <p:cTn id="508" dur="500"/>
                                        <p:tgtEl>
                                          <p:spTgt spid="43128"/>
                                        </p:tgtEl>
                                      </p:cBhvr>
                                    </p:animEffect>
                                  </p:childTnLst>
                                </p:cTn>
                              </p:par>
                            </p:childTnLst>
                          </p:cTn>
                        </p:par>
                      </p:childTnLst>
                    </p:cTn>
                  </p:par>
                  <p:par>
                    <p:cTn id="509" fill="hold">
                      <p:stCondLst>
                        <p:cond delay="indefinite"/>
                      </p:stCondLst>
                      <p:childTnLst>
                        <p:par>
                          <p:cTn id="510" fill="hold">
                            <p:stCondLst>
                              <p:cond delay="0"/>
                            </p:stCondLst>
                            <p:childTnLst>
                              <p:par>
                                <p:cTn id="511" presetID="2" presetClass="entr" presetSubtype="4" fill="hold" grpId="0" nodeType="clickEffect">
                                  <p:stCondLst>
                                    <p:cond delay="0"/>
                                  </p:stCondLst>
                                  <p:childTnLst>
                                    <p:set>
                                      <p:cBhvr>
                                        <p:cTn id="512" dur="1" fill="hold">
                                          <p:stCondLst>
                                            <p:cond delay="0"/>
                                          </p:stCondLst>
                                        </p:cTn>
                                        <p:tgtEl>
                                          <p:spTgt spid="43131"/>
                                        </p:tgtEl>
                                        <p:attrNameLst>
                                          <p:attrName>style.visibility</p:attrName>
                                        </p:attrNameLst>
                                      </p:cBhvr>
                                      <p:to>
                                        <p:strVal val="visible"/>
                                      </p:to>
                                    </p:set>
                                    <p:anim calcmode="lin" valueType="num">
                                      <p:cBhvr additive="base">
                                        <p:cTn id="513" dur="500" fill="hold"/>
                                        <p:tgtEl>
                                          <p:spTgt spid="43131"/>
                                        </p:tgtEl>
                                        <p:attrNameLst>
                                          <p:attrName>ppt_x</p:attrName>
                                        </p:attrNameLst>
                                      </p:cBhvr>
                                      <p:tavLst>
                                        <p:tav tm="0">
                                          <p:val>
                                            <p:strVal val="#ppt_x"/>
                                          </p:val>
                                        </p:tav>
                                        <p:tav tm="100000">
                                          <p:val>
                                            <p:strVal val="#ppt_x"/>
                                          </p:val>
                                        </p:tav>
                                      </p:tavLst>
                                    </p:anim>
                                    <p:anim calcmode="lin" valueType="num">
                                      <p:cBhvr additive="base">
                                        <p:cTn id="514" dur="500" fill="hold"/>
                                        <p:tgtEl>
                                          <p:spTgt spid="43131"/>
                                        </p:tgtEl>
                                        <p:attrNameLst>
                                          <p:attrName>ppt_y</p:attrName>
                                        </p:attrNameLst>
                                      </p:cBhvr>
                                      <p:tavLst>
                                        <p:tav tm="0">
                                          <p:val>
                                            <p:strVal val="1+#ppt_h/2"/>
                                          </p:val>
                                        </p:tav>
                                        <p:tav tm="100000">
                                          <p:val>
                                            <p:strVal val="#ppt_y"/>
                                          </p:val>
                                        </p:tav>
                                      </p:tavLst>
                                    </p:anim>
                                  </p:childTnLst>
                                </p:cTn>
                              </p:par>
                            </p:childTnLst>
                          </p:cTn>
                        </p:par>
                      </p:childTnLst>
                    </p:cTn>
                  </p:par>
                  <p:par>
                    <p:cTn id="515" fill="hold">
                      <p:stCondLst>
                        <p:cond delay="indefinite"/>
                      </p:stCondLst>
                      <p:childTnLst>
                        <p:par>
                          <p:cTn id="516" fill="hold">
                            <p:stCondLst>
                              <p:cond delay="0"/>
                            </p:stCondLst>
                            <p:childTnLst>
                              <p:par>
                                <p:cTn id="517" presetID="22" presetClass="entr" presetSubtype="4" fill="hold" grpId="0" nodeType="clickEffect">
                                  <p:stCondLst>
                                    <p:cond delay="0"/>
                                  </p:stCondLst>
                                  <p:childTnLst>
                                    <p:set>
                                      <p:cBhvr>
                                        <p:cTn id="518" dur="1" fill="hold">
                                          <p:stCondLst>
                                            <p:cond delay="0"/>
                                          </p:stCondLst>
                                        </p:cTn>
                                        <p:tgtEl>
                                          <p:spTgt spid="43132"/>
                                        </p:tgtEl>
                                        <p:attrNameLst>
                                          <p:attrName>style.visibility</p:attrName>
                                        </p:attrNameLst>
                                      </p:cBhvr>
                                      <p:to>
                                        <p:strVal val="visible"/>
                                      </p:to>
                                    </p:set>
                                    <p:animEffect transition="in" filter="wipe(down)">
                                      <p:cBhvr>
                                        <p:cTn id="519" dur="500"/>
                                        <p:tgtEl>
                                          <p:spTgt spid="43132"/>
                                        </p:tgtEl>
                                      </p:cBhvr>
                                    </p:animEffect>
                                  </p:childTnLst>
                                </p:cTn>
                              </p:par>
                            </p:childTnLst>
                          </p:cTn>
                        </p:par>
                      </p:childTnLst>
                    </p:cTn>
                  </p:par>
                  <p:par>
                    <p:cTn id="520" fill="hold">
                      <p:stCondLst>
                        <p:cond delay="indefinite"/>
                      </p:stCondLst>
                      <p:childTnLst>
                        <p:par>
                          <p:cTn id="521" fill="hold">
                            <p:stCondLst>
                              <p:cond delay="0"/>
                            </p:stCondLst>
                            <p:childTnLst>
                              <p:par>
                                <p:cTn id="522" presetID="22" presetClass="entr" presetSubtype="4" fill="hold" grpId="0" nodeType="clickEffect">
                                  <p:stCondLst>
                                    <p:cond delay="0"/>
                                  </p:stCondLst>
                                  <p:childTnLst>
                                    <p:set>
                                      <p:cBhvr>
                                        <p:cTn id="523" dur="1" fill="hold">
                                          <p:stCondLst>
                                            <p:cond delay="0"/>
                                          </p:stCondLst>
                                        </p:cTn>
                                        <p:tgtEl>
                                          <p:spTgt spid="43129"/>
                                        </p:tgtEl>
                                        <p:attrNameLst>
                                          <p:attrName>style.visibility</p:attrName>
                                        </p:attrNameLst>
                                      </p:cBhvr>
                                      <p:to>
                                        <p:strVal val="visible"/>
                                      </p:to>
                                    </p:set>
                                    <p:animEffect transition="in" filter="wipe(down)">
                                      <p:cBhvr>
                                        <p:cTn id="524" dur="500"/>
                                        <p:tgtEl>
                                          <p:spTgt spid="43129"/>
                                        </p:tgtEl>
                                      </p:cBhvr>
                                    </p:animEffect>
                                  </p:childTnLst>
                                </p:cTn>
                              </p:par>
                            </p:childTnLst>
                          </p:cTn>
                        </p:par>
                      </p:childTnLst>
                    </p:cTn>
                  </p:par>
                  <p:par>
                    <p:cTn id="525" fill="hold">
                      <p:stCondLst>
                        <p:cond delay="indefinite"/>
                      </p:stCondLst>
                      <p:childTnLst>
                        <p:par>
                          <p:cTn id="526" fill="hold">
                            <p:stCondLst>
                              <p:cond delay="0"/>
                            </p:stCondLst>
                            <p:childTnLst>
                              <p:par>
                                <p:cTn id="527" presetID="2" presetClass="entr" presetSubtype="4" fill="hold" grpId="0" nodeType="clickEffect">
                                  <p:stCondLst>
                                    <p:cond delay="0"/>
                                  </p:stCondLst>
                                  <p:childTnLst>
                                    <p:set>
                                      <p:cBhvr>
                                        <p:cTn id="528" dur="1" fill="hold">
                                          <p:stCondLst>
                                            <p:cond delay="0"/>
                                          </p:stCondLst>
                                        </p:cTn>
                                        <p:tgtEl>
                                          <p:spTgt spid="43133"/>
                                        </p:tgtEl>
                                        <p:attrNameLst>
                                          <p:attrName>style.visibility</p:attrName>
                                        </p:attrNameLst>
                                      </p:cBhvr>
                                      <p:to>
                                        <p:strVal val="visible"/>
                                      </p:to>
                                    </p:set>
                                    <p:anim calcmode="lin" valueType="num">
                                      <p:cBhvr additive="base">
                                        <p:cTn id="529" dur="500" fill="hold"/>
                                        <p:tgtEl>
                                          <p:spTgt spid="43133"/>
                                        </p:tgtEl>
                                        <p:attrNameLst>
                                          <p:attrName>ppt_x</p:attrName>
                                        </p:attrNameLst>
                                      </p:cBhvr>
                                      <p:tavLst>
                                        <p:tav tm="0">
                                          <p:val>
                                            <p:strVal val="#ppt_x"/>
                                          </p:val>
                                        </p:tav>
                                        <p:tav tm="100000">
                                          <p:val>
                                            <p:strVal val="#ppt_x"/>
                                          </p:val>
                                        </p:tav>
                                      </p:tavLst>
                                    </p:anim>
                                    <p:anim calcmode="lin" valueType="num">
                                      <p:cBhvr additive="base">
                                        <p:cTn id="530" dur="500" fill="hold"/>
                                        <p:tgtEl>
                                          <p:spTgt spid="43133"/>
                                        </p:tgtEl>
                                        <p:attrNameLst>
                                          <p:attrName>ppt_y</p:attrName>
                                        </p:attrNameLst>
                                      </p:cBhvr>
                                      <p:tavLst>
                                        <p:tav tm="0">
                                          <p:val>
                                            <p:strVal val="1+#ppt_h/2"/>
                                          </p:val>
                                        </p:tav>
                                        <p:tav tm="100000">
                                          <p:val>
                                            <p:strVal val="#ppt_y"/>
                                          </p:val>
                                        </p:tav>
                                      </p:tavLst>
                                    </p:anim>
                                  </p:childTnLst>
                                </p:cTn>
                              </p:par>
                            </p:childTnLst>
                          </p:cTn>
                        </p:par>
                      </p:childTnLst>
                    </p:cTn>
                  </p:par>
                  <p:par>
                    <p:cTn id="531" fill="hold">
                      <p:stCondLst>
                        <p:cond delay="indefinite"/>
                      </p:stCondLst>
                      <p:childTnLst>
                        <p:par>
                          <p:cTn id="532" fill="hold">
                            <p:stCondLst>
                              <p:cond delay="0"/>
                            </p:stCondLst>
                            <p:childTnLst>
                              <p:par>
                                <p:cTn id="533" presetID="22" presetClass="entr" presetSubtype="4" fill="hold" grpId="0" nodeType="clickEffect">
                                  <p:stCondLst>
                                    <p:cond delay="0"/>
                                  </p:stCondLst>
                                  <p:childTnLst>
                                    <p:set>
                                      <p:cBhvr>
                                        <p:cTn id="534" dur="1" fill="hold">
                                          <p:stCondLst>
                                            <p:cond delay="0"/>
                                          </p:stCondLst>
                                        </p:cTn>
                                        <p:tgtEl>
                                          <p:spTgt spid="43134"/>
                                        </p:tgtEl>
                                        <p:attrNameLst>
                                          <p:attrName>style.visibility</p:attrName>
                                        </p:attrNameLst>
                                      </p:cBhvr>
                                      <p:to>
                                        <p:strVal val="visible"/>
                                      </p:to>
                                    </p:set>
                                    <p:animEffect transition="in" filter="wipe(down)">
                                      <p:cBhvr>
                                        <p:cTn id="535" dur="500"/>
                                        <p:tgtEl>
                                          <p:spTgt spid="43134"/>
                                        </p:tgtEl>
                                      </p:cBhvr>
                                    </p:animEffect>
                                  </p:childTnLst>
                                </p:cTn>
                              </p:par>
                            </p:childTnLst>
                          </p:cTn>
                        </p:par>
                      </p:childTnLst>
                    </p:cTn>
                  </p:par>
                  <p:par>
                    <p:cTn id="536" fill="hold">
                      <p:stCondLst>
                        <p:cond delay="indefinite"/>
                      </p:stCondLst>
                      <p:childTnLst>
                        <p:par>
                          <p:cTn id="537" fill="hold">
                            <p:stCondLst>
                              <p:cond delay="0"/>
                            </p:stCondLst>
                            <p:childTnLst>
                              <p:par>
                                <p:cTn id="538" presetID="22" presetClass="entr" presetSubtype="4" fill="hold" grpId="0" nodeType="clickEffect">
                                  <p:stCondLst>
                                    <p:cond delay="0"/>
                                  </p:stCondLst>
                                  <p:childTnLst>
                                    <p:set>
                                      <p:cBhvr>
                                        <p:cTn id="539" dur="1" fill="hold">
                                          <p:stCondLst>
                                            <p:cond delay="0"/>
                                          </p:stCondLst>
                                        </p:cTn>
                                        <p:tgtEl>
                                          <p:spTgt spid="43135"/>
                                        </p:tgtEl>
                                        <p:attrNameLst>
                                          <p:attrName>style.visibility</p:attrName>
                                        </p:attrNameLst>
                                      </p:cBhvr>
                                      <p:to>
                                        <p:strVal val="visible"/>
                                      </p:to>
                                    </p:set>
                                    <p:animEffect transition="in" filter="wipe(down)">
                                      <p:cBhvr>
                                        <p:cTn id="540" dur="500"/>
                                        <p:tgtEl>
                                          <p:spTgt spid="43135"/>
                                        </p:tgtEl>
                                      </p:cBhvr>
                                    </p:animEffect>
                                  </p:childTnLst>
                                </p:cTn>
                              </p:par>
                            </p:childTnLst>
                          </p:cTn>
                        </p:par>
                      </p:childTnLst>
                    </p:cTn>
                  </p:par>
                  <p:par>
                    <p:cTn id="541" fill="hold">
                      <p:stCondLst>
                        <p:cond delay="indefinite"/>
                      </p:stCondLst>
                      <p:childTnLst>
                        <p:par>
                          <p:cTn id="542" fill="hold">
                            <p:stCondLst>
                              <p:cond delay="0"/>
                            </p:stCondLst>
                            <p:childTnLst>
                              <p:par>
                                <p:cTn id="543" presetID="2" presetClass="entr" presetSubtype="4" fill="hold" grpId="0" nodeType="clickEffect">
                                  <p:stCondLst>
                                    <p:cond delay="0"/>
                                  </p:stCondLst>
                                  <p:childTnLst>
                                    <p:set>
                                      <p:cBhvr>
                                        <p:cTn id="544" dur="1" fill="hold">
                                          <p:stCondLst>
                                            <p:cond delay="0"/>
                                          </p:stCondLst>
                                        </p:cTn>
                                        <p:tgtEl>
                                          <p:spTgt spid="43137"/>
                                        </p:tgtEl>
                                        <p:attrNameLst>
                                          <p:attrName>style.visibility</p:attrName>
                                        </p:attrNameLst>
                                      </p:cBhvr>
                                      <p:to>
                                        <p:strVal val="visible"/>
                                      </p:to>
                                    </p:set>
                                    <p:anim calcmode="lin" valueType="num">
                                      <p:cBhvr additive="base">
                                        <p:cTn id="545" dur="500" fill="hold"/>
                                        <p:tgtEl>
                                          <p:spTgt spid="43137"/>
                                        </p:tgtEl>
                                        <p:attrNameLst>
                                          <p:attrName>ppt_x</p:attrName>
                                        </p:attrNameLst>
                                      </p:cBhvr>
                                      <p:tavLst>
                                        <p:tav tm="0">
                                          <p:val>
                                            <p:strVal val="#ppt_x"/>
                                          </p:val>
                                        </p:tav>
                                        <p:tav tm="100000">
                                          <p:val>
                                            <p:strVal val="#ppt_x"/>
                                          </p:val>
                                        </p:tav>
                                      </p:tavLst>
                                    </p:anim>
                                    <p:anim calcmode="lin" valueType="num">
                                      <p:cBhvr additive="base">
                                        <p:cTn id="546" dur="500" fill="hold"/>
                                        <p:tgtEl>
                                          <p:spTgt spid="43137"/>
                                        </p:tgtEl>
                                        <p:attrNameLst>
                                          <p:attrName>ppt_y</p:attrName>
                                        </p:attrNameLst>
                                      </p:cBhvr>
                                      <p:tavLst>
                                        <p:tav tm="0">
                                          <p:val>
                                            <p:strVal val="1+#ppt_h/2"/>
                                          </p:val>
                                        </p:tav>
                                        <p:tav tm="100000">
                                          <p:val>
                                            <p:strVal val="#ppt_y"/>
                                          </p:val>
                                        </p:tav>
                                      </p:tavLst>
                                    </p:anim>
                                  </p:childTnLst>
                                </p:cTn>
                              </p:par>
                            </p:childTnLst>
                          </p:cTn>
                        </p:par>
                      </p:childTnLst>
                    </p:cTn>
                  </p:par>
                  <p:par>
                    <p:cTn id="547" fill="hold">
                      <p:stCondLst>
                        <p:cond delay="indefinite"/>
                      </p:stCondLst>
                      <p:childTnLst>
                        <p:par>
                          <p:cTn id="548" fill="hold">
                            <p:stCondLst>
                              <p:cond delay="0"/>
                            </p:stCondLst>
                            <p:childTnLst>
                              <p:par>
                                <p:cTn id="549" presetID="22" presetClass="entr" presetSubtype="4" fill="hold" grpId="0" nodeType="clickEffect">
                                  <p:stCondLst>
                                    <p:cond delay="0"/>
                                  </p:stCondLst>
                                  <p:childTnLst>
                                    <p:set>
                                      <p:cBhvr>
                                        <p:cTn id="550" dur="1" fill="hold">
                                          <p:stCondLst>
                                            <p:cond delay="0"/>
                                          </p:stCondLst>
                                        </p:cTn>
                                        <p:tgtEl>
                                          <p:spTgt spid="43138"/>
                                        </p:tgtEl>
                                        <p:attrNameLst>
                                          <p:attrName>style.visibility</p:attrName>
                                        </p:attrNameLst>
                                      </p:cBhvr>
                                      <p:to>
                                        <p:strVal val="visible"/>
                                      </p:to>
                                    </p:set>
                                    <p:animEffect transition="in" filter="wipe(down)">
                                      <p:cBhvr>
                                        <p:cTn id="551" dur="500"/>
                                        <p:tgtEl>
                                          <p:spTgt spid="43138"/>
                                        </p:tgtEl>
                                      </p:cBhvr>
                                    </p:animEffect>
                                  </p:childTnLst>
                                </p:cTn>
                              </p:par>
                            </p:childTnLst>
                          </p:cTn>
                        </p:par>
                      </p:childTnLst>
                    </p:cTn>
                  </p:par>
                  <p:par>
                    <p:cTn id="552" fill="hold">
                      <p:stCondLst>
                        <p:cond delay="indefinite"/>
                      </p:stCondLst>
                      <p:childTnLst>
                        <p:par>
                          <p:cTn id="553" fill="hold">
                            <p:stCondLst>
                              <p:cond delay="0"/>
                            </p:stCondLst>
                            <p:childTnLst>
                              <p:par>
                                <p:cTn id="554" presetID="22" presetClass="entr" presetSubtype="4" fill="hold" grpId="0" nodeType="clickEffect">
                                  <p:stCondLst>
                                    <p:cond delay="0"/>
                                  </p:stCondLst>
                                  <p:childTnLst>
                                    <p:set>
                                      <p:cBhvr>
                                        <p:cTn id="555" dur="1" fill="hold">
                                          <p:stCondLst>
                                            <p:cond delay="0"/>
                                          </p:stCondLst>
                                        </p:cTn>
                                        <p:tgtEl>
                                          <p:spTgt spid="43139"/>
                                        </p:tgtEl>
                                        <p:attrNameLst>
                                          <p:attrName>style.visibility</p:attrName>
                                        </p:attrNameLst>
                                      </p:cBhvr>
                                      <p:to>
                                        <p:strVal val="visible"/>
                                      </p:to>
                                    </p:set>
                                    <p:animEffect transition="in" filter="wipe(down)">
                                      <p:cBhvr>
                                        <p:cTn id="556" dur="500"/>
                                        <p:tgtEl>
                                          <p:spTgt spid="43139"/>
                                        </p:tgtEl>
                                      </p:cBhvr>
                                    </p:animEffect>
                                  </p:childTnLst>
                                </p:cTn>
                              </p:par>
                            </p:childTnLst>
                          </p:cTn>
                        </p:par>
                      </p:childTnLst>
                    </p:cTn>
                  </p:par>
                  <p:par>
                    <p:cTn id="557" fill="hold">
                      <p:stCondLst>
                        <p:cond delay="indefinite"/>
                      </p:stCondLst>
                      <p:childTnLst>
                        <p:par>
                          <p:cTn id="558" fill="hold">
                            <p:stCondLst>
                              <p:cond delay="0"/>
                            </p:stCondLst>
                            <p:childTnLst>
                              <p:par>
                                <p:cTn id="559" presetID="2" presetClass="entr" presetSubtype="4" fill="hold" grpId="0" nodeType="clickEffect">
                                  <p:stCondLst>
                                    <p:cond delay="0"/>
                                  </p:stCondLst>
                                  <p:childTnLst>
                                    <p:set>
                                      <p:cBhvr>
                                        <p:cTn id="560" dur="1" fill="hold">
                                          <p:stCondLst>
                                            <p:cond delay="0"/>
                                          </p:stCondLst>
                                        </p:cTn>
                                        <p:tgtEl>
                                          <p:spTgt spid="43140"/>
                                        </p:tgtEl>
                                        <p:attrNameLst>
                                          <p:attrName>style.visibility</p:attrName>
                                        </p:attrNameLst>
                                      </p:cBhvr>
                                      <p:to>
                                        <p:strVal val="visible"/>
                                      </p:to>
                                    </p:set>
                                    <p:anim calcmode="lin" valueType="num">
                                      <p:cBhvr additive="base">
                                        <p:cTn id="561" dur="500" fill="hold"/>
                                        <p:tgtEl>
                                          <p:spTgt spid="43140"/>
                                        </p:tgtEl>
                                        <p:attrNameLst>
                                          <p:attrName>ppt_x</p:attrName>
                                        </p:attrNameLst>
                                      </p:cBhvr>
                                      <p:tavLst>
                                        <p:tav tm="0">
                                          <p:val>
                                            <p:strVal val="#ppt_x"/>
                                          </p:val>
                                        </p:tav>
                                        <p:tav tm="100000">
                                          <p:val>
                                            <p:strVal val="#ppt_x"/>
                                          </p:val>
                                        </p:tav>
                                      </p:tavLst>
                                    </p:anim>
                                    <p:anim calcmode="lin" valueType="num">
                                      <p:cBhvr additive="base">
                                        <p:cTn id="562" dur="500" fill="hold"/>
                                        <p:tgtEl>
                                          <p:spTgt spid="43140"/>
                                        </p:tgtEl>
                                        <p:attrNameLst>
                                          <p:attrName>ppt_y</p:attrName>
                                        </p:attrNameLst>
                                      </p:cBhvr>
                                      <p:tavLst>
                                        <p:tav tm="0">
                                          <p:val>
                                            <p:strVal val="1+#ppt_h/2"/>
                                          </p:val>
                                        </p:tav>
                                        <p:tav tm="100000">
                                          <p:val>
                                            <p:strVal val="#ppt_y"/>
                                          </p:val>
                                        </p:tav>
                                      </p:tavLst>
                                    </p:anim>
                                  </p:childTnLst>
                                </p:cTn>
                              </p:par>
                            </p:childTnLst>
                          </p:cTn>
                        </p:par>
                      </p:childTnLst>
                    </p:cTn>
                  </p:par>
                  <p:par>
                    <p:cTn id="563" fill="hold">
                      <p:stCondLst>
                        <p:cond delay="indefinite"/>
                      </p:stCondLst>
                      <p:childTnLst>
                        <p:par>
                          <p:cTn id="564" fill="hold">
                            <p:stCondLst>
                              <p:cond delay="0"/>
                            </p:stCondLst>
                            <p:childTnLst>
                              <p:par>
                                <p:cTn id="565" presetID="2" presetClass="entr" presetSubtype="4" fill="hold" grpId="0" nodeType="clickEffect">
                                  <p:stCondLst>
                                    <p:cond delay="0"/>
                                  </p:stCondLst>
                                  <p:childTnLst>
                                    <p:set>
                                      <p:cBhvr>
                                        <p:cTn id="566" dur="1" fill="hold">
                                          <p:stCondLst>
                                            <p:cond delay="0"/>
                                          </p:stCondLst>
                                        </p:cTn>
                                        <p:tgtEl>
                                          <p:spTgt spid="43141"/>
                                        </p:tgtEl>
                                        <p:attrNameLst>
                                          <p:attrName>style.visibility</p:attrName>
                                        </p:attrNameLst>
                                      </p:cBhvr>
                                      <p:to>
                                        <p:strVal val="visible"/>
                                      </p:to>
                                    </p:set>
                                    <p:anim calcmode="lin" valueType="num">
                                      <p:cBhvr additive="base">
                                        <p:cTn id="567" dur="500" fill="hold"/>
                                        <p:tgtEl>
                                          <p:spTgt spid="43141"/>
                                        </p:tgtEl>
                                        <p:attrNameLst>
                                          <p:attrName>ppt_x</p:attrName>
                                        </p:attrNameLst>
                                      </p:cBhvr>
                                      <p:tavLst>
                                        <p:tav tm="0">
                                          <p:val>
                                            <p:strVal val="#ppt_x"/>
                                          </p:val>
                                        </p:tav>
                                        <p:tav tm="100000">
                                          <p:val>
                                            <p:strVal val="#ppt_x"/>
                                          </p:val>
                                        </p:tav>
                                      </p:tavLst>
                                    </p:anim>
                                    <p:anim calcmode="lin" valueType="num">
                                      <p:cBhvr additive="base">
                                        <p:cTn id="568" dur="500" fill="hold"/>
                                        <p:tgtEl>
                                          <p:spTgt spid="43141"/>
                                        </p:tgtEl>
                                        <p:attrNameLst>
                                          <p:attrName>ppt_y</p:attrName>
                                        </p:attrNameLst>
                                      </p:cBhvr>
                                      <p:tavLst>
                                        <p:tav tm="0">
                                          <p:val>
                                            <p:strVal val="1+#ppt_h/2"/>
                                          </p:val>
                                        </p:tav>
                                        <p:tav tm="100000">
                                          <p:val>
                                            <p:strVal val="#ppt_y"/>
                                          </p:val>
                                        </p:tav>
                                      </p:tavLst>
                                    </p:anim>
                                  </p:childTnLst>
                                </p:cTn>
                              </p:par>
                            </p:childTnLst>
                          </p:cTn>
                        </p:par>
                      </p:childTnLst>
                    </p:cTn>
                  </p:par>
                  <p:par>
                    <p:cTn id="569" fill="hold">
                      <p:stCondLst>
                        <p:cond delay="indefinite"/>
                      </p:stCondLst>
                      <p:childTnLst>
                        <p:par>
                          <p:cTn id="570" fill="hold">
                            <p:stCondLst>
                              <p:cond delay="0"/>
                            </p:stCondLst>
                            <p:childTnLst>
                              <p:par>
                                <p:cTn id="571" presetID="22" presetClass="entr" presetSubtype="4" fill="hold" grpId="0" nodeType="clickEffect">
                                  <p:stCondLst>
                                    <p:cond delay="0"/>
                                  </p:stCondLst>
                                  <p:childTnLst>
                                    <p:set>
                                      <p:cBhvr>
                                        <p:cTn id="572" dur="1" fill="hold">
                                          <p:stCondLst>
                                            <p:cond delay="0"/>
                                          </p:stCondLst>
                                        </p:cTn>
                                        <p:tgtEl>
                                          <p:spTgt spid="43143"/>
                                        </p:tgtEl>
                                        <p:attrNameLst>
                                          <p:attrName>style.visibility</p:attrName>
                                        </p:attrNameLst>
                                      </p:cBhvr>
                                      <p:to>
                                        <p:strVal val="visible"/>
                                      </p:to>
                                    </p:set>
                                    <p:animEffect transition="in" filter="wipe(down)">
                                      <p:cBhvr>
                                        <p:cTn id="573" dur="500"/>
                                        <p:tgtEl>
                                          <p:spTgt spid="43143"/>
                                        </p:tgtEl>
                                      </p:cBhvr>
                                    </p:animEffect>
                                  </p:childTnLst>
                                </p:cTn>
                              </p:par>
                            </p:childTnLst>
                          </p:cTn>
                        </p:par>
                      </p:childTnLst>
                    </p:cTn>
                  </p:par>
                  <p:par>
                    <p:cTn id="574" fill="hold">
                      <p:stCondLst>
                        <p:cond delay="indefinite"/>
                      </p:stCondLst>
                      <p:childTnLst>
                        <p:par>
                          <p:cTn id="575" fill="hold">
                            <p:stCondLst>
                              <p:cond delay="0"/>
                            </p:stCondLst>
                            <p:childTnLst>
                              <p:par>
                                <p:cTn id="576" presetID="22" presetClass="entr" presetSubtype="4" fill="hold" grpId="0" nodeType="clickEffect">
                                  <p:stCondLst>
                                    <p:cond delay="0"/>
                                  </p:stCondLst>
                                  <p:childTnLst>
                                    <p:set>
                                      <p:cBhvr>
                                        <p:cTn id="577" dur="1" fill="hold">
                                          <p:stCondLst>
                                            <p:cond delay="0"/>
                                          </p:stCondLst>
                                        </p:cTn>
                                        <p:tgtEl>
                                          <p:spTgt spid="43145"/>
                                        </p:tgtEl>
                                        <p:attrNameLst>
                                          <p:attrName>style.visibility</p:attrName>
                                        </p:attrNameLst>
                                      </p:cBhvr>
                                      <p:to>
                                        <p:strVal val="visible"/>
                                      </p:to>
                                    </p:set>
                                    <p:animEffect transition="in" filter="wipe(down)">
                                      <p:cBhvr>
                                        <p:cTn id="578" dur="500"/>
                                        <p:tgtEl>
                                          <p:spTgt spid="43145"/>
                                        </p:tgtEl>
                                      </p:cBhvr>
                                    </p:animEffect>
                                  </p:childTnLst>
                                </p:cTn>
                              </p:par>
                            </p:childTnLst>
                          </p:cTn>
                        </p:par>
                      </p:childTnLst>
                    </p:cTn>
                  </p:par>
                  <p:par>
                    <p:cTn id="579" fill="hold">
                      <p:stCondLst>
                        <p:cond delay="indefinite"/>
                      </p:stCondLst>
                      <p:childTnLst>
                        <p:par>
                          <p:cTn id="580" fill="hold">
                            <p:stCondLst>
                              <p:cond delay="0"/>
                            </p:stCondLst>
                            <p:childTnLst>
                              <p:par>
                                <p:cTn id="581" presetID="22" presetClass="entr" presetSubtype="1" fill="hold" grpId="0" nodeType="clickEffect">
                                  <p:stCondLst>
                                    <p:cond delay="0"/>
                                  </p:stCondLst>
                                  <p:childTnLst>
                                    <p:set>
                                      <p:cBhvr>
                                        <p:cTn id="582" dur="1" fill="hold">
                                          <p:stCondLst>
                                            <p:cond delay="0"/>
                                          </p:stCondLst>
                                        </p:cTn>
                                        <p:tgtEl>
                                          <p:spTgt spid="43146"/>
                                        </p:tgtEl>
                                        <p:attrNameLst>
                                          <p:attrName>style.visibility</p:attrName>
                                        </p:attrNameLst>
                                      </p:cBhvr>
                                      <p:to>
                                        <p:strVal val="visible"/>
                                      </p:to>
                                    </p:set>
                                    <p:animEffect transition="in" filter="wipe(up)">
                                      <p:cBhvr>
                                        <p:cTn id="583" dur="500"/>
                                        <p:tgtEl>
                                          <p:spTgt spid="43146"/>
                                        </p:tgtEl>
                                      </p:cBhvr>
                                    </p:animEffect>
                                  </p:childTnLst>
                                </p:cTn>
                              </p:par>
                            </p:childTnLst>
                          </p:cTn>
                        </p:par>
                      </p:childTnLst>
                    </p:cTn>
                  </p:par>
                  <p:par>
                    <p:cTn id="584" fill="hold">
                      <p:stCondLst>
                        <p:cond delay="indefinite"/>
                      </p:stCondLst>
                      <p:childTnLst>
                        <p:par>
                          <p:cTn id="585" fill="hold">
                            <p:stCondLst>
                              <p:cond delay="0"/>
                            </p:stCondLst>
                            <p:childTnLst>
                              <p:par>
                                <p:cTn id="586" presetID="22" presetClass="entr" presetSubtype="4" fill="hold" grpId="0" nodeType="clickEffect">
                                  <p:stCondLst>
                                    <p:cond delay="0"/>
                                  </p:stCondLst>
                                  <p:childTnLst>
                                    <p:set>
                                      <p:cBhvr>
                                        <p:cTn id="587" dur="1" fill="hold">
                                          <p:stCondLst>
                                            <p:cond delay="0"/>
                                          </p:stCondLst>
                                        </p:cTn>
                                        <p:tgtEl>
                                          <p:spTgt spid="43152"/>
                                        </p:tgtEl>
                                        <p:attrNameLst>
                                          <p:attrName>style.visibility</p:attrName>
                                        </p:attrNameLst>
                                      </p:cBhvr>
                                      <p:to>
                                        <p:strVal val="visible"/>
                                      </p:to>
                                    </p:set>
                                    <p:animEffect transition="in" filter="wipe(down)">
                                      <p:cBhvr>
                                        <p:cTn id="588" dur="500"/>
                                        <p:tgtEl>
                                          <p:spTgt spid="43152"/>
                                        </p:tgtEl>
                                      </p:cBhvr>
                                    </p:animEffect>
                                  </p:childTnLst>
                                </p:cTn>
                              </p:par>
                            </p:childTnLst>
                          </p:cTn>
                        </p:par>
                      </p:childTnLst>
                    </p:cTn>
                  </p:par>
                  <p:par>
                    <p:cTn id="589" fill="hold">
                      <p:stCondLst>
                        <p:cond delay="indefinite"/>
                      </p:stCondLst>
                      <p:childTnLst>
                        <p:par>
                          <p:cTn id="590" fill="hold">
                            <p:stCondLst>
                              <p:cond delay="0"/>
                            </p:stCondLst>
                            <p:childTnLst>
                              <p:par>
                                <p:cTn id="591" presetID="22" presetClass="entr" presetSubtype="4" fill="hold" grpId="0" nodeType="clickEffect">
                                  <p:stCondLst>
                                    <p:cond delay="0"/>
                                  </p:stCondLst>
                                  <p:childTnLst>
                                    <p:set>
                                      <p:cBhvr>
                                        <p:cTn id="592" dur="1" fill="hold">
                                          <p:stCondLst>
                                            <p:cond delay="0"/>
                                          </p:stCondLst>
                                        </p:cTn>
                                        <p:tgtEl>
                                          <p:spTgt spid="43153"/>
                                        </p:tgtEl>
                                        <p:attrNameLst>
                                          <p:attrName>style.visibility</p:attrName>
                                        </p:attrNameLst>
                                      </p:cBhvr>
                                      <p:to>
                                        <p:strVal val="visible"/>
                                      </p:to>
                                    </p:set>
                                    <p:animEffect transition="in" filter="wipe(down)">
                                      <p:cBhvr>
                                        <p:cTn id="593" dur="500"/>
                                        <p:tgtEl>
                                          <p:spTgt spid="43153"/>
                                        </p:tgtEl>
                                      </p:cBhvr>
                                    </p:animEffect>
                                  </p:childTnLst>
                                </p:cTn>
                              </p:par>
                            </p:childTnLst>
                          </p:cTn>
                        </p:par>
                      </p:childTnLst>
                    </p:cTn>
                  </p:par>
                  <p:par>
                    <p:cTn id="594" fill="hold">
                      <p:stCondLst>
                        <p:cond delay="indefinite"/>
                      </p:stCondLst>
                      <p:childTnLst>
                        <p:par>
                          <p:cTn id="595" fill="hold">
                            <p:stCondLst>
                              <p:cond delay="0"/>
                            </p:stCondLst>
                            <p:childTnLst>
                              <p:par>
                                <p:cTn id="596" presetID="22" presetClass="entr" presetSubtype="4" fill="hold" grpId="0" nodeType="clickEffect">
                                  <p:stCondLst>
                                    <p:cond delay="0"/>
                                  </p:stCondLst>
                                  <p:childTnLst>
                                    <p:set>
                                      <p:cBhvr>
                                        <p:cTn id="597" dur="1" fill="hold">
                                          <p:stCondLst>
                                            <p:cond delay="0"/>
                                          </p:stCondLst>
                                        </p:cTn>
                                        <p:tgtEl>
                                          <p:spTgt spid="43154"/>
                                        </p:tgtEl>
                                        <p:attrNameLst>
                                          <p:attrName>style.visibility</p:attrName>
                                        </p:attrNameLst>
                                      </p:cBhvr>
                                      <p:to>
                                        <p:strVal val="visible"/>
                                      </p:to>
                                    </p:set>
                                    <p:animEffect transition="in" filter="wipe(down)">
                                      <p:cBhvr>
                                        <p:cTn id="598" dur="500"/>
                                        <p:tgtEl>
                                          <p:spTgt spid="43154"/>
                                        </p:tgtEl>
                                      </p:cBhvr>
                                    </p:animEffect>
                                  </p:childTnLst>
                                </p:cTn>
                              </p:par>
                            </p:childTnLst>
                          </p:cTn>
                        </p:par>
                      </p:childTnLst>
                    </p:cTn>
                  </p:par>
                  <p:par>
                    <p:cTn id="599" fill="hold">
                      <p:stCondLst>
                        <p:cond delay="indefinite"/>
                      </p:stCondLst>
                      <p:childTnLst>
                        <p:par>
                          <p:cTn id="600" fill="hold">
                            <p:stCondLst>
                              <p:cond delay="0"/>
                            </p:stCondLst>
                            <p:childTnLst>
                              <p:par>
                                <p:cTn id="601" presetID="22" presetClass="entr" presetSubtype="4" fill="hold" grpId="0" nodeType="clickEffect">
                                  <p:stCondLst>
                                    <p:cond delay="0"/>
                                  </p:stCondLst>
                                  <p:childTnLst>
                                    <p:set>
                                      <p:cBhvr>
                                        <p:cTn id="602" dur="1" fill="hold">
                                          <p:stCondLst>
                                            <p:cond delay="0"/>
                                          </p:stCondLst>
                                        </p:cTn>
                                        <p:tgtEl>
                                          <p:spTgt spid="43155"/>
                                        </p:tgtEl>
                                        <p:attrNameLst>
                                          <p:attrName>style.visibility</p:attrName>
                                        </p:attrNameLst>
                                      </p:cBhvr>
                                      <p:to>
                                        <p:strVal val="visible"/>
                                      </p:to>
                                    </p:set>
                                    <p:animEffect transition="in" filter="wipe(down)">
                                      <p:cBhvr>
                                        <p:cTn id="603" dur="500"/>
                                        <p:tgtEl>
                                          <p:spTgt spid="43155"/>
                                        </p:tgtEl>
                                      </p:cBhvr>
                                    </p:animEffect>
                                  </p:childTnLst>
                                </p:cTn>
                              </p:par>
                            </p:childTnLst>
                          </p:cTn>
                        </p:par>
                      </p:childTnLst>
                    </p:cTn>
                  </p:par>
                  <p:par>
                    <p:cTn id="604" fill="hold">
                      <p:stCondLst>
                        <p:cond delay="indefinite"/>
                      </p:stCondLst>
                      <p:childTnLst>
                        <p:par>
                          <p:cTn id="605" fill="hold">
                            <p:stCondLst>
                              <p:cond delay="0"/>
                            </p:stCondLst>
                            <p:childTnLst>
                              <p:par>
                                <p:cTn id="606" presetID="22" presetClass="entr" presetSubtype="1" fill="hold" grpId="0" nodeType="clickEffect">
                                  <p:stCondLst>
                                    <p:cond delay="0"/>
                                  </p:stCondLst>
                                  <p:childTnLst>
                                    <p:set>
                                      <p:cBhvr>
                                        <p:cTn id="607" dur="1" fill="hold">
                                          <p:stCondLst>
                                            <p:cond delay="0"/>
                                          </p:stCondLst>
                                        </p:cTn>
                                        <p:tgtEl>
                                          <p:spTgt spid="43156"/>
                                        </p:tgtEl>
                                        <p:attrNameLst>
                                          <p:attrName>style.visibility</p:attrName>
                                        </p:attrNameLst>
                                      </p:cBhvr>
                                      <p:to>
                                        <p:strVal val="visible"/>
                                      </p:to>
                                    </p:set>
                                    <p:animEffect transition="in" filter="wipe(up)">
                                      <p:cBhvr>
                                        <p:cTn id="608" dur="500"/>
                                        <p:tgtEl>
                                          <p:spTgt spid="43156"/>
                                        </p:tgtEl>
                                      </p:cBhvr>
                                    </p:animEffect>
                                  </p:childTnLst>
                                </p:cTn>
                              </p:par>
                            </p:childTnLst>
                          </p:cTn>
                        </p:par>
                      </p:childTnLst>
                    </p:cTn>
                  </p:par>
                  <p:par>
                    <p:cTn id="609" fill="hold">
                      <p:stCondLst>
                        <p:cond delay="indefinite"/>
                      </p:stCondLst>
                      <p:childTnLst>
                        <p:par>
                          <p:cTn id="610" fill="hold">
                            <p:stCondLst>
                              <p:cond delay="0"/>
                            </p:stCondLst>
                            <p:childTnLst>
                              <p:par>
                                <p:cTn id="611" presetID="22" presetClass="entr" presetSubtype="1" fill="hold" grpId="0" nodeType="clickEffect">
                                  <p:stCondLst>
                                    <p:cond delay="0"/>
                                  </p:stCondLst>
                                  <p:childTnLst>
                                    <p:set>
                                      <p:cBhvr>
                                        <p:cTn id="612" dur="1" fill="hold">
                                          <p:stCondLst>
                                            <p:cond delay="0"/>
                                          </p:stCondLst>
                                        </p:cTn>
                                        <p:tgtEl>
                                          <p:spTgt spid="43157"/>
                                        </p:tgtEl>
                                        <p:attrNameLst>
                                          <p:attrName>style.visibility</p:attrName>
                                        </p:attrNameLst>
                                      </p:cBhvr>
                                      <p:to>
                                        <p:strVal val="visible"/>
                                      </p:to>
                                    </p:set>
                                    <p:animEffect transition="in" filter="wipe(up)">
                                      <p:cBhvr>
                                        <p:cTn id="613" dur="500"/>
                                        <p:tgtEl>
                                          <p:spTgt spid="43157"/>
                                        </p:tgtEl>
                                      </p:cBhvr>
                                    </p:animEffect>
                                  </p:childTnLst>
                                </p:cTn>
                              </p:par>
                            </p:childTnLst>
                          </p:cTn>
                        </p:par>
                      </p:childTnLst>
                    </p:cTn>
                  </p:par>
                  <p:par>
                    <p:cTn id="614" fill="hold">
                      <p:stCondLst>
                        <p:cond delay="indefinite"/>
                      </p:stCondLst>
                      <p:childTnLst>
                        <p:par>
                          <p:cTn id="615" fill="hold">
                            <p:stCondLst>
                              <p:cond delay="0"/>
                            </p:stCondLst>
                            <p:childTnLst>
                              <p:par>
                                <p:cTn id="616" presetID="22" presetClass="entr" presetSubtype="1" fill="hold" grpId="0" nodeType="clickEffect">
                                  <p:stCondLst>
                                    <p:cond delay="0"/>
                                  </p:stCondLst>
                                  <p:childTnLst>
                                    <p:set>
                                      <p:cBhvr>
                                        <p:cTn id="617" dur="1" fill="hold">
                                          <p:stCondLst>
                                            <p:cond delay="0"/>
                                          </p:stCondLst>
                                        </p:cTn>
                                        <p:tgtEl>
                                          <p:spTgt spid="43158"/>
                                        </p:tgtEl>
                                        <p:attrNameLst>
                                          <p:attrName>style.visibility</p:attrName>
                                        </p:attrNameLst>
                                      </p:cBhvr>
                                      <p:to>
                                        <p:strVal val="visible"/>
                                      </p:to>
                                    </p:set>
                                    <p:animEffect transition="in" filter="wipe(up)">
                                      <p:cBhvr>
                                        <p:cTn id="618" dur="500"/>
                                        <p:tgtEl>
                                          <p:spTgt spid="43158"/>
                                        </p:tgtEl>
                                      </p:cBhvr>
                                    </p:animEffect>
                                  </p:childTnLst>
                                </p:cTn>
                              </p:par>
                            </p:childTnLst>
                          </p:cTn>
                        </p:par>
                      </p:childTnLst>
                    </p:cTn>
                  </p:par>
                  <p:par>
                    <p:cTn id="619" fill="hold">
                      <p:stCondLst>
                        <p:cond delay="indefinite"/>
                      </p:stCondLst>
                      <p:childTnLst>
                        <p:par>
                          <p:cTn id="620" fill="hold">
                            <p:stCondLst>
                              <p:cond delay="0"/>
                            </p:stCondLst>
                            <p:childTnLst>
                              <p:par>
                                <p:cTn id="621" presetID="22" presetClass="entr" presetSubtype="1" fill="hold" grpId="0" nodeType="clickEffect">
                                  <p:stCondLst>
                                    <p:cond delay="0"/>
                                  </p:stCondLst>
                                  <p:childTnLst>
                                    <p:set>
                                      <p:cBhvr>
                                        <p:cTn id="622" dur="1" fill="hold">
                                          <p:stCondLst>
                                            <p:cond delay="0"/>
                                          </p:stCondLst>
                                        </p:cTn>
                                        <p:tgtEl>
                                          <p:spTgt spid="43159"/>
                                        </p:tgtEl>
                                        <p:attrNameLst>
                                          <p:attrName>style.visibility</p:attrName>
                                        </p:attrNameLst>
                                      </p:cBhvr>
                                      <p:to>
                                        <p:strVal val="visible"/>
                                      </p:to>
                                    </p:set>
                                    <p:animEffect transition="in" filter="wipe(up)">
                                      <p:cBhvr>
                                        <p:cTn id="623" dur="500"/>
                                        <p:tgtEl>
                                          <p:spTgt spid="43159"/>
                                        </p:tgtEl>
                                      </p:cBhvr>
                                    </p:animEffect>
                                  </p:childTnLst>
                                </p:cTn>
                              </p:par>
                            </p:childTnLst>
                          </p:cTn>
                        </p:par>
                      </p:childTnLst>
                    </p:cTn>
                  </p:par>
                  <p:par>
                    <p:cTn id="624" fill="hold">
                      <p:stCondLst>
                        <p:cond delay="indefinite"/>
                      </p:stCondLst>
                      <p:childTnLst>
                        <p:par>
                          <p:cTn id="625" fill="hold">
                            <p:stCondLst>
                              <p:cond delay="0"/>
                            </p:stCondLst>
                            <p:childTnLst>
                              <p:par>
                                <p:cTn id="626" presetID="22" presetClass="entr" presetSubtype="1" fill="hold" grpId="0" nodeType="clickEffect">
                                  <p:stCondLst>
                                    <p:cond delay="0"/>
                                  </p:stCondLst>
                                  <p:childTnLst>
                                    <p:set>
                                      <p:cBhvr>
                                        <p:cTn id="627" dur="1" fill="hold">
                                          <p:stCondLst>
                                            <p:cond delay="0"/>
                                          </p:stCondLst>
                                        </p:cTn>
                                        <p:tgtEl>
                                          <p:spTgt spid="43160"/>
                                        </p:tgtEl>
                                        <p:attrNameLst>
                                          <p:attrName>style.visibility</p:attrName>
                                        </p:attrNameLst>
                                      </p:cBhvr>
                                      <p:to>
                                        <p:strVal val="visible"/>
                                      </p:to>
                                    </p:set>
                                    <p:animEffect transition="in" filter="wipe(up)">
                                      <p:cBhvr>
                                        <p:cTn id="628" dur="500"/>
                                        <p:tgtEl>
                                          <p:spTgt spid="43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animBg="1"/>
      <p:bldP spid="43015" grpId="0"/>
      <p:bldP spid="43016" grpId="0"/>
      <p:bldP spid="43017" grpId="0" animBg="1"/>
      <p:bldP spid="43018" grpId="0" animBg="1"/>
      <p:bldP spid="43019" grpId="0" animBg="1"/>
      <p:bldP spid="43020" grpId="0" animBg="1"/>
      <p:bldP spid="43022" grpId="0" animBg="1"/>
      <p:bldP spid="43023" grpId="0" animBg="1"/>
      <p:bldP spid="43024" grpId="0" animBg="1"/>
      <p:bldP spid="43025" grpId="0" animBg="1"/>
      <p:bldP spid="43026" grpId="0" animBg="1"/>
      <p:bldP spid="43027" grpId="0" animBg="1"/>
      <p:bldP spid="43028" grpId="0" animBg="1"/>
      <p:bldP spid="43029" grpId="0" animBg="1"/>
      <p:bldP spid="43038" grpId="0"/>
      <p:bldP spid="43039" grpId="0"/>
      <p:bldP spid="43040" grpId="0"/>
      <p:bldP spid="43041" grpId="0"/>
      <p:bldP spid="43042" grpId="0"/>
      <p:bldP spid="43043" grpId="0"/>
      <p:bldP spid="43044" grpId="0" animBg="1"/>
      <p:bldP spid="43045" grpId="0" animBg="1"/>
      <p:bldP spid="43047" grpId="0" animBg="1"/>
      <p:bldP spid="43048" grpId="0" animBg="1"/>
      <p:bldP spid="43049" grpId="0" animBg="1"/>
      <p:bldP spid="43050" grpId="0" animBg="1"/>
      <p:bldP spid="43050" grpId="1" animBg="1"/>
      <p:bldP spid="43051" grpId="0" animBg="1"/>
      <p:bldP spid="43051" grpId="1" animBg="1"/>
      <p:bldP spid="43052" grpId="0" animBg="1"/>
      <p:bldP spid="43053" grpId="0" animBg="1"/>
      <p:bldP spid="43054" grpId="0" animBg="1"/>
      <p:bldP spid="43055" grpId="0" animBg="1"/>
      <p:bldP spid="43056" grpId="0"/>
      <p:bldP spid="43057" grpId="0"/>
      <p:bldP spid="43058" grpId="0"/>
      <p:bldP spid="43059" grpId="0"/>
      <p:bldP spid="43060" grpId="0"/>
      <p:bldP spid="43061" grpId="0"/>
      <p:bldP spid="43068" grpId="0"/>
      <p:bldP spid="43069" grpId="0"/>
      <p:bldP spid="43070" grpId="0"/>
      <p:bldP spid="43071" grpId="0"/>
      <p:bldP spid="43072" grpId="0"/>
      <p:bldP spid="43074" grpId="0" animBg="1"/>
      <p:bldP spid="43075" grpId="0" animBg="1"/>
      <p:bldP spid="43077" grpId="0" animBg="1"/>
      <p:bldP spid="43078" grpId="0" animBg="1"/>
      <p:bldP spid="43079" grpId="0" animBg="1"/>
      <p:bldP spid="43080" grpId="0" animBg="1"/>
      <p:bldP spid="43081" grpId="0" animBg="1"/>
      <p:bldP spid="43082" grpId="0" animBg="1"/>
      <p:bldP spid="43083" grpId="0" animBg="1"/>
      <p:bldP spid="43084" grpId="0" animBg="1"/>
      <p:bldP spid="43085" grpId="0" animBg="1"/>
      <p:bldP spid="43086" grpId="0" animBg="1"/>
      <p:bldP spid="43087" grpId="0"/>
      <p:bldP spid="43088" grpId="0" animBg="1"/>
      <p:bldP spid="43089" grpId="0"/>
      <p:bldP spid="43090" grpId="0"/>
      <p:bldP spid="43091" grpId="0"/>
      <p:bldP spid="43092" grpId="0"/>
      <p:bldP spid="43093" grpId="0"/>
      <p:bldP spid="43094" grpId="0" animBg="1"/>
      <p:bldP spid="43095" grpId="0" animBg="1"/>
      <p:bldP spid="43096" grpId="0" animBg="1"/>
      <p:bldP spid="43097" grpId="0" animBg="1"/>
      <p:bldP spid="43098" grpId="0" animBg="1"/>
      <p:bldP spid="43099" grpId="0"/>
      <p:bldP spid="43100" grpId="0" animBg="1"/>
      <p:bldP spid="43101" grpId="0" animBg="1"/>
      <p:bldP spid="43103" grpId="0" animBg="1"/>
      <p:bldP spid="43104" grpId="0" animBg="1"/>
      <p:bldP spid="43105" grpId="0" animBg="1"/>
      <p:bldP spid="43106" grpId="0" animBg="1"/>
      <p:bldP spid="43107" grpId="0" animBg="1"/>
      <p:bldP spid="43108" grpId="0" animBg="1"/>
      <p:bldP spid="43109" grpId="0" animBg="1"/>
      <p:bldP spid="43109" grpId="1" animBg="1"/>
      <p:bldP spid="43110" grpId="0" animBg="1"/>
      <p:bldP spid="43111" grpId="0" animBg="1"/>
      <p:bldP spid="43112" grpId="0"/>
      <p:bldP spid="43113" grpId="0" animBg="1"/>
      <p:bldP spid="43115" grpId="0" animBg="1"/>
      <p:bldP spid="43117" grpId="0" animBg="1"/>
      <p:bldP spid="43118" grpId="0"/>
      <p:bldP spid="43119" grpId="0" animBg="1"/>
      <p:bldP spid="43120" grpId="0"/>
      <p:bldP spid="43121" grpId="0" animBg="1"/>
      <p:bldP spid="43122" grpId="0" animBg="1"/>
      <p:bldP spid="43124" grpId="0" animBg="1"/>
      <p:bldP spid="43125" grpId="0"/>
      <p:bldP spid="43126" grpId="0" animBg="1"/>
      <p:bldP spid="43127" grpId="0"/>
      <p:bldP spid="43128" grpId="0" animBg="1"/>
      <p:bldP spid="43129" grpId="0" animBg="1"/>
      <p:bldP spid="43131" grpId="0" animBg="1"/>
      <p:bldP spid="43132" grpId="0"/>
      <p:bldP spid="43133" grpId="0" animBg="1"/>
      <p:bldP spid="43134" grpId="0"/>
      <p:bldP spid="43135" grpId="0" animBg="1"/>
      <p:bldP spid="43137" grpId="0" animBg="1"/>
      <p:bldP spid="43138" grpId="0"/>
      <p:bldP spid="43139" grpId="0" animBg="1"/>
      <p:bldP spid="43140" grpId="0" animBg="1"/>
      <p:bldP spid="43141" grpId="0" animBg="1"/>
      <p:bldP spid="43143" grpId="0" animBg="1"/>
      <p:bldP spid="43145" grpId="0" animBg="1"/>
      <p:bldP spid="43146" grpId="0" animBg="1"/>
      <p:bldP spid="43152" grpId="0" animBg="1"/>
      <p:bldP spid="43153" grpId="0" animBg="1"/>
      <p:bldP spid="43154" grpId="0" animBg="1"/>
      <p:bldP spid="43155" grpId="0" animBg="1"/>
      <p:bldP spid="43156" grpId="0" animBg="1"/>
      <p:bldP spid="43157" grpId="0" animBg="1"/>
      <p:bldP spid="43158" grpId="0" animBg="1"/>
      <p:bldP spid="43159" grpId="0" animBg="1"/>
      <p:bldP spid="43160" grpId="0" animBg="1"/>
      <p:bldP spid="43161" grpId="0" animBg="1"/>
      <p:bldP spid="43162" grpId="0"/>
      <p:bldP spid="4316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5764213" y="2058988"/>
            <a:ext cx="754062" cy="1423987"/>
            <a:chOff x="2208" y="864"/>
            <a:chExt cx="432" cy="816"/>
          </a:xfrm>
        </p:grpSpPr>
        <p:sp>
          <p:nvSpPr>
            <p:cNvPr id="6147" name="Oval 3"/>
            <p:cNvSpPr>
              <a:spLocks noChangeArrowheads="1"/>
            </p:cNvSpPr>
            <p:nvPr/>
          </p:nvSpPr>
          <p:spPr bwMode="auto">
            <a:xfrm>
              <a:off x="2208" y="864"/>
              <a:ext cx="432" cy="192"/>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6148" name="Line 4"/>
            <p:cNvSpPr>
              <a:spLocks noChangeShapeType="1"/>
            </p:cNvSpPr>
            <p:nvPr/>
          </p:nvSpPr>
          <p:spPr bwMode="auto">
            <a:xfrm>
              <a:off x="2208" y="960"/>
              <a:ext cx="0" cy="624"/>
            </a:xfrm>
            <a:prstGeom prst="line">
              <a:avLst/>
            </a:prstGeom>
            <a:noFill/>
            <a:ln w="28575">
              <a:solidFill>
                <a:schemeClr val="tx1"/>
              </a:solidFill>
              <a:round/>
              <a:headEnd/>
              <a:tailEnd/>
            </a:ln>
            <a:effectLst/>
          </p:spPr>
          <p:txBody>
            <a:bodyPr/>
            <a:lstStyle/>
            <a:p>
              <a:endParaRPr lang="en-US"/>
            </a:p>
          </p:txBody>
        </p:sp>
        <p:sp>
          <p:nvSpPr>
            <p:cNvPr id="6149" name="Line 5"/>
            <p:cNvSpPr>
              <a:spLocks noChangeShapeType="1"/>
            </p:cNvSpPr>
            <p:nvPr/>
          </p:nvSpPr>
          <p:spPr bwMode="auto">
            <a:xfrm>
              <a:off x="2640" y="960"/>
              <a:ext cx="0" cy="624"/>
            </a:xfrm>
            <a:prstGeom prst="line">
              <a:avLst/>
            </a:prstGeom>
            <a:noFill/>
            <a:ln w="28575">
              <a:solidFill>
                <a:schemeClr val="tx1"/>
              </a:solidFill>
              <a:round/>
              <a:headEnd/>
              <a:tailEnd/>
            </a:ln>
            <a:effectLst/>
          </p:spPr>
          <p:txBody>
            <a:bodyPr/>
            <a:lstStyle/>
            <a:p>
              <a:endParaRPr lang="en-US"/>
            </a:p>
          </p:txBody>
        </p:sp>
        <p:sp>
          <p:nvSpPr>
            <p:cNvPr id="6150" name="Oval 6"/>
            <p:cNvSpPr>
              <a:spLocks noChangeArrowheads="1"/>
            </p:cNvSpPr>
            <p:nvPr/>
          </p:nvSpPr>
          <p:spPr bwMode="auto">
            <a:xfrm>
              <a:off x="2208" y="1488"/>
              <a:ext cx="432" cy="192"/>
            </a:xfrm>
            <a:prstGeom prst="ellipse">
              <a:avLst/>
            </a:prstGeom>
            <a:solidFill>
              <a:schemeClr val="accent1"/>
            </a:solidFill>
            <a:ln w="28575">
              <a:solidFill>
                <a:schemeClr val="tx1"/>
              </a:solidFill>
              <a:round/>
              <a:headEnd/>
              <a:tailEnd/>
            </a:ln>
            <a:effectLst/>
          </p:spPr>
          <p:txBody>
            <a:bodyPr wrap="none" anchor="ctr"/>
            <a:lstStyle/>
            <a:p>
              <a:endParaRPr lang="en-US"/>
            </a:p>
          </p:txBody>
        </p:sp>
      </p:grpSp>
      <p:grpSp>
        <p:nvGrpSpPr>
          <p:cNvPr id="6151" name="Group 7"/>
          <p:cNvGrpSpPr>
            <a:grpSpLocks/>
          </p:cNvGrpSpPr>
          <p:nvPr/>
        </p:nvGrpSpPr>
        <p:grpSpPr bwMode="auto">
          <a:xfrm>
            <a:off x="7421563" y="1982788"/>
            <a:ext cx="857250" cy="1524000"/>
            <a:chOff x="3024" y="912"/>
            <a:chExt cx="432" cy="768"/>
          </a:xfrm>
        </p:grpSpPr>
        <p:sp>
          <p:nvSpPr>
            <p:cNvPr id="6152" name="Oval 8"/>
            <p:cNvSpPr>
              <a:spLocks noChangeArrowheads="1"/>
            </p:cNvSpPr>
            <p:nvPr/>
          </p:nvSpPr>
          <p:spPr bwMode="auto">
            <a:xfrm>
              <a:off x="3024" y="1488"/>
              <a:ext cx="432" cy="192"/>
            </a:xfrm>
            <a:prstGeom prst="ellipse">
              <a:avLst/>
            </a:prstGeom>
            <a:solidFill>
              <a:schemeClr val="accent1"/>
            </a:solidFill>
            <a:ln w="19050">
              <a:solidFill>
                <a:schemeClr val="tx1"/>
              </a:solidFill>
              <a:round/>
              <a:headEnd/>
              <a:tailEnd/>
            </a:ln>
            <a:effectLst/>
          </p:spPr>
          <p:txBody>
            <a:bodyPr wrap="none" anchor="ctr"/>
            <a:lstStyle/>
            <a:p>
              <a:endParaRPr lang="en-US"/>
            </a:p>
          </p:txBody>
        </p:sp>
        <p:sp>
          <p:nvSpPr>
            <p:cNvPr id="6153" name="Line 9"/>
            <p:cNvSpPr>
              <a:spLocks noChangeShapeType="1"/>
            </p:cNvSpPr>
            <p:nvPr/>
          </p:nvSpPr>
          <p:spPr bwMode="auto">
            <a:xfrm flipH="1">
              <a:off x="3024" y="912"/>
              <a:ext cx="192" cy="672"/>
            </a:xfrm>
            <a:prstGeom prst="line">
              <a:avLst/>
            </a:prstGeom>
            <a:noFill/>
            <a:ln w="19050">
              <a:solidFill>
                <a:schemeClr val="tx1"/>
              </a:solidFill>
              <a:round/>
              <a:headEnd/>
              <a:tailEnd/>
            </a:ln>
            <a:effectLst/>
          </p:spPr>
          <p:txBody>
            <a:bodyPr/>
            <a:lstStyle/>
            <a:p>
              <a:endParaRPr lang="en-US"/>
            </a:p>
          </p:txBody>
        </p:sp>
        <p:sp>
          <p:nvSpPr>
            <p:cNvPr id="6154" name="Line 10"/>
            <p:cNvSpPr>
              <a:spLocks noChangeShapeType="1"/>
            </p:cNvSpPr>
            <p:nvPr/>
          </p:nvSpPr>
          <p:spPr bwMode="auto">
            <a:xfrm rot="19437180" flipH="1">
              <a:off x="3240" y="912"/>
              <a:ext cx="192" cy="672"/>
            </a:xfrm>
            <a:prstGeom prst="line">
              <a:avLst/>
            </a:prstGeom>
            <a:noFill/>
            <a:ln w="19050">
              <a:solidFill>
                <a:schemeClr val="tx1"/>
              </a:solidFill>
              <a:round/>
              <a:headEnd/>
              <a:tailEnd/>
            </a:ln>
            <a:effectLst/>
          </p:spPr>
          <p:txBody>
            <a:bodyPr/>
            <a:lstStyle/>
            <a:p>
              <a:endParaRPr lang="en-US"/>
            </a:p>
          </p:txBody>
        </p:sp>
      </p:grpSp>
      <p:grpSp>
        <p:nvGrpSpPr>
          <p:cNvPr id="6155" name="Group 11"/>
          <p:cNvGrpSpPr>
            <a:grpSpLocks/>
          </p:cNvGrpSpPr>
          <p:nvPr/>
        </p:nvGrpSpPr>
        <p:grpSpPr bwMode="auto">
          <a:xfrm>
            <a:off x="3352800" y="2116138"/>
            <a:ext cx="919163" cy="1397000"/>
            <a:chOff x="1982" y="1476"/>
            <a:chExt cx="579" cy="880"/>
          </a:xfrm>
        </p:grpSpPr>
        <p:sp>
          <p:nvSpPr>
            <p:cNvPr id="6156" name="Line 12"/>
            <p:cNvSpPr>
              <a:spLocks noChangeShapeType="1"/>
            </p:cNvSpPr>
            <p:nvPr/>
          </p:nvSpPr>
          <p:spPr bwMode="auto">
            <a:xfrm flipH="1">
              <a:off x="1989" y="1476"/>
              <a:ext cx="283" cy="767"/>
            </a:xfrm>
            <a:prstGeom prst="line">
              <a:avLst/>
            </a:prstGeom>
            <a:noFill/>
            <a:ln w="19050">
              <a:solidFill>
                <a:schemeClr val="tx1"/>
              </a:solidFill>
              <a:round/>
              <a:headEnd/>
              <a:tailEnd/>
            </a:ln>
            <a:effectLst/>
          </p:spPr>
          <p:txBody>
            <a:bodyPr/>
            <a:lstStyle/>
            <a:p>
              <a:endParaRPr lang="en-US"/>
            </a:p>
          </p:txBody>
        </p:sp>
        <p:sp>
          <p:nvSpPr>
            <p:cNvPr id="6157" name="Line 13"/>
            <p:cNvSpPr>
              <a:spLocks noChangeShapeType="1"/>
            </p:cNvSpPr>
            <p:nvPr/>
          </p:nvSpPr>
          <p:spPr bwMode="auto">
            <a:xfrm>
              <a:off x="2272" y="1476"/>
              <a:ext cx="282" cy="767"/>
            </a:xfrm>
            <a:prstGeom prst="line">
              <a:avLst/>
            </a:prstGeom>
            <a:noFill/>
            <a:ln w="19050">
              <a:solidFill>
                <a:schemeClr val="tx1"/>
              </a:solidFill>
              <a:round/>
              <a:headEnd/>
              <a:tailEnd/>
            </a:ln>
            <a:effectLst/>
          </p:spPr>
          <p:txBody>
            <a:bodyPr/>
            <a:lstStyle/>
            <a:p>
              <a:endParaRPr lang="en-US"/>
            </a:p>
          </p:txBody>
        </p:sp>
        <p:sp>
          <p:nvSpPr>
            <p:cNvPr id="6158" name="AutoShape 14"/>
            <p:cNvSpPr>
              <a:spLocks noChangeArrowheads="1"/>
            </p:cNvSpPr>
            <p:nvPr/>
          </p:nvSpPr>
          <p:spPr bwMode="auto">
            <a:xfrm>
              <a:off x="1982" y="2123"/>
              <a:ext cx="579" cy="233"/>
            </a:xfrm>
            <a:prstGeom prst="diamond">
              <a:avLst/>
            </a:prstGeom>
            <a:solidFill>
              <a:schemeClr val="accent1"/>
            </a:solidFill>
            <a:ln w="19050">
              <a:solidFill>
                <a:schemeClr val="tx1"/>
              </a:solidFill>
              <a:miter lim="800000"/>
              <a:headEnd/>
              <a:tailEnd/>
            </a:ln>
            <a:effectLst/>
          </p:spPr>
          <p:txBody>
            <a:bodyPr wrap="none" anchor="ctr"/>
            <a:lstStyle/>
            <a:p>
              <a:endParaRPr lang="en-US"/>
            </a:p>
          </p:txBody>
        </p:sp>
        <p:sp>
          <p:nvSpPr>
            <p:cNvPr id="6159" name="Line 15"/>
            <p:cNvSpPr>
              <a:spLocks noChangeShapeType="1"/>
            </p:cNvSpPr>
            <p:nvPr/>
          </p:nvSpPr>
          <p:spPr bwMode="auto">
            <a:xfrm flipH="1">
              <a:off x="2274" y="1488"/>
              <a:ext cx="2" cy="864"/>
            </a:xfrm>
            <a:prstGeom prst="line">
              <a:avLst/>
            </a:prstGeom>
            <a:noFill/>
            <a:ln w="19050">
              <a:solidFill>
                <a:schemeClr val="tx1"/>
              </a:solidFill>
              <a:round/>
              <a:headEnd/>
              <a:tailEnd/>
            </a:ln>
            <a:effectLst/>
          </p:spPr>
          <p:txBody>
            <a:bodyPr/>
            <a:lstStyle/>
            <a:p>
              <a:endParaRPr lang="en-US"/>
            </a:p>
          </p:txBody>
        </p:sp>
      </p:grpSp>
      <p:sp>
        <p:nvSpPr>
          <p:cNvPr id="6160" name="Text Box 16"/>
          <p:cNvSpPr txBox="1">
            <a:spLocks noChangeArrowheads="1"/>
          </p:cNvSpPr>
          <p:nvPr/>
        </p:nvSpPr>
        <p:spPr bwMode="auto">
          <a:xfrm>
            <a:off x="3184525" y="142875"/>
            <a:ext cx="1489075" cy="519113"/>
          </a:xfrm>
          <a:prstGeom prst="rect">
            <a:avLst/>
          </a:prstGeom>
          <a:noFill/>
          <a:ln w="9525">
            <a:noFill/>
            <a:miter lim="800000"/>
            <a:headEnd/>
            <a:tailEnd/>
          </a:ln>
          <a:effectLst/>
        </p:spPr>
        <p:txBody>
          <a:bodyPr wrap="none">
            <a:spAutoFit/>
          </a:bodyPr>
          <a:lstStyle/>
          <a:p>
            <a:r>
              <a:rPr lang="en-US" sz="2800" b="1">
                <a:latin typeface="Times New Roman" pitchFamily="18" charset="0"/>
              </a:rPr>
              <a:t>SOLIDS</a:t>
            </a:r>
          </a:p>
        </p:txBody>
      </p:sp>
      <p:sp>
        <p:nvSpPr>
          <p:cNvPr id="6161" name="Text Box 17"/>
          <p:cNvSpPr txBox="1">
            <a:spLocks noChangeArrowheads="1"/>
          </p:cNvSpPr>
          <p:nvPr/>
        </p:nvSpPr>
        <p:spPr bwMode="auto">
          <a:xfrm>
            <a:off x="1066800" y="500063"/>
            <a:ext cx="6350000" cy="519112"/>
          </a:xfrm>
          <a:prstGeom prst="rect">
            <a:avLst/>
          </a:prstGeom>
          <a:noFill/>
          <a:ln w="9525">
            <a:noFill/>
            <a:miter lim="800000"/>
            <a:headEnd/>
            <a:tailEnd/>
          </a:ln>
          <a:effectLst/>
        </p:spPr>
        <p:txBody>
          <a:bodyPr wrap="none">
            <a:spAutoFit/>
          </a:bodyPr>
          <a:lstStyle/>
          <a:p>
            <a:r>
              <a:rPr lang="en-US" sz="2800">
                <a:latin typeface="Times New Roman" pitchFamily="18" charset="0"/>
              </a:rPr>
              <a:t>Dimensional parameters of different solids.</a:t>
            </a:r>
          </a:p>
        </p:txBody>
      </p:sp>
      <p:sp>
        <p:nvSpPr>
          <p:cNvPr id="6162" name="Line 18"/>
          <p:cNvSpPr>
            <a:spLocks noChangeShapeType="1"/>
          </p:cNvSpPr>
          <p:nvPr/>
        </p:nvSpPr>
        <p:spPr bwMode="auto">
          <a:xfrm>
            <a:off x="0" y="3506788"/>
            <a:ext cx="9144000" cy="0"/>
          </a:xfrm>
          <a:prstGeom prst="line">
            <a:avLst/>
          </a:prstGeom>
          <a:noFill/>
          <a:ln w="9525">
            <a:solidFill>
              <a:schemeClr val="tx1"/>
            </a:solidFill>
            <a:round/>
            <a:headEnd/>
            <a:tailEnd/>
          </a:ln>
          <a:effectLst/>
        </p:spPr>
        <p:txBody>
          <a:bodyPr/>
          <a:lstStyle/>
          <a:p>
            <a:endParaRPr lang="en-US"/>
          </a:p>
        </p:txBody>
      </p:sp>
      <p:grpSp>
        <p:nvGrpSpPr>
          <p:cNvPr id="6163" name="Group 19"/>
          <p:cNvGrpSpPr>
            <a:grpSpLocks/>
          </p:cNvGrpSpPr>
          <p:nvPr/>
        </p:nvGrpSpPr>
        <p:grpSpPr bwMode="auto">
          <a:xfrm>
            <a:off x="1192213" y="2217738"/>
            <a:ext cx="728662" cy="1285875"/>
            <a:chOff x="624" y="1540"/>
            <a:chExt cx="459" cy="810"/>
          </a:xfrm>
        </p:grpSpPr>
        <p:sp>
          <p:nvSpPr>
            <p:cNvPr id="6164" name="AutoShape 20"/>
            <p:cNvSpPr>
              <a:spLocks noChangeArrowheads="1"/>
            </p:cNvSpPr>
            <p:nvPr/>
          </p:nvSpPr>
          <p:spPr bwMode="auto">
            <a:xfrm>
              <a:off x="630" y="1540"/>
              <a:ext cx="453" cy="181"/>
            </a:xfrm>
            <a:prstGeom prst="diamond">
              <a:avLst/>
            </a:prstGeom>
            <a:solidFill>
              <a:schemeClr val="accent1"/>
            </a:solidFill>
            <a:ln w="19050">
              <a:solidFill>
                <a:schemeClr val="tx1"/>
              </a:solidFill>
              <a:miter lim="800000"/>
              <a:headEnd/>
              <a:tailEnd/>
            </a:ln>
            <a:effectLst/>
          </p:spPr>
          <p:txBody>
            <a:bodyPr wrap="none" anchor="ctr"/>
            <a:lstStyle/>
            <a:p>
              <a:endParaRPr lang="en-US"/>
            </a:p>
          </p:txBody>
        </p:sp>
        <p:sp>
          <p:nvSpPr>
            <p:cNvPr id="6165" name="Line 21"/>
            <p:cNvSpPr>
              <a:spLocks noChangeShapeType="1"/>
            </p:cNvSpPr>
            <p:nvPr/>
          </p:nvSpPr>
          <p:spPr bwMode="auto">
            <a:xfrm>
              <a:off x="630" y="1631"/>
              <a:ext cx="0" cy="634"/>
            </a:xfrm>
            <a:prstGeom prst="line">
              <a:avLst/>
            </a:prstGeom>
            <a:noFill/>
            <a:ln w="19050">
              <a:solidFill>
                <a:schemeClr val="tx1"/>
              </a:solidFill>
              <a:round/>
              <a:headEnd/>
              <a:tailEnd/>
            </a:ln>
            <a:effectLst/>
          </p:spPr>
          <p:txBody>
            <a:bodyPr/>
            <a:lstStyle/>
            <a:p>
              <a:endParaRPr lang="en-US"/>
            </a:p>
          </p:txBody>
        </p:sp>
        <p:sp>
          <p:nvSpPr>
            <p:cNvPr id="6166" name="Line 22"/>
            <p:cNvSpPr>
              <a:spLocks noChangeShapeType="1"/>
            </p:cNvSpPr>
            <p:nvPr/>
          </p:nvSpPr>
          <p:spPr bwMode="auto">
            <a:xfrm>
              <a:off x="1078" y="1631"/>
              <a:ext cx="0" cy="634"/>
            </a:xfrm>
            <a:prstGeom prst="line">
              <a:avLst/>
            </a:prstGeom>
            <a:noFill/>
            <a:ln w="19050">
              <a:solidFill>
                <a:schemeClr val="tx1"/>
              </a:solidFill>
              <a:round/>
              <a:headEnd/>
              <a:tailEnd/>
            </a:ln>
            <a:effectLst/>
          </p:spPr>
          <p:txBody>
            <a:bodyPr/>
            <a:lstStyle/>
            <a:p>
              <a:endParaRPr lang="en-US"/>
            </a:p>
          </p:txBody>
        </p:sp>
        <p:sp>
          <p:nvSpPr>
            <p:cNvPr id="6167" name="AutoShape 23"/>
            <p:cNvSpPr>
              <a:spLocks noChangeArrowheads="1"/>
            </p:cNvSpPr>
            <p:nvPr/>
          </p:nvSpPr>
          <p:spPr bwMode="auto">
            <a:xfrm>
              <a:off x="624" y="2169"/>
              <a:ext cx="453" cy="181"/>
            </a:xfrm>
            <a:prstGeom prst="diamond">
              <a:avLst/>
            </a:prstGeom>
            <a:solidFill>
              <a:schemeClr val="accent1"/>
            </a:solidFill>
            <a:ln w="19050">
              <a:solidFill>
                <a:schemeClr val="tx1"/>
              </a:solidFill>
              <a:miter lim="800000"/>
              <a:headEnd/>
              <a:tailEnd/>
            </a:ln>
            <a:effectLst/>
          </p:spPr>
          <p:txBody>
            <a:bodyPr wrap="none" anchor="ctr"/>
            <a:lstStyle/>
            <a:p>
              <a:endParaRPr lang="en-US"/>
            </a:p>
          </p:txBody>
        </p:sp>
        <p:sp>
          <p:nvSpPr>
            <p:cNvPr id="6168" name="Line 24"/>
            <p:cNvSpPr>
              <a:spLocks noChangeShapeType="1"/>
            </p:cNvSpPr>
            <p:nvPr/>
          </p:nvSpPr>
          <p:spPr bwMode="auto">
            <a:xfrm flipV="1">
              <a:off x="855" y="1725"/>
              <a:ext cx="0" cy="624"/>
            </a:xfrm>
            <a:prstGeom prst="line">
              <a:avLst/>
            </a:prstGeom>
            <a:noFill/>
            <a:ln w="19050">
              <a:solidFill>
                <a:schemeClr val="tx1"/>
              </a:solidFill>
              <a:round/>
              <a:headEnd/>
              <a:tailEnd/>
            </a:ln>
            <a:effectLst/>
          </p:spPr>
          <p:txBody>
            <a:bodyPr/>
            <a:lstStyle/>
            <a:p>
              <a:endParaRPr lang="en-US"/>
            </a:p>
          </p:txBody>
        </p:sp>
      </p:grpSp>
      <p:sp>
        <p:nvSpPr>
          <p:cNvPr id="6169" name="Line 25"/>
          <p:cNvSpPr>
            <a:spLocks noChangeShapeType="1"/>
          </p:cNvSpPr>
          <p:nvPr/>
        </p:nvSpPr>
        <p:spPr bwMode="auto">
          <a:xfrm>
            <a:off x="914400" y="2516188"/>
            <a:ext cx="430213" cy="304800"/>
          </a:xfrm>
          <a:prstGeom prst="line">
            <a:avLst/>
          </a:prstGeom>
          <a:noFill/>
          <a:ln w="9525">
            <a:solidFill>
              <a:schemeClr val="tx1"/>
            </a:solidFill>
            <a:round/>
            <a:headEnd/>
            <a:tailEnd type="triangle" w="med" len="med"/>
          </a:ln>
          <a:effectLst/>
        </p:spPr>
        <p:txBody>
          <a:bodyPr/>
          <a:lstStyle/>
          <a:p>
            <a:endParaRPr lang="en-US"/>
          </a:p>
        </p:txBody>
      </p:sp>
      <p:sp>
        <p:nvSpPr>
          <p:cNvPr id="6170" name="Line 26"/>
          <p:cNvSpPr>
            <a:spLocks noChangeShapeType="1"/>
          </p:cNvSpPr>
          <p:nvPr/>
        </p:nvSpPr>
        <p:spPr bwMode="auto">
          <a:xfrm>
            <a:off x="1268413" y="2211388"/>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6171" name="Line 27"/>
          <p:cNvSpPr>
            <a:spLocks noChangeShapeType="1"/>
          </p:cNvSpPr>
          <p:nvPr/>
        </p:nvSpPr>
        <p:spPr bwMode="auto">
          <a:xfrm>
            <a:off x="963613" y="2982913"/>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6172" name="Line 28"/>
          <p:cNvSpPr>
            <a:spLocks noChangeShapeType="1"/>
          </p:cNvSpPr>
          <p:nvPr/>
        </p:nvSpPr>
        <p:spPr bwMode="auto">
          <a:xfrm>
            <a:off x="3424238" y="2439988"/>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6173" name="Line 29"/>
          <p:cNvSpPr>
            <a:spLocks noChangeShapeType="1"/>
          </p:cNvSpPr>
          <p:nvPr/>
        </p:nvSpPr>
        <p:spPr bwMode="auto">
          <a:xfrm rot="6812104">
            <a:off x="3910013" y="2716213"/>
            <a:ext cx="342900" cy="247650"/>
          </a:xfrm>
          <a:prstGeom prst="line">
            <a:avLst/>
          </a:prstGeom>
          <a:noFill/>
          <a:ln w="9525">
            <a:solidFill>
              <a:schemeClr val="tx1"/>
            </a:solidFill>
            <a:round/>
            <a:headEnd/>
            <a:tailEnd type="triangle" w="med" len="med"/>
          </a:ln>
          <a:effectLst/>
        </p:spPr>
        <p:txBody>
          <a:bodyPr/>
          <a:lstStyle/>
          <a:p>
            <a:endParaRPr lang="en-US"/>
          </a:p>
        </p:txBody>
      </p:sp>
      <p:sp>
        <p:nvSpPr>
          <p:cNvPr id="6174" name="Line 30"/>
          <p:cNvSpPr>
            <a:spLocks noChangeShapeType="1"/>
          </p:cNvSpPr>
          <p:nvPr/>
        </p:nvSpPr>
        <p:spPr bwMode="auto">
          <a:xfrm>
            <a:off x="3571875" y="1963738"/>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6175" name="Line 31"/>
          <p:cNvSpPr>
            <a:spLocks noChangeShapeType="1"/>
          </p:cNvSpPr>
          <p:nvPr/>
        </p:nvSpPr>
        <p:spPr bwMode="auto">
          <a:xfrm>
            <a:off x="4265613" y="3322638"/>
            <a:ext cx="301625" cy="260350"/>
          </a:xfrm>
          <a:prstGeom prst="line">
            <a:avLst/>
          </a:prstGeom>
          <a:noFill/>
          <a:ln w="9525">
            <a:solidFill>
              <a:schemeClr val="tx1"/>
            </a:solidFill>
            <a:round/>
            <a:headEnd type="triangle" w="med" len="med"/>
            <a:tailEnd/>
          </a:ln>
          <a:effectLst/>
        </p:spPr>
        <p:txBody>
          <a:bodyPr/>
          <a:lstStyle/>
          <a:p>
            <a:endParaRPr lang="en-US"/>
          </a:p>
        </p:txBody>
      </p:sp>
      <p:sp>
        <p:nvSpPr>
          <p:cNvPr id="6176" name="Line 32"/>
          <p:cNvSpPr>
            <a:spLocks noChangeShapeType="1"/>
          </p:cNvSpPr>
          <p:nvPr/>
        </p:nvSpPr>
        <p:spPr bwMode="auto">
          <a:xfrm rot="3402223" flipV="1">
            <a:off x="3390107" y="3336131"/>
            <a:ext cx="0" cy="379413"/>
          </a:xfrm>
          <a:prstGeom prst="line">
            <a:avLst/>
          </a:prstGeom>
          <a:noFill/>
          <a:ln w="9525">
            <a:solidFill>
              <a:schemeClr val="tx1"/>
            </a:solidFill>
            <a:round/>
            <a:headEnd/>
            <a:tailEnd type="triangle" w="med" len="med"/>
          </a:ln>
          <a:effectLst/>
        </p:spPr>
        <p:txBody>
          <a:bodyPr/>
          <a:lstStyle/>
          <a:p>
            <a:endParaRPr lang="en-US"/>
          </a:p>
        </p:txBody>
      </p:sp>
      <p:sp>
        <p:nvSpPr>
          <p:cNvPr id="6177" name="Line 33"/>
          <p:cNvSpPr>
            <a:spLocks noChangeShapeType="1"/>
          </p:cNvSpPr>
          <p:nvPr/>
        </p:nvSpPr>
        <p:spPr bwMode="auto">
          <a:xfrm>
            <a:off x="3352800" y="2973388"/>
            <a:ext cx="381000" cy="304800"/>
          </a:xfrm>
          <a:prstGeom prst="line">
            <a:avLst/>
          </a:prstGeom>
          <a:noFill/>
          <a:ln w="9525">
            <a:solidFill>
              <a:schemeClr val="tx1"/>
            </a:solidFill>
            <a:round/>
            <a:headEnd/>
            <a:tailEnd type="triangle" w="med" len="med"/>
          </a:ln>
          <a:effectLst/>
        </p:spPr>
        <p:txBody>
          <a:bodyPr/>
          <a:lstStyle/>
          <a:p>
            <a:endParaRPr lang="en-US"/>
          </a:p>
        </p:txBody>
      </p:sp>
      <p:sp>
        <p:nvSpPr>
          <p:cNvPr id="6178" name="Line 34"/>
          <p:cNvSpPr>
            <a:spLocks noChangeShapeType="1"/>
          </p:cNvSpPr>
          <p:nvPr/>
        </p:nvSpPr>
        <p:spPr bwMode="auto">
          <a:xfrm flipV="1">
            <a:off x="963613" y="3354388"/>
            <a:ext cx="228600" cy="228600"/>
          </a:xfrm>
          <a:prstGeom prst="line">
            <a:avLst/>
          </a:prstGeom>
          <a:noFill/>
          <a:ln w="9525">
            <a:solidFill>
              <a:schemeClr val="tx1"/>
            </a:solidFill>
            <a:round/>
            <a:headEnd/>
            <a:tailEnd type="triangle" w="med" len="med"/>
          </a:ln>
          <a:effectLst/>
        </p:spPr>
        <p:txBody>
          <a:bodyPr/>
          <a:lstStyle/>
          <a:p>
            <a:endParaRPr lang="en-US"/>
          </a:p>
        </p:txBody>
      </p:sp>
      <p:sp>
        <p:nvSpPr>
          <p:cNvPr id="6179" name="Line 35"/>
          <p:cNvSpPr>
            <a:spLocks noChangeShapeType="1"/>
          </p:cNvSpPr>
          <p:nvPr/>
        </p:nvSpPr>
        <p:spPr bwMode="auto">
          <a:xfrm>
            <a:off x="1725613" y="3430588"/>
            <a:ext cx="228600" cy="152400"/>
          </a:xfrm>
          <a:prstGeom prst="line">
            <a:avLst/>
          </a:prstGeom>
          <a:noFill/>
          <a:ln w="9525">
            <a:solidFill>
              <a:schemeClr val="tx1"/>
            </a:solidFill>
            <a:round/>
            <a:headEnd type="triangle" w="med" len="med"/>
            <a:tailEnd/>
          </a:ln>
          <a:effectLst/>
        </p:spPr>
        <p:txBody>
          <a:bodyPr/>
          <a:lstStyle/>
          <a:p>
            <a:endParaRPr lang="en-US"/>
          </a:p>
        </p:txBody>
      </p:sp>
      <p:sp>
        <p:nvSpPr>
          <p:cNvPr id="6180" name="Line 36"/>
          <p:cNvSpPr>
            <a:spLocks noChangeShapeType="1"/>
          </p:cNvSpPr>
          <p:nvPr/>
        </p:nvSpPr>
        <p:spPr bwMode="auto">
          <a:xfrm rot="-5400000" flipH="1" flipV="1">
            <a:off x="1576388" y="2924175"/>
            <a:ext cx="509588" cy="401637"/>
          </a:xfrm>
          <a:prstGeom prst="line">
            <a:avLst/>
          </a:prstGeom>
          <a:noFill/>
          <a:ln w="9525">
            <a:solidFill>
              <a:schemeClr val="tx1"/>
            </a:solidFill>
            <a:round/>
            <a:headEnd/>
            <a:tailEnd type="triangle" w="med" len="med"/>
          </a:ln>
          <a:effectLst/>
        </p:spPr>
        <p:txBody>
          <a:bodyPr/>
          <a:lstStyle/>
          <a:p>
            <a:endParaRPr lang="en-US"/>
          </a:p>
        </p:txBody>
      </p:sp>
      <p:sp>
        <p:nvSpPr>
          <p:cNvPr id="6181" name="Text Box 37"/>
          <p:cNvSpPr txBox="1">
            <a:spLocks noChangeArrowheads="1"/>
          </p:cNvSpPr>
          <p:nvPr/>
        </p:nvSpPr>
        <p:spPr bwMode="auto">
          <a:xfrm>
            <a:off x="1054100" y="1881188"/>
            <a:ext cx="511175" cy="336550"/>
          </a:xfrm>
          <a:prstGeom prst="rect">
            <a:avLst/>
          </a:prstGeom>
          <a:noFill/>
          <a:ln w="9525">
            <a:noFill/>
            <a:miter lim="800000"/>
            <a:headEnd/>
            <a:tailEnd/>
          </a:ln>
          <a:effectLst/>
        </p:spPr>
        <p:txBody>
          <a:bodyPr wrap="none">
            <a:spAutoFit/>
          </a:bodyPr>
          <a:lstStyle/>
          <a:p>
            <a:r>
              <a:rPr lang="en-US" sz="1600">
                <a:latin typeface="Times New Roman" pitchFamily="18" charset="0"/>
              </a:rPr>
              <a:t>Top</a:t>
            </a:r>
          </a:p>
        </p:txBody>
      </p:sp>
      <p:sp>
        <p:nvSpPr>
          <p:cNvPr id="6182" name="Text Box 38"/>
          <p:cNvSpPr txBox="1">
            <a:spLocks noChangeArrowheads="1"/>
          </p:cNvSpPr>
          <p:nvPr/>
        </p:nvSpPr>
        <p:spPr bwMode="auto">
          <a:xfrm>
            <a:off x="115888" y="2224088"/>
            <a:ext cx="1168400" cy="581025"/>
          </a:xfrm>
          <a:prstGeom prst="rect">
            <a:avLst/>
          </a:prstGeom>
          <a:noFill/>
          <a:ln w="9525">
            <a:noFill/>
            <a:miter lim="800000"/>
            <a:headEnd/>
            <a:tailEnd/>
          </a:ln>
          <a:effectLst/>
        </p:spPr>
        <p:txBody>
          <a:bodyPr wrap="none">
            <a:spAutoFit/>
          </a:bodyPr>
          <a:lstStyle/>
          <a:p>
            <a:r>
              <a:rPr lang="en-US" sz="1600">
                <a:latin typeface="Times New Roman" pitchFamily="18" charset="0"/>
              </a:rPr>
              <a:t>Rectangular</a:t>
            </a:r>
          </a:p>
          <a:p>
            <a:r>
              <a:rPr lang="en-US" sz="1600">
                <a:latin typeface="Times New Roman" pitchFamily="18" charset="0"/>
              </a:rPr>
              <a:t>     Face</a:t>
            </a:r>
          </a:p>
        </p:txBody>
      </p:sp>
      <p:sp>
        <p:nvSpPr>
          <p:cNvPr id="6183" name="Text Box 39"/>
          <p:cNvSpPr txBox="1">
            <a:spLocks noChangeArrowheads="1"/>
          </p:cNvSpPr>
          <p:nvPr/>
        </p:nvSpPr>
        <p:spPr bwMode="auto">
          <a:xfrm>
            <a:off x="304800" y="2719388"/>
            <a:ext cx="822325" cy="581025"/>
          </a:xfrm>
          <a:prstGeom prst="rect">
            <a:avLst/>
          </a:prstGeom>
          <a:noFill/>
          <a:ln w="9525">
            <a:noFill/>
            <a:miter lim="800000"/>
            <a:headEnd/>
            <a:tailEnd/>
          </a:ln>
          <a:effectLst/>
        </p:spPr>
        <p:txBody>
          <a:bodyPr wrap="none">
            <a:spAutoFit/>
          </a:bodyPr>
          <a:lstStyle/>
          <a:p>
            <a:r>
              <a:rPr lang="en-US" sz="1600">
                <a:latin typeface="Times New Roman" pitchFamily="18" charset="0"/>
              </a:rPr>
              <a:t>Longer </a:t>
            </a:r>
          </a:p>
          <a:p>
            <a:r>
              <a:rPr lang="en-US" sz="1600">
                <a:latin typeface="Times New Roman" pitchFamily="18" charset="0"/>
              </a:rPr>
              <a:t>  Edge</a:t>
            </a:r>
          </a:p>
        </p:txBody>
      </p:sp>
      <p:sp>
        <p:nvSpPr>
          <p:cNvPr id="6184" name="Text Box 40"/>
          <p:cNvSpPr txBox="1">
            <a:spLocks noChangeArrowheads="1"/>
          </p:cNvSpPr>
          <p:nvPr/>
        </p:nvSpPr>
        <p:spPr bwMode="auto">
          <a:xfrm>
            <a:off x="1938338" y="2654300"/>
            <a:ext cx="579437" cy="336550"/>
          </a:xfrm>
          <a:prstGeom prst="rect">
            <a:avLst/>
          </a:prstGeom>
          <a:noFill/>
          <a:ln w="9525">
            <a:noFill/>
            <a:miter lim="800000"/>
            <a:headEnd/>
            <a:tailEnd/>
          </a:ln>
          <a:effectLst/>
        </p:spPr>
        <p:txBody>
          <a:bodyPr wrap="none">
            <a:spAutoFit/>
          </a:bodyPr>
          <a:lstStyle/>
          <a:p>
            <a:r>
              <a:rPr lang="en-US" sz="1600">
                <a:latin typeface="Times New Roman" pitchFamily="18" charset="0"/>
              </a:rPr>
              <a:t>Base</a:t>
            </a:r>
          </a:p>
        </p:txBody>
      </p:sp>
      <p:sp>
        <p:nvSpPr>
          <p:cNvPr id="6185" name="Text Box 41"/>
          <p:cNvSpPr txBox="1">
            <a:spLocks noChangeArrowheads="1"/>
          </p:cNvSpPr>
          <p:nvPr/>
        </p:nvSpPr>
        <p:spPr bwMode="auto">
          <a:xfrm>
            <a:off x="1811338" y="3500438"/>
            <a:ext cx="601662" cy="825500"/>
          </a:xfrm>
          <a:prstGeom prst="rect">
            <a:avLst/>
          </a:prstGeom>
          <a:noFill/>
          <a:ln w="9525">
            <a:noFill/>
            <a:miter lim="800000"/>
            <a:headEnd/>
            <a:tailEnd/>
          </a:ln>
          <a:effectLst/>
        </p:spPr>
        <p:txBody>
          <a:bodyPr wrap="none">
            <a:spAutoFit/>
          </a:bodyPr>
          <a:lstStyle/>
          <a:p>
            <a:r>
              <a:rPr lang="en-US" sz="1600">
                <a:latin typeface="Times New Roman" pitchFamily="18" charset="0"/>
              </a:rPr>
              <a:t>Edge</a:t>
            </a:r>
          </a:p>
          <a:p>
            <a:r>
              <a:rPr lang="en-US" sz="1600">
                <a:latin typeface="Times New Roman" pitchFamily="18" charset="0"/>
              </a:rPr>
              <a:t> of </a:t>
            </a:r>
          </a:p>
          <a:p>
            <a:r>
              <a:rPr lang="en-US" sz="1600">
                <a:latin typeface="Times New Roman" pitchFamily="18" charset="0"/>
              </a:rPr>
              <a:t>Base</a:t>
            </a:r>
          </a:p>
        </p:txBody>
      </p:sp>
      <p:sp>
        <p:nvSpPr>
          <p:cNvPr id="6186" name="Text Box 42"/>
          <p:cNvSpPr txBox="1">
            <a:spLocks noChangeArrowheads="1"/>
          </p:cNvSpPr>
          <p:nvPr/>
        </p:nvSpPr>
        <p:spPr bwMode="auto">
          <a:xfrm>
            <a:off x="9525" y="3516313"/>
            <a:ext cx="1273175" cy="581025"/>
          </a:xfrm>
          <a:prstGeom prst="rect">
            <a:avLst/>
          </a:prstGeom>
          <a:noFill/>
          <a:ln w="9525">
            <a:noFill/>
            <a:miter lim="800000"/>
            <a:headEnd/>
            <a:tailEnd/>
          </a:ln>
          <a:effectLst/>
        </p:spPr>
        <p:txBody>
          <a:bodyPr>
            <a:spAutoFit/>
          </a:bodyPr>
          <a:lstStyle/>
          <a:p>
            <a:pPr algn="ctr">
              <a:spcBef>
                <a:spcPct val="50000"/>
              </a:spcBef>
            </a:pPr>
            <a:r>
              <a:rPr lang="en-US" sz="1600">
                <a:latin typeface="Times New Roman" pitchFamily="18" charset="0"/>
              </a:rPr>
              <a:t>Corner of base</a:t>
            </a:r>
          </a:p>
        </p:txBody>
      </p:sp>
      <p:sp>
        <p:nvSpPr>
          <p:cNvPr id="6187" name="Text Box 43"/>
          <p:cNvSpPr txBox="1">
            <a:spLocks noChangeArrowheads="1"/>
          </p:cNvSpPr>
          <p:nvPr/>
        </p:nvSpPr>
        <p:spPr bwMode="auto">
          <a:xfrm>
            <a:off x="3881438" y="3502025"/>
            <a:ext cx="1273175" cy="581025"/>
          </a:xfrm>
          <a:prstGeom prst="rect">
            <a:avLst/>
          </a:prstGeom>
          <a:noFill/>
          <a:ln w="9525">
            <a:noFill/>
            <a:miter lim="800000"/>
            <a:headEnd/>
            <a:tailEnd/>
          </a:ln>
          <a:effectLst/>
        </p:spPr>
        <p:txBody>
          <a:bodyPr>
            <a:spAutoFit/>
          </a:bodyPr>
          <a:lstStyle/>
          <a:p>
            <a:pPr>
              <a:spcBef>
                <a:spcPct val="50000"/>
              </a:spcBef>
            </a:pPr>
            <a:r>
              <a:rPr lang="en-US" sz="1600">
                <a:latin typeface="Times New Roman" pitchFamily="18" charset="0"/>
              </a:rPr>
              <a:t>Corner of base</a:t>
            </a:r>
          </a:p>
        </p:txBody>
      </p:sp>
      <p:sp>
        <p:nvSpPr>
          <p:cNvPr id="6188" name="Text Box 44"/>
          <p:cNvSpPr txBox="1">
            <a:spLocks noChangeArrowheads="1"/>
          </p:cNvSpPr>
          <p:nvPr/>
        </p:nvSpPr>
        <p:spPr bwMode="auto">
          <a:xfrm>
            <a:off x="4114800" y="2430463"/>
            <a:ext cx="1044575" cy="581025"/>
          </a:xfrm>
          <a:prstGeom prst="rect">
            <a:avLst/>
          </a:prstGeom>
          <a:noFill/>
          <a:ln w="9525">
            <a:noFill/>
            <a:miter lim="800000"/>
            <a:headEnd/>
            <a:tailEnd/>
          </a:ln>
          <a:effectLst/>
        </p:spPr>
        <p:txBody>
          <a:bodyPr wrap="none">
            <a:spAutoFit/>
          </a:bodyPr>
          <a:lstStyle/>
          <a:p>
            <a:r>
              <a:rPr lang="en-US" sz="1600">
                <a:latin typeface="Times New Roman" pitchFamily="18" charset="0"/>
              </a:rPr>
              <a:t>Triangular</a:t>
            </a:r>
          </a:p>
          <a:p>
            <a:r>
              <a:rPr lang="en-US" sz="1600">
                <a:latin typeface="Times New Roman" pitchFamily="18" charset="0"/>
              </a:rPr>
              <a:t>    Face</a:t>
            </a:r>
          </a:p>
        </p:txBody>
      </p:sp>
      <p:sp>
        <p:nvSpPr>
          <p:cNvPr id="6189" name="Text Box 45"/>
          <p:cNvSpPr txBox="1">
            <a:spLocks noChangeArrowheads="1"/>
          </p:cNvSpPr>
          <p:nvPr/>
        </p:nvSpPr>
        <p:spPr bwMode="auto">
          <a:xfrm>
            <a:off x="2862263" y="2157413"/>
            <a:ext cx="654050" cy="581025"/>
          </a:xfrm>
          <a:prstGeom prst="rect">
            <a:avLst/>
          </a:prstGeom>
          <a:noFill/>
          <a:ln w="9525">
            <a:noFill/>
            <a:miter lim="800000"/>
            <a:headEnd/>
            <a:tailEnd/>
          </a:ln>
          <a:effectLst/>
        </p:spPr>
        <p:txBody>
          <a:bodyPr wrap="none">
            <a:spAutoFit/>
          </a:bodyPr>
          <a:lstStyle/>
          <a:p>
            <a:r>
              <a:rPr lang="en-US" sz="1600">
                <a:latin typeface="Times New Roman" pitchFamily="18" charset="0"/>
              </a:rPr>
              <a:t>Slant </a:t>
            </a:r>
          </a:p>
          <a:p>
            <a:r>
              <a:rPr lang="en-US" sz="1600">
                <a:latin typeface="Times New Roman" pitchFamily="18" charset="0"/>
              </a:rPr>
              <a:t>Edge</a:t>
            </a:r>
          </a:p>
        </p:txBody>
      </p:sp>
      <p:sp>
        <p:nvSpPr>
          <p:cNvPr id="6190" name="Text Box 46"/>
          <p:cNvSpPr txBox="1">
            <a:spLocks noChangeArrowheads="1"/>
          </p:cNvSpPr>
          <p:nvPr/>
        </p:nvSpPr>
        <p:spPr bwMode="auto">
          <a:xfrm>
            <a:off x="2819400" y="2820988"/>
            <a:ext cx="579438" cy="336550"/>
          </a:xfrm>
          <a:prstGeom prst="rect">
            <a:avLst/>
          </a:prstGeom>
          <a:noFill/>
          <a:ln w="9525">
            <a:noFill/>
            <a:miter lim="800000"/>
            <a:headEnd/>
            <a:tailEnd/>
          </a:ln>
          <a:effectLst/>
        </p:spPr>
        <p:txBody>
          <a:bodyPr wrap="none">
            <a:spAutoFit/>
          </a:bodyPr>
          <a:lstStyle/>
          <a:p>
            <a:r>
              <a:rPr lang="en-US" sz="1600">
                <a:latin typeface="Times New Roman" pitchFamily="18" charset="0"/>
              </a:rPr>
              <a:t>Base</a:t>
            </a:r>
          </a:p>
        </p:txBody>
      </p:sp>
      <p:sp>
        <p:nvSpPr>
          <p:cNvPr id="6191" name="Text Box 47"/>
          <p:cNvSpPr txBox="1">
            <a:spLocks noChangeArrowheads="1"/>
          </p:cNvSpPr>
          <p:nvPr/>
        </p:nvSpPr>
        <p:spPr bwMode="auto">
          <a:xfrm>
            <a:off x="3124200" y="1728788"/>
            <a:ext cx="623888" cy="336550"/>
          </a:xfrm>
          <a:prstGeom prst="rect">
            <a:avLst/>
          </a:prstGeom>
          <a:noFill/>
          <a:ln w="9525">
            <a:noFill/>
            <a:miter lim="800000"/>
            <a:headEnd/>
            <a:tailEnd/>
          </a:ln>
          <a:effectLst/>
        </p:spPr>
        <p:txBody>
          <a:bodyPr wrap="none">
            <a:spAutoFit/>
          </a:bodyPr>
          <a:lstStyle/>
          <a:p>
            <a:r>
              <a:rPr lang="en-US" sz="1600">
                <a:latin typeface="Times New Roman" pitchFamily="18" charset="0"/>
              </a:rPr>
              <a:t>Apex</a:t>
            </a:r>
          </a:p>
        </p:txBody>
      </p:sp>
      <p:sp>
        <p:nvSpPr>
          <p:cNvPr id="6192" name="Text Box 48"/>
          <p:cNvSpPr txBox="1">
            <a:spLocks noChangeArrowheads="1"/>
          </p:cNvSpPr>
          <p:nvPr/>
        </p:nvSpPr>
        <p:spPr bwMode="auto">
          <a:xfrm>
            <a:off x="457200" y="1346200"/>
            <a:ext cx="1671638" cy="396875"/>
          </a:xfrm>
          <a:prstGeom prst="rect">
            <a:avLst/>
          </a:prstGeom>
          <a:noFill/>
          <a:ln w="9525">
            <a:noFill/>
            <a:miter lim="800000"/>
            <a:headEnd/>
            <a:tailEnd/>
          </a:ln>
          <a:effectLst/>
        </p:spPr>
        <p:txBody>
          <a:bodyPr wrap="none">
            <a:spAutoFit/>
          </a:bodyPr>
          <a:lstStyle/>
          <a:p>
            <a:r>
              <a:rPr lang="en-US" sz="2000" b="1">
                <a:latin typeface="Times New Roman" pitchFamily="18" charset="0"/>
              </a:rPr>
              <a:t>Square Prism</a:t>
            </a:r>
          </a:p>
        </p:txBody>
      </p:sp>
      <p:sp>
        <p:nvSpPr>
          <p:cNvPr id="6193" name="Text Box 49"/>
          <p:cNvSpPr txBox="1">
            <a:spLocks noChangeArrowheads="1"/>
          </p:cNvSpPr>
          <p:nvPr/>
        </p:nvSpPr>
        <p:spPr bwMode="auto">
          <a:xfrm>
            <a:off x="2603500" y="1346200"/>
            <a:ext cx="1968500" cy="396875"/>
          </a:xfrm>
          <a:prstGeom prst="rect">
            <a:avLst/>
          </a:prstGeom>
          <a:noFill/>
          <a:ln w="9525">
            <a:noFill/>
            <a:miter lim="800000"/>
            <a:headEnd/>
            <a:tailEnd/>
          </a:ln>
          <a:effectLst/>
        </p:spPr>
        <p:txBody>
          <a:bodyPr wrap="none">
            <a:spAutoFit/>
          </a:bodyPr>
          <a:lstStyle/>
          <a:p>
            <a:r>
              <a:rPr lang="en-US" sz="2000" b="1">
                <a:latin typeface="Times New Roman" pitchFamily="18" charset="0"/>
              </a:rPr>
              <a:t>Square Pyramid</a:t>
            </a:r>
          </a:p>
        </p:txBody>
      </p:sp>
      <p:sp>
        <p:nvSpPr>
          <p:cNvPr id="6194" name="Text Box 50"/>
          <p:cNvSpPr txBox="1">
            <a:spLocks noChangeArrowheads="1"/>
          </p:cNvSpPr>
          <p:nvPr/>
        </p:nvSpPr>
        <p:spPr bwMode="auto">
          <a:xfrm>
            <a:off x="5486400" y="1322388"/>
            <a:ext cx="1143000" cy="396875"/>
          </a:xfrm>
          <a:prstGeom prst="rect">
            <a:avLst/>
          </a:prstGeom>
          <a:noFill/>
          <a:ln w="9525">
            <a:noFill/>
            <a:miter lim="800000"/>
            <a:headEnd/>
            <a:tailEnd/>
          </a:ln>
          <a:effectLst/>
        </p:spPr>
        <p:txBody>
          <a:bodyPr wrap="none">
            <a:spAutoFit/>
          </a:bodyPr>
          <a:lstStyle/>
          <a:p>
            <a:r>
              <a:rPr lang="en-US" sz="2000" b="1">
                <a:latin typeface="Times New Roman" pitchFamily="18" charset="0"/>
              </a:rPr>
              <a:t>Cylinder</a:t>
            </a:r>
          </a:p>
        </p:txBody>
      </p:sp>
      <p:sp>
        <p:nvSpPr>
          <p:cNvPr id="6195" name="Text Box 51"/>
          <p:cNvSpPr txBox="1">
            <a:spLocks noChangeArrowheads="1"/>
          </p:cNvSpPr>
          <p:nvPr/>
        </p:nvSpPr>
        <p:spPr bwMode="auto">
          <a:xfrm>
            <a:off x="7359650" y="1296988"/>
            <a:ext cx="1098550" cy="457200"/>
          </a:xfrm>
          <a:prstGeom prst="rect">
            <a:avLst/>
          </a:prstGeom>
          <a:noFill/>
          <a:ln w="9525">
            <a:noFill/>
            <a:miter lim="800000"/>
            <a:headEnd/>
            <a:tailEnd/>
          </a:ln>
          <a:effectLst/>
        </p:spPr>
        <p:txBody>
          <a:bodyPr wrap="none">
            <a:spAutoFit/>
          </a:bodyPr>
          <a:lstStyle/>
          <a:p>
            <a:r>
              <a:rPr lang="en-US" sz="2000" b="1">
                <a:latin typeface="Times New Roman" pitchFamily="18" charset="0"/>
              </a:rPr>
              <a:t>Cone</a:t>
            </a:r>
            <a:r>
              <a:rPr lang="en-US" sz="2400">
                <a:latin typeface="Times New Roman" pitchFamily="18" charset="0"/>
              </a:rPr>
              <a:t>	</a:t>
            </a:r>
          </a:p>
        </p:txBody>
      </p:sp>
      <p:sp>
        <p:nvSpPr>
          <p:cNvPr id="6196" name="Text Box 52"/>
          <p:cNvSpPr txBox="1">
            <a:spLocks noChangeArrowheads="1"/>
          </p:cNvSpPr>
          <p:nvPr/>
        </p:nvSpPr>
        <p:spPr bwMode="auto">
          <a:xfrm>
            <a:off x="2862263" y="3509963"/>
            <a:ext cx="601662" cy="825500"/>
          </a:xfrm>
          <a:prstGeom prst="rect">
            <a:avLst/>
          </a:prstGeom>
          <a:noFill/>
          <a:ln w="9525">
            <a:noFill/>
            <a:miter lim="800000"/>
            <a:headEnd/>
            <a:tailEnd/>
          </a:ln>
          <a:effectLst/>
        </p:spPr>
        <p:txBody>
          <a:bodyPr wrap="none">
            <a:spAutoFit/>
          </a:bodyPr>
          <a:lstStyle/>
          <a:p>
            <a:r>
              <a:rPr lang="en-US" sz="1600">
                <a:latin typeface="Times New Roman" pitchFamily="18" charset="0"/>
              </a:rPr>
              <a:t>Edge</a:t>
            </a:r>
          </a:p>
          <a:p>
            <a:r>
              <a:rPr lang="en-US" sz="1600">
                <a:latin typeface="Times New Roman" pitchFamily="18" charset="0"/>
              </a:rPr>
              <a:t> of </a:t>
            </a:r>
          </a:p>
          <a:p>
            <a:r>
              <a:rPr lang="en-US" sz="1600">
                <a:latin typeface="Times New Roman" pitchFamily="18" charset="0"/>
              </a:rPr>
              <a:t>Base</a:t>
            </a:r>
          </a:p>
        </p:txBody>
      </p:sp>
      <p:sp>
        <p:nvSpPr>
          <p:cNvPr id="6197" name="Line 53"/>
          <p:cNvSpPr>
            <a:spLocks noChangeShapeType="1"/>
          </p:cNvSpPr>
          <p:nvPr/>
        </p:nvSpPr>
        <p:spPr bwMode="auto">
          <a:xfrm>
            <a:off x="215900" y="1677988"/>
            <a:ext cx="8763000" cy="0"/>
          </a:xfrm>
          <a:prstGeom prst="line">
            <a:avLst/>
          </a:prstGeom>
          <a:noFill/>
          <a:ln w="9525">
            <a:solidFill>
              <a:schemeClr val="tx1"/>
            </a:solidFill>
            <a:round/>
            <a:headEnd/>
            <a:tailEnd/>
          </a:ln>
          <a:effectLst/>
        </p:spPr>
        <p:txBody>
          <a:bodyPr/>
          <a:lstStyle/>
          <a:p>
            <a:endParaRPr lang="en-US"/>
          </a:p>
        </p:txBody>
      </p:sp>
      <p:grpSp>
        <p:nvGrpSpPr>
          <p:cNvPr id="6198" name="Group 54"/>
          <p:cNvGrpSpPr>
            <a:grpSpLocks/>
          </p:cNvGrpSpPr>
          <p:nvPr/>
        </p:nvGrpSpPr>
        <p:grpSpPr bwMode="auto">
          <a:xfrm>
            <a:off x="5840413" y="1982788"/>
            <a:ext cx="2286000" cy="1524000"/>
            <a:chOff x="3679" y="1392"/>
            <a:chExt cx="1440" cy="960"/>
          </a:xfrm>
        </p:grpSpPr>
        <p:sp>
          <p:nvSpPr>
            <p:cNvPr id="6199" name="Line 55"/>
            <p:cNvSpPr>
              <a:spLocks noChangeShapeType="1"/>
            </p:cNvSpPr>
            <p:nvPr/>
          </p:nvSpPr>
          <p:spPr bwMode="auto">
            <a:xfrm>
              <a:off x="3679" y="1616"/>
              <a:ext cx="0" cy="672"/>
            </a:xfrm>
            <a:prstGeom prst="line">
              <a:avLst/>
            </a:prstGeom>
            <a:noFill/>
            <a:ln w="9525">
              <a:solidFill>
                <a:schemeClr val="bg2"/>
              </a:solidFill>
              <a:round/>
              <a:headEnd/>
              <a:tailEnd/>
            </a:ln>
            <a:effectLst/>
          </p:spPr>
          <p:txBody>
            <a:bodyPr/>
            <a:lstStyle/>
            <a:p>
              <a:endParaRPr lang="en-US"/>
            </a:p>
          </p:txBody>
        </p:sp>
        <p:sp>
          <p:nvSpPr>
            <p:cNvPr id="6200" name="Line 56"/>
            <p:cNvSpPr>
              <a:spLocks noChangeShapeType="1"/>
            </p:cNvSpPr>
            <p:nvPr/>
          </p:nvSpPr>
          <p:spPr bwMode="auto">
            <a:xfrm>
              <a:off x="3775" y="1652"/>
              <a:ext cx="0" cy="672"/>
            </a:xfrm>
            <a:prstGeom prst="line">
              <a:avLst/>
            </a:prstGeom>
            <a:noFill/>
            <a:ln w="9525">
              <a:solidFill>
                <a:schemeClr val="bg2"/>
              </a:solidFill>
              <a:round/>
              <a:headEnd/>
              <a:tailEnd/>
            </a:ln>
            <a:effectLst/>
          </p:spPr>
          <p:txBody>
            <a:bodyPr/>
            <a:lstStyle/>
            <a:p>
              <a:endParaRPr lang="en-US"/>
            </a:p>
          </p:txBody>
        </p:sp>
        <p:sp>
          <p:nvSpPr>
            <p:cNvPr id="6201" name="Line 57"/>
            <p:cNvSpPr>
              <a:spLocks noChangeShapeType="1"/>
            </p:cNvSpPr>
            <p:nvPr/>
          </p:nvSpPr>
          <p:spPr bwMode="auto">
            <a:xfrm>
              <a:off x="3879" y="1656"/>
              <a:ext cx="0" cy="672"/>
            </a:xfrm>
            <a:prstGeom prst="line">
              <a:avLst/>
            </a:prstGeom>
            <a:noFill/>
            <a:ln w="9525">
              <a:solidFill>
                <a:schemeClr val="bg2"/>
              </a:solidFill>
              <a:round/>
              <a:headEnd/>
              <a:tailEnd/>
            </a:ln>
            <a:effectLst/>
          </p:spPr>
          <p:txBody>
            <a:bodyPr/>
            <a:lstStyle/>
            <a:p>
              <a:endParaRPr lang="en-US"/>
            </a:p>
          </p:txBody>
        </p:sp>
        <p:sp>
          <p:nvSpPr>
            <p:cNvPr id="6202" name="Line 58"/>
            <p:cNvSpPr>
              <a:spLocks noChangeShapeType="1"/>
            </p:cNvSpPr>
            <p:nvPr/>
          </p:nvSpPr>
          <p:spPr bwMode="auto">
            <a:xfrm>
              <a:off x="3995" y="1640"/>
              <a:ext cx="0" cy="672"/>
            </a:xfrm>
            <a:prstGeom prst="line">
              <a:avLst/>
            </a:prstGeom>
            <a:noFill/>
            <a:ln w="9525">
              <a:solidFill>
                <a:schemeClr val="bg2"/>
              </a:solidFill>
              <a:round/>
              <a:headEnd/>
              <a:tailEnd/>
            </a:ln>
            <a:effectLst/>
          </p:spPr>
          <p:txBody>
            <a:bodyPr/>
            <a:lstStyle/>
            <a:p>
              <a:endParaRPr lang="en-US"/>
            </a:p>
          </p:txBody>
        </p:sp>
        <p:sp>
          <p:nvSpPr>
            <p:cNvPr id="6203" name="Line 59"/>
            <p:cNvSpPr>
              <a:spLocks noChangeShapeType="1"/>
            </p:cNvSpPr>
            <p:nvPr/>
          </p:nvSpPr>
          <p:spPr bwMode="auto">
            <a:xfrm>
              <a:off x="4067" y="1612"/>
              <a:ext cx="0" cy="672"/>
            </a:xfrm>
            <a:prstGeom prst="line">
              <a:avLst/>
            </a:prstGeom>
            <a:noFill/>
            <a:ln w="9525">
              <a:solidFill>
                <a:schemeClr val="bg2"/>
              </a:solidFill>
              <a:round/>
              <a:headEnd/>
              <a:tailEnd/>
            </a:ln>
            <a:effectLst/>
          </p:spPr>
          <p:txBody>
            <a:bodyPr/>
            <a:lstStyle/>
            <a:p>
              <a:endParaRPr lang="en-US"/>
            </a:p>
          </p:txBody>
        </p:sp>
        <p:sp>
          <p:nvSpPr>
            <p:cNvPr id="6204" name="Line 60"/>
            <p:cNvSpPr>
              <a:spLocks noChangeShapeType="1"/>
            </p:cNvSpPr>
            <p:nvPr/>
          </p:nvSpPr>
          <p:spPr bwMode="auto">
            <a:xfrm flipH="1">
              <a:off x="4767" y="1392"/>
              <a:ext cx="152" cy="944"/>
            </a:xfrm>
            <a:prstGeom prst="line">
              <a:avLst/>
            </a:prstGeom>
            <a:noFill/>
            <a:ln w="9525">
              <a:solidFill>
                <a:schemeClr val="bg2"/>
              </a:solidFill>
              <a:round/>
              <a:headEnd/>
              <a:tailEnd/>
            </a:ln>
            <a:effectLst/>
          </p:spPr>
          <p:txBody>
            <a:bodyPr/>
            <a:lstStyle/>
            <a:p>
              <a:endParaRPr lang="en-US"/>
            </a:p>
          </p:txBody>
        </p:sp>
        <p:sp>
          <p:nvSpPr>
            <p:cNvPr id="6205" name="Line 61"/>
            <p:cNvSpPr>
              <a:spLocks noChangeShapeType="1"/>
            </p:cNvSpPr>
            <p:nvPr/>
          </p:nvSpPr>
          <p:spPr bwMode="auto">
            <a:xfrm>
              <a:off x="4911" y="1408"/>
              <a:ext cx="208" cy="912"/>
            </a:xfrm>
            <a:prstGeom prst="line">
              <a:avLst/>
            </a:prstGeom>
            <a:noFill/>
            <a:ln w="9525">
              <a:solidFill>
                <a:schemeClr val="bg2"/>
              </a:solidFill>
              <a:round/>
              <a:headEnd/>
              <a:tailEnd/>
            </a:ln>
            <a:effectLst/>
          </p:spPr>
          <p:txBody>
            <a:bodyPr/>
            <a:lstStyle/>
            <a:p>
              <a:endParaRPr lang="en-US"/>
            </a:p>
          </p:txBody>
        </p:sp>
        <p:sp>
          <p:nvSpPr>
            <p:cNvPr id="6206" name="Line 62"/>
            <p:cNvSpPr>
              <a:spLocks noChangeShapeType="1"/>
            </p:cNvSpPr>
            <p:nvPr/>
          </p:nvSpPr>
          <p:spPr bwMode="auto">
            <a:xfrm>
              <a:off x="4915" y="1392"/>
              <a:ext cx="0" cy="960"/>
            </a:xfrm>
            <a:prstGeom prst="line">
              <a:avLst/>
            </a:prstGeom>
            <a:noFill/>
            <a:ln w="9525">
              <a:solidFill>
                <a:schemeClr val="bg2"/>
              </a:solidFill>
              <a:round/>
              <a:headEnd/>
              <a:tailEnd/>
            </a:ln>
            <a:effectLst/>
          </p:spPr>
          <p:txBody>
            <a:bodyPr/>
            <a:lstStyle/>
            <a:p>
              <a:endParaRPr lang="en-US"/>
            </a:p>
          </p:txBody>
        </p:sp>
      </p:grpSp>
      <p:sp>
        <p:nvSpPr>
          <p:cNvPr id="6207" name="Line 63"/>
          <p:cNvSpPr>
            <a:spLocks noChangeShapeType="1"/>
          </p:cNvSpPr>
          <p:nvPr/>
        </p:nvSpPr>
        <p:spPr bwMode="auto">
          <a:xfrm>
            <a:off x="5535613" y="2973388"/>
            <a:ext cx="381000" cy="304800"/>
          </a:xfrm>
          <a:prstGeom prst="line">
            <a:avLst/>
          </a:prstGeom>
          <a:noFill/>
          <a:ln w="9525">
            <a:solidFill>
              <a:schemeClr val="tx1"/>
            </a:solidFill>
            <a:round/>
            <a:headEnd/>
            <a:tailEnd type="triangle" w="med" len="med"/>
          </a:ln>
          <a:effectLst/>
        </p:spPr>
        <p:txBody>
          <a:bodyPr/>
          <a:lstStyle/>
          <a:p>
            <a:endParaRPr lang="en-US"/>
          </a:p>
        </p:txBody>
      </p:sp>
      <p:sp>
        <p:nvSpPr>
          <p:cNvPr id="6208" name="Text Box 64"/>
          <p:cNvSpPr txBox="1">
            <a:spLocks noChangeArrowheads="1"/>
          </p:cNvSpPr>
          <p:nvPr/>
        </p:nvSpPr>
        <p:spPr bwMode="auto">
          <a:xfrm>
            <a:off x="5145088" y="2671763"/>
            <a:ext cx="579437" cy="336550"/>
          </a:xfrm>
          <a:prstGeom prst="rect">
            <a:avLst/>
          </a:prstGeom>
          <a:noFill/>
          <a:ln w="9525">
            <a:noFill/>
            <a:miter lim="800000"/>
            <a:headEnd/>
            <a:tailEnd/>
          </a:ln>
          <a:effectLst/>
        </p:spPr>
        <p:txBody>
          <a:bodyPr wrap="none">
            <a:spAutoFit/>
          </a:bodyPr>
          <a:lstStyle/>
          <a:p>
            <a:r>
              <a:rPr lang="en-US" sz="1600">
                <a:latin typeface="Times New Roman" pitchFamily="18" charset="0"/>
              </a:rPr>
              <a:t>Base</a:t>
            </a:r>
          </a:p>
        </p:txBody>
      </p:sp>
      <p:sp>
        <p:nvSpPr>
          <p:cNvPr id="6209" name="Text Box 65"/>
          <p:cNvSpPr txBox="1">
            <a:spLocks noChangeArrowheads="1"/>
          </p:cNvSpPr>
          <p:nvPr/>
        </p:nvSpPr>
        <p:spPr bwMode="auto">
          <a:xfrm>
            <a:off x="7086600" y="1652588"/>
            <a:ext cx="623888" cy="336550"/>
          </a:xfrm>
          <a:prstGeom prst="rect">
            <a:avLst/>
          </a:prstGeom>
          <a:noFill/>
          <a:ln w="9525">
            <a:noFill/>
            <a:miter lim="800000"/>
            <a:headEnd/>
            <a:tailEnd/>
          </a:ln>
          <a:effectLst/>
        </p:spPr>
        <p:txBody>
          <a:bodyPr wrap="none">
            <a:spAutoFit/>
          </a:bodyPr>
          <a:lstStyle/>
          <a:p>
            <a:r>
              <a:rPr lang="en-US" sz="1600">
                <a:latin typeface="Times New Roman" pitchFamily="18" charset="0"/>
              </a:rPr>
              <a:t>Apex</a:t>
            </a:r>
          </a:p>
        </p:txBody>
      </p:sp>
      <p:sp>
        <p:nvSpPr>
          <p:cNvPr id="6210" name="Line 66"/>
          <p:cNvSpPr>
            <a:spLocks noChangeShapeType="1"/>
          </p:cNvSpPr>
          <p:nvPr/>
        </p:nvSpPr>
        <p:spPr bwMode="auto">
          <a:xfrm>
            <a:off x="7593013" y="1830388"/>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6211" name="Line 67"/>
          <p:cNvSpPr>
            <a:spLocks noChangeShapeType="1"/>
          </p:cNvSpPr>
          <p:nvPr/>
        </p:nvSpPr>
        <p:spPr bwMode="auto">
          <a:xfrm rot="-5400000" flipH="1" flipV="1">
            <a:off x="8101013" y="2955925"/>
            <a:ext cx="381000" cy="304800"/>
          </a:xfrm>
          <a:prstGeom prst="line">
            <a:avLst/>
          </a:prstGeom>
          <a:noFill/>
          <a:ln w="9525">
            <a:solidFill>
              <a:schemeClr val="tx1"/>
            </a:solidFill>
            <a:round/>
            <a:headEnd/>
            <a:tailEnd type="triangle" w="med" len="med"/>
          </a:ln>
          <a:effectLst/>
        </p:spPr>
        <p:txBody>
          <a:bodyPr/>
          <a:lstStyle/>
          <a:p>
            <a:endParaRPr lang="en-US"/>
          </a:p>
        </p:txBody>
      </p:sp>
      <p:sp>
        <p:nvSpPr>
          <p:cNvPr id="6212" name="Text Box 68"/>
          <p:cNvSpPr txBox="1">
            <a:spLocks noChangeArrowheads="1"/>
          </p:cNvSpPr>
          <p:nvPr/>
        </p:nvSpPr>
        <p:spPr bwMode="auto">
          <a:xfrm>
            <a:off x="8383588" y="2674938"/>
            <a:ext cx="579437" cy="336550"/>
          </a:xfrm>
          <a:prstGeom prst="rect">
            <a:avLst/>
          </a:prstGeom>
          <a:noFill/>
          <a:ln w="9525">
            <a:noFill/>
            <a:miter lim="800000"/>
            <a:headEnd/>
            <a:tailEnd/>
          </a:ln>
          <a:effectLst/>
        </p:spPr>
        <p:txBody>
          <a:bodyPr wrap="none">
            <a:spAutoFit/>
          </a:bodyPr>
          <a:lstStyle/>
          <a:p>
            <a:r>
              <a:rPr lang="en-US" sz="1600">
                <a:latin typeface="Times New Roman" pitchFamily="18" charset="0"/>
              </a:rPr>
              <a:t>Base</a:t>
            </a:r>
          </a:p>
        </p:txBody>
      </p:sp>
      <p:sp>
        <p:nvSpPr>
          <p:cNvPr id="6213" name="Line 69"/>
          <p:cNvSpPr>
            <a:spLocks noChangeShapeType="1"/>
          </p:cNvSpPr>
          <p:nvPr/>
        </p:nvSpPr>
        <p:spPr bwMode="auto">
          <a:xfrm>
            <a:off x="5992813" y="2973388"/>
            <a:ext cx="838200" cy="762000"/>
          </a:xfrm>
          <a:prstGeom prst="line">
            <a:avLst/>
          </a:prstGeom>
          <a:noFill/>
          <a:ln w="9525">
            <a:solidFill>
              <a:schemeClr val="bg2"/>
            </a:solidFill>
            <a:round/>
            <a:headEnd type="arrow" w="med" len="med"/>
            <a:tailEnd type="arrow" w="med" len="med"/>
          </a:ln>
          <a:effectLst/>
        </p:spPr>
        <p:txBody>
          <a:bodyPr/>
          <a:lstStyle/>
          <a:p>
            <a:endParaRPr lang="en-US"/>
          </a:p>
        </p:txBody>
      </p:sp>
      <p:sp>
        <p:nvSpPr>
          <p:cNvPr id="6214" name="Line 70"/>
          <p:cNvSpPr>
            <a:spLocks noChangeShapeType="1"/>
          </p:cNvSpPr>
          <p:nvPr/>
        </p:nvSpPr>
        <p:spPr bwMode="auto">
          <a:xfrm>
            <a:off x="6145213" y="2820988"/>
            <a:ext cx="685800" cy="914400"/>
          </a:xfrm>
          <a:prstGeom prst="line">
            <a:avLst/>
          </a:prstGeom>
          <a:noFill/>
          <a:ln w="9525">
            <a:solidFill>
              <a:schemeClr val="bg2"/>
            </a:solidFill>
            <a:round/>
            <a:headEnd type="arrow" w="med" len="med"/>
            <a:tailEnd/>
          </a:ln>
          <a:effectLst/>
        </p:spPr>
        <p:txBody>
          <a:bodyPr/>
          <a:lstStyle/>
          <a:p>
            <a:endParaRPr lang="en-US"/>
          </a:p>
        </p:txBody>
      </p:sp>
      <p:sp>
        <p:nvSpPr>
          <p:cNvPr id="6215" name="Line 71"/>
          <p:cNvSpPr>
            <a:spLocks noChangeShapeType="1"/>
          </p:cNvSpPr>
          <p:nvPr/>
        </p:nvSpPr>
        <p:spPr bwMode="auto">
          <a:xfrm>
            <a:off x="6373813" y="2668588"/>
            <a:ext cx="457200" cy="1066800"/>
          </a:xfrm>
          <a:prstGeom prst="line">
            <a:avLst/>
          </a:prstGeom>
          <a:noFill/>
          <a:ln w="9525">
            <a:solidFill>
              <a:schemeClr val="bg2"/>
            </a:solidFill>
            <a:round/>
            <a:headEnd type="arrow" w="med" len="med"/>
            <a:tailEnd/>
          </a:ln>
          <a:effectLst/>
        </p:spPr>
        <p:txBody>
          <a:bodyPr/>
          <a:lstStyle/>
          <a:p>
            <a:endParaRPr lang="en-US"/>
          </a:p>
        </p:txBody>
      </p:sp>
      <p:sp>
        <p:nvSpPr>
          <p:cNvPr id="6216" name="Line 72"/>
          <p:cNvSpPr>
            <a:spLocks noChangeShapeType="1"/>
          </p:cNvSpPr>
          <p:nvPr/>
        </p:nvSpPr>
        <p:spPr bwMode="auto">
          <a:xfrm>
            <a:off x="6526213" y="2592388"/>
            <a:ext cx="304800" cy="1143000"/>
          </a:xfrm>
          <a:prstGeom prst="line">
            <a:avLst/>
          </a:prstGeom>
          <a:noFill/>
          <a:ln w="9525">
            <a:solidFill>
              <a:schemeClr val="bg2"/>
            </a:solidFill>
            <a:round/>
            <a:headEnd type="arrow" w="med" len="med"/>
            <a:tailEnd/>
          </a:ln>
          <a:effectLst/>
        </p:spPr>
        <p:txBody>
          <a:bodyPr/>
          <a:lstStyle/>
          <a:p>
            <a:endParaRPr lang="en-US"/>
          </a:p>
        </p:txBody>
      </p:sp>
      <p:sp>
        <p:nvSpPr>
          <p:cNvPr id="6217" name="Line 73"/>
          <p:cNvSpPr>
            <a:spLocks noChangeShapeType="1"/>
          </p:cNvSpPr>
          <p:nvPr/>
        </p:nvSpPr>
        <p:spPr bwMode="auto">
          <a:xfrm flipH="1">
            <a:off x="6983413" y="2668588"/>
            <a:ext cx="609600" cy="1066800"/>
          </a:xfrm>
          <a:prstGeom prst="line">
            <a:avLst/>
          </a:prstGeom>
          <a:noFill/>
          <a:ln w="9525">
            <a:solidFill>
              <a:schemeClr val="bg2"/>
            </a:solidFill>
            <a:round/>
            <a:headEnd type="arrow" w="med" len="med"/>
            <a:tailEnd/>
          </a:ln>
          <a:effectLst/>
        </p:spPr>
        <p:txBody>
          <a:bodyPr/>
          <a:lstStyle/>
          <a:p>
            <a:endParaRPr lang="en-US"/>
          </a:p>
        </p:txBody>
      </p:sp>
      <p:sp>
        <p:nvSpPr>
          <p:cNvPr id="6218" name="Line 74"/>
          <p:cNvSpPr>
            <a:spLocks noChangeShapeType="1"/>
          </p:cNvSpPr>
          <p:nvPr/>
        </p:nvSpPr>
        <p:spPr bwMode="auto">
          <a:xfrm flipH="1">
            <a:off x="6983413" y="2820988"/>
            <a:ext cx="685800" cy="914400"/>
          </a:xfrm>
          <a:prstGeom prst="line">
            <a:avLst/>
          </a:prstGeom>
          <a:noFill/>
          <a:ln w="9525">
            <a:solidFill>
              <a:schemeClr val="bg2"/>
            </a:solidFill>
            <a:round/>
            <a:headEnd type="arrow" w="med" len="med"/>
            <a:tailEnd/>
          </a:ln>
          <a:effectLst/>
        </p:spPr>
        <p:txBody>
          <a:bodyPr/>
          <a:lstStyle/>
          <a:p>
            <a:endParaRPr lang="en-US"/>
          </a:p>
        </p:txBody>
      </p:sp>
      <p:sp>
        <p:nvSpPr>
          <p:cNvPr id="6219" name="Line 75"/>
          <p:cNvSpPr>
            <a:spLocks noChangeShapeType="1"/>
          </p:cNvSpPr>
          <p:nvPr/>
        </p:nvSpPr>
        <p:spPr bwMode="auto">
          <a:xfrm flipH="1">
            <a:off x="6983413" y="2897188"/>
            <a:ext cx="990600" cy="838200"/>
          </a:xfrm>
          <a:prstGeom prst="line">
            <a:avLst/>
          </a:prstGeom>
          <a:noFill/>
          <a:ln w="9525">
            <a:solidFill>
              <a:schemeClr val="bg2"/>
            </a:solidFill>
            <a:round/>
            <a:headEnd type="arrow" w="med" len="med"/>
            <a:tailEnd/>
          </a:ln>
          <a:effectLst/>
        </p:spPr>
        <p:txBody>
          <a:bodyPr/>
          <a:lstStyle/>
          <a:p>
            <a:endParaRPr lang="en-US"/>
          </a:p>
        </p:txBody>
      </p:sp>
      <p:sp>
        <p:nvSpPr>
          <p:cNvPr id="6220" name="Line 76"/>
          <p:cNvSpPr>
            <a:spLocks noChangeShapeType="1"/>
          </p:cNvSpPr>
          <p:nvPr/>
        </p:nvSpPr>
        <p:spPr bwMode="auto">
          <a:xfrm flipH="1">
            <a:off x="6983413" y="2973388"/>
            <a:ext cx="1143000" cy="762000"/>
          </a:xfrm>
          <a:prstGeom prst="line">
            <a:avLst/>
          </a:prstGeom>
          <a:noFill/>
          <a:ln w="9525">
            <a:solidFill>
              <a:schemeClr val="bg2"/>
            </a:solidFill>
            <a:round/>
            <a:headEnd type="arrow" w="med" len="med"/>
            <a:tailEnd/>
          </a:ln>
          <a:effectLst/>
        </p:spPr>
        <p:txBody>
          <a:bodyPr/>
          <a:lstStyle/>
          <a:p>
            <a:endParaRPr lang="en-US"/>
          </a:p>
        </p:txBody>
      </p:sp>
      <p:sp>
        <p:nvSpPr>
          <p:cNvPr id="6221" name="Rectangle 77"/>
          <p:cNvSpPr>
            <a:spLocks noChangeArrowheads="1"/>
          </p:cNvSpPr>
          <p:nvPr/>
        </p:nvSpPr>
        <p:spPr bwMode="auto">
          <a:xfrm>
            <a:off x="5791200" y="3887788"/>
            <a:ext cx="2438400" cy="838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6222" name="Text Box 78"/>
          <p:cNvSpPr txBox="1">
            <a:spLocks noChangeArrowheads="1"/>
          </p:cNvSpPr>
          <p:nvPr/>
        </p:nvSpPr>
        <p:spPr bwMode="auto">
          <a:xfrm>
            <a:off x="5829300" y="3621088"/>
            <a:ext cx="2373313" cy="1069975"/>
          </a:xfrm>
          <a:prstGeom prst="rect">
            <a:avLst/>
          </a:prstGeom>
          <a:noFill/>
          <a:ln w="9525">
            <a:noFill/>
            <a:miter lim="800000"/>
            <a:headEnd/>
            <a:tailEnd/>
          </a:ln>
          <a:effectLst/>
        </p:spPr>
        <p:txBody>
          <a:bodyPr wrap="none">
            <a:spAutoFit/>
          </a:bodyPr>
          <a:lstStyle/>
          <a:p>
            <a:pPr algn="ctr"/>
            <a:r>
              <a:rPr lang="en-US" sz="1600" b="1">
                <a:latin typeface="Times New Roman" pitchFamily="18" charset="0"/>
              </a:rPr>
              <a:t>Generators</a:t>
            </a:r>
            <a:endParaRPr lang="en-US" sz="1600" b="1" i="1">
              <a:latin typeface="Times New Roman" pitchFamily="18" charset="0"/>
            </a:endParaRPr>
          </a:p>
          <a:p>
            <a:pPr algn="ctr"/>
            <a:r>
              <a:rPr lang="en-US" sz="1600" i="1">
                <a:latin typeface="Times New Roman" pitchFamily="18" charset="0"/>
              </a:rPr>
              <a:t>Imaginary lines </a:t>
            </a:r>
          </a:p>
          <a:p>
            <a:pPr algn="ctr"/>
            <a:r>
              <a:rPr lang="en-US" sz="1600" i="1">
                <a:latin typeface="Times New Roman" pitchFamily="18" charset="0"/>
              </a:rPr>
              <a:t>generating curved surface </a:t>
            </a:r>
          </a:p>
          <a:p>
            <a:pPr algn="ctr"/>
            <a:r>
              <a:rPr lang="en-US" sz="1600" i="1">
                <a:latin typeface="Times New Roman" pitchFamily="18" charset="0"/>
              </a:rPr>
              <a:t>of cylinder &amp; cone.</a:t>
            </a:r>
          </a:p>
        </p:txBody>
      </p:sp>
      <p:grpSp>
        <p:nvGrpSpPr>
          <p:cNvPr id="6223" name="Group 79"/>
          <p:cNvGrpSpPr>
            <a:grpSpLocks/>
          </p:cNvGrpSpPr>
          <p:nvPr/>
        </p:nvGrpSpPr>
        <p:grpSpPr bwMode="auto">
          <a:xfrm>
            <a:off x="6356350" y="5153025"/>
            <a:ext cx="1066800" cy="952500"/>
            <a:chOff x="1728" y="3384"/>
            <a:chExt cx="672" cy="600"/>
          </a:xfrm>
        </p:grpSpPr>
        <p:sp>
          <p:nvSpPr>
            <p:cNvPr id="6224" name="Oval 80"/>
            <p:cNvSpPr>
              <a:spLocks noChangeArrowheads="1"/>
            </p:cNvSpPr>
            <p:nvPr/>
          </p:nvSpPr>
          <p:spPr bwMode="auto">
            <a:xfrm>
              <a:off x="1728" y="3648"/>
              <a:ext cx="672" cy="336"/>
            </a:xfrm>
            <a:prstGeom prst="ellipse">
              <a:avLst/>
            </a:prstGeom>
            <a:solidFill>
              <a:schemeClr val="bg1"/>
            </a:solidFill>
            <a:ln w="19050">
              <a:solidFill>
                <a:schemeClr val="tx1"/>
              </a:solidFill>
              <a:round/>
              <a:headEnd/>
              <a:tailEnd/>
            </a:ln>
            <a:effectLst/>
          </p:spPr>
          <p:txBody>
            <a:bodyPr wrap="none" anchor="ctr"/>
            <a:lstStyle/>
            <a:p>
              <a:endParaRPr lang="en-US"/>
            </a:p>
          </p:txBody>
        </p:sp>
        <p:sp>
          <p:nvSpPr>
            <p:cNvPr id="6225" name="Oval 81"/>
            <p:cNvSpPr>
              <a:spLocks noChangeArrowheads="1"/>
            </p:cNvSpPr>
            <p:nvPr/>
          </p:nvSpPr>
          <p:spPr bwMode="auto">
            <a:xfrm>
              <a:off x="1872" y="3384"/>
              <a:ext cx="384" cy="154"/>
            </a:xfrm>
            <a:prstGeom prst="ellipse">
              <a:avLst/>
            </a:prstGeom>
            <a:solidFill>
              <a:schemeClr val="accent1"/>
            </a:solidFill>
            <a:ln w="19050">
              <a:solidFill>
                <a:schemeClr val="tx1"/>
              </a:solidFill>
              <a:round/>
              <a:headEnd/>
              <a:tailEnd/>
            </a:ln>
            <a:effectLst/>
          </p:spPr>
          <p:txBody>
            <a:bodyPr wrap="none" anchor="ctr"/>
            <a:lstStyle/>
            <a:p>
              <a:endParaRPr lang="en-US"/>
            </a:p>
          </p:txBody>
        </p:sp>
        <p:sp>
          <p:nvSpPr>
            <p:cNvPr id="6226" name="Line 82"/>
            <p:cNvSpPr>
              <a:spLocks noChangeShapeType="1"/>
            </p:cNvSpPr>
            <p:nvPr/>
          </p:nvSpPr>
          <p:spPr bwMode="auto">
            <a:xfrm flipH="1">
              <a:off x="1728" y="3456"/>
              <a:ext cx="144" cy="336"/>
            </a:xfrm>
            <a:prstGeom prst="line">
              <a:avLst/>
            </a:prstGeom>
            <a:noFill/>
            <a:ln w="19050">
              <a:solidFill>
                <a:schemeClr val="tx1"/>
              </a:solidFill>
              <a:round/>
              <a:headEnd/>
              <a:tailEnd/>
            </a:ln>
            <a:effectLst/>
          </p:spPr>
          <p:txBody>
            <a:bodyPr/>
            <a:lstStyle/>
            <a:p>
              <a:endParaRPr lang="en-US"/>
            </a:p>
          </p:txBody>
        </p:sp>
        <p:sp>
          <p:nvSpPr>
            <p:cNvPr id="6227" name="Line 83"/>
            <p:cNvSpPr>
              <a:spLocks noChangeShapeType="1"/>
            </p:cNvSpPr>
            <p:nvPr/>
          </p:nvSpPr>
          <p:spPr bwMode="auto">
            <a:xfrm>
              <a:off x="2256" y="3456"/>
              <a:ext cx="144" cy="336"/>
            </a:xfrm>
            <a:prstGeom prst="line">
              <a:avLst/>
            </a:prstGeom>
            <a:noFill/>
            <a:ln w="19050">
              <a:solidFill>
                <a:schemeClr val="tx1"/>
              </a:solidFill>
              <a:round/>
              <a:headEnd/>
              <a:tailEnd/>
            </a:ln>
            <a:effectLst/>
          </p:spPr>
          <p:txBody>
            <a:bodyPr/>
            <a:lstStyle/>
            <a:p>
              <a:endParaRPr lang="en-US"/>
            </a:p>
          </p:txBody>
        </p:sp>
        <p:sp>
          <p:nvSpPr>
            <p:cNvPr id="6228" name="Oval 84"/>
            <p:cNvSpPr>
              <a:spLocks noChangeArrowheads="1"/>
            </p:cNvSpPr>
            <p:nvPr/>
          </p:nvSpPr>
          <p:spPr bwMode="auto">
            <a:xfrm>
              <a:off x="1770" y="3642"/>
              <a:ext cx="594" cy="199"/>
            </a:xfrm>
            <a:prstGeom prst="ellipse">
              <a:avLst/>
            </a:prstGeom>
            <a:solidFill>
              <a:schemeClr val="bg1"/>
            </a:solidFill>
            <a:ln w="9525">
              <a:solidFill>
                <a:schemeClr val="bg1"/>
              </a:solidFill>
              <a:round/>
              <a:headEnd/>
              <a:tailEnd/>
            </a:ln>
            <a:effectLst/>
          </p:spPr>
          <p:txBody>
            <a:bodyPr wrap="none" anchor="ctr"/>
            <a:lstStyle/>
            <a:p>
              <a:endParaRPr lang="en-US"/>
            </a:p>
          </p:txBody>
        </p:sp>
      </p:grpSp>
      <p:grpSp>
        <p:nvGrpSpPr>
          <p:cNvPr id="6229" name="Group 85"/>
          <p:cNvGrpSpPr>
            <a:grpSpLocks/>
          </p:cNvGrpSpPr>
          <p:nvPr/>
        </p:nvGrpSpPr>
        <p:grpSpPr bwMode="auto">
          <a:xfrm>
            <a:off x="1098550" y="4914900"/>
            <a:ext cx="1066800" cy="1104900"/>
            <a:chOff x="864" y="3312"/>
            <a:chExt cx="672" cy="696"/>
          </a:xfrm>
        </p:grpSpPr>
        <p:sp>
          <p:nvSpPr>
            <p:cNvPr id="6230" name="Oval 86"/>
            <p:cNvSpPr>
              <a:spLocks noChangeArrowheads="1"/>
            </p:cNvSpPr>
            <p:nvPr/>
          </p:nvSpPr>
          <p:spPr bwMode="auto">
            <a:xfrm>
              <a:off x="864" y="3672"/>
              <a:ext cx="672" cy="336"/>
            </a:xfrm>
            <a:prstGeom prst="ellipse">
              <a:avLst/>
            </a:prstGeom>
            <a:solidFill>
              <a:schemeClr val="bg1"/>
            </a:solidFill>
            <a:ln w="19050">
              <a:solidFill>
                <a:schemeClr val="tx1"/>
              </a:solidFill>
              <a:round/>
              <a:headEnd/>
              <a:tailEnd/>
            </a:ln>
            <a:effectLst/>
          </p:spPr>
          <p:txBody>
            <a:bodyPr wrap="none" anchor="ctr"/>
            <a:lstStyle/>
            <a:p>
              <a:endParaRPr lang="en-US"/>
            </a:p>
          </p:txBody>
        </p:sp>
        <p:sp>
          <p:nvSpPr>
            <p:cNvPr id="6231" name="Oval 87"/>
            <p:cNvSpPr>
              <a:spLocks noChangeArrowheads="1"/>
            </p:cNvSpPr>
            <p:nvPr/>
          </p:nvSpPr>
          <p:spPr bwMode="auto">
            <a:xfrm rot="-2122720">
              <a:off x="971" y="3344"/>
              <a:ext cx="384" cy="192"/>
            </a:xfrm>
            <a:prstGeom prst="ellipse">
              <a:avLst/>
            </a:prstGeom>
            <a:solidFill>
              <a:schemeClr val="accent1"/>
            </a:solidFill>
            <a:ln w="19050">
              <a:solidFill>
                <a:schemeClr val="tx1"/>
              </a:solidFill>
              <a:round/>
              <a:headEnd/>
              <a:tailEnd/>
            </a:ln>
            <a:effectLst/>
          </p:spPr>
          <p:txBody>
            <a:bodyPr wrap="none" anchor="ctr"/>
            <a:lstStyle/>
            <a:p>
              <a:endParaRPr lang="en-US"/>
            </a:p>
          </p:txBody>
        </p:sp>
        <p:sp>
          <p:nvSpPr>
            <p:cNvPr id="6232" name="Line 88"/>
            <p:cNvSpPr>
              <a:spLocks noChangeShapeType="1"/>
            </p:cNvSpPr>
            <p:nvPr/>
          </p:nvSpPr>
          <p:spPr bwMode="auto">
            <a:xfrm flipH="1">
              <a:off x="864" y="3480"/>
              <a:ext cx="144" cy="336"/>
            </a:xfrm>
            <a:prstGeom prst="line">
              <a:avLst/>
            </a:prstGeom>
            <a:noFill/>
            <a:ln w="19050">
              <a:solidFill>
                <a:schemeClr val="tx1"/>
              </a:solidFill>
              <a:round/>
              <a:headEnd/>
              <a:tailEnd/>
            </a:ln>
            <a:effectLst/>
          </p:spPr>
          <p:txBody>
            <a:bodyPr/>
            <a:lstStyle/>
            <a:p>
              <a:endParaRPr lang="en-US"/>
            </a:p>
          </p:txBody>
        </p:sp>
        <p:sp>
          <p:nvSpPr>
            <p:cNvPr id="6233" name="Line 89"/>
            <p:cNvSpPr>
              <a:spLocks noChangeShapeType="1"/>
            </p:cNvSpPr>
            <p:nvPr/>
          </p:nvSpPr>
          <p:spPr bwMode="auto">
            <a:xfrm>
              <a:off x="1320" y="3312"/>
              <a:ext cx="216" cy="504"/>
            </a:xfrm>
            <a:prstGeom prst="line">
              <a:avLst/>
            </a:prstGeom>
            <a:noFill/>
            <a:ln w="19050">
              <a:solidFill>
                <a:schemeClr val="tx1"/>
              </a:solidFill>
              <a:round/>
              <a:headEnd/>
              <a:tailEnd/>
            </a:ln>
            <a:effectLst/>
          </p:spPr>
          <p:txBody>
            <a:bodyPr/>
            <a:lstStyle/>
            <a:p>
              <a:endParaRPr lang="en-US"/>
            </a:p>
          </p:txBody>
        </p:sp>
        <p:sp>
          <p:nvSpPr>
            <p:cNvPr id="6234" name="Oval 90"/>
            <p:cNvSpPr>
              <a:spLocks noChangeArrowheads="1"/>
            </p:cNvSpPr>
            <p:nvPr/>
          </p:nvSpPr>
          <p:spPr bwMode="auto">
            <a:xfrm>
              <a:off x="906" y="3666"/>
              <a:ext cx="594" cy="199"/>
            </a:xfrm>
            <a:prstGeom prst="ellipse">
              <a:avLst/>
            </a:prstGeom>
            <a:solidFill>
              <a:schemeClr val="bg1"/>
            </a:solidFill>
            <a:ln w="9525">
              <a:solidFill>
                <a:schemeClr val="bg1"/>
              </a:solidFill>
              <a:round/>
              <a:headEnd/>
              <a:tailEnd/>
            </a:ln>
            <a:effectLst/>
          </p:spPr>
          <p:txBody>
            <a:bodyPr wrap="none" anchor="ctr"/>
            <a:lstStyle/>
            <a:p>
              <a:endParaRPr lang="en-US"/>
            </a:p>
          </p:txBody>
        </p:sp>
      </p:grpSp>
      <p:grpSp>
        <p:nvGrpSpPr>
          <p:cNvPr id="6235" name="Group 91"/>
          <p:cNvGrpSpPr>
            <a:grpSpLocks/>
          </p:cNvGrpSpPr>
          <p:nvPr/>
        </p:nvGrpSpPr>
        <p:grpSpPr bwMode="auto">
          <a:xfrm>
            <a:off x="5060950" y="5000625"/>
            <a:ext cx="1019175" cy="1123950"/>
            <a:chOff x="2724" y="3378"/>
            <a:chExt cx="642" cy="708"/>
          </a:xfrm>
        </p:grpSpPr>
        <p:sp>
          <p:nvSpPr>
            <p:cNvPr id="6236" name="AutoShape 92"/>
            <p:cNvSpPr>
              <a:spLocks noChangeArrowheads="1"/>
            </p:cNvSpPr>
            <p:nvPr/>
          </p:nvSpPr>
          <p:spPr bwMode="auto">
            <a:xfrm>
              <a:off x="2724" y="3792"/>
              <a:ext cx="624" cy="288"/>
            </a:xfrm>
            <a:prstGeom prst="diamond">
              <a:avLst/>
            </a:prstGeom>
            <a:solidFill>
              <a:schemeClr val="bg1"/>
            </a:solidFill>
            <a:ln w="9525">
              <a:solidFill>
                <a:schemeClr val="tx1"/>
              </a:solidFill>
              <a:miter lim="800000"/>
              <a:headEnd/>
              <a:tailEnd/>
            </a:ln>
            <a:effectLst/>
          </p:spPr>
          <p:txBody>
            <a:bodyPr wrap="none" anchor="ctr"/>
            <a:lstStyle/>
            <a:p>
              <a:endParaRPr lang="en-US"/>
            </a:p>
          </p:txBody>
        </p:sp>
        <p:sp>
          <p:nvSpPr>
            <p:cNvPr id="6237" name="AutoShape 93"/>
            <p:cNvSpPr>
              <a:spLocks noChangeArrowheads="1"/>
            </p:cNvSpPr>
            <p:nvPr/>
          </p:nvSpPr>
          <p:spPr bwMode="auto">
            <a:xfrm>
              <a:off x="2844" y="3378"/>
              <a:ext cx="384" cy="144"/>
            </a:xfrm>
            <a:prstGeom prst="diamond">
              <a:avLst/>
            </a:prstGeom>
            <a:solidFill>
              <a:schemeClr val="accent1"/>
            </a:solidFill>
            <a:ln w="9525">
              <a:solidFill>
                <a:schemeClr val="tx1"/>
              </a:solidFill>
              <a:miter lim="800000"/>
              <a:headEnd/>
              <a:tailEnd/>
            </a:ln>
            <a:effectLst/>
          </p:spPr>
          <p:txBody>
            <a:bodyPr wrap="none" anchor="ctr"/>
            <a:lstStyle/>
            <a:p>
              <a:endParaRPr lang="en-US"/>
            </a:p>
          </p:txBody>
        </p:sp>
        <p:sp>
          <p:nvSpPr>
            <p:cNvPr id="6238" name="Line 94"/>
            <p:cNvSpPr>
              <a:spLocks noChangeShapeType="1"/>
            </p:cNvSpPr>
            <p:nvPr/>
          </p:nvSpPr>
          <p:spPr bwMode="auto">
            <a:xfrm flipH="1">
              <a:off x="2736" y="3450"/>
              <a:ext cx="114" cy="486"/>
            </a:xfrm>
            <a:prstGeom prst="line">
              <a:avLst/>
            </a:prstGeom>
            <a:noFill/>
            <a:ln w="9525">
              <a:solidFill>
                <a:schemeClr val="tx1"/>
              </a:solidFill>
              <a:round/>
              <a:headEnd/>
              <a:tailEnd/>
            </a:ln>
            <a:effectLst/>
          </p:spPr>
          <p:txBody>
            <a:bodyPr/>
            <a:lstStyle/>
            <a:p>
              <a:endParaRPr lang="en-US"/>
            </a:p>
          </p:txBody>
        </p:sp>
        <p:sp>
          <p:nvSpPr>
            <p:cNvPr id="6239" name="Line 95"/>
            <p:cNvSpPr>
              <a:spLocks noChangeShapeType="1"/>
            </p:cNvSpPr>
            <p:nvPr/>
          </p:nvSpPr>
          <p:spPr bwMode="auto">
            <a:xfrm rot="139755">
              <a:off x="3222" y="3453"/>
              <a:ext cx="144" cy="480"/>
            </a:xfrm>
            <a:prstGeom prst="line">
              <a:avLst/>
            </a:prstGeom>
            <a:noFill/>
            <a:ln w="9525">
              <a:solidFill>
                <a:schemeClr val="tx1"/>
              </a:solidFill>
              <a:round/>
              <a:headEnd/>
              <a:tailEnd/>
            </a:ln>
            <a:effectLst/>
          </p:spPr>
          <p:txBody>
            <a:bodyPr/>
            <a:lstStyle/>
            <a:p>
              <a:endParaRPr lang="en-US"/>
            </a:p>
          </p:txBody>
        </p:sp>
        <p:sp>
          <p:nvSpPr>
            <p:cNvPr id="6240" name="AutoShape 96"/>
            <p:cNvSpPr>
              <a:spLocks noChangeArrowheads="1"/>
            </p:cNvSpPr>
            <p:nvPr/>
          </p:nvSpPr>
          <p:spPr bwMode="auto">
            <a:xfrm>
              <a:off x="2754" y="3771"/>
              <a:ext cx="594" cy="294"/>
            </a:xfrm>
            <a:prstGeom prst="diamond">
              <a:avLst/>
            </a:prstGeom>
            <a:solidFill>
              <a:schemeClr val="bg1"/>
            </a:solidFill>
            <a:ln w="9525">
              <a:solidFill>
                <a:schemeClr val="bg1"/>
              </a:solidFill>
              <a:miter lim="800000"/>
              <a:headEnd/>
              <a:tailEnd/>
            </a:ln>
            <a:effectLst/>
          </p:spPr>
          <p:txBody>
            <a:bodyPr wrap="none" anchor="ctr"/>
            <a:lstStyle/>
            <a:p>
              <a:endParaRPr lang="en-US"/>
            </a:p>
          </p:txBody>
        </p:sp>
        <p:sp>
          <p:nvSpPr>
            <p:cNvPr id="6241" name="Line 97"/>
            <p:cNvSpPr>
              <a:spLocks noChangeShapeType="1"/>
            </p:cNvSpPr>
            <p:nvPr/>
          </p:nvSpPr>
          <p:spPr bwMode="auto">
            <a:xfrm>
              <a:off x="3036" y="3510"/>
              <a:ext cx="0" cy="576"/>
            </a:xfrm>
            <a:prstGeom prst="line">
              <a:avLst/>
            </a:prstGeom>
            <a:noFill/>
            <a:ln w="9525">
              <a:solidFill>
                <a:schemeClr val="tx1"/>
              </a:solidFill>
              <a:round/>
              <a:headEnd/>
              <a:tailEnd/>
            </a:ln>
            <a:effectLst/>
          </p:spPr>
          <p:txBody>
            <a:bodyPr/>
            <a:lstStyle/>
            <a:p>
              <a:endParaRPr lang="en-US"/>
            </a:p>
          </p:txBody>
        </p:sp>
      </p:grpSp>
      <p:grpSp>
        <p:nvGrpSpPr>
          <p:cNvPr id="6242" name="Group 98"/>
          <p:cNvGrpSpPr>
            <a:grpSpLocks/>
          </p:cNvGrpSpPr>
          <p:nvPr/>
        </p:nvGrpSpPr>
        <p:grpSpPr bwMode="auto">
          <a:xfrm>
            <a:off x="3232150" y="4876800"/>
            <a:ext cx="990600" cy="1173163"/>
            <a:chOff x="3312" y="3329"/>
            <a:chExt cx="624" cy="739"/>
          </a:xfrm>
        </p:grpSpPr>
        <p:sp>
          <p:nvSpPr>
            <p:cNvPr id="6243" name="AutoShape 99"/>
            <p:cNvSpPr>
              <a:spLocks noChangeArrowheads="1"/>
            </p:cNvSpPr>
            <p:nvPr/>
          </p:nvSpPr>
          <p:spPr bwMode="auto">
            <a:xfrm>
              <a:off x="3312" y="3774"/>
              <a:ext cx="624" cy="288"/>
            </a:xfrm>
            <a:prstGeom prst="diamond">
              <a:avLst/>
            </a:prstGeom>
            <a:solidFill>
              <a:schemeClr val="bg1"/>
            </a:solidFill>
            <a:ln w="9525">
              <a:solidFill>
                <a:schemeClr val="tx1"/>
              </a:solidFill>
              <a:miter lim="800000"/>
              <a:headEnd/>
              <a:tailEnd/>
            </a:ln>
            <a:effectLst/>
          </p:spPr>
          <p:txBody>
            <a:bodyPr wrap="none" anchor="ctr"/>
            <a:lstStyle/>
            <a:p>
              <a:endParaRPr lang="en-US"/>
            </a:p>
          </p:txBody>
        </p:sp>
        <p:sp>
          <p:nvSpPr>
            <p:cNvPr id="6244" name="Line 100"/>
            <p:cNvSpPr>
              <a:spLocks noChangeShapeType="1"/>
            </p:cNvSpPr>
            <p:nvPr/>
          </p:nvSpPr>
          <p:spPr bwMode="auto">
            <a:xfrm flipH="1">
              <a:off x="3324" y="3648"/>
              <a:ext cx="63" cy="270"/>
            </a:xfrm>
            <a:prstGeom prst="line">
              <a:avLst/>
            </a:prstGeom>
            <a:noFill/>
            <a:ln w="9525">
              <a:solidFill>
                <a:schemeClr val="tx1"/>
              </a:solidFill>
              <a:round/>
              <a:headEnd/>
              <a:tailEnd/>
            </a:ln>
            <a:effectLst/>
          </p:spPr>
          <p:txBody>
            <a:bodyPr/>
            <a:lstStyle/>
            <a:p>
              <a:endParaRPr lang="en-US"/>
            </a:p>
          </p:txBody>
        </p:sp>
        <p:sp>
          <p:nvSpPr>
            <p:cNvPr id="6245" name="AutoShape 101"/>
            <p:cNvSpPr>
              <a:spLocks noChangeArrowheads="1"/>
            </p:cNvSpPr>
            <p:nvPr/>
          </p:nvSpPr>
          <p:spPr bwMode="auto">
            <a:xfrm>
              <a:off x="3342" y="3753"/>
              <a:ext cx="594" cy="294"/>
            </a:xfrm>
            <a:prstGeom prst="diamond">
              <a:avLst/>
            </a:prstGeom>
            <a:solidFill>
              <a:schemeClr val="bg1"/>
            </a:solidFill>
            <a:ln w="9525">
              <a:solidFill>
                <a:schemeClr val="bg1"/>
              </a:solidFill>
              <a:miter lim="800000"/>
              <a:headEnd/>
              <a:tailEnd/>
            </a:ln>
            <a:effectLst/>
          </p:spPr>
          <p:txBody>
            <a:bodyPr wrap="none" anchor="ctr"/>
            <a:lstStyle/>
            <a:p>
              <a:endParaRPr lang="en-US"/>
            </a:p>
          </p:txBody>
        </p:sp>
        <p:sp>
          <p:nvSpPr>
            <p:cNvPr id="6246" name="Line 102"/>
            <p:cNvSpPr>
              <a:spLocks noChangeShapeType="1"/>
            </p:cNvSpPr>
            <p:nvPr/>
          </p:nvSpPr>
          <p:spPr bwMode="auto">
            <a:xfrm>
              <a:off x="3630" y="3744"/>
              <a:ext cx="0" cy="324"/>
            </a:xfrm>
            <a:prstGeom prst="line">
              <a:avLst/>
            </a:prstGeom>
            <a:noFill/>
            <a:ln w="9525">
              <a:solidFill>
                <a:schemeClr val="tx1"/>
              </a:solidFill>
              <a:round/>
              <a:headEnd/>
              <a:tailEnd/>
            </a:ln>
            <a:effectLst/>
          </p:spPr>
          <p:txBody>
            <a:bodyPr/>
            <a:lstStyle/>
            <a:p>
              <a:endParaRPr lang="en-US"/>
            </a:p>
          </p:txBody>
        </p:sp>
        <p:sp>
          <p:nvSpPr>
            <p:cNvPr id="6247" name="Line 103"/>
            <p:cNvSpPr>
              <a:spLocks noChangeShapeType="1"/>
            </p:cNvSpPr>
            <p:nvPr/>
          </p:nvSpPr>
          <p:spPr bwMode="auto">
            <a:xfrm>
              <a:off x="3390" y="3648"/>
              <a:ext cx="240" cy="96"/>
            </a:xfrm>
            <a:prstGeom prst="line">
              <a:avLst/>
            </a:prstGeom>
            <a:noFill/>
            <a:ln w="9525">
              <a:solidFill>
                <a:schemeClr val="tx1"/>
              </a:solidFill>
              <a:round/>
              <a:headEnd/>
              <a:tailEnd/>
            </a:ln>
            <a:effectLst/>
          </p:spPr>
          <p:txBody>
            <a:bodyPr/>
            <a:lstStyle/>
            <a:p>
              <a:endParaRPr lang="en-US"/>
            </a:p>
          </p:txBody>
        </p:sp>
        <p:sp>
          <p:nvSpPr>
            <p:cNvPr id="6248" name="Line 104"/>
            <p:cNvSpPr>
              <a:spLocks noChangeShapeType="1"/>
            </p:cNvSpPr>
            <p:nvPr/>
          </p:nvSpPr>
          <p:spPr bwMode="auto">
            <a:xfrm flipV="1">
              <a:off x="3393" y="3360"/>
              <a:ext cx="303" cy="288"/>
            </a:xfrm>
            <a:prstGeom prst="line">
              <a:avLst/>
            </a:prstGeom>
            <a:noFill/>
            <a:ln w="9525">
              <a:solidFill>
                <a:schemeClr val="tx1"/>
              </a:solidFill>
              <a:round/>
              <a:headEnd/>
              <a:tailEnd/>
            </a:ln>
            <a:effectLst/>
          </p:spPr>
          <p:txBody>
            <a:bodyPr/>
            <a:lstStyle/>
            <a:p>
              <a:endParaRPr lang="en-US"/>
            </a:p>
          </p:txBody>
        </p:sp>
        <p:sp>
          <p:nvSpPr>
            <p:cNvPr id="6249" name="Line 105"/>
            <p:cNvSpPr>
              <a:spLocks noChangeShapeType="1"/>
            </p:cNvSpPr>
            <p:nvPr/>
          </p:nvSpPr>
          <p:spPr bwMode="auto">
            <a:xfrm rot="88327">
              <a:off x="3695" y="3359"/>
              <a:ext cx="233" cy="553"/>
            </a:xfrm>
            <a:prstGeom prst="line">
              <a:avLst/>
            </a:prstGeom>
            <a:noFill/>
            <a:ln w="9525">
              <a:solidFill>
                <a:schemeClr val="tx1"/>
              </a:solidFill>
              <a:round/>
              <a:headEnd/>
              <a:tailEnd/>
            </a:ln>
            <a:effectLst/>
          </p:spPr>
          <p:txBody>
            <a:bodyPr/>
            <a:lstStyle/>
            <a:p>
              <a:endParaRPr lang="en-US"/>
            </a:p>
          </p:txBody>
        </p:sp>
        <p:sp>
          <p:nvSpPr>
            <p:cNvPr id="6250" name="AutoShape 106"/>
            <p:cNvSpPr>
              <a:spLocks noChangeArrowheads="1"/>
            </p:cNvSpPr>
            <p:nvPr/>
          </p:nvSpPr>
          <p:spPr bwMode="auto">
            <a:xfrm rot="12073124">
              <a:off x="3456" y="3329"/>
              <a:ext cx="249" cy="387"/>
            </a:xfrm>
            <a:custGeom>
              <a:avLst/>
              <a:gdLst>
                <a:gd name="G0" fmla="+- 5166 0 0"/>
                <a:gd name="G1" fmla="+- 21600 0 5166"/>
                <a:gd name="G2" fmla="*/ 5166 1 2"/>
                <a:gd name="G3" fmla="+- 21600 0 G2"/>
                <a:gd name="G4" fmla="+/ 5166 21600 2"/>
                <a:gd name="G5" fmla="+/ G1 0 2"/>
                <a:gd name="G6" fmla="*/ 21600 21600 5166"/>
                <a:gd name="G7" fmla="*/ G6 1 2"/>
                <a:gd name="G8" fmla="+- 21600 0 G7"/>
                <a:gd name="G9" fmla="*/ 21600 1 2"/>
                <a:gd name="G10" fmla="+- 5166 0 G9"/>
                <a:gd name="G11" fmla="?: G10 G8 0"/>
                <a:gd name="G12" fmla="?: G10 G7 21600"/>
                <a:gd name="T0" fmla="*/ 19017 w 21600"/>
                <a:gd name="T1" fmla="*/ 10800 h 21600"/>
                <a:gd name="T2" fmla="*/ 10800 w 21600"/>
                <a:gd name="T3" fmla="*/ 21600 h 21600"/>
                <a:gd name="T4" fmla="*/ 2583 w 21600"/>
                <a:gd name="T5" fmla="*/ 10800 h 21600"/>
                <a:gd name="T6" fmla="*/ 10800 w 21600"/>
                <a:gd name="T7" fmla="*/ 0 h 21600"/>
                <a:gd name="T8" fmla="*/ 4383 w 21600"/>
                <a:gd name="T9" fmla="*/ 4383 h 21600"/>
                <a:gd name="T10" fmla="*/ 17217 w 21600"/>
                <a:gd name="T11" fmla="*/ 17217 h 21600"/>
              </a:gdLst>
              <a:ahLst/>
              <a:cxnLst>
                <a:cxn ang="0">
                  <a:pos x="T0" y="T1"/>
                </a:cxn>
                <a:cxn ang="0">
                  <a:pos x="T2" y="T3"/>
                </a:cxn>
                <a:cxn ang="0">
                  <a:pos x="T4" y="T5"/>
                </a:cxn>
                <a:cxn ang="0">
                  <a:pos x="T6" y="T7"/>
                </a:cxn>
              </a:cxnLst>
              <a:rect l="T8" t="T9" r="T10" b="T11"/>
              <a:pathLst>
                <a:path w="21600" h="21600">
                  <a:moveTo>
                    <a:pt x="0" y="0"/>
                  </a:moveTo>
                  <a:lnTo>
                    <a:pt x="5166" y="21600"/>
                  </a:lnTo>
                  <a:lnTo>
                    <a:pt x="16434" y="21600"/>
                  </a:lnTo>
                  <a:lnTo>
                    <a:pt x="21600" y="0"/>
                  </a:lnTo>
                  <a:close/>
                </a:path>
              </a:pathLst>
            </a:custGeom>
            <a:solidFill>
              <a:schemeClr val="accent1"/>
            </a:solidFill>
            <a:ln w="9525">
              <a:solidFill>
                <a:schemeClr val="tx1"/>
              </a:solidFill>
              <a:miter lim="800000"/>
              <a:headEnd/>
              <a:tailEnd/>
            </a:ln>
            <a:effectLst/>
          </p:spPr>
          <p:txBody>
            <a:bodyPr wrap="none" anchor="ctr"/>
            <a:lstStyle/>
            <a:p>
              <a:endParaRPr lang="en-US"/>
            </a:p>
          </p:txBody>
        </p:sp>
      </p:grpSp>
      <p:grpSp>
        <p:nvGrpSpPr>
          <p:cNvPr id="6251" name="Group 107"/>
          <p:cNvGrpSpPr>
            <a:grpSpLocks/>
          </p:cNvGrpSpPr>
          <p:nvPr/>
        </p:nvGrpSpPr>
        <p:grpSpPr bwMode="auto">
          <a:xfrm>
            <a:off x="2317750" y="5029200"/>
            <a:ext cx="762000" cy="990600"/>
            <a:chOff x="4164" y="3360"/>
            <a:chExt cx="480" cy="624"/>
          </a:xfrm>
        </p:grpSpPr>
        <p:sp>
          <p:nvSpPr>
            <p:cNvPr id="6252" name="Oval 108"/>
            <p:cNvSpPr>
              <a:spLocks noChangeArrowheads="1"/>
            </p:cNvSpPr>
            <p:nvPr/>
          </p:nvSpPr>
          <p:spPr bwMode="auto">
            <a:xfrm>
              <a:off x="4200" y="3807"/>
              <a:ext cx="408" cy="177"/>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6253" name="Oval 109"/>
            <p:cNvSpPr>
              <a:spLocks noChangeArrowheads="1"/>
            </p:cNvSpPr>
            <p:nvPr/>
          </p:nvSpPr>
          <p:spPr bwMode="auto">
            <a:xfrm rot="-2122203">
              <a:off x="4164" y="3360"/>
              <a:ext cx="480"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254" name="Line 110"/>
            <p:cNvSpPr>
              <a:spLocks noChangeShapeType="1"/>
            </p:cNvSpPr>
            <p:nvPr/>
          </p:nvSpPr>
          <p:spPr bwMode="auto">
            <a:xfrm>
              <a:off x="4200" y="3552"/>
              <a:ext cx="0" cy="336"/>
            </a:xfrm>
            <a:prstGeom prst="line">
              <a:avLst/>
            </a:prstGeom>
            <a:noFill/>
            <a:ln w="9525">
              <a:solidFill>
                <a:schemeClr val="tx1"/>
              </a:solidFill>
              <a:round/>
              <a:headEnd/>
              <a:tailEnd/>
            </a:ln>
            <a:effectLst/>
          </p:spPr>
          <p:txBody>
            <a:bodyPr/>
            <a:lstStyle/>
            <a:p>
              <a:endParaRPr lang="en-US"/>
            </a:p>
          </p:txBody>
        </p:sp>
        <p:sp>
          <p:nvSpPr>
            <p:cNvPr id="6255" name="Rectangle 111"/>
            <p:cNvSpPr>
              <a:spLocks noChangeArrowheads="1"/>
            </p:cNvSpPr>
            <p:nvPr/>
          </p:nvSpPr>
          <p:spPr bwMode="auto">
            <a:xfrm>
              <a:off x="4206" y="3792"/>
              <a:ext cx="402" cy="96"/>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6256" name="Line 112"/>
            <p:cNvSpPr>
              <a:spLocks noChangeShapeType="1"/>
            </p:cNvSpPr>
            <p:nvPr/>
          </p:nvSpPr>
          <p:spPr bwMode="auto">
            <a:xfrm>
              <a:off x="4608" y="3360"/>
              <a:ext cx="0" cy="528"/>
            </a:xfrm>
            <a:prstGeom prst="line">
              <a:avLst/>
            </a:prstGeom>
            <a:noFill/>
            <a:ln w="9525">
              <a:solidFill>
                <a:schemeClr val="tx1"/>
              </a:solidFill>
              <a:round/>
              <a:headEnd/>
              <a:tailEnd/>
            </a:ln>
            <a:effectLst/>
          </p:spPr>
          <p:txBody>
            <a:bodyPr/>
            <a:lstStyle/>
            <a:p>
              <a:endParaRPr lang="en-US"/>
            </a:p>
          </p:txBody>
        </p:sp>
      </p:grpSp>
      <p:sp>
        <p:nvSpPr>
          <p:cNvPr id="6257" name="Line 113"/>
          <p:cNvSpPr>
            <a:spLocks noChangeShapeType="1"/>
          </p:cNvSpPr>
          <p:nvPr/>
        </p:nvSpPr>
        <p:spPr bwMode="auto">
          <a:xfrm>
            <a:off x="869950" y="6096000"/>
            <a:ext cx="6705600" cy="0"/>
          </a:xfrm>
          <a:prstGeom prst="line">
            <a:avLst/>
          </a:prstGeom>
          <a:noFill/>
          <a:ln w="9525">
            <a:solidFill>
              <a:schemeClr val="tx1"/>
            </a:solidFill>
            <a:round/>
            <a:headEnd/>
            <a:tailEnd/>
          </a:ln>
          <a:effectLst/>
        </p:spPr>
        <p:txBody>
          <a:bodyPr/>
          <a:lstStyle/>
          <a:p>
            <a:endParaRPr lang="en-US"/>
          </a:p>
        </p:txBody>
      </p:sp>
      <p:sp>
        <p:nvSpPr>
          <p:cNvPr id="6258" name="Text Box 114"/>
          <p:cNvSpPr txBox="1">
            <a:spLocks noChangeArrowheads="1"/>
          </p:cNvSpPr>
          <p:nvPr/>
        </p:nvSpPr>
        <p:spPr bwMode="auto">
          <a:xfrm>
            <a:off x="1098550" y="6107113"/>
            <a:ext cx="3222625" cy="304800"/>
          </a:xfrm>
          <a:prstGeom prst="rect">
            <a:avLst/>
          </a:prstGeom>
          <a:noFill/>
          <a:ln w="9525">
            <a:noFill/>
            <a:miter lim="800000"/>
            <a:headEnd/>
            <a:tailEnd/>
          </a:ln>
          <a:effectLst/>
        </p:spPr>
        <p:txBody>
          <a:bodyPr wrap="none">
            <a:spAutoFit/>
          </a:bodyPr>
          <a:lstStyle/>
          <a:p>
            <a:r>
              <a:rPr lang="en-US" sz="1400">
                <a:latin typeface="Times New Roman" pitchFamily="18" charset="0"/>
              </a:rPr>
              <a:t>Sections of solids( top &amp; base not parallel)</a:t>
            </a:r>
          </a:p>
        </p:txBody>
      </p:sp>
      <p:sp>
        <p:nvSpPr>
          <p:cNvPr id="6259" name="Text Box 115"/>
          <p:cNvSpPr txBox="1">
            <a:spLocks noChangeArrowheads="1"/>
          </p:cNvSpPr>
          <p:nvPr/>
        </p:nvSpPr>
        <p:spPr bwMode="auto">
          <a:xfrm>
            <a:off x="4940300" y="6048375"/>
            <a:ext cx="2659063"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Frustum of cone &amp; pyramids.</a:t>
            </a:r>
          </a:p>
          <a:p>
            <a:pPr algn="ctr"/>
            <a:r>
              <a:rPr lang="en-US" sz="1400">
                <a:latin typeface="Times New Roman" pitchFamily="18" charset="0"/>
              </a:rPr>
              <a:t>( top &amp; base parallel to each other)</a:t>
            </a:r>
          </a:p>
        </p:txBody>
      </p:sp>
      <p:grpSp>
        <p:nvGrpSpPr>
          <p:cNvPr id="6260" name="Group 116"/>
          <p:cNvGrpSpPr>
            <a:grpSpLocks/>
          </p:cNvGrpSpPr>
          <p:nvPr/>
        </p:nvGrpSpPr>
        <p:grpSpPr bwMode="auto">
          <a:xfrm>
            <a:off x="8016875" y="46038"/>
            <a:ext cx="1096963" cy="182562"/>
            <a:chOff x="5050" y="29"/>
            <a:chExt cx="691" cy="115"/>
          </a:xfrm>
        </p:grpSpPr>
        <p:sp>
          <p:nvSpPr>
            <p:cNvPr id="6261" name="AutoShape 11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6262" name="AutoShape 11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6263" name="AutoShape 11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6264" name="AutoShape 12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6265" name="AutoShape 12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6266" name="AutoShape 12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additive="base">
                                        <p:cTn id="7" dur="500" fill="hold"/>
                                        <p:tgtEl>
                                          <p:spTgt spid="6160"/>
                                        </p:tgtEl>
                                        <p:attrNameLst>
                                          <p:attrName>ppt_x</p:attrName>
                                        </p:attrNameLst>
                                      </p:cBhvr>
                                      <p:tavLst>
                                        <p:tav tm="0">
                                          <p:val>
                                            <p:strVal val="#ppt_x"/>
                                          </p:val>
                                        </p:tav>
                                        <p:tav tm="100000">
                                          <p:val>
                                            <p:strVal val="#ppt_x"/>
                                          </p:val>
                                        </p:tav>
                                      </p:tavLst>
                                    </p:anim>
                                    <p:anim calcmode="lin" valueType="num">
                                      <p:cBhvr additive="base">
                                        <p:cTn id="8" dur="500" fill="hold"/>
                                        <p:tgtEl>
                                          <p:spTgt spid="616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iterate type="wd">
                                    <p:tmPct val="100000"/>
                                  </p:iterate>
                                  <p:childTnLst>
                                    <p:set>
                                      <p:cBhvr>
                                        <p:cTn id="12" dur="1" fill="hold">
                                          <p:stCondLst>
                                            <p:cond delay="0"/>
                                          </p:stCondLst>
                                        </p:cTn>
                                        <p:tgtEl>
                                          <p:spTgt spid="6161"/>
                                        </p:tgtEl>
                                        <p:attrNameLst>
                                          <p:attrName>style.visibility</p:attrName>
                                        </p:attrNameLst>
                                      </p:cBhvr>
                                      <p:to>
                                        <p:strVal val="visible"/>
                                      </p:to>
                                    </p:set>
                                    <p:anim calcmode="lin" valueType="num">
                                      <p:cBhvr>
                                        <p:cTn id="13" dur="300" fill="hold"/>
                                        <p:tgtEl>
                                          <p:spTgt spid="6161"/>
                                        </p:tgtEl>
                                        <p:attrNameLst>
                                          <p:attrName>ppt_x</p:attrName>
                                        </p:attrNameLst>
                                      </p:cBhvr>
                                      <p:tavLst>
                                        <p:tav tm="0">
                                          <p:val>
                                            <p:strVal val="#ppt_x-#ppt_w/2"/>
                                          </p:val>
                                        </p:tav>
                                        <p:tav tm="100000">
                                          <p:val>
                                            <p:strVal val="#ppt_x"/>
                                          </p:val>
                                        </p:tav>
                                      </p:tavLst>
                                    </p:anim>
                                    <p:anim calcmode="lin" valueType="num">
                                      <p:cBhvr>
                                        <p:cTn id="14" dur="300" fill="hold"/>
                                        <p:tgtEl>
                                          <p:spTgt spid="6161"/>
                                        </p:tgtEl>
                                        <p:attrNameLst>
                                          <p:attrName>ppt_y</p:attrName>
                                        </p:attrNameLst>
                                      </p:cBhvr>
                                      <p:tavLst>
                                        <p:tav tm="0">
                                          <p:val>
                                            <p:strVal val="#ppt_y"/>
                                          </p:val>
                                        </p:tav>
                                        <p:tav tm="100000">
                                          <p:val>
                                            <p:strVal val="#ppt_y"/>
                                          </p:val>
                                        </p:tav>
                                      </p:tavLst>
                                    </p:anim>
                                    <p:anim calcmode="lin" valueType="num">
                                      <p:cBhvr>
                                        <p:cTn id="15" dur="300" fill="hold"/>
                                        <p:tgtEl>
                                          <p:spTgt spid="6161"/>
                                        </p:tgtEl>
                                        <p:attrNameLst>
                                          <p:attrName>ppt_w</p:attrName>
                                        </p:attrNameLst>
                                      </p:cBhvr>
                                      <p:tavLst>
                                        <p:tav tm="0">
                                          <p:val>
                                            <p:fltVal val="0"/>
                                          </p:val>
                                        </p:tav>
                                        <p:tav tm="100000">
                                          <p:val>
                                            <p:strVal val="#ppt_w"/>
                                          </p:val>
                                        </p:tav>
                                      </p:tavLst>
                                    </p:anim>
                                    <p:anim calcmode="lin" valueType="num">
                                      <p:cBhvr>
                                        <p:cTn id="16" dur="300" fill="hold"/>
                                        <p:tgtEl>
                                          <p:spTgt spid="616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6192"/>
                                        </p:tgtEl>
                                        <p:attrNameLst>
                                          <p:attrName>style.visibility</p:attrName>
                                        </p:attrNameLst>
                                      </p:cBhvr>
                                      <p:to>
                                        <p:strVal val="visible"/>
                                      </p:to>
                                    </p:set>
                                    <p:anim calcmode="lin" valueType="num">
                                      <p:cBhvr>
                                        <p:cTn id="21" dur="500" fill="hold"/>
                                        <p:tgtEl>
                                          <p:spTgt spid="6192"/>
                                        </p:tgtEl>
                                        <p:attrNameLst>
                                          <p:attrName>ppt_x</p:attrName>
                                        </p:attrNameLst>
                                      </p:cBhvr>
                                      <p:tavLst>
                                        <p:tav tm="0">
                                          <p:val>
                                            <p:strVal val="#ppt_x-#ppt_w/2"/>
                                          </p:val>
                                        </p:tav>
                                        <p:tav tm="100000">
                                          <p:val>
                                            <p:strVal val="#ppt_x"/>
                                          </p:val>
                                        </p:tav>
                                      </p:tavLst>
                                    </p:anim>
                                    <p:anim calcmode="lin" valueType="num">
                                      <p:cBhvr>
                                        <p:cTn id="22" dur="500" fill="hold"/>
                                        <p:tgtEl>
                                          <p:spTgt spid="6192"/>
                                        </p:tgtEl>
                                        <p:attrNameLst>
                                          <p:attrName>ppt_y</p:attrName>
                                        </p:attrNameLst>
                                      </p:cBhvr>
                                      <p:tavLst>
                                        <p:tav tm="0">
                                          <p:val>
                                            <p:strVal val="#ppt_y"/>
                                          </p:val>
                                        </p:tav>
                                        <p:tav tm="100000">
                                          <p:val>
                                            <p:strVal val="#ppt_y"/>
                                          </p:val>
                                        </p:tav>
                                      </p:tavLst>
                                    </p:anim>
                                    <p:anim calcmode="lin" valueType="num">
                                      <p:cBhvr>
                                        <p:cTn id="23" dur="500" fill="hold"/>
                                        <p:tgtEl>
                                          <p:spTgt spid="6192"/>
                                        </p:tgtEl>
                                        <p:attrNameLst>
                                          <p:attrName>ppt_w</p:attrName>
                                        </p:attrNameLst>
                                      </p:cBhvr>
                                      <p:tavLst>
                                        <p:tav tm="0">
                                          <p:val>
                                            <p:fltVal val="0"/>
                                          </p:val>
                                        </p:tav>
                                        <p:tav tm="100000">
                                          <p:val>
                                            <p:strVal val="#ppt_w"/>
                                          </p:val>
                                        </p:tav>
                                      </p:tavLst>
                                    </p:anim>
                                    <p:anim calcmode="lin" valueType="num">
                                      <p:cBhvr>
                                        <p:cTn id="24" dur="500" fill="hold"/>
                                        <p:tgtEl>
                                          <p:spTgt spid="619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6193"/>
                                        </p:tgtEl>
                                        <p:attrNameLst>
                                          <p:attrName>style.visibility</p:attrName>
                                        </p:attrNameLst>
                                      </p:cBhvr>
                                      <p:to>
                                        <p:strVal val="visible"/>
                                      </p:to>
                                    </p:set>
                                    <p:anim calcmode="lin" valueType="num">
                                      <p:cBhvr>
                                        <p:cTn id="29" dur="500" fill="hold"/>
                                        <p:tgtEl>
                                          <p:spTgt spid="6193"/>
                                        </p:tgtEl>
                                        <p:attrNameLst>
                                          <p:attrName>ppt_x</p:attrName>
                                        </p:attrNameLst>
                                      </p:cBhvr>
                                      <p:tavLst>
                                        <p:tav tm="0">
                                          <p:val>
                                            <p:strVal val="#ppt_x-#ppt_w/2"/>
                                          </p:val>
                                        </p:tav>
                                        <p:tav tm="100000">
                                          <p:val>
                                            <p:strVal val="#ppt_x"/>
                                          </p:val>
                                        </p:tav>
                                      </p:tavLst>
                                    </p:anim>
                                    <p:anim calcmode="lin" valueType="num">
                                      <p:cBhvr>
                                        <p:cTn id="30" dur="500" fill="hold"/>
                                        <p:tgtEl>
                                          <p:spTgt spid="6193"/>
                                        </p:tgtEl>
                                        <p:attrNameLst>
                                          <p:attrName>ppt_y</p:attrName>
                                        </p:attrNameLst>
                                      </p:cBhvr>
                                      <p:tavLst>
                                        <p:tav tm="0">
                                          <p:val>
                                            <p:strVal val="#ppt_y"/>
                                          </p:val>
                                        </p:tav>
                                        <p:tav tm="100000">
                                          <p:val>
                                            <p:strVal val="#ppt_y"/>
                                          </p:val>
                                        </p:tav>
                                      </p:tavLst>
                                    </p:anim>
                                    <p:anim calcmode="lin" valueType="num">
                                      <p:cBhvr>
                                        <p:cTn id="31" dur="500" fill="hold"/>
                                        <p:tgtEl>
                                          <p:spTgt spid="6193"/>
                                        </p:tgtEl>
                                        <p:attrNameLst>
                                          <p:attrName>ppt_w</p:attrName>
                                        </p:attrNameLst>
                                      </p:cBhvr>
                                      <p:tavLst>
                                        <p:tav tm="0">
                                          <p:val>
                                            <p:fltVal val="0"/>
                                          </p:val>
                                        </p:tav>
                                        <p:tav tm="100000">
                                          <p:val>
                                            <p:strVal val="#ppt_w"/>
                                          </p:val>
                                        </p:tav>
                                      </p:tavLst>
                                    </p:anim>
                                    <p:anim calcmode="lin" valueType="num">
                                      <p:cBhvr>
                                        <p:cTn id="32" dur="500" fill="hold"/>
                                        <p:tgtEl>
                                          <p:spTgt spid="6193"/>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6194"/>
                                        </p:tgtEl>
                                        <p:attrNameLst>
                                          <p:attrName>style.visibility</p:attrName>
                                        </p:attrNameLst>
                                      </p:cBhvr>
                                      <p:to>
                                        <p:strVal val="visible"/>
                                      </p:to>
                                    </p:set>
                                    <p:anim calcmode="lin" valueType="num">
                                      <p:cBhvr>
                                        <p:cTn id="37" dur="500" fill="hold"/>
                                        <p:tgtEl>
                                          <p:spTgt spid="6194"/>
                                        </p:tgtEl>
                                        <p:attrNameLst>
                                          <p:attrName>ppt_x</p:attrName>
                                        </p:attrNameLst>
                                      </p:cBhvr>
                                      <p:tavLst>
                                        <p:tav tm="0">
                                          <p:val>
                                            <p:strVal val="#ppt_x-#ppt_w/2"/>
                                          </p:val>
                                        </p:tav>
                                        <p:tav tm="100000">
                                          <p:val>
                                            <p:strVal val="#ppt_x"/>
                                          </p:val>
                                        </p:tav>
                                      </p:tavLst>
                                    </p:anim>
                                    <p:anim calcmode="lin" valueType="num">
                                      <p:cBhvr>
                                        <p:cTn id="38" dur="500" fill="hold"/>
                                        <p:tgtEl>
                                          <p:spTgt spid="6194"/>
                                        </p:tgtEl>
                                        <p:attrNameLst>
                                          <p:attrName>ppt_y</p:attrName>
                                        </p:attrNameLst>
                                      </p:cBhvr>
                                      <p:tavLst>
                                        <p:tav tm="0">
                                          <p:val>
                                            <p:strVal val="#ppt_y"/>
                                          </p:val>
                                        </p:tav>
                                        <p:tav tm="100000">
                                          <p:val>
                                            <p:strVal val="#ppt_y"/>
                                          </p:val>
                                        </p:tav>
                                      </p:tavLst>
                                    </p:anim>
                                    <p:anim calcmode="lin" valueType="num">
                                      <p:cBhvr>
                                        <p:cTn id="39" dur="500" fill="hold"/>
                                        <p:tgtEl>
                                          <p:spTgt spid="6194"/>
                                        </p:tgtEl>
                                        <p:attrNameLst>
                                          <p:attrName>ppt_w</p:attrName>
                                        </p:attrNameLst>
                                      </p:cBhvr>
                                      <p:tavLst>
                                        <p:tav tm="0">
                                          <p:val>
                                            <p:fltVal val="0"/>
                                          </p:val>
                                        </p:tav>
                                        <p:tav tm="100000">
                                          <p:val>
                                            <p:strVal val="#ppt_w"/>
                                          </p:val>
                                        </p:tav>
                                      </p:tavLst>
                                    </p:anim>
                                    <p:anim calcmode="lin" valueType="num">
                                      <p:cBhvr>
                                        <p:cTn id="40" dur="500" fill="hold"/>
                                        <p:tgtEl>
                                          <p:spTgt spid="6194"/>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6195"/>
                                        </p:tgtEl>
                                        <p:attrNameLst>
                                          <p:attrName>style.visibility</p:attrName>
                                        </p:attrNameLst>
                                      </p:cBhvr>
                                      <p:to>
                                        <p:strVal val="visible"/>
                                      </p:to>
                                    </p:set>
                                    <p:anim calcmode="lin" valueType="num">
                                      <p:cBhvr>
                                        <p:cTn id="45" dur="500" fill="hold"/>
                                        <p:tgtEl>
                                          <p:spTgt spid="6195"/>
                                        </p:tgtEl>
                                        <p:attrNameLst>
                                          <p:attrName>ppt_x</p:attrName>
                                        </p:attrNameLst>
                                      </p:cBhvr>
                                      <p:tavLst>
                                        <p:tav tm="0">
                                          <p:val>
                                            <p:strVal val="#ppt_x-#ppt_w/2"/>
                                          </p:val>
                                        </p:tav>
                                        <p:tav tm="100000">
                                          <p:val>
                                            <p:strVal val="#ppt_x"/>
                                          </p:val>
                                        </p:tav>
                                      </p:tavLst>
                                    </p:anim>
                                    <p:anim calcmode="lin" valueType="num">
                                      <p:cBhvr>
                                        <p:cTn id="46" dur="500" fill="hold"/>
                                        <p:tgtEl>
                                          <p:spTgt spid="6195"/>
                                        </p:tgtEl>
                                        <p:attrNameLst>
                                          <p:attrName>ppt_y</p:attrName>
                                        </p:attrNameLst>
                                      </p:cBhvr>
                                      <p:tavLst>
                                        <p:tav tm="0">
                                          <p:val>
                                            <p:strVal val="#ppt_y"/>
                                          </p:val>
                                        </p:tav>
                                        <p:tav tm="100000">
                                          <p:val>
                                            <p:strVal val="#ppt_y"/>
                                          </p:val>
                                        </p:tav>
                                      </p:tavLst>
                                    </p:anim>
                                    <p:anim calcmode="lin" valueType="num">
                                      <p:cBhvr>
                                        <p:cTn id="47" dur="500" fill="hold"/>
                                        <p:tgtEl>
                                          <p:spTgt spid="6195"/>
                                        </p:tgtEl>
                                        <p:attrNameLst>
                                          <p:attrName>ppt_w</p:attrName>
                                        </p:attrNameLst>
                                      </p:cBhvr>
                                      <p:tavLst>
                                        <p:tav tm="0">
                                          <p:val>
                                            <p:fltVal val="0"/>
                                          </p:val>
                                        </p:tav>
                                        <p:tav tm="100000">
                                          <p:val>
                                            <p:strVal val="#ppt_w"/>
                                          </p:val>
                                        </p:tav>
                                      </p:tavLst>
                                    </p:anim>
                                    <p:anim calcmode="lin" valueType="num">
                                      <p:cBhvr>
                                        <p:cTn id="48" dur="500" fill="hold"/>
                                        <p:tgtEl>
                                          <p:spTgt spid="619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197"/>
                                        </p:tgtEl>
                                        <p:attrNameLst>
                                          <p:attrName>style.visibility</p:attrName>
                                        </p:attrNameLst>
                                      </p:cBhvr>
                                      <p:to>
                                        <p:strVal val="visible"/>
                                      </p:to>
                                    </p:set>
                                    <p:anim calcmode="lin" valueType="num">
                                      <p:cBhvr additive="base">
                                        <p:cTn id="53" dur="500" fill="hold"/>
                                        <p:tgtEl>
                                          <p:spTgt spid="6197"/>
                                        </p:tgtEl>
                                        <p:attrNameLst>
                                          <p:attrName>ppt_x</p:attrName>
                                        </p:attrNameLst>
                                      </p:cBhvr>
                                      <p:tavLst>
                                        <p:tav tm="0">
                                          <p:val>
                                            <p:strVal val="0-#ppt_w/2"/>
                                          </p:val>
                                        </p:tav>
                                        <p:tav tm="100000">
                                          <p:val>
                                            <p:strVal val="#ppt_x"/>
                                          </p:val>
                                        </p:tav>
                                      </p:tavLst>
                                    </p:anim>
                                    <p:anim calcmode="lin" valueType="num">
                                      <p:cBhvr additive="base">
                                        <p:cTn id="54" dur="500" fill="hold"/>
                                        <p:tgtEl>
                                          <p:spTgt spid="6197"/>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6162"/>
                                        </p:tgtEl>
                                        <p:attrNameLst>
                                          <p:attrName>style.visibility</p:attrName>
                                        </p:attrNameLst>
                                      </p:cBhvr>
                                      <p:to>
                                        <p:strVal val="visible"/>
                                      </p:to>
                                    </p:set>
                                    <p:anim calcmode="lin" valueType="num">
                                      <p:cBhvr additive="base">
                                        <p:cTn id="59" dur="500" fill="hold"/>
                                        <p:tgtEl>
                                          <p:spTgt spid="6162"/>
                                        </p:tgtEl>
                                        <p:attrNameLst>
                                          <p:attrName>ppt_x</p:attrName>
                                        </p:attrNameLst>
                                      </p:cBhvr>
                                      <p:tavLst>
                                        <p:tav tm="0">
                                          <p:val>
                                            <p:strVal val="0-#ppt_w/2"/>
                                          </p:val>
                                        </p:tav>
                                        <p:tav tm="100000">
                                          <p:val>
                                            <p:strVal val="#ppt_x"/>
                                          </p:val>
                                        </p:tav>
                                      </p:tavLst>
                                    </p:anim>
                                    <p:anim calcmode="lin" valueType="num">
                                      <p:cBhvr additive="base">
                                        <p:cTn id="60" dur="500" fill="hold"/>
                                        <p:tgtEl>
                                          <p:spTgt spid="616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8" fill="hold" nodeType="clickEffect">
                                  <p:stCondLst>
                                    <p:cond delay="0"/>
                                  </p:stCondLst>
                                  <p:childTnLst>
                                    <p:set>
                                      <p:cBhvr>
                                        <p:cTn id="64" dur="1" fill="hold">
                                          <p:stCondLst>
                                            <p:cond delay="0"/>
                                          </p:stCondLst>
                                        </p:cTn>
                                        <p:tgtEl>
                                          <p:spTgt spid="6163"/>
                                        </p:tgtEl>
                                        <p:attrNameLst>
                                          <p:attrName>style.visibility</p:attrName>
                                        </p:attrNameLst>
                                      </p:cBhvr>
                                      <p:to>
                                        <p:strVal val="visible"/>
                                      </p:to>
                                    </p:set>
                                    <p:anim calcmode="lin" valueType="num">
                                      <p:cBhvr>
                                        <p:cTn id="65" dur="500" fill="hold"/>
                                        <p:tgtEl>
                                          <p:spTgt spid="6163"/>
                                        </p:tgtEl>
                                        <p:attrNameLst>
                                          <p:attrName>ppt_x</p:attrName>
                                        </p:attrNameLst>
                                      </p:cBhvr>
                                      <p:tavLst>
                                        <p:tav tm="0">
                                          <p:val>
                                            <p:strVal val="#ppt_x-#ppt_w/2"/>
                                          </p:val>
                                        </p:tav>
                                        <p:tav tm="100000">
                                          <p:val>
                                            <p:strVal val="#ppt_x"/>
                                          </p:val>
                                        </p:tav>
                                      </p:tavLst>
                                    </p:anim>
                                    <p:anim calcmode="lin" valueType="num">
                                      <p:cBhvr>
                                        <p:cTn id="66" dur="500" fill="hold"/>
                                        <p:tgtEl>
                                          <p:spTgt spid="6163"/>
                                        </p:tgtEl>
                                        <p:attrNameLst>
                                          <p:attrName>ppt_y</p:attrName>
                                        </p:attrNameLst>
                                      </p:cBhvr>
                                      <p:tavLst>
                                        <p:tav tm="0">
                                          <p:val>
                                            <p:strVal val="#ppt_y"/>
                                          </p:val>
                                        </p:tav>
                                        <p:tav tm="100000">
                                          <p:val>
                                            <p:strVal val="#ppt_y"/>
                                          </p:val>
                                        </p:tav>
                                      </p:tavLst>
                                    </p:anim>
                                    <p:anim calcmode="lin" valueType="num">
                                      <p:cBhvr>
                                        <p:cTn id="67" dur="500" fill="hold"/>
                                        <p:tgtEl>
                                          <p:spTgt spid="6163"/>
                                        </p:tgtEl>
                                        <p:attrNameLst>
                                          <p:attrName>ppt_w</p:attrName>
                                        </p:attrNameLst>
                                      </p:cBhvr>
                                      <p:tavLst>
                                        <p:tav tm="0">
                                          <p:val>
                                            <p:fltVal val="0"/>
                                          </p:val>
                                        </p:tav>
                                        <p:tav tm="100000">
                                          <p:val>
                                            <p:strVal val="#ppt_w"/>
                                          </p:val>
                                        </p:tav>
                                      </p:tavLst>
                                    </p:anim>
                                    <p:anim calcmode="lin" valueType="num">
                                      <p:cBhvr>
                                        <p:cTn id="68" dur="500" fill="hold"/>
                                        <p:tgtEl>
                                          <p:spTgt spid="6163"/>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8" fill="hold" nodeType="clickEffect">
                                  <p:stCondLst>
                                    <p:cond delay="0"/>
                                  </p:stCondLst>
                                  <p:childTnLst>
                                    <p:set>
                                      <p:cBhvr>
                                        <p:cTn id="72" dur="1" fill="hold">
                                          <p:stCondLst>
                                            <p:cond delay="0"/>
                                          </p:stCondLst>
                                        </p:cTn>
                                        <p:tgtEl>
                                          <p:spTgt spid="6155"/>
                                        </p:tgtEl>
                                        <p:attrNameLst>
                                          <p:attrName>style.visibility</p:attrName>
                                        </p:attrNameLst>
                                      </p:cBhvr>
                                      <p:to>
                                        <p:strVal val="visible"/>
                                      </p:to>
                                    </p:set>
                                    <p:anim calcmode="lin" valueType="num">
                                      <p:cBhvr>
                                        <p:cTn id="73" dur="500" fill="hold"/>
                                        <p:tgtEl>
                                          <p:spTgt spid="6155"/>
                                        </p:tgtEl>
                                        <p:attrNameLst>
                                          <p:attrName>ppt_x</p:attrName>
                                        </p:attrNameLst>
                                      </p:cBhvr>
                                      <p:tavLst>
                                        <p:tav tm="0">
                                          <p:val>
                                            <p:strVal val="#ppt_x-#ppt_w/2"/>
                                          </p:val>
                                        </p:tav>
                                        <p:tav tm="100000">
                                          <p:val>
                                            <p:strVal val="#ppt_x"/>
                                          </p:val>
                                        </p:tav>
                                      </p:tavLst>
                                    </p:anim>
                                    <p:anim calcmode="lin" valueType="num">
                                      <p:cBhvr>
                                        <p:cTn id="74" dur="500" fill="hold"/>
                                        <p:tgtEl>
                                          <p:spTgt spid="6155"/>
                                        </p:tgtEl>
                                        <p:attrNameLst>
                                          <p:attrName>ppt_y</p:attrName>
                                        </p:attrNameLst>
                                      </p:cBhvr>
                                      <p:tavLst>
                                        <p:tav tm="0">
                                          <p:val>
                                            <p:strVal val="#ppt_y"/>
                                          </p:val>
                                        </p:tav>
                                        <p:tav tm="100000">
                                          <p:val>
                                            <p:strVal val="#ppt_y"/>
                                          </p:val>
                                        </p:tav>
                                      </p:tavLst>
                                    </p:anim>
                                    <p:anim calcmode="lin" valueType="num">
                                      <p:cBhvr>
                                        <p:cTn id="75" dur="500" fill="hold"/>
                                        <p:tgtEl>
                                          <p:spTgt spid="6155"/>
                                        </p:tgtEl>
                                        <p:attrNameLst>
                                          <p:attrName>ppt_w</p:attrName>
                                        </p:attrNameLst>
                                      </p:cBhvr>
                                      <p:tavLst>
                                        <p:tav tm="0">
                                          <p:val>
                                            <p:fltVal val="0"/>
                                          </p:val>
                                        </p:tav>
                                        <p:tav tm="100000">
                                          <p:val>
                                            <p:strVal val="#ppt_w"/>
                                          </p:val>
                                        </p:tav>
                                      </p:tavLst>
                                    </p:anim>
                                    <p:anim calcmode="lin" valueType="num">
                                      <p:cBhvr>
                                        <p:cTn id="76" dur="500" fill="hold"/>
                                        <p:tgtEl>
                                          <p:spTgt spid="6155"/>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nodeType="clickEffect">
                                  <p:stCondLst>
                                    <p:cond delay="0"/>
                                  </p:stCondLst>
                                  <p:childTnLst>
                                    <p:set>
                                      <p:cBhvr>
                                        <p:cTn id="80" dur="1" fill="hold">
                                          <p:stCondLst>
                                            <p:cond delay="0"/>
                                          </p:stCondLst>
                                        </p:cTn>
                                        <p:tgtEl>
                                          <p:spTgt spid="6146"/>
                                        </p:tgtEl>
                                        <p:attrNameLst>
                                          <p:attrName>style.visibility</p:attrName>
                                        </p:attrNameLst>
                                      </p:cBhvr>
                                      <p:to>
                                        <p:strVal val="visible"/>
                                      </p:to>
                                    </p:set>
                                    <p:animEffect transition="in" filter="strips(downRight)">
                                      <p:cBhvr>
                                        <p:cTn id="81" dur="500"/>
                                        <p:tgtEl>
                                          <p:spTgt spid="6146"/>
                                        </p:tgtEl>
                                      </p:cBhvr>
                                    </p:animEffect>
                                  </p:childTnLst>
                                </p:cTn>
                              </p:par>
                            </p:childTnLst>
                          </p:cTn>
                        </p:par>
                      </p:childTnLst>
                    </p:cTn>
                  </p:par>
                  <p:par>
                    <p:cTn id="82" fill="hold">
                      <p:stCondLst>
                        <p:cond delay="indefinite"/>
                      </p:stCondLst>
                      <p:childTnLst>
                        <p:par>
                          <p:cTn id="83" fill="hold">
                            <p:stCondLst>
                              <p:cond delay="0"/>
                            </p:stCondLst>
                            <p:childTnLst>
                              <p:par>
                                <p:cTn id="84" presetID="17" presetClass="entr" presetSubtype="8" fill="hold" nodeType="clickEffect">
                                  <p:stCondLst>
                                    <p:cond delay="0"/>
                                  </p:stCondLst>
                                  <p:childTnLst>
                                    <p:set>
                                      <p:cBhvr>
                                        <p:cTn id="85" dur="1" fill="hold">
                                          <p:stCondLst>
                                            <p:cond delay="0"/>
                                          </p:stCondLst>
                                        </p:cTn>
                                        <p:tgtEl>
                                          <p:spTgt spid="6151"/>
                                        </p:tgtEl>
                                        <p:attrNameLst>
                                          <p:attrName>style.visibility</p:attrName>
                                        </p:attrNameLst>
                                      </p:cBhvr>
                                      <p:to>
                                        <p:strVal val="visible"/>
                                      </p:to>
                                    </p:set>
                                    <p:anim calcmode="lin" valueType="num">
                                      <p:cBhvr>
                                        <p:cTn id="86" dur="500" fill="hold"/>
                                        <p:tgtEl>
                                          <p:spTgt spid="6151"/>
                                        </p:tgtEl>
                                        <p:attrNameLst>
                                          <p:attrName>ppt_x</p:attrName>
                                        </p:attrNameLst>
                                      </p:cBhvr>
                                      <p:tavLst>
                                        <p:tav tm="0">
                                          <p:val>
                                            <p:strVal val="#ppt_x-#ppt_w/2"/>
                                          </p:val>
                                        </p:tav>
                                        <p:tav tm="100000">
                                          <p:val>
                                            <p:strVal val="#ppt_x"/>
                                          </p:val>
                                        </p:tav>
                                      </p:tavLst>
                                    </p:anim>
                                    <p:anim calcmode="lin" valueType="num">
                                      <p:cBhvr>
                                        <p:cTn id="87" dur="500" fill="hold"/>
                                        <p:tgtEl>
                                          <p:spTgt spid="6151"/>
                                        </p:tgtEl>
                                        <p:attrNameLst>
                                          <p:attrName>ppt_y</p:attrName>
                                        </p:attrNameLst>
                                      </p:cBhvr>
                                      <p:tavLst>
                                        <p:tav tm="0">
                                          <p:val>
                                            <p:strVal val="#ppt_y"/>
                                          </p:val>
                                        </p:tav>
                                        <p:tav tm="100000">
                                          <p:val>
                                            <p:strVal val="#ppt_y"/>
                                          </p:val>
                                        </p:tav>
                                      </p:tavLst>
                                    </p:anim>
                                    <p:anim calcmode="lin" valueType="num">
                                      <p:cBhvr>
                                        <p:cTn id="88" dur="500" fill="hold"/>
                                        <p:tgtEl>
                                          <p:spTgt spid="6151"/>
                                        </p:tgtEl>
                                        <p:attrNameLst>
                                          <p:attrName>ppt_w</p:attrName>
                                        </p:attrNameLst>
                                      </p:cBhvr>
                                      <p:tavLst>
                                        <p:tav tm="0">
                                          <p:val>
                                            <p:fltVal val="0"/>
                                          </p:val>
                                        </p:tav>
                                        <p:tav tm="100000">
                                          <p:val>
                                            <p:strVal val="#ppt_w"/>
                                          </p:val>
                                        </p:tav>
                                      </p:tavLst>
                                    </p:anim>
                                    <p:anim calcmode="lin" valueType="num">
                                      <p:cBhvr>
                                        <p:cTn id="89" dur="500" fill="hold"/>
                                        <p:tgtEl>
                                          <p:spTgt spid="6151"/>
                                        </p:tgtEl>
                                        <p:attrNameLst>
                                          <p:attrName>ppt_h</p:attrName>
                                        </p:attrNameLst>
                                      </p:cBhvr>
                                      <p:tavLst>
                                        <p:tav tm="0">
                                          <p:val>
                                            <p:strVal val="#ppt_h"/>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18" presetClass="entr" presetSubtype="6" fill="hold" grpId="0" nodeType="clickEffect">
                                  <p:stCondLst>
                                    <p:cond delay="0"/>
                                  </p:stCondLst>
                                  <p:childTnLst>
                                    <p:set>
                                      <p:cBhvr>
                                        <p:cTn id="93" dur="1" fill="hold">
                                          <p:stCondLst>
                                            <p:cond delay="0"/>
                                          </p:stCondLst>
                                        </p:cTn>
                                        <p:tgtEl>
                                          <p:spTgt spid="6170"/>
                                        </p:tgtEl>
                                        <p:attrNameLst>
                                          <p:attrName>style.visibility</p:attrName>
                                        </p:attrNameLst>
                                      </p:cBhvr>
                                      <p:to>
                                        <p:strVal val="visible"/>
                                      </p:to>
                                    </p:set>
                                    <p:animEffect transition="in" filter="strips(downRight)">
                                      <p:cBhvr>
                                        <p:cTn id="94" dur="500"/>
                                        <p:tgtEl>
                                          <p:spTgt spid="6170"/>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1" fill="hold" grpId="0" nodeType="clickEffect">
                                  <p:stCondLst>
                                    <p:cond delay="0"/>
                                  </p:stCondLst>
                                  <p:childTnLst>
                                    <p:set>
                                      <p:cBhvr>
                                        <p:cTn id="98" dur="1" fill="hold">
                                          <p:stCondLst>
                                            <p:cond delay="0"/>
                                          </p:stCondLst>
                                        </p:cTn>
                                        <p:tgtEl>
                                          <p:spTgt spid="6181"/>
                                        </p:tgtEl>
                                        <p:attrNameLst>
                                          <p:attrName>style.visibility</p:attrName>
                                        </p:attrNameLst>
                                      </p:cBhvr>
                                      <p:to>
                                        <p:strVal val="visible"/>
                                      </p:to>
                                    </p:set>
                                    <p:anim calcmode="lin" valueType="num">
                                      <p:cBhvr additive="base">
                                        <p:cTn id="99" dur="500" fill="hold"/>
                                        <p:tgtEl>
                                          <p:spTgt spid="6181"/>
                                        </p:tgtEl>
                                        <p:attrNameLst>
                                          <p:attrName>ppt_x</p:attrName>
                                        </p:attrNameLst>
                                      </p:cBhvr>
                                      <p:tavLst>
                                        <p:tav tm="0">
                                          <p:val>
                                            <p:strVal val="#ppt_x"/>
                                          </p:val>
                                        </p:tav>
                                        <p:tav tm="100000">
                                          <p:val>
                                            <p:strVal val="#ppt_x"/>
                                          </p:val>
                                        </p:tav>
                                      </p:tavLst>
                                    </p:anim>
                                    <p:anim calcmode="lin" valueType="num">
                                      <p:cBhvr additive="base">
                                        <p:cTn id="100" dur="500" fill="hold"/>
                                        <p:tgtEl>
                                          <p:spTgt spid="6181"/>
                                        </p:tgtEl>
                                        <p:attrNameLst>
                                          <p:attrName>ppt_y</p:attrName>
                                        </p:attrNameLst>
                                      </p:cBhvr>
                                      <p:tavLst>
                                        <p:tav tm="0">
                                          <p:val>
                                            <p:strVal val="0-#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8" presetClass="entr" presetSubtype="6" fill="hold" grpId="0" nodeType="clickEffect">
                                  <p:stCondLst>
                                    <p:cond delay="0"/>
                                  </p:stCondLst>
                                  <p:childTnLst>
                                    <p:set>
                                      <p:cBhvr>
                                        <p:cTn id="104" dur="1" fill="hold">
                                          <p:stCondLst>
                                            <p:cond delay="0"/>
                                          </p:stCondLst>
                                        </p:cTn>
                                        <p:tgtEl>
                                          <p:spTgt spid="6169"/>
                                        </p:tgtEl>
                                        <p:attrNameLst>
                                          <p:attrName>style.visibility</p:attrName>
                                        </p:attrNameLst>
                                      </p:cBhvr>
                                      <p:to>
                                        <p:strVal val="visible"/>
                                      </p:to>
                                    </p:set>
                                    <p:animEffect transition="in" filter="strips(downRight)">
                                      <p:cBhvr>
                                        <p:cTn id="105" dur="500"/>
                                        <p:tgtEl>
                                          <p:spTgt spid="6169"/>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8" fill="hold" grpId="0" nodeType="clickEffect">
                                  <p:stCondLst>
                                    <p:cond delay="0"/>
                                  </p:stCondLst>
                                  <p:childTnLst>
                                    <p:set>
                                      <p:cBhvr>
                                        <p:cTn id="109" dur="1" fill="hold">
                                          <p:stCondLst>
                                            <p:cond delay="0"/>
                                          </p:stCondLst>
                                        </p:cTn>
                                        <p:tgtEl>
                                          <p:spTgt spid="6182"/>
                                        </p:tgtEl>
                                        <p:attrNameLst>
                                          <p:attrName>style.visibility</p:attrName>
                                        </p:attrNameLst>
                                      </p:cBhvr>
                                      <p:to>
                                        <p:strVal val="visible"/>
                                      </p:to>
                                    </p:set>
                                    <p:anim calcmode="lin" valueType="num">
                                      <p:cBhvr additive="base">
                                        <p:cTn id="110" dur="500" fill="hold"/>
                                        <p:tgtEl>
                                          <p:spTgt spid="6182"/>
                                        </p:tgtEl>
                                        <p:attrNameLst>
                                          <p:attrName>ppt_x</p:attrName>
                                        </p:attrNameLst>
                                      </p:cBhvr>
                                      <p:tavLst>
                                        <p:tav tm="0">
                                          <p:val>
                                            <p:strVal val="0-#ppt_w/2"/>
                                          </p:val>
                                        </p:tav>
                                        <p:tav tm="100000">
                                          <p:val>
                                            <p:strVal val="#ppt_x"/>
                                          </p:val>
                                        </p:tav>
                                      </p:tavLst>
                                    </p:anim>
                                    <p:anim calcmode="lin" valueType="num">
                                      <p:cBhvr additive="base">
                                        <p:cTn id="111" dur="500" fill="hold"/>
                                        <p:tgtEl>
                                          <p:spTgt spid="6182"/>
                                        </p:tgtEl>
                                        <p:attrNameLst>
                                          <p:attrName>ppt_y</p:attrName>
                                        </p:attrNameLst>
                                      </p:cBhvr>
                                      <p:tavLst>
                                        <p:tav tm="0">
                                          <p:val>
                                            <p:strVal val="#ppt_y"/>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18" presetClass="entr" presetSubtype="6" fill="hold" grpId="0" nodeType="clickEffect">
                                  <p:stCondLst>
                                    <p:cond delay="0"/>
                                  </p:stCondLst>
                                  <p:childTnLst>
                                    <p:set>
                                      <p:cBhvr>
                                        <p:cTn id="115" dur="1" fill="hold">
                                          <p:stCondLst>
                                            <p:cond delay="0"/>
                                          </p:stCondLst>
                                        </p:cTn>
                                        <p:tgtEl>
                                          <p:spTgt spid="6171"/>
                                        </p:tgtEl>
                                        <p:attrNameLst>
                                          <p:attrName>style.visibility</p:attrName>
                                        </p:attrNameLst>
                                      </p:cBhvr>
                                      <p:to>
                                        <p:strVal val="visible"/>
                                      </p:to>
                                    </p:set>
                                    <p:animEffect transition="in" filter="strips(downRight)">
                                      <p:cBhvr>
                                        <p:cTn id="116" dur="500"/>
                                        <p:tgtEl>
                                          <p:spTgt spid="6171"/>
                                        </p:tgtEl>
                                      </p:cBhvr>
                                    </p:animEffect>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6183"/>
                                        </p:tgtEl>
                                        <p:attrNameLst>
                                          <p:attrName>style.visibility</p:attrName>
                                        </p:attrNameLst>
                                      </p:cBhvr>
                                      <p:to>
                                        <p:strVal val="visible"/>
                                      </p:to>
                                    </p:set>
                                    <p:anim calcmode="lin" valueType="num">
                                      <p:cBhvr additive="base">
                                        <p:cTn id="121" dur="500" fill="hold"/>
                                        <p:tgtEl>
                                          <p:spTgt spid="6183"/>
                                        </p:tgtEl>
                                        <p:attrNameLst>
                                          <p:attrName>ppt_x</p:attrName>
                                        </p:attrNameLst>
                                      </p:cBhvr>
                                      <p:tavLst>
                                        <p:tav tm="0">
                                          <p:val>
                                            <p:strVal val="0-#ppt_w/2"/>
                                          </p:val>
                                        </p:tav>
                                        <p:tav tm="100000">
                                          <p:val>
                                            <p:strVal val="#ppt_x"/>
                                          </p:val>
                                        </p:tav>
                                      </p:tavLst>
                                    </p:anim>
                                    <p:anim calcmode="lin" valueType="num">
                                      <p:cBhvr additive="base">
                                        <p:cTn id="122" dur="500" fill="hold"/>
                                        <p:tgtEl>
                                          <p:spTgt spid="6183"/>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8" presetClass="entr" presetSubtype="3" fill="hold" grpId="0" nodeType="clickEffect">
                                  <p:stCondLst>
                                    <p:cond delay="0"/>
                                  </p:stCondLst>
                                  <p:childTnLst>
                                    <p:set>
                                      <p:cBhvr>
                                        <p:cTn id="126" dur="1" fill="hold">
                                          <p:stCondLst>
                                            <p:cond delay="0"/>
                                          </p:stCondLst>
                                        </p:cTn>
                                        <p:tgtEl>
                                          <p:spTgt spid="6178"/>
                                        </p:tgtEl>
                                        <p:attrNameLst>
                                          <p:attrName>style.visibility</p:attrName>
                                        </p:attrNameLst>
                                      </p:cBhvr>
                                      <p:to>
                                        <p:strVal val="visible"/>
                                      </p:to>
                                    </p:set>
                                    <p:animEffect transition="in" filter="strips(upRight)">
                                      <p:cBhvr>
                                        <p:cTn id="127" dur="500"/>
                                        <p:tgtEl>
                                          <p:spTgt spid="6178"/>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8" fill="hold" grpId="0" nodeType="clickEffect">
                                  <p:stCondLst>
                                    <p:cond delay="0"/>
                                  </p:stCondLst>
                                  <p:childTnLst>
                                    <p:set>
                                      <p:cBhvr>
                                        <p:cTn id="131" dur="1" fill="hold">
                                          <p:stCondLst>
                                            <p:cond delay="0"/>
                                          </p:stCondLst>
                                        </p:cTn>
                                        <p:tgtEl>
                                          <p:spTgt spid="6186"/>
                                        </p:tgtEl>
                                        <p:attrNameLst>
                                          <p:attrName>style.visibility</p:attrName>
                                        </p:attrNameLst>
                                      </p:cBhvr>
                                      <p:to>
                                        <p:strVal val="visible"/>
                                      </p:to>
                                    </p:set>
                                    <p:anim calcmode="lin" valueType="num">
                                      <p:cBhvr additive="base">
                                        <p:cTn id="132" dur="500" fill="hold"/>
                                        <p:tgtEl>
                                          <p:spTgt spid="6186"/>
                                        </p:tgtEl>
                                        <p:attrNameLst>
                                          <p:attrName>ppt_x</p:attrName>
                                        </p:attrNameLst>
                                      </p:cBhvr>
                                      <p:tavLst>
                                        <p:tav tm="0">
                                          <p:val>
                                            <p:strVal val="0-#ppt_w/2"/>
                                          </p:val>
                                        </p:tav>
                                        <p:tav tm="100000">
                                          <p:val>
                                            <p:strVal val="#ppt_x"/>
                                          </p:val>
                                        </p:tav>
                                      </p:tavLst>
                                    </p:anim>
                                    <p:anim calcmode="lin" valueType="num">
                                      <p:cBhvr additive="base">
                                        <p:cTn id="133" dur="500" fill="hold"/>
                                        <p:tgtEl>
                                          <p:spTgt spid="6186"/>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18" presetClass="entr" presetSubtype="9" fill="hold" grpId="0" nodeType="clickEffect">
                                  <p:stCondLst>
                                    <p:cond delay="0"/>
                                  </p:stCondLst>
                                  <p:childTnLst>
                                    <p:set>
                                      <p:cBhvr>
                                        <p:cTn id="137" dur="1" fill="hold">
                                          <p:stCondLst>
                                            <p:cond delay="0"/>
                                          </p:stCondLst>
                                        </p:cTn>
                                        <p:tgtEl>
                                          <p:spTgt spid="6179"/>
                                        </p:tgtEl>
                                        <p:attrNameLst>
                                          <p:attrName>style.visibility</p:attrName>
                                        </p:attrNameLst>
                                      </p:cBhvr>
                                      <p:to>
                                        <p:strVal val="visible"/>
                                      </p:to>
                                    </p:set>
                                    <p:animEffect transition="in" filter="strips(upLeft)">
                                      <p:cBhvr>
                                        <p:cTn id="138" dur="500"/>
                                        <p:tgtEl>
                                          <p:spTgt spid="6179"/>
                                        </p:tgtEl>
                                      </p:cBhvr>
                                    </p:animEffect>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6185"/>
                                        </p:tgtEl>
                                        <p:attrNameLst>
                                          <p:attrName>style.visibility</p:attrName>
                                        </p:attrNameLst>
                                      </p:cBhvr>
                                      <p:to>
                                        <p:strVal val="visible"/>
                                      </p:to>
                                    </p:set>
                                    <p:anim calcmode="lin" valueType="num">
                                      <p:cBhvr additive="base">
                                        <p:cTn id="143" dur="500" fill="hold"/>
                                        <p:tgtEl>
                                          <p:spTgt spid="6185"/>
                                        </p:tgtEl>
                                        <p:attrNameLst>
                                          <p:attrName>ppt_x</p:attrName>
                                        </p:attrNameLst>
                                      </p:cBhvr>
                                      <p:tavLst>
                                        <p:tav tm="0">
                                          <p:val>
                                            <p:strVal val="#ppt_x"/>
                                          </p:val>
                                        </p:tav>
                                        <p:tav tm="100000">
                                          <p:val>
                                            <p:strVal val="#ppt_x"/>
                                          </p:val>
                                        </p:tav>
                                      </p:tavLst>
                                    </p:anim>
                                    <p:anim calcmode="lin" valueType="num">
                                      <p:cBhvr additive="base">
                                        <p:cTn id="144" dur="500" fill="hold"/>
                                        <p:tgtEl>
                                          <p:spTgt spid="618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8" presetClass="entr" presetSubtype="12" fill="hold" grpId="0" nodeType="clickEffect">
                                  <p:stCondLst>
                                    <p:cond delay="0"/>
                                  </p:stCondLst>
                                  <p:childTnLst>
                                    <p:set>
                                      <p:cBhvr>
                                        <p:cTn id="148" dur="1" fill="hold">
                                          <p:stCondLst>
                                            <p:cond delay="0"/>
                                          </p:stCondLst>
                                        </p:cTn>
                                        <p:tgtEl>
                                          <p:spTgt spid="6180"/>
                                        </p:tgtEl>
                                        <p:attrNameLst>
                                          <p:attrName>style.visibility</p:attrName>
                                        </p:attrNameLst>
                                      </p:cBhvr>
                                      <p:to>
                                        <p:strVal val="visible"/>
                                      </p:to>
                                    </p:set>
                                    <p:animEffect transition="in" filter="strips(downLeft)">
                                      <p:cBhvr>
                                        <p:cTn id="149" dur="500"/>
                                        <p:tgtEl>
                                          <p:spTgt spid="6180"/>
                                        </p:tgtEl>
                                      </p:cBhvr>
                                    </p:animEffect>
                                  </p:childTnLst>
                                </p:cTn>
                              </p:par>
                            </p:childTnLst>
                          </p:cTn>
                        </p:par>
                      </p:childTnLst>
                    </p:cTn>
                  </p:par>
                  <p:par>
                    <p:cTn id="150" fill="hold">
                      <p:stCondLst>
                        <p:cond delay="indefinite"/>
                      </p:stCondLst>
                      <p:childTnLst>
                        <p:par>
                          <p:cTn id="151" fill="hold">
                            <p:stCondLst>
                              <p:cond delay="0"/>
                            </p:stCondLst>
                            <p:childTnLst>
                              <p:par>
                                <p:cTn id="152" presetID="2" presetClass="entr" presetSubtype="1" fill="hold" grpId="0" nodeType="clickEffect">
                                  <p:stCondLst>
                                    <p:cond delay="0"/>
                                  </p:stCondLst>
                                  <p:childTnLst>
                                    <p:set>
                                      <p:cBhvr>
                                        <p:cTn id="153" dur="1" fill="hold">
                                          <p:stCondLst>
                                            <p:cond delay="0"/>
                                          </p:stCondLst>
                                        </p:cTn>
                                        <p:tgtEl>
                                          <p:spTgt spid="6184"/>
                                        </p:tgtEl>
                                        <p:attrNameLst>
                                          <p:attrName>style.visibility</p:attrName>
                                        </p:attrNameLst>
                                      </p:cBhvr>
                                      <p:to>
                                        <p:strVal val="visible"/>
                                      </p:to>
                                    </p:set>
                                    <p:anim calcmode="lin" valueType="num">
                                      <p:cBhvr additive="base">
                                        <p:cTn id="154" dur="500" fill="hold"/>
                                        <p:tgtEl>
                                          <p:spTgt spid="6184"/>
                                        </p:tgtEl>
                                        <p:attrNameLst>
                                          <p:attrName>ppt_x</p:attrName>
                                        </p:attrNameLst>
                                      </p:cBhvr>
                                      <p:tavLst>
                                        <p:tav tm="0">
                                          <p:val>
                                            <p:strVal val="#ppt_x"/>
                                          </p:val>
                                        </p:tav>
                                        <p:tav tm="100000">
                                          <p:val>
                                            <p:strVal val="#ppt_x"/>
                                          </p:val>
                                        </p:tav>
                                      </p:tavLst>
                                    </p:anim>
                                    <p:anim calcmode="lin" valueType="num">
                                      <p:cBhvr additive="base">
                                        <p:cTn id="155" dur="500" fill="hold"/>
                                        <p:tgtEl>
                                          <p:spTgt spid="6184"/>
                                        </p:tgtEl>
                                        <p:attrNameLst>
                                          <p:attrName>ppt_y</p:attrName>
                                        </p:attrNameLst>
                                      </p:cBhvr>
                                      <p:tavLst>
                                        <p:tav tm="0">
                                          <p:val>
                                            <p:strVal val="0-#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18" presetClass="entr" presetSubtype="6" fill="hold" grpId="0" nodeType="clickEffect">
                                  <p:stCondLst>
                                    <p:cond delay="0"/>
                                  </p:stCondLst>
                                  <p:childTnLst>
                                    <p:set>
                                      <p:cBhvr>
                                        <p:cTn id="159" dur="1" fill="hold">
                                          <p:stCondLst>
                                            <p:cond delay="0"/>
                                          </p:stCondLst>
                                        </p:cTn>
                                        <p:tgtEl>
                                          <p:spTgt spid="6174"/>
                                        </p:tgtEl>
                                        <p:attrNameLst>
                                          <p:attrName>style.visibility</p:attrName>
                                        </p:attrNameLst>
                                      </p:cBhvr>
                                      <p:to>
                                        <p:strVal val="visible"/>
                                      </p:to>
                                    </p:set>
                                    <p:animEffect transition="in" filter="strips(downRight)">
                                      <p:cBhvr>
                                        <p:cTn id="160" dur="500"/>
                                        <p:tgtEl>
                                          <p:spTgt spid="6174"/>
                                        </p:tgtEl>
                                      </p:cBhvr>
                                    </p:animEffect>
                                  </p:childTnLst>
                                </p:cTn>
                              </p:par>
                            </p:childTnLst>
                          </p:cTn>
                        </p:par>
                      </p:childTnLst>
                    </p:cTn>
                  </p:par>
                  <p:par>
                    <p:cTn id="161" fill="hold">
                      <p:stCondLst>
                        <p:cond delay="indefinite"/>
                      </p:stCondLst>
                      <p:childTnLst>
                        <p:par>
                          <p:cTn id="162" fill="hold">
                            <p:stCondLst>
                              <p:cond delay="0"/>
                            </p:stCondLst>
                            <p:childTnLst>
                              <p:par>
                                <p:cTn id="163" presetID="2" presetClass="entr" presetSubtype="1" fill="hold" grpId="0" nodeType="clickEffect">
                                  <p:stCondLst>
                                    <p:cond delay="0"/>
                                  </p:stCondLst>
                                  <p:childTnLst>
                                    <p:set>
                                      <p:cBhvr>
                                        <p:cTn id="164" dur="1" fill="hold">
                                          <p:stCondLst>
                                            <p:cond delay="0"/>
                                          </p:stCondLst>
                                        </p:cTn>
                                        <p:tgtEl>
                                          <p:spTgt spid="6191"/>
                                        </p:tgtEl>
                                        <p:attrNameLst>
                                          <p:attrName>style.visibility</p:attrName>
                                        </p:attrNameLst>
                                      </p:cBhvr>
                                      <p:to>
                                        <p:strVal val="visible"/>
                                      </p:to>
                                    </p:set>
                                    <p:anim calcmode="lin" valueType="num">
                                      <p:cBhvr additive="base">
                                        <p:cTn id="165" dur="500" fill="hold"/>
                                        <p:tgtEl>
                                          <p:spTgt spid="6191"/>
                                        </p:tgtEl>
                                        <p:attrNameLst>
                                          <p:attrName>ppt_x</p:attrName>
                                        </p:attrNameLst>
                                      </p:cBhvr>
                                      <p:tavLst>
                                        <p:tav tm="0">
                                          <p:val>
                                            <p:strVal val="#ppt_x"/>
                                          </p:val>
                                        </p:tav>
                                        <p:tav tm="100000">
                                          <p:val>
                                            <p:strVal val="#ppt_x"/>
                                          </p:val>
                                        </p:tav>
                                      </p:tavLst>
                                    </p:anim>
                                    <p:anim calcmode="lin" valueType="num">
                                      <p:cBhvr additive="base">
                                        <p:cTn id="166" dur="500" fill="hold"/>
                                        <p:tgtEl>
                                          <p:spTgt spid="6191"/>
                                        </p:tgtEl>
                                        <p:attrNameLst>
                                          <p:attrName>ppt_y</p:attrName>
                                        </p:attrNameLst>
                                      </p:cBhvr>
                                      <p:tavLst>
                                        <p:tav tm="0">
                                          <p:val>
                                            <p:strVal val="0-#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18" presetClass="entr" presetSubtype="6" fill="hold" grpId="0" nodeType="clickEffect">
                                  <p:stCondLst>
                                    <p:cond delay="0"/>
                                  </p:stCondLst>
                                  <p:childTnLst>
                                    <p:set>
                                      <p:cBhvr>
                                        <p:cTn id="170" dur="1" fill="hold">
                                          <p:stCondLst>
                                            <p:cond delay="0"/>
                                          </p:stCondLst>
                                        </p:cTn>
                                        <p:tgtEl>
                                          <p:spTgt spid="6172"/>
                                        </p:tgtEl>
                                        <p:attrNameLst>
                                          <p:attrName>style.visibility</p:attrName>
                                        </p:attrNameLst>
                                      </p:cBhvr>
                                      <p:to>
                                        <p:strVal val="visible"/>
                                      </p:to>
                                    </p:set>
                                    <p:animEffect transition="in" filter="strips(downRight)">
                                      <p:cBhvr>
                                        <p:cTn id="171" dur="500"/>
                                        <p:tgtEl>
                                          <p:spTgt spid="6172"/>
                                        </p:tgtEl>
                                      </p:cBhvr>
                                    </p:animEffect>
                                  </p:childTnLst>
                                </p:cTn>
                              </p:par>
                            </p:childTnLst>
                          </p:cTn>
                        </p:par>
                      </p:childTnLst>
                    </p:cTn>
                  </p:par>
                  <p:par>
                    <p:cTn id="172" fill="hold">
                      <p:stCondLst>
                        <p:cond delay="indefinite"/>
                      </p:stCondLst>
                      <p:childTnLst>
                        <p:par>
                          <p:cTn id="173" fill="hold">
                            <p:stCondLst>
                              <p:cond delay="0"/>
                            </p:stCondLst>
                            <p:childTnLst>
                              <p:par>
                                <p:cTn id="174" presetID="17" presetClass="entr" presetSubtype="10" fill="hold" grpId="0" nodeType="clickEffect">
                                  <p:stCondLst>
                                    <p:cond delay="0"/>
                                  </p:stCondLst>
                                  <p:childTnLst>
                                    <p:set>
                                      <p:cBhvr>
                                        <p:cTn id="175" dur="1" fill="hold">
                                          <p:stCondLst>
                                            <p:cond delay="0"/>
                                          </p:stCondLst>
                                        </p:cTn>
                                        <p:tgtEl>
                                          <p:spTgt spid="6189"/>
                                        </p:tgtEl>
                                        <p:attrNameLst>
                                          <p:attrName>style.visibility</p:attrName>
                                        </p:attrNameLst>
                                      </p:cBhvr>
                                      <p:to>
                                        <p:strVal val="visible"/>
                                      </p:to>
                                    </p:set>
                                    <p:anim calcmode="lin" valueType="num">
                                      <p:cBhvr>
                                        <p:cTn id="176" dur="500" fill="hold"/>
                                        <p:tgtEl>
                                          <p:spTgt spid="6189"/>
                                        </p:tgtEl>
                                        <p:attrNameLst>
                                          <p:attrName>ppt_w</p:attrName>
                                        </p:attrNameLst>
                                      </p:cBhvr>
                                      <p:tavLst>
                                        <p:tav tm="0">
                                          <p:val>
                                            <p:fltVal val="0"/>
                                          </p:val>
                                        </p:tav>
                                        <p:tav tm="100000">
                                          <p:val>
                                            <p:strVal val="#ppt_w"/>
                                          </p:val>
                                        </p:tav>
                                      </p:tavLst>
                                    </p:anim>
                                    <p:anim calcmode="lin" valueType="num">
                                      <p:cBhvr>
                                        <p:cTn id="177" dur="500" fill="hold"/>
                                        <p:tgtEl>
                                          <p:spTgt spid="6189"/>
                                        </p:tgtEl>
                                        <p:attrNameLst>
                                          <p:attrName>ppt_h</p:attrName>
                                        </p:attrNameLst>
                                      </p:cBhvr>
                                      <p:tavLst>
                                        <p:tav tm="0">
                                          <p:val>
                                            <p:strVal val="#ppt_h"/>
                                          </p:val>
                                        </p:tav>
                                        <p:tav tm="100000">
                                          <p:val>
                                            <p:strVal val="#ppt_h"/>
                                          </p:val>
                                        </p:tav>
                                      </p:tavLst>
                                    </p:anim>
                                  </p:childTnLst>
                                </p:cTn>
                              </p:par>
                            </p:childTnLst>
                          </p:cTn>
                        </p:par>
                      </p:childTnLst>
                    </p:cTn>
                  </p:par>
                  <p:par>
                    <p:cTn id="178" fill="hold">
                      <p:stCondLst>
                        <p:cond delay="indefinite"/>
                      </p:stCondLst>
                      <p:childTnLst>
                        <p:par>
                          <p:cTn id="179" fill="hold">
                            <p:stCondLst>
                              <p:cond delay="0"/>
                            </p:stCondLst>
                            <p:childTnLst>
                              <p:par>
                                <p:cTn id="180" presetID="18" presetClass="entr" presetSubtype="6" fill="hold" grpId="0" nodeType="clickEffect">
                                  <p:stCondLst>
                                    <p:cond delay="0"/>
                                  </p:stCondLst>
                                  <p:childTnLst>
                                    <p:set>
                                      <p:cBhvr>
                                        <p:cTn id="181" dur="1" fill="hold">
                                          <p:stCondLst>
                                            <p:cond delay="0"/>
                                          </p:stCondLst>
                                        </p:cTn>
                                        <p:tgtEl>
                                          <p:spTgt spid="6177"/>
                                        </p:tgtEl>
                                        <p:attrNameLst>
                                          <p:attrName>style.visibility</p:attrName>
                                        </p:attrNameLst>
                                      </p:cBhvr>
                                      <p:to>
                                        <p:strVal val="visible"/>
                                      </p:to>
                                    </p:set>
                                    <p:animEffect transition="in" filter="strips(downRight)">
                                      <p:cBhvr>
                                        <p:cTn id="182" dur="500"/>
                                        <p:tgtEl>
                                          <p:spTgt spid="6177"/>
                                        </p:tgtEl>
                                      </p:cBhvr>
                                    </p:animEffect>
                                  </p:childTnLst>
                                </p:cTn>
                              </p:par>
                            </p:childTnLst>
                          </p:cTn>
                        </p:par>
                      </p:childTnLst>
                    </p:cTn>
                  </p:par>
                  <p:par>
                    <p:cTn id="183" fill="hold">
                      <p:stCondLst>
                        <p:cond delay="indefinite"/>
                      </p:stCondLst>
                      <p:childTnLst>
                        <p:par>
                          <p:cTn id="184" fill="hold">
                            <p:stCondLst>
                              <p:cond delay="0"/>
                            </p:stCondLst>
                            <p:childTnLst>
                              <p:par>
                                <p:cTn id="185" presetID="17" presetClass="entr" presetSubtype="10" fill="hold" grpId="0" nodeType="clickEffect">
                                  <p:stCondLst>
                                    <p:cond delay="0"/>
                                  </p:stCondLst>
                                  <p:childTnLst>
                                    <p:set>
                                      <p:cBhvr>
                                        <p:cTn id="186" dur="1" fill="hold">
                                          <p:stCondLst>
                                            <p:cond delay="0"/>
                                          </p:stCondLst>
                                        </p:cTn>
                                        <p:tgtEl>
                                          <p:spTgt spid="6190"/>
                                        </p:tgtEl>
                                        <p:attrNameLst>
                                          <p:attrName>style.visibility</p:attrName>
                                        </p:attrNameLst>
                                      </p:cBhvr>
                                      <p:to>
                                        <p:strVal val="visible"/>
                                      </p:to>
                                    </p:set>
                                    <p:anim calcmode="lin" valueType="num">
                                      <p:cBhvr>
                                        <p:cTn id="187" dur="500" fill="hold"/>
                                        <p:tgtEl>
                                          <p:spTgt spid="6190"/>
                                        </p:tgtEl>
                                        <p:attrNameLst>
                                          <p:attrName>ppt_w</p:attrName>
                                        </p:attrNameLst>
                                      </p:cBhvr>
                                      <p:tavLst>
                                        <p:tav tm="0">
                                          <p:val>
                                            <p:fltVal val="0"/>
                                          </p:val>
                                        </p:tav>
                                        <p:tav tm="100000">
                                          <p:val>
                                            <p:strVal val="#ppt_w"/>
                                          </p:val>
                                        </p:tav>
                                      </p:tavLst>
                                    </p:anim>
                                    <p:anim calcmode="lin" valueType="num">
                                      <p:cBhvr>
                                        <p:cTn id="188" dur="500" fill="hold"/>
                                        <p:tgtEl>
                                          <p:spTgt spid="6190"/>
                                        </p:tgtEl>
                                        <p:attrNameLst>
                                          <p:attrName>ppt_h</p:attrName>
                                        </p:attrNameLst>
                                      </p:cBhvr>
                                      <p:tavLst>
                                        <p:tav tm="0">
                                          <p:val>
                                            <p:strVal val="#ppt_h"/>
                                          </p:val>
                                        </p:tav>
                                        <p:tav tm="100000">
                                          <p:val>
                                            <p:strVal val="#ppt_h"/>
                                          </p:val>
                                        </p:tav>
                                      </p:tavLst>
                                    </p:anim>
                                  </p:childTnLst>
                                </p:cTn>
                              </p:par>
                            </p:childTnLst>
                          </p:cTn>
                        </p:par>
                      </p:childTnLst>
                    </p:cTn>
                  </p:par>
                  <p:par>
                    <p:cTn id="189" fill="hold">
                      <p:stCondLst>
                        <p:cond delay="indefinite"/>
                      </p:stCondLst>
                      <p:childTnLst>
                        <p:par>
                          <p:cTn id="190" fill="hold">
                            <p:stCondLst>
                              <p:cond delay="0"/>
                            </p:stCondLst>
                            <p:childTnLst>
                              <p:par>
                                <p:cTn id="191" presetID="18" presetClass="entr" presetSubtype="3" fill="hold" grpId="0" nodeType="clickEffect">
                                  <p:stCondLst>
                                    <p:cond delay="0"/>
                                  </p:stCondLst>
                                  <p:childTnLst>
                                    <p:set>
                                      <p:cBhvr>
                                        <p:cTn id="192" dur="1" fill="hold">
                                          <p:stCondLst>
                                            <p:cond delay="0"/>
                                          </p:stCondLst>
                                        </p:cTn>
                                        <p:tgtEl>
                                          <p:spTgt spid="6176"/>
                                        </p:tgtEl>
                                        <p:attrNameLst>
                                          <p:attrName>style.visibility</p:attrName>
                                        </p:attrNameLst>
                                      </p:cBhvr>
                                      <p:to>
                                        <p:strVal val="visible"/>
                                      </p:to>
                                    </p:set>
                                    <p:animEffect transition="in" filter="strips(upRight)">
                                      <p:cBhvr>
                                        <p:cTn id="193" dur="500"/>
                                        <p:tgtEl>
                                          <p:spTgt spid="6176"/>
                                        </p:tgtEl>
                                      </p:cBhvr>
                                    </p:animEffect>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6196"/>
                                        </p:tgtEl>
                                        <p:attrNameLst>
                                          <p:attrName>style.visibility</p:attrName>
                                        </p:attrNameLst>
                                      </p:cBhvr>
                                      <p:to>
                                        <p:strVal val="visible"/>
                                      </p:to>
                                    </p:set>
                                    <p:anim calcmode="lin" valueType="num">
                                      <p:cBhvr additive="base">
                                        <p:cTn id="198" dur="500" fill="hold"/>
                                        <p:tgtEl>
                                          <p:spTgt spid="6196"/>
                                        </p:tgtEl>
                                        <p:attrNameLst>
                                          <p:attrName>ppt_x</p:attrName>
                                        </p:attrNameLst>
                                      </p:cBhvr>
                                      <p:tavLst>
                                        <p:tav tm="0">
                                          <p:val>
                                            <p:strVal val="#ppt_x"/>
                                          </p:val>
                                        </p:tav>
                                        <p:tav tm="100000">
                                          <p:val>
                                            <p:strVal val="#ppt_x"/>
                                          </p:val>
                                        </p:tav>
                                      </p:tavLst>
                                    </p:anim>
                                    <p:anim calcmode="lin" valueType="num">
                                      <p:cBhvr additive="base">
                                        <p:cTn id="199" dur="500" fill="hold"/>
                                        <p:tgtEl>
                                          <p:spTgt spid="6196"/>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18" presetClass="entr" presetSubtype="9" fill="hold" grpId="0" nodeType="clickEffect">
                                  <p:stCondLst>
                                    <p:cond delay="0"/>
                                  </p:stCondLst>
                                  <p:childTnLst>
                                    <p:set>
                                      <p:cBhvr>
                                        <p:cTn id="203" dur="1" fill="hold">
                                          <p:stCondLst>
                                            <p:cond delay="0"/>
                                          </p:stCondLst>
                                        </p:cTn>
                                        <p:tgtEl>
                                          <p:spTgt spid="6175"/>
                                        </p:tgtEl>
                                        <p:attrNameLst>
                                          <p:attrName>style.visibility</p:attrName>
                                        </p:attrNameLst>
                                      </p:cBhvr>
                                      <p:to>
                                        <p:strVal val="visible"/>
                                      </p:to>
                                    </p:set>
                                    <p:animEffect transition="in" filter="strips(upLeft)">
                                      <p:cBhvr>
                                        <p:cTn id="204" dur="500"/>
                                        <p:tgtEl>
                                          <p:spTgt spid="6175"/>
                                        </p:tgtEl>
                                      </p:cBhvr>
                                    </p:animEffect>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grpId="0" nodeType="clickEffect">
                                  <p:stCondLst>
                                    <p:cond delay="0"/>
                                  </p:stCondLst>
                                  <p:childTnLst>
                                    <p:set>
                                      <p:cBhvr>
                                        <p:cTn id="208" dur="1" fill="hold">
                                          <p:stCondLst>
                                            <p:cond delay="0"/>
                                          </p:stCondLst>
                                        </p:cTn>
                                        <p:tgtEl>
                                          <p:spTgt spid="6187"/>
                                        </p:tgtEl>
                                        <p:attrNameLst>
                                          <p:attrName>style.visibility</p:attrName>
                                        </p:attrNameLst>
                                      </p:cBhvr>
                                      <p:to>
                                        <p:strVal val="visible"/>
                                      </p:to>
                                    </p:set>
                                    <p:anim calcmode="lin" valueType="num">
                                      <p:cBhvr additive="base">
                                        <p:cTn id="209" dur="500" fill="hold"/>
                                        <p:tgtEl>
                                          <p:spTgt spid="6187"/>
                                        </p:tgtEl>
                                        <p:attrNameLst>
                                          <p:attrName>ppt_x</p:attrName>
                                        </p:attrNameLst>
                                      </p:cBhvr>
                                      <p:tavLst>
                                        <p:tav tm="0">
                                          <p:val>
                                            <p:strVal val="#ppt_x"/>
                                          </p:val>
                                        </p:tav>
                                        <p:tav tm="100000">
                                          <p:val>
                                            <p:strVal val="#ppt_x"/>
                                          </p:val>
                                        </p:tav>
                                      </p:tavLst>
                                    </p:anim>
                                    <p:anim calcmode="lin" valueType="num">
                                      <p:cBhvr additive="base">
                                        <p:cTn id="210" dur="500" fill="hold"/>
                                        <p:tgtEl>
                                          <p:spTgt spid="6187"/>
                                        </p:tgtEl>
                                        <p:attrNameLst>
                                          <p:attrName>ppt_y</p:attrName>
                                        </p:attrNameLst>
                                      </p:cBhvr>
                                      <p:tavLst>
                                        <p:tav tm="0">
                                          <p:val>
                                            <p:strVal val="1+#ppt_h/2"/>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18" presetClass="entr" presetSubtype="12" fill="hold" grpId="0" nodeType="clickEffect">
                                  <p:stCondLst>
                                    <p:cond delay="0"/>
                                  </p:stCondLst>
                                  <p:childTnLst>
                                    <p:set>
                                      <p:cBhvr>
                                        <p:cTn id="214" dur="1" fill="hold">
                                          <p:stCondLst>
                                            <p:cond delay="0"/>
                                          </p:stCondLst>
                                        </p:cTn>
                                        <p:tgtEl>
                                          <p:spTgt spid="6173"/>
                                        </p:tgtEl>
                                        <p:attrNameLst>
                                          <p:attrName>style.visibility</p:attrName>
                                        </p:attrNameLst>
                                      </p:cBhvr>
                                      <p:to>
                                        <p:strVal val="visible"/>
                                      </p:to>
                                    </p:set>
                                    <p:animEffect transition="in" filter="strips(downLeft)">
                                      <p:cBhvr>
                                        <p:cTn id="215" dur="500"/>
                                        <p:tgtEl>
                                          <p:spTgt spid="6173"/>
                                        </p:tgtEl>
                                      </p:cBhvr>
                                    </p:animEffect>
                                  </p:childTnLst>
                                </p:cTn>
                              </p:par>
                            </p:childTnLst>
                          </p:cTn>
                        </p:par>
                      </p:childTnLst>
                    </p:cTn>
                  </p:par>
                  <p:par>
                    <p:cTn id="216" fill="hold">
                      <p:stCondLst>
                        <p:cond delay="indefinite"/>
                      </p:stCondLst>
                      <p:childTnLst>
                        <p:par>
                          <p:cTn id="217" fill="hold">
                            <p:stCondLst>
                              <p:cond delay="0"/>
                            </p:stCondLst>
                            <p:childTnLst>
                              <p:par>
                                <p:cTn id="218" presetID="17" presetClass="entr" presetSubtype="10" fill="hold" grpId="0" nodeType="clickEffect">
                                  <p:stCondLst>
                                    <p:cond delay="0"/>
                                  </p:stCondLst>
                                  <p:childTnLst>
                                    <p:set>
                                      <p:cBhvr>
                                        <p:cTn id="219" dur="1" fill="hold">
                                          <p:stCondLst>
                                            <p:cond delay="0"/>
                                          </p:stCondLst>
                                        </p:cTn>
                                        <p:tgtEl>
                                          <p:spTgt spid="6188"/>
                                        </p:tgtEl>
                                        <p:attrNameLst>
                                          <p:attrName>style.visibility</p:attrName>
                                        </p:attrNameLst>
                                      </p:cBhvr>
                                      <p:to>
                                        <p:strVal val="visible"/>
                                      </p:to>
                                    </p:set>
                                    <p:anim calcmode="lin" valueType="num">
                                      <p:cBhvr>
                                        <p:cTn id="220" dur="500" fill="hold"/>
                                        <p:tgtEl>
                                          <p:spTgt spid="6188"/>
                                        </p:tgtEl>
                                        <p:attrNameLst>
                                          <p:attrName>ppt_w</p:attrName>
                                        </p:attrNameLst>
                                      </p:cBhvr>
                                      <p:tavLst>
                                        <p:tav tm="0">
                                          <p:val>
                                            <p:fltVal val="0"/>
                                          </p:val>
                                        </p:tav>
                                        <p:tav tm="100000">
                                          <p:val>
                                            <p:strVal val="#ppt_w"/>
                                          </p:val>
                                        </p:tav>
                                      </p:tavLst>
                                    </p:anim>
                                    <p:anim calcmode="lin" valueType="num">
                                      <p:cBhvr>
                                        <p:cTn id="221" dur="500" fill="hold"/>
                                        <p:tgtEl>
                                          <p:spTgt spid="6188"/>
                                        </p:tgtEl>
                                        <p:attrNameLst>
                                          <p:attrName>ppt_h</p:attrName>
                                        </p:attrNameLst>
                                      </p:cBhvr>
                                      <p:tavLst>
                                        <p:tav tm="0">
                                          <p:val>
                                            <p:strVal val="#ppt_h"/>
                                          </p:val>
                                        </p:tav>
                                        <p:tav tm="100000">
                                          <p:val>
                                            <p:strVal val="#ppt_h"/>
                                          </p:val>
                                        </p:tav>
                                      </p:tavLst>
                                    </p:anim>
                                  </p:childTnLst>
                                </p:cTn>
                              </p:par>
                            </p:childTnLst>
                          </p:cTn>
                        </p:par>
                      </p:childTnLst>
                    </p:cTn>
                  </p:par>
                  <p:par>
                    <p:cTn id="222" fill="hold">
                      <p:stCondLst>
                        <p:cond delay="indefinite"/>
                      </p:stCondLst>
                      <p:childTnLst>
                        <p:par>
                          <p:cTn id="223" fill="hold">
                            <p:stCondLst>
                              <p:cond delay="0"/>
                            </p:stCondLst>
                            <p:childTnLst>
                              <p:par>
                                <p:cTn id="224" presetID="17" presetClass="entr" presetSubtype="4" fill="hold" nodeType="clickEffect">
                                  <p:stCondLst>
                                    <p:cond delay="0"/>
                                  </p:stCondLst>
                                  <p:childTnLst>
                                    <p:set>
                                      <p:cBhvr>
                                        <p:cTn id="225" dur="1" fill="hold">
                                          <p:stCondLst>
                                            <p:cond delay="0"/>
                                          </p:stCondLst>
                                        </p:cTn>
                                        <p:tgtEl>
                                          <p:spTgt spid="6198"/>
                                        </p:tgtEl>
                                        <p:attrNameLst>
                                          <p:attrName>style.visibility</p:attrName>
                                        </p:attrNameLst>
                                      </p:cBhvr>
                                      <p:to>
                                        <p:strVal val="visible"/>
                                      </p:to>
                                    </p:set>
                                    <p:anim calcmode="lin" valueType="num">
                                      <p:cBhvr>
                                        <p:cTn id="226" dur="500" fill="hold"/>
                                        <p:tgtEl>
                                          <p:spTgt spid="6198"/>
                                        </p:tgtEl>
                                        <p:attrNameLst>
                                          <p:attrName>ppt_x</p:attrName>
                                        </p:attrNameLst>
                                      </p:cBhvr>
                                      <p:tavLst>
                                        <p:tav tm="0">
                                          <p:val>
                                            <p:strVal val="#ppt_x"/>
                                          </p:val>
                                        </p:tav>
                                        <p:tav tm="100000">
                                          <p:val>
                                            <p:strVal val="#ppt_x"/>
                                          </p:val>
                                        </p:tav>
                                      </p:tavLst>
                                    </p:anim>
                                    <p:anim calcmode="lin" valueType="num">
                                      <p:cBhvr>
                                        <p:cTn id="227" dur="500" fill="hold"/>
                                        <p:tgtEl>
                                          <p:spTgt spid="6198"/>
                                        </p:tgtEl>
                                        <p:attrNameLst>
                                          <p:attrName>ppt_y</p:attrName>
                                        </p:attrNameLst>
                                      </p:cBhvr>
                                      <p:tavLst>
                                        <p:tav tm="0">
                                          <p:val>
                                            <p:strVal val="#ppt_y+#ppt_h/2"/>
                                          </p:val>
                                        </p:tav>
                                        <p:tav tm="100000">
                                          <p:val>
                                            <p:strVal val="#ppt_y"/>
                                          </p:val>
                                        </p:tav>
                                      </p:tavLst>
                                    </p:anim>
                                    <p:anim calcmode="lin" valueType="num">
                                      <p:cBhvr>
                                        <p:cTn id="228" dur="500" fill="hold"/>
                                        <p:tgtEl>
                                          <p:spTgt spid="6198"/>
                                        </p:tgtEl>
                                        <p:attrNameLst>
                                          <p:attrName>ppt_w</p:attrName>
                                        </p:attrNameLst>
                                      </p:cBhvr>
                                      <p:tavLst>
                                        <p:tav tm="0">
                                          <p:val>
                                            <p:strVal val="#ppt_w"/>
                                          </p:val>
                                        </p:tav>
                                        <p:tav tm="100000">
                                          <p:val>
                                            <p:strVal val="#ppt_w"/>
                                          </p:val>
                                        </p:tav>
                                      </p:tavLst>
                                    </p:anim>
                                    <p:anim calcmode="lin" valueType="num">
                                      <p:cBhvr>
                                        <p:cTn id="229" dur="500" fill="hold"/>
                                        <p:tgtEl>
                                          <p:spTgt spid="6198"/>
                                        </p:tgtEl>
                                        <p:attrNameLst>
                                          <p:attrName>ppt_h</p:attrName>
                                        </p:attrNameLst>
                                      </p:cBhvr>
                                      <p:tavLst>
                                        <p:tav tm="0">
                                          <p:val>
                                            <p:fltVal val="0"/>
                                          </p:val>
                                        </p:tav>
                                        <p:tav tm="100000">
                                          <p:val>
                                            <p:strVal val="#ppt_h"/>
                                          </p:val>
                                        </p:tav>
                                      </p:tavLst>
                                    </p:anim>
                                  </p:childTnLst>
                                </p:cTn>
                              </p:par>
                            </p:childTnLst>
                          </p:cTn>
                        </p:par>
                      </p:childTnLst>
                    </p:cTn>
                  </p:par>
                  <p:par>
                    <p:cTn id="230" fill="hold">
                      <p:stCondLst>
                        <p:cond delay="indefinite"/>
                      </p:stCondLst>
                      <p:childTnLst>
                        <p:par>
                          <p:cTn id="231" fill="hold">
                            <p:stCondLst>
                              <p:cond delay="0"/>
                            </p:stCondLst>
                            <p:childTnLst>
                              <p:par>
                                <p:cTn id="232" presetID="18" presetClass="entr" presetSubtype="9" fill="hold" grpId="0" nodeType="clickEffect">
                                  <p:stCondLst>
                                    <p:cond delay="0"/>
                                  </p:stCondLst>
                                  <p:childTnLst>
                                    <p:set>
                                      <p:cBhvr>
                                        <p:cTn id="233" dur="1" fill="hold">
                                          <p:stCondLst>
                                            <p:cond delay="0"/>
                                          </p:stCondLst>
                                        </p:cTn>
                                        <p:tgtEl>
                                          <p:spTgt spid="6213"/>
                                        </p:tgtEl>
                                        <p:attrNameLst>
                                          <p:attrName>style.visibility</p:attrName>
                                        </p:attrNameLst>
                                      </p:cBhvr>
                                      <p:to>
                                        <p:strVal val="visible"/>
                                      </p:to>
                                    </p:set>
                                    <p:animEffect transition="in" filter="strips(upLeft)">
                                      <p:cBhvr>
                                        <p:cTn id="234" dur="500"/>
                                        <p:tgtEl>
                                          <p:spTgt spid="6213"/>
                                        </p:tgtEl>
                                      </p:cBhvr>
                                    </p:animEffect>
                                  </p:childTnLst>
                                </p:cTn>
                              </p:par>
                            </p:childTnLst>
                          </p:cTn>
                        </p:par>
                      </p:childTnLst>
                    </p:cTn>
                  </p:par>
                  <p:par>
                    <p:cTn id="235" fill="hold">
                      <p:stCondLst>
                        <p:cond delay="indefinite"/>
                      </p:stCondLst>
                      <p:childTnLst>
                        <p:par>
                          <p:cTn id="236" fill="hold">
                            <p:stCondLst>
                              <p:cond delay="0"/>
                            </p:stCondLst>
                            <p:childTnLst>
                              <p:par>
                                <p:cTn id="237" presetID="18" presetClass="entr" presetSubtype="9" fill="hold" grpId="0" nodeType="clickEffect">
                                  <p:stCondLst>
                                    <p:cond delay="0"/>
                                  </p:stCondLst>
                                  <p:childTnLst>
                                    <p:set>
                                      <p:cBhvr>
                                        <p:cTn id="238" dur="1" fill="hold">
                                          <p:stCondLst>
                                            <p:cond delay="0"/>
                                          </p:stCondLst>
                                        </p:cTn>
                                        <p:tgtEl>
                                          <p:spTgt spid="6214"/>
                                        </p:tgtEl>
                                        <p:attrNameLst>
                                          <p:attrName>style.visibility</p:attrName>
                                        </p:attrNameLst>
                                      </p:cBhvr>
                                      <p:to>
                                        <p:strVal val="visible"/>
                                      </p:to>
                                    </p:set>
                                    <p:animEffect transition="in" filter="strips(upLeft)">
                                      <p:cBhvr>
                                        <p:cTn id="239" dur="500"/>
                                        <p:tgtEl>
                                          <p:spTgt spid="6214"/>
                                        </p:tgtEl>
                                      </p:cBhvr>
                                    </p:animEffect>
                                  </p:childTnLst>
                                </p:cTn>
                              </p:par>
                            </p:childTnLst>
                          </p:cTn>
                        </p:par>
                      </p:childTnLst>
                    </p:cTn>
                  </p:par>
                  <p:par>
                    <p:cTn id="240" fill="hold">
                      <p:stCondLst>
                        <p:cond delay="indefinite"/>
                      </p:stCondLst>
                      <p:childTnLst>
                        <p:par>
                          <p:cTn id="241" fill="hold">
                            <p:stCondLst>
                              <p:cond delay="0"/>
                            </p:stCondLst>
                            <p:childTnLst>
                              <p:par>
                                <p:cTn id="242" presetID="18" presetClass="entr" presetSubtype="9" fill="hold" grpId="0" nodeType="clickEffect">
                                  <p:stCondLst>
                                    <p:cond delay="0"/>
                                  </p:stCondLst>
                                  <p:childTnLst>
                                    <p:set>
                                      <p:cBhvr>
                                        <p:cTn id="243" dur="1" fill="hold">
                                          <p:stCondLst>
                                            <p:cond delay="0"/>
                                          </p:stCondLst>
                                        </p:cTn>
                                        <p:tgtEl>
                                          <p:spTgt spid="6215"/>
                                        </p:tgtEl>
                                        <p:attrNameLst>
                                          <p:attrName>style.visibility</p:attrName>
                                        </p:attrNameLst>
                                      </p:cBhvr>
                                      <p:to>
                                        <p:strVal val="visible"/>
                                      </p:to>
                                    </p:set>
                                    <p:animEffect transition="in" filter="strips(upLeft)">
                                      <p:cBhvr>
                                        <p:cTn id="244" dur="500"/>
                                        <p:tgtEl>
                                          <p:spTgt spid="6215"/>
                                        </p:tgtEl>
                                      </p:cBhvr>
                                    </p:animEffect>
                                  </p:childTnLst>
                                </p:cTn>
                              </p:par>
                            </p:childTnLst>
                          </p:cTn>
                        </p:par>
                      </p:childTnLst>
                    </p:cTn>
                  </p:par>
                  <p:par>
                    <p:cTn id="245" fill="hold">
                      <p:stCondLst>
                        <p:cond delay="indefinite"/>
                      </p:stCondLst>
                      <p:childTnLst>
                        <p:par>
                          <p:cTn id="246" fill="hold">
                            <p:stCondLst>
                              <p:cond delay="0"/>
                            </p:stCondLst>
                            <p:childTnLst>
                              <p:par>
                                <p:cTn id="247" presetID="18" presetClass="entr" presetSubtype="9" fill="hold" grpId="0" nodeType="clickEffect">
                                  <p:stCondLst>
                                    <p:cond delay="0"/>
                                  </p:stCondLst>
                                  <p:childTnLst>
                                    <p:set>
                                      <p:cBhvr>
                                        <p:cTn id="248" dur="1" fill="hold">
                                          <p:stCondLst>
                                            <p:cond delay="0"/>
                                          </p:stCondLst>
                                        </p:cTn>
                                        <p:tgtEl>
                                          <p:spTgt spid="6216"/>
                                        </p:tgtEl>
                                        <p:attrNameLst>
                                          <p:attrName>style.visibility</p:attrName>
                                        </p:attrNameLst>
                                      </p:cBhvr>
                                      <p:to>
                                        <p:strVal val="visible"/>
                                      </p:to>
                                    </p:set>
                                    <p:animEffect transition="in" filter="strips(upLeft)">
                                      <p:cBhvr>
                                        <p:cTn id="249" dur="500"/>
                                        <p:tgtEl>
                                          <p:spTgt spid="6216"/>
                                        </p:tgtEl>
                                      </p:cBhvr>
                                    </p:animEffect>
                                  </p:childTnLst>
                                </p:cTn>
                              </p:par>
                            </p:childTnLst>
                          </p:cTn>
                        </p:par>
                      </p:childTnLst>
                    </p:cTn>
                  </p:par>
                  <p:par>
                    <p:cTn id="250" fill="hold">
                      <p:stCondLst>
                        <p:cond delay="indefinite"/>
                      </p:stCondLst>
                      <p:childTnLst>
                        <p:par>
                          <p:cTn id="251" fill="hold">
                            <p:stCondLst>
                              <p:cond delay="0"/>
                            </p:stCondLst>
                            <p:childTnLst>
                              <p:par>
                                <p:cTn id="252" presetID="18" presetClass="entr" presetSubtype="3" fill="hold" grpId="0" nodeType="clickEffect">
                                  <p:stCondLst>
                                    <p:cond delay="0"/>
                                  </p:stCondLst>
                                  <p:childTnLst>
                                    <p:set>
                                      <p:cBhvr>
                                        <p:cTn id="253" dur="1" fill="hold">
                                          <p:stCondLst>
                                            <p:cond delay="0"/>
                                          </p:stCondLst>
                                        </p:cTn>
                                        <p:tgtEl>
                                          <p:spTgt spid="6217"/>
                                        </p:tgtEl>
                                        <p:attrNameLst>
                                          <p:attrName>style.visibility</p:attrName>
                                        </p:attrNameLst>
                                      </p:cBhvr>
                                      <p:to>
                                        <p:strVal val="visible"/>
                                      </p:to>
                                    </p:set>
                                    <p:animEffect transition="in" filter="strips(upRight)">
                                      <p:cBhvr>
                                        <p:cTn id="254" dur="500"/>
                                        <p:tgtEl>
                                          <p:spTgt spid="6217"/>
                                        </p:tgtEl>
                                      </p:cBhvr>
                                    </p:animEffect>
                                  </p:childTnLst>
                                </p:cTn>
                              </p:par>
                            </p:childTnLst>
                          </p:cTn>
                        </p:par>
                      </p:childTnLst>
                    </p:cTn>
                  </p:par>
                  <p:par>
                    <p:cTn id="255" fill="hold">
                      <p:stCondLst>
                        <p:cond delay="indefinite"/>
                      </p:stCondLst>
                      <p:childTnLst>
                        <p:par>
                          <p:cTn id="256" fill="hold">
                            <p:stCondLst>
                              <p:cond delay="0"/>
                            </p:stCondLst>
                            <p:childTnLst>
                              <p:par>
                                <p:cTn id="257" presetID="18" presetClass="entr" presetSubtype="3" fill="hold" grpId="0" nodeType="clickEffect">
                                  <p:stCondLst>
                                    <p:cond delay="0"/>
                                  </p:stCondLst>
                                  <p:childTnLst>
                                    <p:set>
                                      <p:cBhvr>
                                        <p:cTn id="258" dur="1" fill="hold">
                                          <p:stCondLst>
                                            <p:cond delay="0"/>
                                          </p:stCondLst>
                                        </p:cTn>
                                        <p:tgtEl>
                                          <p:spTgt spid="6218"/>
                                        </p:tgtEl>
                                        <p:attrNameLst>
                                          <p:attrName>style.visibility</p:attrName>
                                        </p:attrNameLst>
                                      </p:cBhvr>
                                      <p:to>
                                        <p:strVal val="visible"/>
                                      </p:to>
                                    </p:set>
                                    <p:animEffect transition="in" filter="strips(upRight)">
                                      <p:cBhvr>
                                        <p:cTn id="259" dur="500"/>
                                        <p:tgtEl>
                                          <p:spTgt spid="6218"/>
                                        </p:tgtEl>
                                      </p:cBhvr>
                                    </p:animEffect>
                                  </p:childTnLst>
                                </p:cTn>
                              </p:par>
                            </p:childTnLst>
                          </p:cTn>
                        </p:par>
                      </p:childTnLst>
                    </p:cTn>
                  </p:par>
                  <p:par>
                    <p:cTn id="260" fill="hold">
                      <p:stCondLst>
                        <p:cond delay="indefinite"/>
                      </p:stCondLst>
                      <p:childTnLst>
                        <p:par>
                          <p:cTn id="261" fill="hold">
                            <p:stCondLst>
                              <p:cond delay="0"/>
                            </p:stCondLst>
                            <p:childTnLst>
                              <p:par>
                                <p:cTn id="262" presetID="18" presetClass="entr" presetSubtype="3" fill="hold" grpId="0" nodeType="clickEffect">
                                  <p:stCondLst>
                                    <p:cond delay="0"/>
                                  </p:stCondLst>
                                  <p:childTnLst>
                                    <p:set>
                                      <p:cBhvr>
                                        <p:cTn id="263" dur="1" fill="hold">
                                          <p:stCondLst>
                                            <p:cond delay="0"/>
                                          </p:stCondLst>
                                        </p:cTn>
                                        <p:tgtEl>
                                          <p:spTgt spid="6219"/>
                                        </p:tgtEl>
                                        <p:attrNameLst>
                                          <p:attrName>style.visibility</p:attrName>
                                        </p:attrNameLst>
                                      </p:cBhvr>
                                      <p:to>
                                        <p:strVal val="visible"/>
                                      </p:to>
                                    </p:set>
                                    <p:animEffect transition="in" filter="strips(upRight)">
                                      <p:cBhvr>
                                        <p:cTn id="264" dur="500"/>
                                        <p:tgtEl>
                                          <p:spTgt spid="6219"/>
                                        </p:tgtEl>
                                      </p:cBhvr>
                                    </p:animEffect>
                                  </p:childTnLst>
                                </p:cTn>
                              </p:par>
                            </p:childTnLst>
                          </p:cTn>
                        </p:par>
                      </p:childTnLst>
                    </p:cTn>
                  </p:par>
                  <p:par>
                    <p:cTn id="265" fill="hold">
                      <p:stCondLst>
                        <p:cond delay="indefinite"/>
                      </p:stCondLst>
                      <p:childTnLst>
                        <p:par>
                          <p:cTn id="266" fill="hold">
                            <p:stCondLst>
                              <p:cond delay="0"/>
                            </p:stCondLst>
                            <p:childTnLst>
                              <p:par>
                                <p:cTn id="267" presetID="18" presetClass="entr" presetSubtype="3" fill="hold" grpId="0" nodeType="clickEffect">
                                  <p:stCondLst>
                                    <p:cond delay="0"/>
                                  </p:stCondLst>
                                  <p:childTnLst>
                                    <p:set>
                                      <p:cBhvr>
                                        <p:cTn id="268" dur="1" fill="hold">
                                          <p:stCondLst>
                                            <p:cond delay="0"/>
                                          </p:stCondLst>
                                        </p:cTn>
                                        <p:tgtEl>
                                          <p:spTgt spid="6220"/>
                                        </p:tgtEl>
                                        <p:attrNameLst>
                                          <p:attrName>style.visibility</p:attrName>
                                        </p:attrNameLst>
                                      </p:cBhvr>
                                      <p:to>
                                        <p:strVal val="visible"/>
                                      </p:to>
                                    </p:set>
                                    <p:animEffect transition="in" filter="strips(upRight)">
                                      <p:cBhvr>
                                        <p:cTn id="269" dur="500"/>
                                        <p:tgtEl>
                                          <p:spTgt spid="6220"/>
                                        </p:tgtEl>
                                      </p:cBhvr>
                                    </p:animEffect>
                                  </p:childTnLst>
                                </p:cTn>
                              </p:par>
                            </p:childTnLst>
                          </p:cTn>
                        </p:par>
                      </p:childTnLst>
                    </p:cTn>
                  </p:par>
                  <p:par>
                    <p:cTn id="270" fill="hold">
                      <p:stCondLst>
                        <p:cond delay="indefinite"/>
                      </p:stCondLst>
                      <p:childTnLst>
                        <p:par>
                          <p:cTn id="271" fill="hold">
                            <p:stCondLst>
                              <p:cond delay="0"/>
                            </p:stCondLst>
                            <p:childTnLst>
                              <p:par>
                                <p:cTn id="272" presetID="17" presetClass="entr" presetSubtype="8" fill="hold" grpId="0" nodeType="clickEffect">
                                  <p:stCondLst>
                                    <p:cond delay="0"/>
                                  </p:stCondLst>
                                  <p:childTnLst>
                                    <p:set>
                                      <p:cBhvr>
                                        <p:cTn id="273" dur="1" fill="hold">
                                          <p:stCondLst>
                                            <p:cond delay="0"/>
                                          </p:stCondLst>
                                        </p:cTn>
                                        <p:tgtEl>
                                          <p:spTgt spid="6221"/>
                                        </p:tgtEl>
                                        <p:attrNameLst>
                                          <p:attrName>style.visibility</p:attrName>
                                        </p:attrNameLst>
                                      </p:cBhvr>
                                      <p:to>
                                        <p:strVal val="visible"/>
                                      </p:to>
                                    </p:set>
                                    <p:anim calcmode="lin" valueType="num">
                                      <p:cBhvr>
                                        <p:cTn id="274" dur="500" fill="hold"/>
                                        <p:tgtEl>
                                          <p:spTgt spid="6221"/>
                                        </p:tgtEl>
                                        <p:attrNameLst>
                                          <p:attrName>ppt_x</p:attrName>
                                        </p:attrNameLst>
                                      </p:cBhvr>
                                      <p:tavLst>
                                        <p:tav tm="0">
                                          <p:val>
                                            <p:strVal val="#ppt_x-#ppt_w/2"/>
                                          </p:val>
                                        </p:tav>
                                        <p:tav tm="100000">
                                          <p:val>
                                            <p:strVal val="#ppt_x"/>
                                          </p:val>
                                        </p:tav>
                                      </p:tavLst>
                                    </p:anim>
                                    <p:anim calcmode="lin" valueType="num">
                                      <p:cBhvr>
                                        <p:cTn id="275" dur="500" fill="hold"/>
                                        <p:tgtEl>
                                          <p:spTgt spid="6221"/>
                                        </p:tgtEl>
                                        <p:attrNameLst>
                                          <p:attrName>ppt_y</p:attrName>
                                        </p:attrNameLst>
                                      </p:cBhvr>
                                      <p:tavLst>
                                        <p:tav tm="0">
                                          <p:val>
                                            <p:strVal val="#ppt_y"/>
                                          </p:val>
                                        </p:tav>
                                        <p:tav tm="100000">
                                          <p:val>
                                            <p:strVal val="#ppt_y"/>
                                          </p:val>
                                        </p:tav>
                                      </p:tavLst>
                                    </p:anim>
                                    <p:anim calcmode="lin" valueType="num">
                                      <p:cBhvr>
                                        <p:cTn id="276" dur="500" fill="hold"/>
                                        <p:tgtEl>
                                          <p:spTgt spid="6221"/>
                                        </p:tgtEl>
                                        <p:attrNameLst>
                                          <p:attrName>ppt_w</p:attrName>
                                        </p:attrNameLst>
                                      </p:cBhvr>
                                      <p:tavLst>
                                        <p:tav tm="0">
                                          <p:val>
                                            <p:fltVal val="0"/>
                                          </p:val>
                                        </p:tav>
                                        <p:tav tm="100000">
                                          <p:val>
                                            <p:strVal val="#ppt_w"/>
                                          </p:val>
                                        </p:tav>
                                      </p:tavLst>
                                    </p:anim>
                                    <p:anim calcmode="lin" valueType="num">
                                      <p:cBhvr>
                                        <p:cTn id="277" dur="500" fill="hold"/>
                                        <p:tgtEl>
                                          <p:spTgt spid="6221"/>
                                        </p:tgtEl>
                                        <p:attrNameLst>
                                          <p:attrName>ppt_h</p:attrName>
                                        </p:attrNameLst>
                                      </p:cBhvr>
                                      <p:tavLst>
                                        <p:tav tm="0">
                                          <p:val>
                                            <p:strVal val="#ppt_h"/>
                                          </p:val>
                                        </p:tav>
                                        <p:tav tm="100000">
                                          <p:val>
                                            <p:strVal val="#ppt_h"/>
                                          </p:val>
                                        </p:tav>
                                      </p:tavLst>
                                    </p:anim>
                                  </p:childTnLst>
                                </p:cTn>
                              </p:par>
                            </p:childTnLst>
                          </p:cTn>
                        </p:par>
                      </p:childTnLst>
                    </p:cTn>
                  </p:par>
                  <p:par>
                    <p:cTn id="278" fill="hold">
                      <p:stCondLst>
                        <p:cond delay="indefinite"/>
                      </p:stCondLst>
                      <p:childTnLst>
                        <p:par>
                          <p:cTn id="279" fill="hold">
                            <p:stCondLst>
                              <p:cond delay="0"/>
                            </p:stCondLst>
                            <p:childTnLst>
                              <p:par>
                                <p:cTn id="280" presetID="17" presetClass="entr" presetSubtype="8" fill="hold" grpId="0" nodeType="clickEffect">
                                  <p:stCondLst>
                                    <p:cond delay="0"/>
                                  </p:stCondLst>
                                  <p:iterate type="wd">
                                    <p:tmPct val="100000"/>
                                  </p:iterate>
                                  <p:childTnLst>
                                    <p:set>
                                      <p:cBhvr>
                                        <p:cTn id="281" dur="1" fill="hold">
                                          <p:stCondLst>
                                            <p:cond delay="0"/>
                                          </p:stCondLst>
                                        </p:cTn>
                                        <p:tgtEl>
                                          <p:spTgt spid="6222"/>
                                        </p:tgtEl>
                                        <p:attrNameLst>
                                          <p:attrName>style.visibility</p:attrName>
                                        </p:attrNameLst>
                                      </p:cBhvr>
                                      <p:to>
                                        <p:strVal val="visible"/>
                                      </p:to>
                                    </p:set>
                                    <p:anim calcmode="lin" valueType="num">
                                      <p:cBhvr>
                                        <p:cTn id="282" dur="300" fill="hold"/>
                                        <p:tgtEl>
                                          <p:spTgt spid="6222"/>
                                        </p:tgtEl>
                                        <p:attrNameLst>
                                          <p:attrName>ppt_x</p:attrName>
                                        </p:attrNameLst>
                                      </p:cBhvr>
                                      <p:tavLst>
                                        <p:tav tm="0">
                                          <p:val>
                                            <p:strVal val="#ppt_x-#ppt_w/2"/>
                                          </p:val>
                                        </p:tav>
                                        <p:tav tm="100000">
                                          <p:val>
                                            <p:strVal val="#ppt_x"/>
                                          </p:val>
                                        </p:tav>
                                      </p:tavLst>
                                    </p:anim>
                                    <p:anim calcmode="lin" valueType="num">
                                      <p:cBhvr>
                                        <p:cTn id="283" dur="300" fill="hold"/>
                                        <p:tgtEl>
                                          <p:spTgt spid="6222"/>
                                        </p:tgtEl>
                                        <p:attrNameLst>
                                          <p:attrName>ppt_y</p:attrName>
                                        </p:attrNameLst>
                                      </p:cBhvr>
                                      <p:tavLst>
                                        <p:tav tm="0">
                                          <p:val>
                                            <p:strVal val="#ppt_y"/>
                                          </p:val>
                                        </p:tav>
                                        <p:tav tm="100000">
                                          <p:val>
                                            <p:strVal val="#ppt_y"/>
                                          </p:val>
                                        </p:tav>
                                      </p:tavLst>
                                    </p:anim>
                                    <p:anim calcmode="lin" valueType="num">
                                      <p:cBhvr>
                                        <p:cTn id="284" dur="300" fill="hold"/>
                                        <p:tgtEl>
                                          <p:spTgt spid="6222"/>
                                        </p:tgtEl>
                                        <p:attrNameLst>
                                          <p:attrName>ppt_w</p:attrName>
                                        </p:attrNameLst>
                                      </p:cBhvr>
                                      <p:tavLst>
                                        <p:tav tm="0">
                                          <p:val>
                                            <p:fltVal val="0"/>
                                          </p:val>
                                        </p:tav>
                                        <p:tav tm="100000">
                                          <p:val>
                                            <p:strVal val="#ppt_w"/>
                                          </p:val>
                                        </p:tav>
                                      </p:tavLst>
                                    </p:anim>
                                    <p:anim calcmode="lin" valueType="num">
                                      <p:cBhvr>
                                        <p:cTn id="285" dur="300" fill="hold"/>
                                        <p:tgtEl>
                                          <p:spTgt spid="6222"/>
                                        </p:tgtEl>
                                        <p:attrNameLst>
                                          <p:attrName>ppt_h</p:attrName>
                                        </p:attrNameLst>
                                      </p:cBhvr>
                                      <p:tavLst>
                                        <p:tav tm="0">
                                          <p:val>
                                            <p:strVal val="#ppt_h"/>
                                          </p:val>
                                        </p:tav>
                                        <p:tav tm="100000">
                                          <p:val>
                                            <p:strVal val="#ppt_h"/>
                                          </p:val>
                                        </p:tav>
                                      </p:tavLst>
                                    </p:anim>
                                  </p:childTnLst>
                                </p:cTn>
                              </p:par>
                            </p:childTnLst>
                          </p:cTn>
                        </p:par>
                      </p:childTnLst>
                    </p:cTn>
                  </p:par>
                  <p:par>
                    <p:cTn id="286" fill="hold">
                      <p:stCondLst>
                        <p:cond delay="indefinite"/>
                      </p:stCondLst>
                      <p:childTnLst>
                        <p:par>
                          <p:cTn id="287" fill="hold">
                            <p:stCondLst>
                              <p:cond delay="0"/>
                            </p:stCondLst>
                            <p:childTnLst>
                              <p:par>
                                <p:cTn id="288" presetID="18" presetClass="entr" presetSubtype="6" fill="hold" grpId="0" nodeType="clickEffect">
                                  <p:stCondLst>
                                    <p:cond delay="0"/>
                                  </p:stCondLst>
                                  <p:childTnLst>
                                    <p:set>
                                      <p:cBhvr>
                                        <p:cTn id="289" dur="1" fill="hold">
                                          <p:stCondLst>
                                            <p:cond delay="0"/>
                                          </p:stCondLst>
                                        </p:cTn>
                                        <p:tgtEl>
                                          <p:spTgt spid="6207"/>
                                        </p:tgtEl>
                                        <p:attrNameLst>
                                          <p:attrName>style.visibility</p:attrName>
                                        </p:attrNameLst>
                                      </p:cBhvr>
                                      <p:to>
                                        <p:strVal val="visible"/>
                                      </p:to>
                                    </p:set>
                                    <p:animEffect transition="in" filter="strips(downRight)">
                                      <p:cBhvr>
                                        <p:cTn id="290" dur="500"/>
                                        <p:tgtEl>
                                          <p:spTgt spid="6207"/>
                                        </p:tgtEl>
                                      </p:cBhvr>
                                    </p:animEffect>
                                  </p:childTnLst>
                                </p:cTn>
                              </p:par>
                            </p:childTnLst>
                          </p:cTn>
                        </p:par>
                      </p:childTnLst>
                    </p:cTn>
                  </p:par>
                  <p:par>
                    <p:cTn id="291" fill="hold">
                      <p:stCondLst>
                        <p:cond delay="indefinite"/>
                      </p:stCondLst>
                      <p:childTnLst>
                        <p:par>
                          <p:cTn id="292" fill="hold">
                            <p:stCondLst>
                              <p:cond delay="0"/>
                            </p:stCondLst>
                            <p:childTnLst>
                              <p:par>
                                <p:cTn id="293" presetID="17" presetClass="entr" presetSubtype="10" fill="hold" grpId="0" nodeType="clickEffect">
                                  <p:stCondLst>
                                    <p:cond delay="0"/>
                                  </p:stCondLst>
                                  <p:childTnLst>
                                    <p:set>
                                      <p:cBhvr>
                                        <p:cTn id="294" dur="1" fill="hold">
                                          <p:stCondLst>
                                            <p:cond delay="0"/>
                                          </p:stCondLst>
                                        </p:cTn>
                                        <p:tgtEl>
                                          <p:spTgt spid="6208"/>
                                        </p:tgtEl>
                                        <p:attrNameLst>
                                          <p:attrName>style.visibility</p:attrName>
                                        </p:attrNameLst>
                                      </p:cBhvr>
                                      <p:to>
                                        <p:strVal val="visible"/>
                                      </p:to>
                                    </p:set>
                                    <p:anim calcmode="lin" valueType="num">
                                      <p:cBhvr>
                                        <p:cTn id="295" dur="500" fill="hold"/>
                                        <p:tgtEl>
                                          <p:spTgt spid="6208"/>
                                        </p:tgtEl>
                                        <p:attrNameLst>
                                          <p:attrName>ppt_w</p:attrName>
                                        </p:attrNameLst>
                                      </p:cBhvr>
                                      <p:tavLst>
                                        <p:tav tm="0">
                                          <p:val>
                                            <p:fltVal val="0"/>
                                          </p:val>
                                        </p:tav>
                                        <p:tav tm="100000">
                                          <p:val>
                                            <p:strVal val="#ppt_w"/>
                                          </p:val>
                                        </p:tav>
                                      </p:tavLst>
                                    </p:anim>
                                    <p:anim calcmode="lin" valueType="num">
                                      <p:cBhvr>
                                        <p:cTn id="296" dur="500" fill="hold"/>
                                        <p:tgtEl>
                                          <p:spTgt spid="6208"/>
                                        </p:tgtEl>
                                        <p:attrNameLst>
                                          <p:attrName>ppt_h</p:attrName>
                                        </p:attrNameLst>
                                      </p:cBhvr>
                                      <p:tavLst>
                                        <p:tav tm="0">
                                          <p:val>
                                            <p:strVal val="#ppt_h"/>
                                          </p:val>
                                        </p:tav>
                                        <p:tav tm="100000">
                                          <p:val>
                                            <p:strVal val="#ppt_h"/>
                                          </p:val>
                                        </p:tav>
                                      </p:tavLst>
                                    </p:anim>
                                  </p:childTnLst>
                                </p:cTn>
                              </p:par>
                            </p:childTnLst>
                          </p:cTn>
                        </p:par>
                      </p:childTnLst>
                    </p:cTn>
                  </p:par>
                  <p:par>
                    <p:cTn id="297" fill="hold">
                      <p:stCondLst>
                        <p:cond delay="indefinite"/>
                      </p:stCondLst>
                      <p:childTnLst>
                        <p:par>
                          <p:cTn id="298" fill="hold">
                            <p:stCondLst>
                              <p:cond delay="0"/>
                            </p:stCondLst>
                            <p:childTnLst>
                              <p:par>
                                <p:cTn id="299" presetID="18" presetClass="entr" presetSubtype="6" fill="hold" grpId="0" nodeType="clickEffect">
                                  <p:stCondLst>
                                    <p:cond delay="0"/>
                                  </p:stCondLst>
                                  <p:childTnLst>
                                    <p:set>
                                      <p:cBhvr>
                                        <p:cTn id="300" dur="1" fill="hold">
                                          <p:stCondLst>
                                            <p:cond delay="0"/>
                                          </p:stCondLst>
                                        </p:cTn>
                                        <p:tgtEl>
                                          <p:spTgt spid="6210"/>
                                        </p:tgtEl>
                                        <p:attrNameLst>
                                          <p:attrName>style.visibility</p:attrName>
                                        </p:attrNameLst>
                                      </p:cBhvr>
                                      <p:to>
                                        <p:strVal val="visible"/>
                                      </p:to>
                                    </p:set>
                                    <p:animEffect transition="in" filter="strips(downRight)">
                                      <p:cBhvr>
                                        <p:cTn id="301" dur="500"/>
                                        <p:tgtEl>
                                          <p:spTgt spid="6210"/>
                                        </p:tgtEl>
                                      </p:cBhvr>
                                    </p:animEffect>
                                  </p:childTnLst>
                                </p:cTn>
                              </p:par>
                            </p:childTnLst>
                          </p:cTn>
                        </p:par>
                      </p:childTnLst>
                    </p:cTn>
                  </p:par>
                  <p:par>
                    <p:cTn id="302" fill="hold">
                      <p:stCondLst>
                        <p:cond delay="indefinite"/>
                      </p:stCondLst>
                      <p:childTnLst>
                        <p:par>
                          <p:cTn id="303" fill="hold">
                            <p:stCondLst>
                              <p:cond delay="0"/>
                            </p:stCondLst>
                            <p:childTnLst>
                              <p:par>
                                <p:cTn id="304" presetID="16" presetClass="entr" presetSubtype="26" fill="hold" grpId="0" nodeType="clickEffect">
                                  <p:stCondLst>
                                    <p:cond delay="0"/>
                                  </p:stCondLst>
                                  <p:childTnLst>
                                    <p:set>
                                      <p:cBhvr>
                                        <p:cTn id="305" dur="1" fill="hold">
                                          <p:stCondLst>
                                            <p:cond delay="0"/>
                                          </p:stCondLst>
                                        </p:cTn>
                                        <p:tgtEl>
                                          <p:spTgt spid="6209"/>
                                        </p:tgtEl>
                                        <p:attrNameLst>
                                          <p:attrName>style.visibility</p:attrName>
                                        </p:attrNameLst>
                                      </p:cBhvr>
                                      <p:to>
                                        <p:strVal val="visible"/>
                                      </p:to>
                                    </p:set>
                                    <p:animEffect transition="in" filter="barn(inHorizontal)">
                                      <p:cBhvr>
                                        <p:cTn id="306" dur="500"/>
                                        <p:tgtEl>
                                          <p:spTgt spid="6209"/>
                                        </p:tgtEl>
                                      </p:cBhvr>
                                    </p:animEffect>
                                  </p:childTnLst>
                                </p:cTn>
                              </p:par>
                            </p:childTnLst>
                          </p:cTn>
                        </p:par>
                      </p:childTnLst>
                    </p:cTn>
                  </p:par>
                  <p:par>
                    <p:cTn id="307" fill="hold">
                      <p:stCondLst>
                        <p:cond delay="indefinite"/>
                      </p:stCondLst>
                      <p:childTnLst>
                        <p:par>
                          <p:cTn id="308" fill="hold">
                            <p:stCondLst>
                              <p:cond delay="0"/>
                            </p:stCondLst>
                            <p:childTnLst>
                              <p:par>
                                <p:cTn id="309" presetID="18" presetClass="entr" presetSubtype="12" fill="hold" grpId="0" nodeType="clickEffect">
                                  <p:stCondLst>
                                    <p:cond delay="0"/>
                                  </p:stCondLst>
                                  <p:childTnLst>
                                    <p:set>
                                      <p:cBhvr>
                                        <p:cTn id="310" dur="1" fill="hold">
                                          <p:stCondLst>
                                            <p:cond delay="0"/>
                                          </p:stCondLst>
                                        </p:cTn>
                                        <p:tgtEl>
                                          <p:spTgt spid="6211"/>
                                        </p:tgtEl>
                                        <p:attrNameLst>
                                          <p:attrName>style.visibility</p:attrName>
                                        </p:attrNameLst>
                                      </p:cBhvr>
                                      <p:to>
                                        <p:strVal val="visible"/>
                                      </p:to>
                                    </p:set>
                                    <p:animEffect transition="in" filter="strips(downLeft)">
                                      <p:cBhvr>
                                        <p:cTn id="311" dur="500"/>
                                        <p:tgtEl>
                                          <p:spTgt spid="6211"/>
                                        </p:tgtEl>
                                      </p:cBhvr>
                                    </p:animEffect>
                                  </p:childTnLst>
                                </p:cTn>
                              </p:par>
                            </p:childTnLst>
                          </p:cTn>
                        </p:par>
                      </p:childTnLst>
                    </p:cTn>
                  </p:par>
                  <p:par>
                    <p:cTn id="312" fill="hold">
                      <p:stCondLst>
                        <p:cond delay="indefinite"/>
                      </p:stCondLst>
                      <p:childTnLst>
                        <p:par>
                          <p:cTn id="313" fill="hold">
                            <p:stCondLst>
                              <p:cond delay="0"/>
                            </p:stCondLst>
                            <p:childTnLst>
                              <p:par>
                                <p:cTn id="314" presetID="18" presetClass="entr" presetSubtype="6" fill="hold" grpId="0" nodeType="clickEffect">
                                  <p:stCondLst>
                                    <p:cond delay="0"/>
                                  </p:stCondLst>
                                  <p:childTnLst>
                                    <p:set>
                                      <p:cBhvr>
                                        <p:cTn id="315" dur="1" fill="hold">
                                          <p:stCondLst>
                                            <p:cond delay="0"/>
                                          </p:stCondLst>
                                        </p:cTn>
                                        <p:tgtEl>
                                          <p:spTgt spid="6212"/>
                                        </p:tgtEl>
                                        <p:attrNameLst>
                                          <p:attrName>style.visibility</p:attrName>
                                        </p:attrNameLst>
                                      </p:cBhvr>
                                      <p:to>
                                        <p:strVal val="visible"/>
                                      </p:to>
                                    </p:set>
                                    <p:animEffect transition="in" filter="strips(downRight)">
                                      <p:cBhvr>
                                        <p:cTn id="316" dur="500"/>
                                        <p:tgtEl>
                                          <p:spTgt spid="6212"/>
                                        </p:tgtEl>
                                      </p:cBhvr>
                                    </p:animEffect>
                                  </p:childTnLst>
                                </p:cTn>
                              </p:par>
                            </p:childTnLst>
                          </p:cTn>
                        </p:par>
                      </p:childTnLst>
                    </p:cTn>
                  </p:par>
                  <p:par>
                    <p:cTn id="317" fill="hold">
                      <p:stCondLst>
                        <p:cond delay="indefinite"/>
                      </p:stCondLst>
                      <p:childTnLst>
                        <p:par>
                          <p:cTn id="318" fill="hold">
                            <p:stCondLst>
                              <p:cond delay="0"/>
                            </p:stCondLst>
                            <p:childTnLst>
                              <p:par>
                                <p:cTn id="319" presetID="2" presetClass="entr" presetSubtype="4" fill="hold" nodeType="clickEffect">
                                  <p:stCondLst>
                                    <p:cond delay="0"/>
                                  </p:stCondLst>
                                  <p:childTnLst>
                                    <p:set>
                                      <p:cBhvr>
                                        <p:cTn id="320" dur="1" fill="hold">
                                          <p:stCondLst>
                                            <p:cond delay="0"/>
                                          </p:stCondLst>
                                        </p:cTn>
                                        <p:tgtEl>
                                          <p:spTgt spid="6229"/>
                                        </p:tgtEl>
                                        <p:attrNameLst>
                                          <p:attrName>style.visibility</p:attrName>
                                        </p:attrNameLst>
                                      </p:cBhvr>
                                      <p:to>
                                        <p:strVal val="visible"/>
                                      </p:to>
                                    </p:set>
                                    <p:anim calcmode="lin" valueType="num">
                                      <p:cBhvr additive="base">
                                        <p:cTn id="321" dur="500" fill="hold"/>
                                        <p:tgtEl>
                                          <p:spTgt spid="6229"/>
                                        </p:tgtEl>
                                        <p:attrNameLst>
                                          <p:attrName>ppt_x</p:attrName>
                                        </p:attrNameLst>
                                      </p:cBhvr>
                                      <p:tavLst>
                                        <p:tav tm="0">
                                          <p:val>
                                            <p:strVal val="#ppt_x"/>
                                          </p:val>
                                        </p:tav>
                                        <p:tav tm="100000">
                                          <p:val>
                                            <p:strVal val="#ppt_x"/>
                                          </p:val>
                                        </p:tav>
                                      </p:tavLst>
                                    </p:anim>
                                    <p:anim calcmode="lin" valueType="num">
                                      <p:cBhvr additive="base">
                                        <p:cTn id="322" dur="500" fill="hold"/>
                                        <p:tgtEl>
                                          <p:spTgt spid="6229"/>
                                        </p:tgtEl>
                                        <p:attrNameLst>
                                          <p:attrName>ppt_y</p:attrName>
                                        </p:attrNameLst>
                                      </p:cBhvr>
                                      <p:tavLst>
                                        <p:tav tm="0">
                                          <p:val>
                                            <p:strVal val="1+#ppt_h/2"/>
                                          </p:val>
                                        </p:tav>
                                        <p:tav tm="100000">
                                          <p:val>
                                            <p:strVal val="#ppt_y"/>
                                          </p:val>
                                        </p:tav>
                                      </p:tavLst>
                                    </p:anim>
                                  </p:childTnLst>
                                </p:cTn>
                              </p:par>
                            </p:childTnLst>
                          </p:cTn>
                        </p:par>
                      </p:childTnLst>
                    </p:cTn>
                  </p:par>
                  <p:par>
                    <p:cTn id="323" fill="hold">
                      <p:stCondLst>
                        <p:cond delay="indefinite"/>
                      </p:stCondLst>
                      <p:childTnLst>
                        <p:par>
                          <p:cTn id="324" fill="hold">
                            <p:stCondLst>
                              <p:cond delay="0"/>
                            </p:stCondLst>
                            <p:childTnLst>
                              <p:par>
                                <p:cTn id="325" presetID="2" presetClass="entr" presetSubtype="4" fill="hold" nodeType="clickEffect">
                                  <p:stCondLst>
                                    <p:cond delay="0"/>
                                  </p:stCondLst>
                                  <p:childTnLst>
                                    <p:set>
                                      <p:cBhvr>
                                        <p:cTn id="326" dur="1" fill="hold">
                                          <p:stCondLst>
                                            <p:cond delay="0"/>
                                          </p:stCondLst>
                                        </p:cTn>
                                        <p:tgtEl>
                                          <p:spTgt spid="6251"/>
                                        </p:tgtEl>
                                        <p:attrNameLst>
                                          <p:attrName>style.visibility</p:attrName>
                                        </p:attrNameLst>
                                      </p:cBhvr>
                                      <p:to>
                                        <p:strVal val="visible"/>
                                      </p:to>
                                    </p:set>
                                    <p:anim calcmode="lin" valueType="num">
                                      <p:cBhvr additive="base">
                                        <p:cTn id="327" dur="500" fill="hold"/>
                                        <p:tgtEl>
                                          <p:spTgt spid="6251"/>
                                        </p:tgtEl>
                                        <p:attrNameLst>
                                          <p:attrName>ppt_x</p:attrName>
                                        </p:attrNameLst>
                                      </p:cBhvr>
                                      <p:tavLst>
                                        <p:tav tm="0">
                                          <p:val>
                                            <p:strVal val="#ppt_x"/>
                                          </p:val>
                                        </p:tav>
                                        <p:tav tm="100000">
                                          <p:val>
                                            <p:strVal val="#ppt_x"/>
                                          </p:val>
                                        </p:tav>
                                      </p:tavLst>
                                    </p:anim>
                                    <p:anim calcmode="lin" valueType="num">
                                      <p:cBhvr additive="base">
                                        <p:cTn id="328" dur="500" fill="hold"/>
                                        <p:tgtEl>
                                          <p:spTgt spid="6251"/>
                                        </p:tgtEl>
                                        <p:attrNameLst>
                                          <p:attrName>ppt_y</p:attrName>
                                        </p:attrNameLst>
                                      </p:cBhvr>
                                      <p:tavLst>
                                        <p:tav tm="0">
                                          <p:val>
                                            <p:strVal val="1+#ppt_h/2"/>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2" presetClass="entr" presetSubtype="4" fill="hold" nodeType="clickEffect">
                                  <p:stCondLst>
                                    <p:cond delay="0"/>
                                  </p:stCondLst>
                                  <p:childTnLst>
                                    <p:set>
                                      <p:cBhvr>
                                        <p:cTn id="332" dur="1" fill="hold">
                                          <p:stCondLst>
                                            <p:cond delay="0"/>
                                          </p:stCondLst>
                                        </p:cTn>
                                        <p:tgtEl>
                                          <p:spTgt spid="6242"/>
                                        </p:tgtEl>
                                        <p:attrNameLst>
                                          <p:attrName>style.visibility</p:attrName>
                                        </p:attrNameLst>
                                      </p:cBhvr>
                                      <p:to>
                                        <p:strVal val="visible"/>
                                      </p:to>
                                    </p:set>
                                    <p:anim calcmode="lin" valueType="num">
                                      <p:cBhvr additive="base">
                                        <p:cTn id="333" dur="500" fill="hold"/>
                                        <p:tgtEl>
                                          <p:spTgt spid="6242"/>
                                        </p:tgtEl>
                                        <p:attrNameLst>
                                          <p:attrName>ppt_x</p:attrName>
                                        </p:attrNameLst>
                                      </p:cBhvr>
                                      <p:tavLst>
                                        <p:tav tm="0">
                                          <p:val>
                                            <p:strVal val="#ppt_x"/>
                                          </p:val>
                                        </p:tav>
                                        <p:tav tm="100000">
                                          <p:val>
                                            <p:strVal val="#ppt_x"/>
                                          </p:val>
                                        </p:tav>
                                      </p:tavLst>
                                    </p:anim>
                                    <p:anim calcmode="lin" valueType="num">
                                      <p:cBhvr additive="base">
                                        <p:cTn id="334" dur="500" fill="hold"/>
                                        <p:tgtEl>
                                          <p:spTgt spid="6242"/>
                                        </p:tgtEl>
                                        <p:attrNameLst>
                                          <p:attrName>ppt_y</p:attrName>
                                        </p:attrNameLst>
                                      </p:cBhvr>
                                      <p:tavLst>
                                        <p:tav tm="0">
                                          <p:val>
                                            <p:strVal val="1+#ppt_h/2"/>
                                          </p:val>
                                        </p:tav>
                                        <p:tav tm="100000">
                                          <p:val>
                                            <p:strVal val="#ppt_y"/>
                                          </p:val>
                                        </p:tav>
                                      </p:tavLst>
                                    </p:anim>
                                  </p:childTnLst>
                                </p:cTn>
                              </p:par>
                            </p:childTnLst>
                          </p:cTn>
                        </p:par>
                      </p:childTnLst>
                    </p:cTn>
                  </p:par>
                  <p:par>
                    <p:cTn id="335" fill="hold">
                      <p:stCondLst>
                        <p:cond delay="indefinite"/>
                      </p:stCondLst>
                      <p:childTnLst>
                        <p:par>
                          <p:cTn id="336" fill="hold">
                            <p:stCondLst>
                              <p:cond delay="0"/>
                            </p:stCondLst>
                            <p:childTnLst>
                              <p:par>
                                <p:cTn id="337" presetID="17" presetClass="entr" presetSubtype="8" fill="hold" grpId="0" nodeType="clickEffect">
                                  <p:stCondLst>
                                    <p:cond delay="0"/>
                                  </p:stCondLst>
                                  <p:childTnLst>
                                    <p:set>
                                      <p:cBhvr>
                                        <p:cTn id="338" dur="1" fill="hold">
                                          <p:stCondLst>
                                            <p:cond delay="0"/>
                                          </p:stCondLst>
                                        </p:cTn>
                                        <p:tgtEl>
                                          <p:spTgt spid="6257"/>
                                        </p:tgtEl>
                                        <p:attrNameLst>
                                          <p:attrName>style.visibility</p:attrName>
                                        </p:attrNameLst>
                                      </p:cBhvr>
                                      <p:to>
                                        <p:strVal val="visible"/>
                                      </p:to>
                                    </p:set>
                                    <p:anim calcmode="lin" valueType="num">
                                      <p:cBhvr>
                                        <p:cTn id="339" dur="500" fill="hold"/>
                                        <p:tgtEl>
                                          <p:spTgt spid="6257"/>
                                        </p:tgtEl>
                                        <p:attrNameLst>
                                          <p:attrName>ppt_x</p:attrName>
                                        </p:attrNameLst>
                                      </p:cBhvr>
                                      <p:tavLst>
                                        <p:tav tm="0">
                                          <p:val>
                                            <p:strVal val="#ppt_x-#ppt_w/2"/>
                                          </p:val>
                                        </p:tav>
                                        <p:tav tm="100000">
                                          <p:val>
                                            <p:strVal val="#ppt_x"/>
                                          </p:val>
                                        </p:tav>
                                      </p:tavLst>
                                    </p:anim>
                                    <p:anim calcmode="lin" valueType="num">
                                      <p:cBhvr>
                                        <p:cTn id="340" dur="500" fill="hold"/>
                                        <p:tgtEl>
                                          <p:spTgt spid="6257"/>
                                        </p:tgtEl>
                                        <p:attrNameLst>
                                          <p:attrName>ppt_y</p:attrName>
                                        </p:attrNameLst>
                                      </p:cBhvr>
                                      <p:tavLst>
                                        <p:tav tm="0">
                                          <p:val>
                                            <p:strVal val="#ppt_y"/>
                                          </p:val>
                                        </p:tav>
                                        <p:tav tm="100000">
                                          <p:val>
                                            <p:strVal val="#ppt_y"/>
                                          </p:val>
                                        </p:tav>
                                      </p:tavLst>
                                    </p:anim>
                                    <p:anim calcmode="lin" valueType="num">
                                      <p:cBhvr>
                                        <p:cTn id="341" dur="500" fill="hold"/>
                                        <p:tgtEl>
                                          <p:spTgt spid="6257"/>
                                        </p:tgtEl>
                                        <p:attrNameLst>
                                          <p:attrName>ppt_w</p:attrName>
                                        </p:attrNameLst>
                                      </p:cBhvr>
                                      <p:tavLst>
                                        <p:tav tm="0">
                                          <p:val>
                                            <p:fltVal val="0"/>
                                          </p:val>
                                        </p:tav>
                                        <p:tav tm="100000">
                                          <p:val>
                                            <p:strVal val="#ppt_w"/>
                                          </p:val>
                                        </p:tav>
                                      </p:tavLst>
                                    </p:anim>
                                    <p:anim calcmode="lin" valueType="num">
                                      <p:cBhvr>
                                        <p:cTn id="342" dur="500" fill="hold"/>
                                        <p:tgtEl>
                                          <p:spTgt spid="6257"/>
                                        </p:tgtEl>
                                        <p:attrNameLst>
                                          <p:attrName>ppt_h</p:attrName>
                                        </p:attrNameLst>
                                      </p:cBhvr>
                                      <p:tavLst>
                                        <p:tav tm="0">
                                          <p:val>
                                            <p:strVal val="#ppt_h"/>
                                          </p:val>
                                        </p:tav>
                                        <p:tav tm="100000">
                                          <p:val>
                                            <p:strVal val="#ppt_h"/>
                                          </p:val>
                                        </p:tav>
                                      </p:tavLst>
                                    </p:anim>
                                  </p:childTnLst>
                                </p:cTn>
                              </p:par>
                            </p:childTnLst>
                          </p:cTn>
                        </p:par>
                      </p:childTnLst>
                    </p:cTn>
                  </p:par>
                  <p:par>
                    <p:cTn id="343" fill="hold">
                      <p:stCondLst>
                        <p:cond delay="indefinite"/>
                      </p:stCondLst>
                      <p:childTnLst>
                        <p:par>
                          <p:cTn id="344" fill="hold">
                            <p:stCondLst>
                              <p:cond delay="0"/>
                            </p:stCondLst>
                            <p:childTnLst>
                              <p:par>
                                <p:cTn id="345" presetID="17" presetClass="entr" presetSubtype="8" fill="hold" grpId="0" nodeType="clickEffect">
                                  <p:stCondLst>
                                    <p:cond delay="0"/>
                                  </p:stCondLst>
                                  <p:iterate type="wd">
                                    <p:tmPct val="100000"/>
                                  </p:iterate>
                                  <p:childTnLst>
                                    <p:set>
                                      <p:cBhvr>
                                        <p:cTn id="346" dur="1" fill="hold">
                                          <p:stCondLst>
                                            <p:cond delay="0"/>
                                          </p:stCondLst>
                                        </p:cTn>
                                        <p:tgtEl>
                                          <p:spTgt spid="6258"/>
                                        </p:tgtEl>
                                        <p:attrNameLst>
                                          <p:attrName>style.visibility</p:attrName>
                                        </p:attrNameLst>
                                      </p:cBhvr>
                                      <p:to>
                                        <p:strVal val="visible"/>
                                      </p:to>
                                    </p:set>
                                    <p:anim calcmode="lin" valueType="num">
                                      <p:cBhvr>
                                        <p:cTn id="347" dur="300" fill="hold"/>
                                        <p:tgtEl>
                                          <p:spTgt spid="6258"/>
                                        </p:tgtEl>
                                        <p:attrNameLst>
                                          <p:attrName>ppt_x</p:attrName>
                                        </p:attrNameLst>
                                      </p:cBhvr>
                                      <p:tavLst>
                                        <p:tav tm="0">
                                          <p:val>
                                            <p:strVal val="#ppt_x-#ppt_w/2"/>
                                          </p:val>
                                        </p:tav>
                                        <p:tav tm="100000">
                                          <p:val>
                                            <p:strVal val="#ppt_x"/>
                                          </p:val>
                                        </p:tav>
                                      </p:tavLst>
                                    </p:anim>
                                    <p:anim calcmode="lin" valueType="num">
                                      <p:cBhvr>
                                        <p:cTn id="348" dur="300" fill="hold"/>
                                        <p:tgtEl>
                                          <p:spTgt spid="6258"/>
                                        </p:tgtEl>
                                        <p:attrNameLst>
                                          <p:attrName>ppt_y</p:attrName>
                                        </p:attrNameLst>
                                      </p:cBhvr>
                                      <p:tavLst>
                                        <p:tav tm="0">
                                          <p:val>
                                            <p:strVal val="#ppt_y"/>
                                          </p:val>
                                        </p:tav>
                                        <p:tav tm="100000">
                                          <p:val>
                                            <p:strVal val="#ppt_y"/>
                                          </p:val>
                                        </p:tav>
                                      </p:tavLst>
                                    </p:anim>
                                    <p:anim calcmode="lin" valueType="num">
                                      <p:cBhvr>
                                        <p:cTn id="349" dur="300" fill="hold"/>
                                        <p:tgtEl>
                                          <p:spTgt spid="6258"/>
                                        </p:tgtEl>
                                        <p:attrNameLst>
                                          <p:attrName>ppt_w</p:attrName>
                                        </p:attrNameLst>
                                      </p:cBhvr>
                                      <p:tavLst>
                                        <p:tav tm="0">
                                          <p:val>
                                            <p:fltVal val="0"/>
                                          </p:val>
                                        </p:tav>
                                        <p:tav tm="100000">
                                          <p:val>
                                            <p:strVal val="#ppt_w"/>
                                          </p:val>
                                        </p:tav>
                                      </p:tavLst>
                                    </p:anim>
                                    <p:anim calcmode="lin" valueType="num">
                                      <p:cBhvr>
                                        <p:cTn id="350" dur="300" fill="hold"/>
                                        <p:tgtEl>
                                          <p:spTgt spid="6258"/>
                                        </p:tgtEl>
                                        <p:attrNameLst>
                                          <p:attrName>ppt_h</p:attrName>
                                        </p:attrNameLst>
                                      </p:cBhvr>
                                      <p:tavLst>
                                        <p:tav tm="0">
                                          <p:val>
                                            <p:strVal val="#ppt_h"/>
                                          </p:val>
                                        </p:tav>
                                        <p:tav tm="100000">
                                          <p:val>
                                            <p:strVal val="#ppt_h"/>
                                          </p:val>
                                        </p:tav>
                                      </p:tavLst>
                                    </p:anim>
                                  </p:childTnLst>
                                </p:cTn>
                              </p:par>
                            </p:childTnLst>
                          </p:cTn>
                        </p:par>
                      </p:childTnLst>
                    </p:cTn>
                  </p:par>
                  <p:par>
                    <p:cTn id="351" fill="hold">
                      <p:stCondLst>
                        <p:cond delay="indefinite"/>
                      </p:stCondLst>
                      <p:childTnLst>
                        <p:par>
                          <p:cTn id="352" fill="hold">
                            <p:stCondLst>
                              <p:cond delay="0"/>
                            </p:stCondLst>
                            <p:childTnLst>
                              <p:par>
                                <p:cTn id="353" presetID="2" presetClass="entr" presetSubtype="4" fill="hold" nodeType="clickEffect">
                                  <p:stCondLst>
                                    <p:cond delay="0"/>
                                  </p:stCondLst>
                                  <p:childTnLst>
                                    <p:set>
                                      <p:cBhvr>
                                        <p:cTn id="354" dur="1" fill="hold">
                                          <p:stCondLst>
                                            <p:cond delay="0"/>
                                          </p:stCondLst>
                                        </p:cTn>
                                        <p:tgtEl>
                                          <p:spTgt spid="6235"/>
                                        </p:tgtEl>
                                        <p:attrNameLst>
                                          <p:attrName>style.visibility</p:attrName>
                                        </p:attrNameLst>
                                      </p:cBhvr>
                                      <p:to>
                                        <p:strVal val="visible"/>
                                      </p:to>
                                    </p:set>
                                    <p:anim calcmode="lin" valueType="num">
                                      <p:cBhvr additive="base">
                                        <p:cTn id="355" dur="500" fill="hold"/>
                                        <p:tgtEl>
                                          <p:spTgt spid="6235"/>
                                        </p:tgtEl>
                                        <p:attrNameLst>
                                          <p:attrName>ppt_x</p:attrName>
                                        </p:attrNameLst>
                                      </p:cBhvr>
                                      <p:tavLst>
                                        <p:tav tm="0">
                                          <p:val>
                                            <p:strVal val="#ppt_x"/>
                                          </p:val>
                                        </p:tav>
                                        <p:tav tm="100000">
                                          <p:val>
                                            <p:strVal val="#ppt_x"/>
                                          </p:val>
                                        </p:tav>
                                      </p:tavLst>
                                    </p:anim>
                                    <p:anim calcmode="lin" valueType="num">
                                      <p:cBhvr additive="base">
                                        <p:cTn id="356" dur="500" fill="hold"/>
                                        <p:tgtEl>
                                          <p:spTgt spid="6235"/>
                                        </p:tgtEl>
                                        <p:attrNameLst>
                                          <p:attrName>ppt_y</p:attrName>
                                        </p:attrNameLst>
                                      </p:cBhvr>
                                      <p:tavLst>
                                        <p:tav tm="0">
                                          <p:val>
                                            <p:strVal val="1+#ppt_h/2"/>
                                          </p:val>
                                        </p:tav>
                                        <p:tav tm="100000">
                                          <p:val>
                                            <p:strVal val="#ppt_y"/>
                                          </p:val>
                                        </p:tav>
                                      </p:tavLst>
                                    </p:anim>
                                  </p:childTnLst>
                                </p:cTn>
                              </p:par>
                            </p:childTnLst>
                          </p:cTn>
                        </p:par>
                      </p:childTnLst>
                    </p:cTn>
                  </p:par>
                  <p:par>
                    <p:cTn id="357" fill="hold">
                      <p:stCondLst>
                        <p:cond delay="indefinite"/>
                      </p:stCondLst>
                      <p:childTnLst>
                        <p:par>
                          <p:cTn id="358" fill="hold">
                            <p:stCondLst>
                              <p:cond delay="0"/>
                            </p:stCondLst>
                            <p:childTnLst>
                              <p:par>
                                <p:cTn id="359" presetID="2" presetClass="entr" presetSubtype="4" fill="hold" nodeType="clickEffect">
                                  <p:stCondLst>
                                    <p:cond delay="0"/>
                                  </p:stCondLst>
                                  <p:childTnLst>
                                    <p:set>
                                      <p:cBhvr>
                                        <p:cTn id="360" dur="1" fill="hold">
                                          <p:stCondLst>
                                            <p:cond delay="0"/>
                                          </p:stCondLst>
                                        </p:cTn>
                                        <p:tgtEl>
                                          <p:spTgt spid="6223"/>
                                        </p:tgtEl>
                                        <p:attrNameLst>
                                          <p:attrName>style.visibility</p:attrName>
                                        </p:attrNameLst>
                                      </p:cBhvr>
                                      <p:to>
                                        <p:strVal val="visible"/>
                                      </p:to>
                                    </p:set>
                                    <p:anim calcmode="lin" valueType="num">
                                      <p:cBhvr additive="base">
                                        <p:cTn id="361" dur="500" fill="hold"/>
                                        <p:tgtEl>
                                          <p:spTgt spid="6223"/>
                                        </p:tgtEl>
                                        <p:attrNameLst>
                                          <p:attrName>ppt_x</p:attrName>
                                        </p:attrNameLst>
                                      </p:cBhvr>
                                      <p:tavLst>
                                        <p:tav tm="0">
                                          <p:val>
                                            <p:strVal val="#ppt_x"/>
                                          </p:val>
                                        </p:tav>
                                        <p:tav tm="100000">
                                          <p:val>
                                            <p:strVal val="#ppt_x"/>
                                          </p:val>
                                        </p:tav>
                                      </p:tavLst>
                                    </p:anim>
                                    <p:anim calcmode="lin" valueType="num">
                                      <p:cBhvr additive="base">
                                        <p:cTn id="362" dur="500" fill="hold"/>
                                        <p:tgtEl>
                                          <p:spTgt spid="6223"/>
                                        </p:tgtEl>
                                        <p:attrNameLst>
                                          <p:attrName>ppt_y</p:attrName>
                                        </p:attrNameLst>
                                      </p:cBhvr>
                                      <p:tavLst>
                                        <p:tav tm="0">
                                          <p:val>
                                            <p:strVal val="1+#ppt_h/2"/>
                                          </p:val>
                                        </p:tav>
                                        <p:tav tm="100000">
                                          <p:val>
                                            <p:strVal val="#ppt_y"/>
                                          </p:val>
                                        </p:tav>
                                      </p:tavLst>
                                    </p:anim>
                                  </p:childTnLst>
                                </p:cTn>
                              </p:par>
                            </p:childTnLst>
                          </p:cTn>
                        </p:par>
                      </p:childTnLst>
                    </p:cTn>
                  </p:par>
                  <p:par>
                    <p:cTn id="363" fill="hold">
                      <p:stCondLst>
                        <p:cond delay="indefinite"/>
                      </p:stCondLst>
                      <p:childTnLst>
                        <p:par>
                          <p:cTn id="364" fill="hold">
                            <p:stCondLst>
                              <p:cond delay="0"/>
                            </p:stCondLst>
                            <p:childTnLst>
                              <p:par>
                                <p:cTn id="365" presetID="17" presetClass="entr" presetSubtype="8" fill="hold" grpId="0" nodeType="clickEffect">
                                  <p:stCondLst>
                                    <p:cond delay="0"/>
                                  </p:stCondLst>
                                  <p:iterate type="wd">
                                    <p:tmPct val="100000"/>
                                  </p:iterate>
                                  <p:childTnLst>
                                    <p:set>
                                      <p:cBhvr>
                                        <p:cTn id="366" dur="1" fill="hold">
                                          <p:stCondLst>
                                            <p:cond delay="0"/>
                                          </p:stCondLst>
                                        </p:cTn>
                                        <p:tgtEl>
                                          <p:spTgt spid="6259"/>
                                        </p:tgtEl>
                                        <p:attrNameLst>
                                          <p:attrName>style.visibility</p:attrName>
                                        </p:attrNameLst>
                                      </p:cBhvr>
                                      <p:to>
                                        <p:strVal val="visible"/>
                                      </p:to>
                                    </p:set>
                                    <p:anim calcmode="lin" valueType="num">
                                      <p:cBhvr>
                                        <p:cTn id="367" dur="300" fill="hold"/>
                                        <p:tgtEl>
                                          <p:spTgt spid="6259"/>
                                        </p:tgtEl>
                                        <p:attrNameLst>
                                          <p:attrName>ppt_x</p:attrName>
                                        </p:attrNameLst>
                                      </p:cBhvr>
                                      <p:tavLst>
                                        <p:tav tm="0">
                                          <p:val>
                                            <p:strVal val="#ppt_x-#ppt_w/2"/>
                                          </p:val>
                                        </p:tav>
                                        <p:tav tm="100000">
                                          <p:val>
                                            <p:strVal val="#ppt_x"/>
                                          </p:val>
                                        </p:tav>
                                      </p:tavLst>
                                    </p:anim>
                                    <p:anim calcmode="lin" valueType="num">
                                      <p:cBhvr>
                                        <p:cTn id="368" dur="300" fill="hold"/>
                                        <p:tgtEl>
                                          <p:spTgt spid="6259"/>
                                        </p:tgtEl>
                                        <p:attrNameLst>
                                          <p:attrName>ppt_y</p:attrName>
                                        </p:attrNameLst>
                                      </p:cBhvr>
                                      <p:tavLst>
                                        <p:tav tm="0">
                                          <p:val>
                                            <p:strVal val="#ppt_y"/>
                                          </p:val>
                                        </p:tav>
                                        <p:tav tm="100000">
                                          <p:val>
                                            <p:strVal val="#ppt_y"/>
                                          </p:val>
                                        </p:tav>
                                      </p:tavLst>
                                    </p:anim>
                                    <p:anim calcmode="lin" valueType="num">
                                      <p:cBhvr>
                                        <p:cTn id="369" dur="300" fill="hold"/>
                                        <p:tgtEl>
                                          <p:spTgt spid="6259"/>
                                        </p:tgtEl>
                                        <p:attrNameLst>
                                          <p:attrName>ppt_w</p:attrName>
                                        </p:attrNameLst>
                                      </p:cBhvr>
                                      <p:tavLst>
                                        <p:tav tm="0">
                                          <p:val>
                                            <p:fltVal val="0"/>
                                          </p:val>
                                        </p:tav>
                                        <p:tav tm="100000">
                                          <p:val>
                                            <p:strVal val="#ppt_w"/>
                                          </p:val>
                                        </p:tav>
                                      </p:tavLst>
                                    </p:anim>
                                    <p:anim calcmode="lin" valueType="num">
                                      <p:cBhvr>
                                        <p:cTn id="370" dur="300" fill="hold"/>
                                        <p:tgtEl>
                                          <p:spTgt spid="62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autoUpdateAnimBg="0"/>
      <p:bldP spid="6161" grpId="0" autoUpdateAnimBg="0"/>
      <p:bldP spid="6162" grpId="0" animBg="1"/>
      <p:bldP spid="6169" grpId="0" animBg="1"/>
      <p:bldP spid="6170" grpId="0" animBg="1"/>
      <p:bldP spid="6171" grpId="0" animBg="1"/>
      <p:bldP spid="6172" grpId="0" animBg="1"/>
      <p:bldP spid="6173" grpId="0" animBg="1"/>
      <p:bldP spid="6174" grpId="0" animBg="1"/>
      <p:bldP spid="6175" grpId="0" animBg="1"/>
      <p:bldP spid="6176" grpId="0" animBg="1"/>
      <p:bldP spid="6177" grpId="0" animBg="1"/>
      <p:bldP spid="6178" grpId="0" animBg="1"/>
      <p:bldP spid="6179" grpId="0" animBg="1"/>
      <p:bldP spid="6180" grpId="0" animBg="1"/>
      <p:bldP spid="6181" grpId="0" autoUpdateAnimBg="0"/>
      <p:bldP spid="6182" grpId="0" autoUpdateAnimBg="0"/>
      <p:bldP spid="6183" grpId="0" autoUpdateAnimBg="0"/>
      <p:bldP spid="6184" grpId="0" autoUpdateAnimBg="0"/>
      <p:bldP spid="6185" grpId="0" autoUpdateAnimBg="0"/>
      <p:bldP spid="6186" grpId="0" autoUpdateAnimBg="0"/>
      <p:bldP spid="6187" grpId="0" autoUpdateAnimBg="0"/>
      <p:bldP spid="6188" grpId="0" autoUpdateAnimBg="0"/>
      <p:bldP spid="6189" grpId="0" autoUpdateAnimBg="0"/>
      <p:bldP spid="6190" grpId="0" autoUpdateAnimBg="0"/>
      <p:bldP spid="6191" grpId="0" autoUpdateAnimBg="0"/>
      <p:bldP spid="6192" grpId="0" autoUpdateAnimBg="0"/>
      <p:bldP spid="6193" grpId="0" autoUpdateAnimBg="0"/>
      <p:bldP spid="6194" grpId="0" autoUpdateAnimBg="0"/>
      <p:bldP spid="6195" grpId="0" autoUpdateAnimBg="0"/>
      <p:bldP spid="6196" grpId="0" autoUpdateAnimBg="0"/>
      <p:bldP spid="6197" grpId="0" animBg="1"/>
      <p:bldP spid="6207" grpId="0" animBg="1"/>
      <p:bldP spid="6208" grpId="0" autoUpdateAnimBg="0"/>
      <p:bldP spid="6209" grpId="0" autoUpdateAnimBg="0"/>
      <p:bldP spid="6210" grpId="0" animBg="1"/>
      <p:bldP spid="6211" grpId="0" animBg="1"/>
      <p:bldP spid="6212" grpId="0" autoUpdateAnimBg="0"/>
      <p:bldP spid="6213" grpId="0" animBg="1"/>
      <p:bldP spid="6214" grpId="0" animBg="1"/>
      <p:bldP spid="6215" grpId="0" animBg="1"/>
      <p:bldP spid="6216" grpId="0" animBg="1"/>
      <p:bldP spid="6217" grpId="0" animBg="1"/>
      <p:bldP spid="6218" grpId="0" animBg="1"/>
      <p:bldP spid="6219" grpId="0" animBg="1"/>
      <p:bldP spid="6220" grpId="0" animBg="1"/>
      <p:bldP spid="6221" grpId="0" animBg="1"/>
      <p:bldP spid="6222" grpId="0" autoUpdateAnimBg="0"/>
      <p:bldP spid="6257" grpId="0" animBg="1"/>
      <p:bldP spid="6258" grpId="0" autoUpdateAnimBg="0"/>
      <p:bldP spid="625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2603500"/>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8195" name="Text Box 3"/>
          <p:cNvSpPr txBox="1">
            <a:spLocks noChangeArrowheads="1"/>
          </p:cNvSpPr>
          <p:nvPr/>
        </p:nvSpPr>
        <p:spPr bwMode="auto">
          <a:xfrm>
            <a:off x="7900988" y="2603500"/>
            <a:ext cx="404812"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8196" name="Text Box 4"/>
          <p:cNvSpPr txBox="1">
            <a:spLocks noChangeArrowheads="1"/>
          </p:cNvSpPr>
          <p:nvPr/>
        </p:nvSpPr>
        <p:spPr bwMode="auto">
          <a:xfrm>
            <a:off x="1441450" y="533400"/>
            <a:ext cx="1709738"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STANDING ON H.P</a:t>
            </a:r>
          </a:p>
          <a:p>
            <a:pPr algn="ctr"/>
            <a:r>
              <a:rPr lang="en-US" sz="1400">
                <a:latin typeface="Times New Roman" pitchFamily="18" charset="0"/>
              </a:rPr>
              <a:t>On it’s base.</a:t>
            </a:r>
          </a:p>
        </p:txBody>
      </p:sp>
      <p:sp>
        <p:nvSpPr>
          <p:cNvPr id="8197" name="Text Box 5"/>
          <p:cNvSpPr txBox="1">
            <a:spLocks noChangeArrowheads="1"/>
          </p:cNvSpPr>
          <p:nvPr/>
        </p:nvSpPr>
        <p:spPr bwMode="auto">
          <a:xfrm>
            <a:off x="3352800" y="533400"/>
            <a:ext cx="2151063"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RESTING ON H.P</a:t>
            </a:r>
          </a:p>
          <a:p>
            <a:pPr algn="ctr"/>
            <a:r>
              <a:rPr lang="en-US" sz="1400">
                <a:latin typeface="Times New Roman" pitchFamily="18" charset="0"/>
              </a:rPr>
              <a:t>On one point of base circle.</a:t>
            </a:r>
          </a:p>
        </p:txBody>
      </p:sp>
      <p:sp>
        <p:nvSpPr>
          <p:cNvPr id="8198" name="Text Box 6"/>
          <p:cNvSpPr txBox="1">
            <a:spLocks noChangeArrowheads="1"/>
          </p:cNvSpPr>
          <p:nvPr/>
        </p:nvSpPr>
        <p:spPr bwMode="auto">
          <a:xfrm>
            <a:off x="5843588" y="533400"/>
            <a:ext cx="1508125"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LYING ON H.P</a:t>
            </a:r>
          </a:p>
          <a:p>
            <a:pPr algn="ctr"/>
            <a:r>
              <a:rPr lang="en-US" sz="1400">
                <a:latin typeface="Times New Roman" pitchFamily="18" charset="0"/>
              </a:rPr>
              <a:t>On one generator. </a:t>
            </a:r>
          </a:p>
        </p:txBody>
      </p:sp>
      <p:sp>
        <p:nvSpPr>
          <p:cNvPr id="8199" name="Text Box 7"/>
          <p:cNvSpPr txBox="1">
            <a:spLocks noChangeArrowheads="1"/>
          </p:cNvSpPr>
          <p:nvPr/>
        </p:nvSpPr>
        <p:spPr bwMode="auto">
          <a:xfrm>
            <a:off x="1295400" y="990600"/>
            <a:ext cx="2046288"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perpendicular to Hp</a:t>
            </a:r>
          </a:p>
          <a:p>
            <a:pPr algn="ctr"/>
            <a:r>
              <a:rPr lang="en-US" sz="1400">
                <a:latin typeface="Times New Roman" pitchFamily="18" charset="0"/>
              </a:rPr>
              <a:t>And // to Vp.)</a:t>
            </a:r>
          </a:p>
        </p:txBody>
      </p:sp>
      <p:sp>
        <p:nvSpPr>
          <p:cNvPr id="8200" name="Text Box 8"/>
          <p:cNvSpPr txBox="1">
            <a:spLocks noChangeArrowheads="1"/>
          </p:cNvSpPr>
          <p:nvPr/>
        </p:nvSpPr>
        <p:spPr bwMode="auto">
          <a:xfrm>
            <a:off x="3581400" y="990600"/>
            <a:ext cx="1641475"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inclined to Hp</a:t>
            </a:r>
          </a:p>
          <a:p>
            <a:pPr algn="ctr"/>
            <a:r>
              <a:rPr lang="en-US" sz="1400">
                <a:latin typeface="Times New Roman" pitchFamily="18" charset="0"/>
              </a:rPr>
              <a:t>And // to Vp)</a:t>
            </a:r>
          </a:p>
        </p:txBody>
      </p:sp>
      <p:sp>
        <p:nvSpPr>
          <p:cNvPr id="8201" name="Text Box 9"/>
          <p:cNvSpPr txBox="1">
            <a:spLocks noChangeArrowheads="1"/>
          </p:cNvSpPr>
          <p:nvPr/>
        </p:nvSpPr>
        <p:spPr bwMode="auto">
          <a:xfrm>
            <a:off x="5808663" y="990600"/>
            <a:ext cx="1641475"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inclined to Hp</a:t>
            </a:r>
          </a:p>
          <a:p>
            <a:pPr algn="ctr"/>
            <a:r>
              <a:rPr lang="en-US" sz="1400">
                <a:latin typeface="Times New Roman" pitchFamily="18" charset="0"/>
              </a:rPr>
              <a:t>And // to Vp)</a:t>
            </a:r>
          </a:p>
        </p:txBody>
      </p:sp>
      <p:sp>
        <p:nvSpPr>
          <p:cNvPr id="8202" name="Line 10"/>
          <p:cNvSpPr>
            <a:spLocks noChangeShapeType="1"/>
          </p:cNvSpPr>
          <p:nvPr/>
        </p:nvSpPr>
        <p:spPr bwMode="auto">
          <a:xfrm>
            <a:off x="960438" y="2909888"/>
            <a:ext cx="7421562" cy="0"/>
          </a:xfrm>
          <a:prstGeom prst="line">
            <a:avLst/>
          </a:prstGeom>
          <a:noFill/>
          <a:ln w="9525">
            <a:solidFill>
              <a:schemeClr val="tx1"/>
            </a:solidFill>
            <a:round/>
            <a:headEnd/>
            <a:tailEnd/>
          </a:ln>
          <a:effectLst/>
        </p:spPr>
        <p:txBody>
          <a:bodyPr/>
          <a:lstStyle/>
          <a:p>
            <a:endParaRPr lang="en-US"/>
          </a:p>
        </p:txBody>
      </p:sp>
      <p:grpSp>
        <p:nvGrpSpPr>
          <p:cNvPr id="8203" name="Group 11"/>
          <p:cNvGrpSpPr>
            <a:grpSpLocks/>
          </p:cNvGrpSpPr>
          <p:nvPr/>
        </p:nvGrpSpPr>
        <p:grpSpPr bwMode="auto">
          <a:xfrm>
            <a:off x="1579563" y="1365250"/>
            <a:ext cx="1166812" cy="1647825"/>
            <a:chOff x="995" y="860"/>
            <a:chExt cx="735" cy="1038"/>
          </a:xfrm>
        </p:grpSpPr>
        <p:sp>
          <p:nvSpPr>
            <p:cNvPr id="8204" name="AutoShape 12"/>
            <p:cNvSpPr>
              <a:spLocks noChangeArrowheads="1"/>
            </p:cNvSpPr>
            <p:nvPr/>
          </p:nvSpPr>
          <p:spPr bwMode="auto">
            <a:xfrm>
              <a:off x="995" y="925"/>
              <a:ext cx="735" cy="908"/>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05" name="Line 13"/>
            <p:cNvSpPr>
              <a:spLocks noChangeShapeType="1"/>
            </p:cNvSpPr>
            <p:nvPr/>
          </p:nvSpPr>
          <p:spPr bwMode="auto">
            <a:xfrm>
              <a:off x="1363" y="860"/>
              <a:ext cx="0" cy="1038"/>
            </a:xfrm>
            <a:prstGeom prst="line">
              <a:avLst/>
            </a:prstGeom>
            <a:noFill/>
            <a:ln w="9525">
              <a:solidFill>
                <a:schemeClr val="tx1"/>
              </a:solidFill>
              <a:prstDash val="lgDashDot"/>
              <a:round/>
              <a:headEnd/>
              <a:tailEnd/>
            </a:ln>
            <a:effectLst/>
          </p:spPr>
          <p:txBody>
            <a:bodyPr/>
            <a:lstStyle/>
            <a:p>
              <a:endParaRPr lang="en-US"/>
            </a:p>
          </p:txBody>
        </p:sp>
      </p:grpSp>
      <p:grpSp>
        <p:nvGrpSpPr>
          <p:cNvPr id="8206" name="Group 14"/>
          <p:cNvGrpSpPr>
            <a:grpSpLocks/>
          </p:cNvGrpSpPr>
          <p:nvPr/>
        </p:nvGrpSpPr>
        <p:grpSpPr bwMode="auto">
          <a:xfrm>
            <a:off x="5851525" y="2052638"/>
            <a:ext cx="1647825" cy="1166812"/>
            <a:chOff x="3686" y="1293"/>
            <a:chExt cx="1038" cy="735"/>
          </a:xfrm>
        </p:grpSpPr>
        <p:sp>
          <p:nvSpPr>
            <p:cNvPr id="8207" name="AutoShape 15"/>
            <p:cNvSpPr>
              <a:spLocks noChangeArrowheads="1"/>
            </p:cNvSpPr>
            <p:nvPr/>
          </p:nvSpPr>
          <p:spPr bwMode="auto">
            <a:xfrm rot="6753509">
              <a:off x="3852" y="1206"/>
              <a:ext cx="735" cy="909"/>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08" name="Line 16"/>
            <p:cNvSpPr>
              <a:spLocks noChangeShapeType="1"/>
            </p:cNvSpPr>
            <p:nvPr/>
          </p:nvSpPr>
          <p:spPr bwMode="auto">
            <a:xfrm rot="-14888202">
              <a:off x="4204" y="1141"/>
              <a:ext cx="1" cy="1038"/>
            </a:xfrm>
            <a:prstGeom prst="line">
              <a:avLst/>
            </a:prstGeom>
            <a:noFill/>
            <a:ln w="9525">
              <a:solidFill>
                <a:schemeClr val="tx1"/>
              </a:solidFill>
              <a:prstDash val="lgDashDot"/>
              <a:round/>
              <a:headEnd/>
              <a:tailEnd/>
            </a:ln>
            <a:effectLst/>
          </p:spPr>
          <p:txBody>
            <a:bodyPr/>
            <a:lstStyle/>
            <a:p>
              <a:endParaRPr lang="en-US"/>
            </a:p>
          </p:txBody>
        </p:sp>
      </p:grpSp>
      <p:grpSp>
        <p:nvGrpSpPr>
          <p:cNvPr id="8209" name="Group 17"/>
          <p:cNvGrpSpPr>
            <a:grpSpLocks/>
          </p:cNvGrpSpPr>
          <p:nvPr/>
        </p:nvGrpSpPr>
        <p:grpSpPr bwMode="auto">
          <a:xfrm>
            <a:off x="3754438" y="1444625"/>
            <a:ext cx="1649412" cy="1168400"/>
            <a:chOff x="2365" y="910"/>
            <a:chExt cx="1039" cy="736"/>
          </a:xfrm>
        </p:grpSpPr>
        <p:sp>
          <p:nvSpPr>
            <p:cNvPr id="8210" name="AutoShape 18"/>
            <p:cNvSpPr>
              <a:spLocks noChangeArrowheads="1"/>
            </p:cNvSpPr>
            <p:nvPr/>
          </p:nvSpPr>
          <p:spPr bwMode="auto">
            <a:xfrm rot="3310215">
              <a:off x="2510" y="823"/>
              <a:ext cx="736" cy="909"/>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11" name="Line 19"/>
            <p:cNvSpPr>
              <a:spLocks noChangeShapeType="1"/>
            </p:cNvSpPr>
            <p:nvPr/>
          </p:nvSpPr>
          <p:spPr bwMode="auto">
            <a:xfrm rot="3394500">
              <a:off x="2884" y="752"/>
              <a:ext cx="1" cy="1039"/>
            </a:xfrm>
            <a:prstGeom prst="line">
              <a:avLst/>
            </a:prstGeom>
            <a:noFill/>
            <a:ln w="9525">
              <a:solidFill>
                <a:schemeClr val="tx1"/>
              </a:solidFill>
              <a:prstDash val="lgDashDot"/>
              <a:round/>
              <a:headEnd/>
              <a:tailEnd/>
            </a:ln>
            <a:effectLst/>
          </p:spPr>
          <p:txBody>
            <a:bodyPr/>
            <a:lstStyle/>
            <a:p>
              <a:endParaRPr lang="en-US"/>
            </a:p>
          </p:txBody>
        </p:sp>
      </p:grpSp>
      <p:sp>
        <p:nvSpPr>
          <p:cNvPr id="8212" name="Text Box 20"/>
          <p:cNvSpPr txBox="1">
            <a:spLocks noChangeArrowheads="1"/>
          </p:cNvSpPr>
          <p:nvPr/>
        </p:nvSpPr>
        <p:spPr bwMode="auto">
          <a:xfrm>
            <a:off x="960438" y="2911475"/>
            <a:ext cx="5321300" cy="336550"/>
          </a:xfrm>
          <a:prstGeom prst="rect">
            <a:avLst/>
          </a:prstGeom>
          <a:noFill/>
          <a:ln w="9525">
            <a:noFill/>
            <a:miter lim="800000"/>
            <a:headEnd/>
            <a:tailEnd/>
          </a:ln>
          <a:effectLst/>
        </p:spPr>
        <p:txBody>
          <a:bodyPr wrap="none">
            <a:spAutoFit/>
          </a:bodyPr>
          <a:lstStyle/>
          <a:p>
            <a:r>
              <a:rPr lang="en-US" sz="1600">
                <a:latin typeface="Times New Roman" pitchFamily="18" charset="0"/>
              </a:rPr>
              <a:t>While observing Fv, x-y line represents Horizontal Plane. (Hp)</a:t>
            </a:r>
          </a:p>
        </p:txBody>
      </p:sp>
      <p:sp>
        <p:nvSpPr>
          <p:cNvPr id="8213" name="AutoShape 21"/>
          <p:cNvSpPr>
            <a:spLocks noChangeArrowheads="1"/>
          </p:cNvSpPr>
          <p:nvPr/>
        </p:nvSpPr>
        <p:spPr bwMode="auto">
          <a:xfrm flipV="1">
            <a:off x="1579563" y="4195763"/>
            <a:ext cx="1166812" cy="144145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14" name="Line 22"/>
          <p:cNvSpPr>
            <a:spLocks noChangeShapeType="1"/>
          </p:cNvSpPr>
          <p:nvPr/>
        </p:nvSpPr>
        <p:spPr bwMode="auto">
          <a:xfrm flipV="1">
            <a:off x="960438" y="4195763"/>
            <a:ext cx="7421562" cy="0"/>
          </a:xfrm>
          <a:prstGeom prst="line">
            <a:avLst/>
          </a:prstGeom>
          <a:noFill/>
          <a:ln w="9525">
            <a:solidFill>
              <a:schemeClr val="tx1"/>
            </a:solidFill>
            <a:round/>
            <a:headEnd/>
            <a:tailEnd/>
          </a:ln>
          <a:effectLst/>
        </p:spPr>
        <p:txBody>
          <a:bodyPr/>
          <a:lstStyle/>
          <a:p>
            <a:endParaRPr lang="en-US"/>
          </a:p>
        </p:txBody>
      </p:sp>
      <p:sp>
        <p:nvSpPr>
          <p:cNvPr id="8215" name="AutoShape 23"/>
          <p:cNvSpPr>
            <a:spLocks noChangeArrowheads="1"/>
          </p:cNvSpPr>
          <p:nvPr/>
        </p:nvSpPr>
        <p:spPr bwMode="auto">
          <a:xfrm rot="18289785" flipV="1">
            <a:off x="3983832" y="4355306"/>
            <a:ext cx="1168400" cy="1443037"/>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16" name="AutoShape 24"/>
          <p:cNvSpPr>
            <a:spLocks noChangeArrowheads="1"/>
          </p:cNvSpPr>
          <p:nvPr/>
        </p:nvSpPr>
        <p:spPr bwMode="auto">
          <a:xfrm rot="14846491" flipV="1">
            <a:off x="6115050" y="3748088"/>
            <a:ext cx="1166813" cy="1443037"/>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8217" name="Line 25"/>
          <p:cNvSpPr>
            <a:spLocks noChangeShapeType="1"/>
          </p:cNvSpPr>
          <p:nvPr/>
        </p:nvSpPr>
        <p:spPr bwMode="auto">
          <a:xfrm flipV="1">
            <a:off x="2163763" y="4092575"/>
            <a:ext cx="0" cy="1647825"/>
          </a:xfrm>
          <a:prstGeom prst="line">
            <a:avLst/>
          </a:prstGeom>
          <a:noFill/>
          <a:ln w="9525">
            <a:solidFill>
              <a:schemeClr val="tx1"/>
            </a:solidFill>
            <a:prstDash val="lgDashDot"/>
            <a:round/>
            <a:headEnd/>
            <a:tailEnd/>
          </a:ln>
          <a:effectLst/>
        </p:spPr>
        <p:txBody>
          <a:bodyPr/>
          <a:lstStyle/>
          <a:p>
            <a:endParaRPr lang="en-US"/>
          </a:p>
        </p:txBody>
      </p:sp>
      <p:sp>
        <p:nvSpPr>
          <p:cNvPr id="8218" name="Line 26"/>
          <p:cNvSpPr>
            <a:spLocks noChangeShapeType="1"/>
          </p:cNvSpPr>
          <p:nvPr/>
        </p:nvSpPr>
        <p:spPr bwMode="auto">
          <a:xfrm rot="14888202" flipV="1">
            <a:off x="6674644" y="3647281"/>
            <a:ext cx="1588" cy="1647825"/>
          </a:xfrm>
          <a:prstGeom prst="line">
            <a:avLst/>
          </a:prstGeom>
          <a:noFill/>
          <a:ln w="9525">
            <a:solidFill>
              <a:schemeClr val="tx1"/>
            </a:solidFill>
            <a:prstDash val="lgDashDot"/>
            <a:round/>
            <a:headEnd/>
            <a:tailEnd/>
          </a:ln>
          <a:effectLst/>
        </p:spPr>
        <p:txBody>
          <a:bodyPr/>
          <a:lstStyle/>
          <a:p>
            <a:endParaRPr lang="en-US"/>
          </a:p>
        </p:txBody>
      </p:sp>
      <p:sp>
        <p:nvSpPr>
          <p:cNvPr id="8219" name="Line 27"/>
          <p:cNvSpPr>
            <a:spLocks noChangeShapeType="1"/>
          </p:cNvSpPr>
          <p:nvPr/>
        </p:nvSpPr>
        <p:spPr bwMode="auto">
          <a:xfrm rot="18205500" flipV="1">
            <a:off x="4578350" y="4262438"/>
            <a:ext cx="1588" cy="1649412"/>
          </a:xfrm>
          <a:prstGeom prst="line">
            <a:avLst/>
          </a:prstGeom>
          <a:noFill/>
          <a:ln w="9525">
            <a:solidFill>
              <a:schemeClr val="tx1"/>
            </a:solidFill>
            <a:prstDash val="lgDashDot"/>
            <a:round/>
            <a:headEnd/>
            <a:tailEnd/>
          </a:ln>
          <a:effectLst/>
        </p:spPr>
        <p:txBody>
          <a:bodyPr/>
          <a:lstStyle/>
          <a:p>
            <a:endParaRPr lang="en-US"/>
          </a:p>
        </p:txBody>
      </p:sp>
      <p:sp>
        <p:nvSpPr>
          <p:cNvPr id="8220" name="Text Box 28"/>
          <p:cNvSpPr txBox="1">
            <a:spLocks noChangeArrowheads="1"/>
          </p:cNvSpPr>
          <p:nvPr/>
        </p:nvSpPr>
        <p:spPr bwMode="auto">
          <a:xfrm>
            <a:off x="1371600" y="6172200"/>
            <a:ext cx="1987550"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perpendicular to Vp</a:t>
            </a:r>
          </a:p>
          <a:p>
            <a:pPr algn="ctr"/>
            <a:r>
              <a:rPr lang="en-US" sz="1400">
                <a:latin typeface="Times New Roman" pitchFamily="18" charset="0"/>
              </a:rPr>
              <a:t>And // to Hp</a:t>
            </a:r>
          </a:p>
        </p:txBody>
      </p:sp>
      <p:sp>
        <p:nvSpPr>
          <p:cNvPr id="8221" name="Text Box 29"/>
          <p:cNvSpPr txBox="1">
            <a:spLocks noChangeArrowheads="1"/>
          </p:cNvSpPr>
          <p:nvPr/>
        </p:nvSpPr>
        <p:spPr bwMode="auto">
          <a:xfrm>
            <a:off x="3657600" y="6172200"/>
            <a:ext cx="1627188"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inclined to Vp </a:t>
            </a:r>
          </a:p>
          <a:p>
            <a:pPr algn="ctr"/>
            <a:r>
              <a:rPr lang="en-US" sz="1400">
                <a:latin typeface="Times New Roman" pitchFamily="18" charset="0"/>
              </a:rPr>
              <a:t>And // to Hp</a:t>
            </a:r>
          </a:p>
        </p:txBody>
      </p:sp>
      <p:sp>
        <p:nvSpPr>
          <p:cNvPr id="8222" name="Text Box 30"/>
          <p:cNvSpPr txBox="1">
            <a:spLocks noChangeArrowheads="1"/>
          </p:cNvSpPr>
          <p:nvPr/>
        </p:nvSpPr>
        <p:spPr bwMode="auto">
          <a:xfrm>
            <a:off x="5791200" y="6172200"/>
            <a:ext cx="1582738"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Axis inclined to Vp</a:t>
            </a:r>
          </a:p>
          <a:p>
            <a:pPr algn="ctr"/>
            <a:r>
              <a:rPr lang="en-US" sz="1400">
                <a:latin typeface="Times New Roman" pitchFamily="18" charset="0"/>
              </a:rPr>
              <a:t> And // to Hp</a:t>
            </a:r>
          </a:p>
        </p:txBody>
      </p:sp>
      <p:sp>
        <p:nvSpPr>
          <p:cNvPr id="8223" name="Text Box 31"/>
          <p:cNvSpPr txBox="1">
            <a:spLocks noChangeArrowheads="1"/>
          </p:cNvSpPr>
          <p:nvPr/>
        </p:nvSpPr>
        <p:spPr bwMode="auto">
          <a:xfrm>
            <a:off x="609600" y="3886200"/>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8224" name="Text Box 32"/>
          <p:cNvSpPr txBox="1">
            <a:spLocks noChangeArrowheads="1"/>
          </p:cNvSpPr>
          <p:nvPr/>
        </p:nvSpPr>
        <p:spPr bwMode="auto">
          <a:xfrm>
            <a:off x="7924800" y="3833813"/>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8225" name="Text Box 33"/>
          <p:cNvSpPr txBox="1">
            <a:spLocks noChangeArrowheads="1"/>
          </p:cNvSpPr>
          <p:nvPr/>
        </p:nvSpPr>
        <p:spPr bwMode="auto">
          <a:xfrm>
            <a:off x="1219200" y="1752600"/>
            <a:ext cx="636588" cy="396875"/>
          </a:xfrm>
          <a:prstGeom prst="rect">
            <a:avLst/>
          </a:prstGeom>
          <a:noFill/>
          <a:ln w="9525">
            <a:noFill/>
            <a:miter lim="800000"/>
            <a:headEnd/>
            <a:tailEnd/>
          </a:ln>
          <a:effectLst/>
        </p:spPr>
        <p:txBody>
          <a:bodyPr wrap="none">
            <a:spAutoFit/>
          </a:bodyPr>
          <a:lstStyle/>
          <a:p>
            <a:r>
              <a:rPr lang="en-US" sz="2000">
                <a:latin typeface="Times New Roman" pitchFamily="18" charset="0"/>
              </a:rPr>
              <a:t>F.V.</a:t>
            </a:r>
          </a:p>
        </p:txBody>
      </p:sp>
      <p:sp>
        <p:nvSpPr>
          <p:cNvPr id="8226" name="Text Box 34"/>
          <p:cNvSpPr txBox="1">
            <a:spLocks noChangeArrowheads="1"/>
          </p:cNvSpPr>
          <p:nvPr/>
        </p:nvSpPr>
        <p:spPr bwMode="auto">
          <a:xfrm>
            <a:off x="2895600" y="1752600"/>
            <a:ext cx="636588" cy="396875"/>
          </a:xfrm>
          <a:prstGeom prst="rect">
            <a:avLst/>
          </a:prstGeom>
          <a:noFill/>
          <a:ln w="9525">
            <a:noFill/>
            <a:miter lim="800000"/>
            <a:headEnd/>
            <a:tailEnd/>
          </a:ln>
          <a:effectLst/>
        </p:spPr>
        <p:txBody>
          <a:bodyPr wrap="none">
            <a:spAutoFit/>
          </a:bodyPr>
          <a:lstStyle/>
          <a:p>
            <a:r>
              <a:rPr lang="en-US" sz="2000">
                <a:latin typeface="Times New Roman" pitchFamily="18" charset="0"/>
              </a:rPr>
              <a:t>F.V.</a:t>
            </a:r>
          </a:p>
        </p:txBody>
      </p:sp>
      <p:sp>
        <p:nvSpPr>
          <p:cNvPr id="8227" name="Text Box 35"/>
          <p:cNvSpPr txBox="1">
            <a:spLocks noChangeArrowheads="1"/>
          </p:cNvSpPr>
          <p:nvPr/>
        </p:nvSpPr>
        <p:spPr bwMode="auto">
          <a:xfrm>
            <a:off x="5486400" y="1736725"/>
            <a:ext cx="636588" cy="396875"/>
          </a:xfrm>
          <a:prstGeom prst="rect">
            <a:avLst/>
          </a:prstGeom>
          <a:noFill/>
          <a:ln w="9525">
            <a:noFill/>
            <a:miter lim="800000"/>
            <a:headEnd/>
            <a:tailEnd/>
          </a:ln>
          <a:effectLst/>
        </p:spPr>
        <p:txBody>
          <a:bodyPr wrap="none">
            <a:spAutoFit/>
          </a:bodyPr>
          <a:lstStyle/>
          <a:p>
            <a:r>
              <a:rPr lang="en-US" sz="2000">
                <a:latin typeface="Times New Roman" pitchFamily="18" charset="0"/>
              </a:rPr>
              <a:t>F.V.</a:t>
            </a:r>
          </a:p>
        </p:txBody>
      </p:sp>
      <p:sp>
        <p:nvSpPr>
          <p:cNvPr id="8228" name="Text Box 36"/>
          <p:cNvSpPr txBox="1">
            <a:spLocks noChangeArrowheads="1"/>
          </p:cNvSpPr>
          <p:nvPr/>
        </p:nvSpPr>
        <p:spPr bwMode="auto">
          <a:xfrm>
            <a:off x="1219200" y="4953000"/>
            <a:ext cx="650875" cy="396875"/>
          </a:xfrm>
          <a:prstGeom prst="rect">
            <a:avLst/>
          </a:prstGeom>
          <a:noFill/>
          <a:ln w="9525">
            <a:noFill/>
            <a:miter lim="800000"/>
            <a:headEnd/>
            <a:tailEnd/>
          </a:ln>
          <a:effectLst/>
        </p:spPr>
        <p:txBody>
          <a:bodyPr wrap="none">
            <a:spAutoFit/>
          </a:bodyPr>
          <a:lstStyle/>
          <a:p>
            <a:r>
              <a:rPr lang="en-US" sz="2000">
                <a:latin typeface="Times New Roman" pitchFamily="18" charset="0"/>
              </a:rPr>
              <a:t>T.V.</a:t>
            </a:r>
          </a:p>
        </p:txBody>
      </p:sp>
      <p:sp>
        <p:nvSpPr>
          <p:cNvPr id="8229" name="Text Box 37"/>
          <p:cNvSpPr txBox="1">
            <a:spLocks noChangeArrowheads="1"/>
          </p:cNvSpPr>
          <p:nvPr/>
        </p:nvSpPr>
        <p:spPr bwMode="auto">
          <a:xfrm>
            <a:off x="2895600" y="4953000"/>
            <a:ext cx="650875" cy="396875"/>
          </a:xfrm>
          <a:prstGeom prst="rect">
            <a:avLst/>
          </a:prstGeom>
          <a:noFill/>
          <a:ln w="9525">
            <a:noFill/>
            <a:miter lim="800000"/>
            <a:headEnd/>
            <a:tailEnd/>
          </a:ln>
          <a:effectLst/>
        </p:spPr>
        <p:txBody>
          <a:bodyPr wrap="none">
            <a:spAutoFit/>
          </a:bodyPr>
          <a:lstStyle/>
          <a:p>
            <a:r>
              <a:rPr lang="en-US" sz="2000">
                <a:latin typeface="Times New Roman" pitchFamily="18" charset="0"/>
              </a:rPr>
              <a:t>T.V.</a:t>
            </a:r>
          </a:p>
        </p:txBody>
      </p:sp>
      <p:sp>
        <p:nvSpPr>
          <p:cNvPr id="8230" name="Text Box 38"/>
          <p:cNvSpPr txBox="1">
            <a:spLocks noChangeArrowheads="1"/>
          </p:cNvSpPr>
          <p:nvPr/>
        </p:nvSpPr>
        <p:spPr bwMode="auto">
          <a:xfrm>
            <a:off x="5410200" y="4953000"/>
            <a:ext cx="650875" cy="396875"/>
          </a:xfrm>
          <a:prstGeom prst="rect">
            <a:avLst/>
          </a:prstGeom>
          <a:noFill/>
          <a:ln w="9525">
            <a:noFill/>
            <a:miter lim="800000"/>
            <a:headEnd/>
            <a:tailEnd/>
          </a:ln>
          <a:effectLst/>
        </p:spPr>
        <p:txBody>
          <a:bodyPr wrap="none">
            <a:spAutoFit/>
          </a:bodyPr>
          <a:lstStyle/>
          <a:p>
            <a:r>
              <a:rPr lang="en-US" sz="2000">
                <a:latin typeface="Times New Roman" pitchFamily="18" charset="0"/>
              </a:rPr>
              <a:t>T.V.</a:t>
            </a:r>
          </a:p>
        </p:txBody>
      </p:sp>
      <p:sp>
        <p:nvSpPr>
          <p:cNvPr id="8231" name="Text Box 39"/>
          <p:cNvSpPr txBox="1">
            <a:spLocks noChangeArrowheads="1"/>
          </p:cNvSpPr>
          <p:nvPr/>
        </p:nvSpPr>
        <p:spPr bwMode="auto">
          <a:xfrm>
            <a:off x="990600" y="3890963"/>
            <a:ext cx="5118100" cy="336550"/>
          </a:xfrm>
          <a:prstGeom prst="rect">
            <a:avLst/>
          </a:prstGeom>
          <a:noFill/>
          <a:ln w="9525">
            <a:noFill/>
            <a:miter lim="800000"/>
            <a:headEnd/>
            <a:tailEnd/>
          </a:ln>
          <a:effectLst/>
        </p:spPr>
        <p:txBody>
          <a:bodyPr wrap="none">
            <a:spAutoFit/>
          </a:bodyPr>
          <a:lstStyle/>
          <a:p>
            <a:r>
              <a:rPr lang="en-US" sz="1600">
                <a:latin typeface="Times New Roman" pitchFamily="18" charset="0"/>
              </a:rPr>
              <a:t>While observing Tv, x-y line represents Vertical Plane. (Vp)</a:t>
            </a:r>
          </a:p>
        </p:txBody>
      </p:sp>
      <p:sp>
        <p:nvSpPr>
          <p:cNvPr id="8232" name="Text Box 40"/>
          <p:cNvSpPr txBox="1">
            <a:spLocks noChangeArrowheads="1"/>
          </p:cNvSpPr>
          <p:nvPr/>
        </p:nvSpPr>
        <p:spPr bwMode="auto">
          <a:xfrm>
            <a:off x="1447800" y="5730875"/>
            <a:ext cx="1709738"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STANDING ON V.P</a:t>
            </a:r>
          </a:p>
          <a:p>
            <a:pPr algn="ctr"/>
            <a:r>
              <a:rPr lang="en-US" sz="1400">
                <a:latin typeface="Times New Roman" pitchFamily="18" charset="0"/>
              </a:rPr>
              <a:t>On it’s base.</a:t>
            </a:r>
          </a:p>
        </p:txBody>
      </p:sp>
      <p:sp>
        <p:nvSpPr>
          <p:cNvPr id="8233" name="Text Box 41"/>
          <p:cNvSpPr txBox="1">
            <a:spLocks noChangeArrowheads="1"/>
          </p:cNvSpPr>
          <p:nvPr/>
        </p:nvSpPr>
        <p:spPr bwMode="auto">
          <a:xfrm>
            <a:off x="3359150" y="5730875"/>
            <a:ext cx="2151063"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RESTING ON V.P</a:t>
            </a:r>
          </a:p>
          <a:p>
            <a:pPr algn="ctr"/>
            <a:r>
              <a:rPr lang="en-US" sz="1400">
                <a:latin typeface="Times New Roman" pitchFamily="18" charset="0"/>
              </a:rPr>
              <a:t>On one point of base circle.</a:t>
            </a:r>
          </a:p>
        </p:txBody>
      </p:sp>
      <p:sp>
        <p:nvSpPr>
          <p:cNvPr id="8234" name="Text Box 42"/>
          <p:cNvSpPr txBox="1">
            <a:spLocks noChangeArrowheads="1"/>
          </p:cNvSpPr>
          <p:nvPr/>
        </p:nvSpPr>
        <p:spPr bwMode="auto">
          <a:xfrm>
            <a:off x="5849938" y="5730875"/>
            <a:ext cx="1508125" cy="517525"/>
          </a:xfrm>
          <a:prstGeom prst="rect">
            <a:avLst/>
          </a:prstGeom>
          <a:noFill/>
          <a:ln w="9525">
            <a:noFill/>
            <a:miter lim="800000"/>
            <a:headEnd/>
            <a:tailEnd/>
          </a:ln>
          <a:effectLst/>
        </p:spPr>
        <p:txBody>
          <a:bodyPr wrap="none">
            <a:spAutoFit/>
          </a:bodyPr>
          <a:lstStyle/>
          <a:p>
            <a:pPr algn="ctr"/>
            <a:r>
              <a:rPr lang="en-US" sz="1400">
                <a:latin typeface="Times New Roman" pitchFamily="18" charset="0"/>
              </a:rPr>
              <a:t>LYING ON V.P</a:t>
            </a:r>
          </a:p>
          <a:p>
            <a:pPr algn="ctr"/>
            <a:r>
              <a:rPr lang="en-US" sz="1400">
                <a:latin typeface="Times New Roman" pitchFamily="18" charset="0"/>
              </a:rPr>
              <a:t>On one generator. </a:t>
            </a:r>
          </a:p>
        </p:txBody>
      </p:sp>
      <p:grpSp>
        <p:nvGrpSpPr>
          <p:cNvPr id="8235" name="Group 43"/>
          <p:cNvGrpSpPr>
            <a:grpSpLocks/>
          </p:cNvGrpSpPr>
          <p:nvPr/>
        </p:nvGrpSpPr>
        <p:grpSpPr bwMode="auto">
          <a:xfrm>
            <a:off x="8016875" y="46038"/>
            <a:ext cx="1096963" cy="182562"/>
            <a:chOff x="5050" y="29"/>
            <a:chExt cx="691" cy="115"/>
          </a:xfrm>
        </p:grpSpPr>
        <p:sp>
          <p:nvSpPr>
            <p:cNvPr id="8236" name="AutoShape 44">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8237" name="AutoShape 45">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8238" name="AutoShape 46">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8239" name="AutoShape 47">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8240" name="AutoShape 48">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8241" name="AutoShape 49">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 calcmode="lin" valueType="num">
                                      <p:cBhvr additive="base">
                                        <p:cTn id="7" dur="500" fill="hold"/>
                                        <p:tgtEl>
                                          <p:spTgt spid="8202"/>
                                        </p:tgtEl>
                                        <p:attrNameLst>
                                          <p:attrName>ppt_x</p:attrName>
                                        </p:attrNameLst>
                                      </p:cBhvr>
                                      <p:tavLst>
                                        <p:tav tm="0">
                                          <p:val>
                                            <p:strVal val="0-#ppt_w/2"/>
                                          </p:val>
                                        </p:tav>
                                        <p:tav tm="100000">
                                          <p:val>
                                            <p:strVal val="#ppt_x"/>
                                          </p:val>
                                        </p:tav>
                                      </p:tavLst>
                                    </p:anim>
                                    <p:anim calcmode="lin" valueType="num">
                                      <p:cBhvr additive="base">
                                        <p:cTn id="8" dur="500" fill="hold"/>
                                        <p:tgtEl>
                                          <p:spTgt spid="82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194"/>
                                        </p:tgtEl>
                                        <p:attrNameLst>
                                          <p:attrName>style.visibility</p:attrName>
                                        </p:attrNameLst>
                                      </p:cBhvr>
                                      <p:to>
                                        <p:strVal val="visible"/>
                                      </p:to>
                                    </p:set>
                                    <p:anim calcmode="lin" valueType="num">
                                      <p:cBhvr>
                                        <p:cTn id="13" dur="500" fill="hold"/>
                                        <p:tgtEl>
                                          <p:spTgt spid="8194"/>
                                        </p:tgtEl>
                                        <p:attrNameLst>
                                          <p:attrName>ppt_w</p:attrName>
                                        </p:attrNameLst>
                                      </p:cBhvr>
                                      <p:tavLst>
                                        <p:tav tm="0">
                                          <p:val>
                                            <p:fltVal val="0"/>
                                          </p:val>
                                        </p:tav>
                                        <p:tav tm="100000">
                                          <p:val>
                                            <p:strVal val="#ppt_w"/>
                                          </p:val>
                                        </p:tav>
                                      </p:tavLst>
                                    </p:anim>
                                    <p:anim calcmode="lin" valueType="num">
                                      <p:cBhvr>
                                        <p:cTn id="14" dur="500" fill="hold"/>
                                        <p:tgtEl>
                                          <p:spTgt spid="819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195"/>
                                        </p:tgtEl>
                                        <p:attrNameLst>
                                          <p:attrName>style.visibility</p:attrName>
                                        </p:attrNameLst>
                                      </p:cBhvr>
                                      <p:to>
                                        <p:strVal val="visible"/>
                                      </p:to>
                                    </p:set>
                                    <p:anim calcmode="lin" valueType="num">
                                      <p:cBhvr>
                                        <p:cTn id="19" dur="500" fill="hold"/>
                                        <p:tgtEl>
                                          <p:spTgt spid="8195"/>
                                        </p:tgtEl>
                                        <p:attrNameLst>
                                          <p:attrName>ppt_w</p:attrName>
                                        </p:attrNameLst>
                                      </p:cBhvr>
                                      <p:tavLst>
                                        <p:tav tm="0">
                                          <p:val>
                                            <p:fltVal val="0"/>
                                          </p:val>
                                        </p:tav>
                                        <p:tav tm="100000">
                                          <p:val>
                                            <p:strVal val="#ppt_w"/>
                                          </p:val>
                                        </p:tav>
                                      </p:tavLst>
                                    </p:anim>
                                    <p:anim calcmode="lin" valueType="num">
                                      <p:cBhvr>
                                        <p:cTn id="20" dur="500" fill="hold"/>
                                        <p:tgtEl>
                                          <p:spTgt spid="819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8" fill="hold" grpId="0" nodeType="clickEffect">
                                  <p:stCondLst>
                                    <p:cond delay="0"/>
                                  </p:stCondLst>
                                  <p:iterate type="wd">
                                    <p:tmPct val="100000"/>
                                  </p:iterate>
                                  <p:childTnLst>
                                    <p:set>
                                      <p:cBhvr>
                                        <p:cTn id="24" dur="1" fill="hold">
                                          <p:stCondLst>
                                            <p:cond delay="0"/>
                                          </p:stCondLst>
                                        </p:cTn>
                                        <p:tgtEl>
                                          <p:spTgt spid="8212"/>
                                        </p:tgtEl>
                                        <p:attrNameLst>
                                          <p:attrName>style.visibility</p:attrName>
                                        </p:attrNameLst>
                                      </p:cBhvr>
                                      <p:to>
                                        <p:strVal val="visible"/>
                                      </p:to>
                                    </p:set>
                                    <p:anim calcmode="lin" valueType="num">
                                      <p:cBhvr>
                                        <p:cTn id="25" dur="300" fill="hold"/>
                                        <p:tgtEl>
                                          <p:spTgt spid="8212"/>
                                        </p:tgtEl>
                                        <p:attrNameLst>
                                          <p:attrName>ppt_x</p:attrName>
                                        </p:attrNameLst>
                                      </p:cBhvr>
                                      <p:tavLst>
                                        <p:tav tm="0">
                                          <p:val>
                                            <p:strVal val="#ppt_x-#ppt_w/2"/>
                                          </p:val>
                                        </p:tav>
                                        <p:tav tm="100000">
                                          <p:val>
                                            <p:strVal val="#ppt_x"/>
                                          </p:val>
                                        </p:tav>
                                      </p:tavLst>
                                    </p:anim>
                                    <p:anim calcmode="lin" valueType="num">
                                      <p:cBhvr>
                                        <p:cTn id="26" dur="300" fill="hold"/>
                                        <p:tgtEl>
                                          <p:spTgt spid="8212"/>
                                        </p:tgtEl>
                                        <p:attrNameLst>
                                          <p:attrName>ppt_y</p:attrName>
                                        </p:attrNameLst>
                                      </p:cBhvr>
                                      <p:tavLst>
                                        <p:tav tm="0">
                                          <p:val>
                                            <p:strVal val="#ppt_y"/>
                                          </p:val>
                                        </p:tav>
                                        <p:tav tm="100000">
                                          <p:val>
                                            <p:strVal val="#ppt_y"/>
                                          </p:val>
                                        </p:tav>
                                      </p:tavLst>
                                    </p:anim>
                                    <p:anim calcmode="lin" valueType="num">
                                      <p:cBhvr>
                                        <p:cTn id="27" dur="300" fill="hold"/>
                                        <p:tgtEl>
                                          <p:spTgt spid="8212"/>
                                        </p:tgtEl>
                                        <p:attrNameLst>
                                          <p:attrName>ppt_w</p:attrName>
                                        </p:attrNameLst>
                                      </p:cBhvr>
                                      <p:tavLst>
                                        <p:tav tm="0">
                                          <p:val>
                                            <p:fltVal val="0"/>
                                          </p:val>
                                        </p:tav>
                                        <p:tav tm="100000">
                                          <p:val>
                                            <p:strVal val="#ppt_w"/>
                                          </p:val>
                                        </p:tav>
                                      </p:tavLst>
                                    </p:anim>
                                    <p:anim calcmode="lin" valueType="num">
                                      <p:cBhvr>
                                        <p:cTn id="28" dur="300" fill="hold"/>
                                        <p:tgtEl>
                                          <p:spTgt spid="8212"/>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4" fill="hold" nodeType="clickEffect">
                                  <p:stCondLst>
                                    <p:cond delay="0"/>
                                  </p:stCondLst>
                                  <p:childTnLst>
                                    <p:set>
                                      <p:cBhvr>
                                        <p:cTn id="32" dur="1" fill="hold">
                                          <p:stCondLst>
                                            <p:cond delay="0"/>
                                          </p:stCondLst>
                                        </p:cTn>
                                        <p:tgtEl>
                                          <p:spTgt spid="8203"/>
                                        </p:tgtEl>
                                        <p:attrNameLst>
                                          <p:attrName>style.visibility</p:attrName>
                                        </p:attrNameLst>
                                      </p:cBhvr>
                                      <p:to>
                                        <p:strVal val="visible"/>
                                      </p:to>
                                    </p:set>
                                    <p:anim calcmode="lin" valueType="num">
                                      <p:cBhvr>
                                        <p:cTn id="33" dur="500" fill="hold"/>
                                        <p:tgtEl>
                                          <p:spTgt spid="8203"/>
                                        </p:tgtEl>
                                        <p:attrNameLst>
                                          <p:attrName>ppt_x</p:attrName>
                                        </p:attrNameLst>
                                      </p:cBhvr>
                                      <p:tavLst>
                                        <p:tav tm="0">
                                          <p:val>
                                            <p:strVal val="#ppt_x"/>
                                          </p:val>
                                        </p:tav>
                                        <p:tav tm="100000">
                                          <p:val>
                                            <p:strVal val="#ppt_x"/>
                                          </p:val>
                                        </p:tav>
                                      </p:tavLst>
                                    </p:anim>
                                    <p:anim calcmode="lin" valueType="num">
                                      <p:cBhvr>
                                        <p:cTn id="34" dur="500" fill="hold"/>
                                        <p:tgtEl>
                                          <p:spTgt spid="8203"/>
                                        </p:tgtEl>
                                        <p:attrNameLst>
                                          <p:attrName>ppt_y</p:attrName>
                                        </p:attrNameLst>
                                      </p:cBhvr>
                                      <p:tavLst>
                                        <p:tav tm="0">
                                          <p:val>
                                            <p:strVal val="#ppt_y+#ppt_h/2"/>
                                          </p:val>
                                        </p:tav>
                                        <p:tav tm="100000">
                                          <p:val>
                                            <p:strVal val="#ppt_y"/>
                                          </p:val>
                                        </p:tav>
                                      </p:tavLst>
                                    </p:anim>
                                    <p:anim calcmode="lin" valueType="num">
                                      <p:cBhvr>
                                        <p:cTn id="35" dur="500" fill="hold"/>
                                        <p:tgtEl>
                                          <p:spTgt spid="8203"/>
                                        </p:tgtEl>
                                        <p:attrNameLst>
                                          <p:attrName>ppt_w</p:attrName>
                                        </p:attrNameLst>
                                      </p:cBhvr>
                                      <p:tavLst>
                                        <p:tav tm="0">
                                          <p:val>
                                            <p:strVal val="#ppt_w"/>
                                          </p:val>
                                        </p:tav>
                                        <p:tav tm="100000">
                                          <p:val>
                                            <p:strVal val="#ppt_w"/>
                                          </p:val>
                                        </p:tav>
                                      </p:tavLst>
                                    </p:anim>
                                    <p:anim calcmode="lin" valueType="num">
                                      <p:cBhvr>
                                        <p:cTn id="36" dur="500" fill="hold"/>
                                        <p:tgtEl>
                                          <p:spTgt spid="8203"/>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grpId="0" nodeType="clickEffect">
                                  <p:stCondLst>
                                    <p:cond delay="0"/>
                                  </p:stCondLst>
                                  <p:iterate type="wd">
                                    <p:tmPct val="100000"/>
                                  </p:iterate>
                                  <p:childTnLst>
                                    <p:set>
                                      <p:cBhvr>
                                        <p:cTn id="40" dur="1" fill="hold">
                                          <p:stCondLst>
                                            <p:cond delay="0"/>
                                          </p:stCondLst>
                                        </p:cTn>
                                        <p:tgtEl>
                                          <p:spTgt spid="8196"/>
                                        </p:tgtEl>
                                        <p:attrNameLst>
                                          <p:attrName>style.visibility</p:attrName>
                                        </p:attrNameLst>
                                      </p:cBhvr>
                                      <p:to>
                                        <p:strVal val="visible"/>
                                      </p:to>
                                    </p:set>
                                    <p:anim calcmode="lin" valueType="num">
                                      <p:cBhvr>
                                        <p:cTn id="41" dur="300" fill="hold"/>
                                        <p:tgtEl>
                                          <p:spTgt spid="8196"/>
                                        </p:tgtEl>
                                        <p:attrNameLst>
                                          <p:attrName>ppt_x</p:attrName>
                                        </p:attrNameLst>
                                      </p:cBhvr>
                                      <p:tavLst>
                                        <p:tav tm="0">
                                          <p:val>
                                            <p:strVal val="#ppt_x-#ppt_w/2"/>
                                          </p:val>
                                        </p:tav>
                                        <p:tav tm="100000">
                                          <p:val>
                                            <p:strVal val="#ppt_x"/>
                                          </p:val>
                                        </p:tav>
                                      </p:tavLst>
                                    </p:anim>
                                    <p:anim calcmode="lin" valueType="num">
                                      <p:cBhvr>
                                        <p:cTn id="42" dur="300" fill="hold"/>
                                        <p:tgtEl>
                                          <p:spTgt spid="8196"/>
                                        </p:tgtEl>
                                        <p:attrNameLst>
                                          <p:attrName>ppt_y</p:attrName>
                                        </p:attrNameLst>
                                      </p:cBhvr>
                                      <p:tavLst>
                                        <p:tav tm="0">
                                          <p:val>
                                            <p:strVal val="#ppt_y"/>
                                          </p:val>
                                        </p:tav>
                                        <p:tav tm="100000">
                                          <p:val>
                                            <p:strVal val="#ppt_y"/>
                                          </p:val>
                                        </p:tav>
                                      </p:tavLst>
                                    </p:anim>
                                    <p:anim calcmode="lin" valueType="num">
                                      <p:cBhvr>
                                        <p:cTn id="43" dur="300" fill="hold"/>
                                        <p:tgtEl>
                                          <p:spTgt spid="8196"/>
                                        </p:tgtEl>
                                        <p:attrNameLst>
                                          <p:attrName>ppt_w</p:attrName>
                                        </p:attrNameLst>
                                      </p:cBhvr>
                                      <p:tavLst>
                                        <p:tav tm="0">
                                          <p:val>
                                            <p:fltVal val="0"/>
                                          </p:val>
                                        </p:tav>
                                        <p:tav tm="100000">
                                          <p:val>
                                            <p:strVal val="#ppt_w"/>
                                          </p:val>
                                        </p:tav>
                                      </p:tavLst>
                                    </p:anim>
                                    <p:anim calcmode="lin" valueType="num">
                                      <p:cBhvr>
                                        <p:cTn id="44" dur="300" fill="hold"/>
                                        <p:tgtEl>
                                          <p:spTgt spid="8196"/>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grpId="0" nodeType="clickEffect">
                                  <p:stCondLst>
                                    <p:cond delay="0"/>
                                  </p:stCondLst>
                                  <p:iterate type="wd">
                                    <p:tmPct val="100000"/>
                                  </p:iterate>
                                  <p:childTnLst>
                                    <p:set>
                                      <p:cBhvr>
                                        <p:cTn id="48" dur="1" fill="hold">
                                          <p:stCondLst>
                                            <p:cond delay="0"/>
                                          </p:stCondLst>
                                        </p:cTn>
                                        <p:tgtEl>
                                          <p:spTgt spid="8199"/>
                                        </p:tgtEl>
                                        <p:attrNameLst>
                                          <p:attrName>style.visibility</p:attrName>
                                        </p:attrNameLst>
                                      </p:cBhvr>
                                      <p:to>
                                        <p:strVal val="visible"/>
                                      </p:to>
                                    </p:set>
                                    <p:anim calcmode="lin" valueType="num">
                                      <p:cBhvr>
                                        <p:cTn id="49" dur="300" fill="hold"/>
                                        <p:tgtEl>
                                          <p:spTgt spid="8199"/>
                                        </p:tgtEl>
                                        <p:attrNameLst>
                                          <p:attrName>ppt_x</p:attrName>
                                        </p:attrNameLst>
                                      </p:cBhvr>
                                      <p:tavLst>
                                        <p:tav tm="0">
                                          <p:val>
                                            <p:strVal val="#ppt_x-#ppt_w/2"/>
                                          </p:val>
                                        </p:tav>
                                        <p:tav tm="100000">
                                          <p:val>
                                            <p:strVal val="#ppt_x"/>
                                          </p:val>
                                        </p:tav>
                                      </p:tavLst>
                                    </p:anim>
                                    <p:anim calcmode="lin" valueType="num">
                                      <p:cBhvr>
                                        <p:cTn id="50" dur="300" fill="hold"/>
                                        <p:tgtEl>
                                          <p:spTgt spid="8199"/>
                                        </p:tgtEl>
                                        <p:attrNameLst>
                                          <p:attrName>ppt_y</p:attrName>
                                        </p:attrNameLst>
                                      </p:cBhvr>
                                      <p:tavLst>
                                        <p:tav tm="0">
                                          <p:val>
                                            <p:strVal val="#ppt_y"/>
                                          </p:val>
                                        </p:tav>
                                        <p:tav tm="100000">
                                          <p:val>
                                            <p:strVal val="#ppt_y"/>
                                          </p:val>
                                        </p:tav>
                                      </p:tavLst>
                                    </p:anim>
                                    <p:anim calcmode="lin" valueType="num">
                                      <p:cBhvr>
                                        <p:cTn id="51" dur="300" fill="hold"/>
                                        <p:tgtEl>
                                          <p:spTgt spid="8199"/>
                                        </p:tgtEl>
                                        <p:attrNameLst>
                                          <p:attrName>ppt_w</p:attrName>
                                        </p:attrNameLst>
                                      </p:cBhvr>
                                      <p:tavLst>
                                        <p:tav tm="0">
                                          <p:val>
                                            <p:fltVal val="0"/>
                                          </p:val>
                                        </p:tav>
                                        <p:tav tm="100000">
                                          <p:val>
                                            <p:strVal val="#ppt_w"/>
                                          </p:val>
                                        </p:tav>
                                      </p:tavLst>
                                    </p:anim>
                                    <p:anim calcmode="lin" valueType="num">
                                      <p:cBhvr>
                                        <p:cTn id="52" dur="300" fill="hold"/>
                                        <p:tgtEl>
                                          <p:spTgt spid="8199"/>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8225"/>
                                        </p:tgtEl>
                                        <p:attrNameLst>
                                          <p:attrName>style.visibility</p:attrName>
                                        </p:attrNameLst>
                                      </p:cBhvr>
                                      <p:to>
                                        <p:strVal val="visible"/>
                                      </p:to>
                                    </p:set>
                                    <p:anim calcmode="lin" valueType="num">
                                      <p:cBhvr additive="base">
                                        <p:cTn id="57" dur="500" fill="hold"/>
                                        <p:tgtEl>
                                          <p:spTgt spid="8225"/>
                                        </p:tgtEl>
                                        <p:attrNameLst>
                                          <p:attrName>ppt_x</p:attrName>
                                        </p:attrNameLst>
                                      </p:cBhvr>
                                      <p:tavLst>
                                        <p:tav tm="0">
                                          <p:val>
                                            <p:strVal val="0-#ppt_w/2"/>
                                          </p:val>
                                        </p:tav>
                                        <p:tav tm="100000">
                                          <p:val>
                                            <p:strVal val="#ppt_x"/>
                                          </p:val>
                                        </p:tav>
                                      </p:tavLst>
                                    </p:anim>
                                    <p:anim calcmode="lin" valueType="num">
                                      <p:cBhvr additive="base">
                                        <p:cTn id="58" dur="500" fill="hold"/>
                                        <p:tgtEl>
                                          <p:spTgt spid="8225"/>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3" fill="hold" nodeType="clickEffect">
                                  <p:stCondLst>
                                    <p:cond delay="0"/>
                                  </p:stCondLst>
                                  <p:childTnLst>
                                    <p:set>
                                      <p:cBhvr>
                                        <p:cTn id="62" dur="1" fill="hold">
                                          <p:stCondLst>
                                            <p:cond delay="0"/>
                                          </p:stCondLst>
                                        </p:cTn>
                                        <p:tgtEl>
                                          <p:spTgt spid="8209"/>
                                        </p:tgtEl>
                                        <p:attrNameLst>
                                          <p:attrName>style.visibility</p:attrName>
                                        </p:attrNameLst>
                                      </p:cBhvr>
                                      <p:to>
                                        <p:strVal val="visible"/>
                                      </p:to>
                                    </p:set>
                                    <p:animEffect transition="in" filter="strips(upRight)">
                                      <p:cBhvr>
                                        <p:cTn id="63" dur="500"/>
                                        <p:tgtEl>
                                          <p:spTgt spid="8209"/>
                                        </p:tgtEl>
                                      </p:cBhvr>
                                    </p:animEffect>
                                  </p:childTnLst>
                                </p:cTn>
                              </p:par>
                            </p:childTnLst>
                          </p:cTn>
                        </p:par>
                      </p:childTnLst>
                    </p:cTn>
                  </p:par>
                  <p:par>
                    <p:cTn id="64" fill="hold">
                      <p:stCondLst>
                        <p:cond delay="indefinite"/>
                      </p:stCondLst>
                      <p:childTnLst>
                        <p:par>
                          <p:cTn id="65" fill="hold">
                            <p:stCondLst>
                              <p:cond delay="0"/>
                            </p:stCondLst>
                            <p:childTnLst>
                              <p:par>
                                <p:cTn id="66" presetID="17" presetClass="entr" presetSubtype="8" fill="hold" grpId="0" nodeType="clickEffect">
                                  <p:stCondLst>
                                    <p:cond delay="0"/>
                                  </p:stCondLst>
                                  <p:iterate type="wd">
                                    <p:tmPct val="100000"/>
                                  </p:iterate>
                                  <p:childTnLst>
                                    <p:set>
                                      <p:cBhvr>
                                        <p:cTn id="67" dur="1" fill="hold">
                                          <p:stCondLst>
                                            <p:cond delay="0"/>
                                          </p:stCondLst>
                                        </p:cTn>
                                        <p:tgtEl>
                                          <p:spTgt spid="8197"/>
                                        </p:tgtEl>
                                        <p:attrNameLst>
                                          <p:attrName>style.visibility</p:attrName>
                                        </p:attrNameLst>
                                      </p:cBhvr>
                                      <p:to>
                                        <p:strVal val="visible"/>
                                      </p:to>
                                    </p:set>
                                    <p:anim calcmode="lin" valueType="num">
                                      <p:cBhvr>
                                        <p:cTn id="68" dur="300" fill="hold"/>
                                        <p:tgtEl>
                                          <p:spTgt spid="8197"/>
                                        </p:tgtEl>
                                        <p:attrNameLst>
                                          <p:attrName>ppt_x</p:attrName>
                                        </p:attrNameLst>
                                      </p:cBhvr>
                                      <p:tavLst>
                                        <p:tav tm="0">
                                          <p:val>
                                            <p:strVal val="#ppt_x-#ppt_w/2"/>
                                          </p:val>
                                        </p:tav>
                                        <p:tav tm="100000">
                                          <p:val>
                                            <p:strVal val="#ppt_x"/>
                                          </p:val>
                                        </p:tav>
                                      </p:tavLst>
                                    </p:anim>
                                    <p:anim calcmode="lin" valueType="num">
                                      <p:cBhvr>
                                        <p:cTn id="69" dur="300" fill="hold"/>
                                        <p:tgtEl>
                                          <p:spTgt spid="8197"/>
                                        </p:tgtEl>
                                        <p:attrNameLst>
                                          <p:attrName>ppt_y</p:attrName>
                                        </p:attrNameLst>
                                      </p:cBhvr>
                                      <p:tavLst>
                                        <p:tav tm="0">
                                          <p:val>
                                            <p:strVal val="#ppt_y"/>
                                          </p:val>
                                        </p:tav>
                                        <p:tav tm="100000">
                                          <p:val>
                                            <p:strVal val="#ppt_y"/>
                                          </p:val>
                                        </p:tav>
                                      </p:tavLst>
                                    </p:anim>
                                    <p:anim calcmode="lin" valueType="num">
                                      <p:cBhvr>
                                        <p:cTn id="70" dur="300" fill="hold"/>
                                        <p:tgtEl>
                                          <p:spTgt spid="8197"/>
                                        </p:tgtEl>
                                        <p:attrNameLst>
                                          <p:attrName>ppt_w</p:attrName>
                                        </p:attrNameLst>
                                      </p:cBhvr>
                                      <p:tavLst>
                                        <p:tav tm="0">
                                          <p:val>
                                            <p:fltVal val="0"/>
                                          </p:val>
                                        </p:tav>
                                        <p:tav tm="100000">
                                          <p:val>
                                            <p:strVal val="#ppt_w"/>
                                          </p:val>
                                        </p:tav>
                                      </p:tavLst>
                                    </p:anim>
                                    <p:anim calcmode="lin" valueType="num">
                                      <p:cBhvr>
                                        <p:cTn id="71" dur="300" fill="hold"/>
                                        <p:tgtEl>
                                          <p:spTgt spid="8197"/>
                                        </p:tgtEl>
                                        <p:attrNameLst>
                                          <p:attrName>ppt_h</p:attrName>
                                        </p:attrNameLst>
                                      </p:cBhvr>
                                      <p:tavLst>
                                        <p:tav tm="0">
                                          <p:val>
                                            <p:strVal val="#ppt_h"/>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7" presetClass="entr" presetSubtype="8" fill="hold" grpId="0" nodeType="clickEffect">
                                  <p:stCondLst>
                                    <p:cond delay="0"/>
                                  </p:stCondLst>
                                  <p:iterate type="wd">
                                    <p:tmPct val="100000"/>
                                  </p:iterate>
                                  <p:childTnLst>
                                    <p:set>
                                      <p:cBhvr>
                                        <p:cTn id="75" dur="1" fill="hold">
                                          <p:stCondLst>
                                            <p:cond delay="0"/>
                                          </p:stCondLst>
                                        </p:cTn>
                                        <p:tgtEl>
                                          <p:spTgt spid="8200"/>
                                        </p:tgtEl>
                                        <p:attrNameLst>
                                          <p:attrName>style.visibility</p:attrName>
                                        </p:attrNameLst>
                                      </p:cBhvr>
                                      <p:to>
                                        <p:strVal val="visible"/>
                                      </p:to>
                                    </p:set>
                                    <p:anim calcmode="lin" valueType="num">
                                      <p:cBhvr>
                                        <p:cTn id="76" dur="300" fill="hold"/>
                                        <p:tgtEl>
                                          <p:spTgt spid="8200"/>
                                        </p:tgtEl>
                                        <p:attrNameLst>
                                          <p:attrName>ppt_x</p:attrName>
                                        </p:attrNameLst>
                                      </p:cBhvr>
                                      <p:tavLst>
                                        <p:tav tm="0">
                                          <p:val>
                                            <p:strVal val="#ppt_x-#ppt_w/2"/>
                                          </p:val>
                                        </p:tav>
                                        <p:tav tm="100000">
                                          <p:val>
                                            <p:strVal val="#ppt_x"/>
                                          </p:val>
                                        </p:tav>
                                      </p:tavLst>
                                    </p:anim>
                                    <p:anim calcmode="lin" valueType="num">
                                      <p:cBhvr>
                                        <p:cTn id="77" dur="300" fill="hold"/>
                                        <p:tgtEl>
                                          <p:spTgt spid="8200"/>
                                        </p:tgtEl>
                                        <p:attrNameLst>
                                          <p:attrName>ppt_y</p:attrName>
                                        </p:attrNameLst>
                                      </p:cBhvr>
                                      <p:tavLst>
                                        <p:tav tm="0">
                                          <p:val>
                                            <p:strVal val="#ppt_y"/>
                                          </p:val>
                                        </p:tav>
                                        <p:tav tm="100000">
                                          <p:val>
                                            <p:strVal val="#ppt_y"/>
                                          </p:val>
                                        </p:tav>
                                      </p:tavLst>
                                    </p:anim>
                                    <p:anim calcmode="lin" valueType="num">
                                      <p:cBhvr>
                                        <p:cTn id="78" dur="300" fill="hold"/>
                                        <p:tgtEl>
                                          <p:spTgt spid="8200"/>
                                        </p:tgtEl>
                                        <p:attrNameLst>
                                          <p:attrName>ppt_w</p:attrName>
                                        </p:attrNameLst>
                                      </p:cBhvr>
                                      <p:tavLst>
                                        <p:tav tm="0">
                                          <p:val>
                                            <p:fltVal val="0"/>
                                          </p:val>
                                        </p:tav>
                                        <p:tav tm="100000">
                                          <p:val>
                                            <p:strVal val="#ppt_w"/>
                                          </p:val>
                                        </p:tav>
                                      </p:tavLst>
                                    </p:anim>
                                    <p:anim calcmode="lin" valueType="num">
                                      <p:cBhvr>
                                        <p:cTn id="79" dur="300" fill="hold"/>
                                        <p:tgtEl>
                                          <p:spTgt spid="8200"/>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8226"/>
                                        </p:tgtEl>
                                        <p:attrNameLst>
                                          <p:attrName>style.visibility</p:attrName>
                                        </p:attrNameLst>
                                      </p:cBhvr>
                                      <p:to>
                                        <p:strVal val="visible"/>
                                      </p:to>
                                    </p:set>
                                    <p:anim calcmode="lin" valueType="num">
                                      <p:cBhvr additive="base">
                                        <p:cTn id="84" dur="500" fill="hold"/>
                                        <p:tgtEl>
                                          <p:spTgt spid="8226"/>
                                        </p:tgtEl>
                                        <p:attrNameLst>
                                          <p:attrName>ppt_x</p:attrName>
                                        </p:attrNameLst>
                                      </p:cBhvr>
                                      <p:tavLst>
                                        <p:tav tm="0">
                                          <p:val>
                                            <p:strVal val="0-#ppt_w/2"/>
                                          </p:val>
                                        </p:tav>
                                        <p:tav tm="100000">
                                          <p:val>
                                            <p:strVal val="#ppt_x"/>
                                          </p:val>
                                        </p:tav>
                                      </p:tavLst>
                                    </p:anim>
                                    <p:anim calcmode="lin" valueType="num">
                                      <p:cBhvr additive="base">
                                        <p:cTn id="85" dur="500" fill="hold"/>
                                        <p:tgtEl>
                                          <p:spTgt spid="8226"/>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7" presetClass="entr" presetSubtype="8" fill="hold" nodeType="clickEffect">
                                  <p:stCondLst>
                                    <p:cond delay="0"/>
                                  </p:stCondLst>
                                  <p:childTnLst>
                                    <p:set>
                                      <p:cBhvr>
                                        <p:cTn id="89" dur="1" fill="hold">
                                          <p:stCondLst>
                                            <p:cond delay="0"/>
                                          </p:stCondLst>
                                        </p:cTn>
                                        <p:tgtEl>
                                          <p:spTgt spid="8206"/>
                                        </p:tgtEl>
                                        <p:attrNameLst>
                                          <p:attrName>style.visibility</p:attrName>
                                        </p:attrNameLst>
                                      </p:cBhvr>
                                      <p:to>
                                        <p:strVal val="visible"/>
                                      </p:to>
                                    </p:set>
                                    <p:anim calcmode="lin" valueType="num">
                                      <p:cBhvr>
                                        <p:cTn id="90" dur="500" fill="hold"/>
                                        <p:tgtEl>
                                          <p:spTgt spid="8206"/>
                                        </p:tgtEl>
                                        <p:attrNameLst>
                                          <p:attrName>ppt_x</p:attrName>
                                        </p:attrNameLst>
                                      </p:cBhvr>
                                      <p:tavLst>
                                        <p:tav tm="0">
                                          <p:val>
                                            <p:strVal val="#ppt_x-#ppt_w/2"/>
                                          </p:val>
                                        </p:tav>
                                        <p:tav tm="100000">
                                          <p:val>
                                            <p:strVal val="#ppt_x"/>
                                          </p:val>
                                        </p:tav>
                                      </p:tavLst>
                                    </p:anim>
                                    <p:anim calcmode="lin" valueType="num">
                                      <p:cBhvr>
                                        <p:cTn id="91" dur="500" fill="hold"/>
                                        <p:tgtEl>
                                          <p:spTgt spid="8206"/>
                                        </p:tgtEl>
                                        <p:attrNameLst>
                                          <p:attrName>ppt_y</p:attrName>
                                        </p:attrNameLst>
                                      </p:cBhvr>
                                      <p:tavLst>
                                        <p:tav tm="0">
                                          <p:val>
                                            <p:strVal val="#ppt_y"/>
                                          </p:val>
                                        </p:tav>
                                        <p:tav tm="100000">
                                          <p:val>
                                            <p:strVal val="#ppt_y"/>
                                          </p:val>
                                        </p:tav>
                                      </p:tavLst>
                                    </p:anim>
                                    <p:anim calcmode="lin" valueType="num">
                                      <p:cBhvr>
                                        <p:cTn id="92" dur="500" fill="hold"/>
                                        <p:tgtEl>
                                          <p:spTgt spid="8206"/>
                                        </p:tgtEl>
                                        <p:attrNameLst>
                                          <p:attrName>ppt_w</p:attrName>
                                        </p:attrNameLst>
                                      </p:cBhvr>
                                      <p:tavLst>
                                        <p:tav tm="0">
                                          <p:val>
                                            <p:fltVal val="0"/>
                                          </p:val>
                                        </p:tav>
                                        <p:tav tm="100000">
                                          <p:val>
                                            <p:strVal val="#ppt_w"/>
                                          </p:val>
                                        </p:tav>
                                      </p:tavLst>
                                    </p:anim>
                                    <p:anim calcmode="lin" valueType="num">
                                      <p:cBhvr>
                                        <p:cTn id="93" dur="500" fill="hold"/>
                                        <p:tgtEl>
                                          <p:spTgt spid="8206"/>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17" presetClass="entr" presetSubtype="8" fill="hold" grpId="0" nodeType="clickEffect">
                                  <p:stCondLst>
                                    <p:cond delay="0"/>
                                  </p:stCondLst>
                                  <p:iterate type="wd">
                                    <p:tmPct val="100000"/>
                                  </p:iterate>
                                  <p:childTnLst>
                                    <p:set>
                                      <p:cBhvr>
                                        <p:cTn id="97" dur="1" fill="hold">
                                          <p:stCondLst>
                                            <p:cond delay="0"/>
                                          </p:stCondLst>
                                        </p:cTn>
                                        <p:tgtEl>
                                          <p:spTgt spid="8198"/>
                                        </p:tgtEl>
                                        <p:attrNameLst>
                                          <p:attrName>style.visibility</p:attrName>
                                        </p:attrNameLst>
                                      </p:cBhvr>
                                      <p:to>
                                        <p:strVal val="visible"/>
                                      </p:to>
                                    </p:set>
                                    <p:anim calcmode="lin" valueType="num">
                                      <p:cBhvr>
                                        <p:cTn id="98" dur="300" fill="hold"/>
                                        <p:tgtEl>
                                          <p:spTgt spid="8198"/>
                                        </p:tgtEl>
                                        <p:attrNameLst>
                                          <p:attrName>ppt_x</p:attrName>
                                        </p:attrNameLst>
                                      </p:cBhvr>
                                      <p:tavLst>
                                        <p:tav tm="0">
                                          <p:val>
                                            <p:strVal val="#ppt_x-#ppt_w/2"/>
                                          </p:val>
                                        </p:tav>
                                        <p:tav tm="100000">
                                          <p:val>
                                            <p:strVal val="#ppt_x"/>
                                          </p:val>
                                        </p:tav>
                                      </p:tavLst>
                                    </p:anim>
                                    <p:anim calcmode="lin" valueType="num">
                                      <p:cBhvr>
                                        <p:cTn id="99" dur="300" fill="hold"/>
                                        <p:tgtEl>
                                          <p:spTgt spid="8198"/>
                                        </p:tgtEl>
                                        <p:attrNameLst>
                                          <p:attrName>ppt_y</p:attrName>
                                        </p:attrNameLst>
                                      </p:cBhvr>
                                      <p:tavLst>
                                        <p:tav tm="0">
                                          <p:val>
                                            <p:strVal val="#ppt_y"/>
                                          </p:val>
                                        </p:tav>
                                        <p:tav tm="100000">
                                          <p:val>
                                            <p:strVal val="#ppt_y"/>
                                          </p:val>
                                        </p:tav>
                                      </p:tavLst>
                                    </p:anim>
                                    <p:anim calcmode="lin" valueType="num">
                                      <p:cBhvr>
                                        <p:cTn id="100" dur="300" fill="hold"/>
                                        <p:tgtEl>
                                          <p:spTgt spid="8198"/>
                                        </p:tgtEl>
                                        <p:attrNameLst>
                                          <p:attrName>ppt_w</p:attrName>
                                        </p:attrNameLst>
                                      </p:cBhvr>
                                      <p:tavLst>
                                        <p:tav tm="0">
                                          <p:val>
                                            <p:fltVal val="0"/>
                                          </p:val>
                                        </p:tav>
                                        <p:tav tm="100000">
                                          <p:val>
                                            <p:strVal val="#ppt_w"/>
                                          </p:val>
                                        </p:tav>
                                      </p:tavLst>
                                    </p:anim>
                                    <p:anim calcmode="lin" valueType="num">
                                      <p:cBhvr>
                                        <p:cTn id="101" dur="300" fill="hold"/>
                                        <p:tgtEl>
                                          <p:spTgt spid="8198"/>
                                        </p:tgtEl>
                                        <p:attrNameLst>
                                          <p:attrName>ppt_h</p:attrName>
                                        </p:attrNameLst>
                                      </p:cBhvr>
                                      <p:tavLst>
                                        <p:tav tm="0">
                                          <p:val>
                                            <p:strVal val="#ppt_h"/>
                                          </p:val>
                                        </p:tav>
                                        <p:tav tm="100000">
                                          <p:val>
                                            <p:strVal val="#ppt_h"/>
                                          </p:val>
                                        </p:tav>
                                      </p:tavLst>
                                    </p:anim>
                                  </p:childTnLst>
                                </p:cTn>
                              </p:par>
                            </p:childTnLst>
                          </p:cTn>
                        </p:par>
                      </p:childTnLst>
                    </p:cTn>
                  </p:par>
                  <p:par>
                    <p:cTn id="102" fill="hold">
                      <p:stCondLst>
                        <p:cond delay="indefinite"/>
                      </p:stCondLst>
                      <p:childTnLst>
                        <p:par>
                          <p:cTn id="103" fill="hold">
                            <p:stCondLst>
                              <p:cond delay="0"/>
                            </p:stCondLst>
                            <p:childTnLst>
                              <p:par>
                                <p:cTn id="104" presetID="17" presetClass="entr" presetSubtype="8" fill="hold" grpId="0" nodeType="clickEffect">
                                  <p:stCondLst>
                                    <p:cond delay="0"/>
                                  </p:stCondLst>
                                  <p:iterate type="wd">
                                    <p:tmPct val="100000"/>
                                  </p:iterate>
                                  <p:childTnLst>
                                    <p:set>
                                      <p:cBhvr>
                                        <p:cTn id="105" dur="1" fill="hold">
                                          <p:stCondLst>
                                            <p:cond delay="0"/>
                                          </p:stCondLst>
                                        </p:cTn>
                                        <p:tgtEl>
                                          <p:spTgt spid="8201"/>
                                        </p:tgtEl>
                                        <p:attrNameLst>
                                          <p:attrName>style.visibility</p:attrName>
                                        </p:attrNameLst>
                                      </p:cBhvr>
                                      <p:to>
                                        <p:strVal val="visible"/>
                                      </p:to>
                                    </p:set>
                                    <p:anim calcmode="lin" valueType="num">
                                      <p:cBhvr>
                                        <p:cTn id="106" dur="300" fill="hold"/>
                                        <p:tgtEl>
                                          <p:spTgt spid="8201"/>
                                        </p:tgtEl>
                                        <p:attrNameLst>
                                          <p:attrName>ppt_x</p:attrName>
                                        </p:attrNameLst>
                                      </p:cBhvr>
                                      <p:tavLst>
                                        <p:tav tm="0">
                                          <p:val>
                                            <p:strVal val="#ppt_x-#ppt_w/2"/>
                                          </p:val>
                                        </p:tav>
                                        <p:tav tm="100000">
                                          <p:val>
                                            <p:strVal val="#ppt_x"/>
                                          </p:val>
                                        </p:tav>
                                      </p:tavLst>
                                    </p:anim>
                                    <p:anim calcmode="lin" valueType="num">
                                      <p:cBhvr>
                                        <p:cTn id="107" dur="300" fill="hold"/>
                                        <p:tgtEl>
                                          <p:spTgt spid="8201"/>
                                        </p:tgtEl>
                                        <p:attrNameLst>
                                          <p:attrName>ppt_y</p:attrName>
                                        </p:attrNameLst>
                                      </p:cBhvr>
                                      <p:tavLst>
                                        <p:tav tm="0">
                                          <p:val>
                                            <p:strVal val="#ppt_y"/>
                                          </p:val>
                                        </p:tav>
                                        <p:tav tm="100000">
                                          <p:val>
                                            <p:strVal val="#ppt_y"/>
                                          </p:val>
                                        </p:tav>
                                      </p:tavLst>
                                    </p:anim>
                                    <p:anim calcmode="lin" valueType="num">
                                      <p:cBhvr>
                                        <p:cTn id="108" dur="300" fill="hold"/>
                                        <p:tgtEl>
                                          <p:spTgt spid="8201"/>
                                        </p:tgtEl>
                                        <p:attrNameLst>
                                          <p:attrName>ppt_w</p:attrName>
                                        </p:attrNameLst>
                                      </p:cBhvr>
                                      <p:tavLst>
                                        <p:tav tm="0">
                                          <p:val>
                                            <p:fltVal val="0"/>
                                          </p:val>
                                        </p:tav>
                                        <p:tav tm="100000">
                                          <p:val>
                                            <p:strVal val="#ppt_w"/>
                                          </p:val>
                                        </p:tav>
                                      </p:tavLst>
                                    </p:anim>
                                    <p:anim calcmode="lin" valueType="num">
                                      <p:cBhvr>
                                        <p:cTn id="109" dur="300" fill="hold"/>
                                        <p:tgtEl>
                                          <p:spTgt spid="8201"/>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1" fill="hold" grpId="0" nodeType="clickEffect">
                                  <p:stCondLst>
                                    <p:cond delay="0"/>
                                  </p:stCondLst>
                                  <p:childTnLst>
                                    <p:set>
                                      <p:cBhvr>
                                        <p:cTn id="113" dur="1" fill="hold">
                                          <p:stCondLst>
                                            <p:cond delay="0"/>
                                          </p:stCondLst>
                                        </p:cTn>
                                        <p:tgtEl>
                                          <p:spTgt spid="8227"/>
                                        </p:tgtEl>
                                        <p:attrNameLst>
                                          <p:attrName>style.visibility</p:attrName>
                                        </p:attrNameLst>
                                      </p:cBhvr>
                                      <p:to>
                                        <p:strVal val="visible"/>
                                      </p:to>
                                    </p:set>
                                    <p:anim calcmode="lin" valueType="num">
                                      <p:cBhvr additive="base">
                                        <p:cTn id="114" dur="500" fill="hold"/>
                                        <p:tgtEl>
                                          <p:spTgt spid="8227"/>
                                        </p:tgtEl>
                                        <p:attrNameLst>
                                          <p:attrName>ppt_x</p:attrName>
                                        </p:attrNameLst>
                                      </p:cBhvr>
                                      <p:tavLst>
                                        <p:tav tm="0">
                                          <p:val>
                                            <p:strVal val="#ppt_x"/>
                                          </p:val>
                                        </p:tav>
                                        <p:tav tm="100000">
                                          <p:val>
                                            <p:strVal val="#ppt_x"/>
                                          </p:val>
                                        </p:tav>
                                      </p:tavLst>
                                    </p:anim>
                                    <p:anim calcmode="lin" valueType="num">
                                      <p:cBhvr additive="base">
                                        <p:cTn id="115" dur="500" fill="hold"/>
                                        <p:tgtEl>
                                          <p:spTgt spid="8227"/>
                                        </p:tgtEl>
                                        <p:attrNameLst>
                                          <p:attrName>ppt_y</p:attrName>
                                        </p:attrNameLst>
                                      </p:cBhvr>
                                      <p:tavLst>
                                        <p:tav tm="0">
                                          <p:val>
                                            <p:strVal val="0-#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8" fill="hold" grpId="0" nodeType="clickEffect">
                                  <p:stCondLst>
                                    <p:cond delay="0"/>
                                  </p:stCondLst>
                                  <p:childTnLst>
                                    <p:set>
                                      <p:cBhvr>
                                        <p:cTn id="119" dur="1" fill="hold">
                                          <p:stCondLst>
                                            <p:cond delay="0"/>
                                          </p:stCondLst>
                                        </p:cTn>
                                        <p:tgtEl>
                                          <p:spTgt spid="8214"/>
                                        </p:tgtEl>
                                        <p:attrNameLst>
                                          <p:attrName>style.visibility</p:attrName>
                                        </p:attrNameLst>
                                      </p:cBhvr>
                                      <p:to>
                                        <p:strVal val="visible"/>
                                      </p:to>
                                    </p:set>
                                    <p:anim calcmode="lin" valueType="num">
                                      <p:cBhvr additive="base">
                                        <p:cTn id="120" dur="500" fill="hold"/>
                                        <p:tgtEl>
                                          <p:spTgt spid="8214"/>
                                        </p:tgtEl>
                                        <p:attrNameLst>
                                          <p:attrName>ppt_x</p:attrName>
                                        </p:attrNameLst>
                                      </p:cBhvr>
                                      <p:tavLst>
                                        <p:tav tm="0">
                                          <p:val>
                                            <p:strVal val="0-#ppt_w/2"/>
                                          </p:val>
                                        </p:tav>
                                        <p:tav tm="100000">
                                          <p:val>
                                            <p:strVal val="#ppt_x"/>
                                          </p:val>
                                        </p:tav>
                                      </p:tavLst>
                                    </p:anim>
                                    <p:anim calcmode="lin" valueType="num">
                                      <p:cBhvr additive="base">
                                        <p:cTn id="121" dur="500" fill="hold"/>
                                        <p:tgtEl>
                                          <p:spTgt spid="8214"/>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8" fill="hold" grpId="0" nodeType="clickEffect">
                                  <p:stCondLst>
                                    <p:cond delay="0"/>
                                  </p:stCondLst>
                                  <p:childTnLst>
                                    <p:set>
                                      <p:cBhvr>
                                        <p:cTn id="125" dur="1" fill="hold">
                                          <p:stCondLst>
                                            <p:cond delay="0"/>
                                          </p:stCondLst>
                                        </p:cTn>
                                        <p:tgtEl>
                                          <p:spTgt spid="8223"/>
                                        </p:tgtEl>
                                        <p:attrNameLst>
                                          <p:attrName>style.visibility</p:attrName>
                                        </p:attrNameLst>
                                      </p:cBhvr>
                                      <p:to>
                                        <p:strVal val="visible"/>
                                      </p:to>
                                    </p:set>
                                    <p:anim calcmode="lin" valueType="num">
                                      <p:cBhvr additive="base">
                                        <p:cTn id="126" dur="500" fill="hold"/>
                                        <p:tgtEl>
                                          <p:spTgt spid="8223"/>
                                        </p:tgtEl>
                                        <p:attrNameLst>
                                          <p:attrName>ppt_x</p:attrName>
                                        </p:attrNameLst>
                                      </p:cBhvr>
                                      <p:tavLst>
                                        <p:tav tm="0">
                                          <p:val>
                                            <p:strVal val="0-#ppt_w/2"/>
                                          </p:val>
                                        </p:tav>
                                        <p:tav tm="100000">
                                          <p:val>
                                            <p:strVal val="#ppt_x"/>
                                          </p:val>
                                        </p:tav>
                                      </p:tavLst>
                                    </p:anim>
                                    <p:anim calcmode="lin" valueType="num">
                                      <p:cBhvr additive="base">
                                        <p:cTn id="127" dur="500" fill="hold"/>
                                        <p:tgtEl>
                                          <p:spTgt spid="8223"/>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8" fill="hold" grpId="0" nodeType="clickEffect">
                                  <p:stCondLst>
                                    <p:cond delay="0"/>
                                  </p:stCondLst>
                                  <p:childTnLst>
                                    <p:set>
                                      <p:cBhvr>
                                        <p:cTn id="131" dur="1" fill="hold">
                                          <p:stCondLst>
                                            <p:cond delay="0"/>
                                          </p:stCondLst>
                                        </p:cTn>
                                        <p:tgtEl>
                                          <p:spTgt spid="8224"/>
                                        </p:tgtEl>
                                        <p:attrNameLst>
                                          <p:attrName>style.visibility</p:attrName>
                                        </p:attrNameLst>
                                      </p:cBhvr>
                                      <p:to>
                                        <p:strVal val="visible"/>
                                      </p:to>
                                    </p:set>
                                    <p:anim calcmode="lin" valueType="num">
                                      <p:cBhvr additive="base">
                                        <p:cTn id="132" dur="500" fill="hold"/>
                                        <p:tgtEl>
                                          <p:spTgt spid="8224"/>
                                        </p:tgtEl>
                                        <p:attrNameLst>
                                          <p:attrName>ppt_x</p:attrName>
                                        </p:attrNameLst>
                                      </p:cBhvr>
                                      <p:tavLst>
                                        <p:tav tm="0">
                                          <p:val>
                                            <p:strVal val="0-#ppt_w/2"/>
                                          </p:val>
                                        </p:tav>
                                        <p:tav tm="100000">
                                          <p:val>
                                            <p:strVal val="#ppt_x"/>
                                          </p:val>
                                        </p:tav>
                                      </p:tavLst>
                                    </p:anim>
                                    <p:anim calcmode="lin" valueType="num">
                                      <p:cBhvr additive="base">
                                        <p:cTn id="133" dur="500" fill="hold"/>
                                        <p:tgtEl>
                                          <p:spTgt spid="8224"/>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17" presetClass="entr" presetSubtype="8" fill="hold" grpId="0" nodeType="clickEffect">
                                  <p:stCondLst>
                                    <p:cond delay="0"/>
                                  </p:stCondLst>
                                  <p:iterate type="wd">
                                    <p:tmPct val="100000"/>
                                  </p:iterate>
                                  <p:childTnLst>
                                    <p:set>
                                      <p:cBhvr>
                                        <p:cTn id="137" dur="1" fill="hold">
                                          <p:stCondLst>
                                            <p:cond delay="0"/>
                                          </p:stCondLst>
                                        </p:cTn>
                                        <p:tgtEl>
                                          <p:spTgt spid="8231"/>
                                        </p:tgtEl>
                                        <p:attrNameLst>
                                          <p:attrName>style.visibility</p:attrName>
                                        </p:attrNameLst>
                                      </p:cBhvr>
                                      <p:to>
                                        <p:strVal val="visible"/>
                                      </p:to>
                                    </p:set>
                                    <p:anim calcmode="lin" valueType="num">
                                      <p:cBhvr>
                                        <p:cTn id="138" dur="300" fill="hold"/>
                                        <p:tgtEl>
                                          <p:spTgt spid="8231"/>
                                        </p:tgtEl>
                                        <p:attrNameLst>
                                          <p:attrName>ppt_x</p:attrName>
                                        </p:attrNameLst>
                                      </p:cBhvr>
                                      <p:tavLst>
                                        <p:tav tm="0">
                                          <p:val>
                                            <p:strVal val="#ppt_x-#ppt_w/2"/>
                                          </p:val>
                                        </p:tav>
                                        <p:tav tm="100000">
                                          <p:val>
                                            <p:strVal val="#ppt_x"/>
                                          </p:val>
                                        </p:tav>
                                      </p:tavLst>
                                    </p:anim>
                                    <p:anim calcmode="lin" valueType="num">
                                      <p:cBhvr>
                                        <p:cTn id="139" dur="300" fill="hold"/>
                                        <p:tgtEl>
                                          <p:spTgt spid="8231"/>
                                        </p:tgtEl>
                                        <p:attrNameLst>
                                          <p:attrName>ppt_y</p:attrName>
                                        </p:attrNameLst>
                                      </p:cBhvr>
                                      <p:tavLst>
                                        <p:tav tm="0">
                                          <p:val>
                                            <p:strVal val="#ppt_y"/>
                                          </p:val>
                                        </p:tav>
                                        <p:tav tm="100000">
                                          <p:val>
                                            <p:strVal val="#ppt_y"/>
                                          </p:val>
                                        </p:tav>
                                      </p:tavLst>
                                    </p:anim>
                                    <p:anim calcmode="lin" valueType="num">
                                      <p:cBhvr>
                                        <p:cTn id="140" dur="300" fill="hold"/>
                                        <p:tgtEl>
                                          <p:spTgt spid="8231"/>
                                        </p:tgtEl>
                                        <p:attrNameLst>
                                          <p:attrName>ppt_w</p:attrName>
                                        </p:attrNameLst>
                                      </p:cBhvr>
                                      <p:tavLst>
                                        <p:tav tm="0">
                                          <p:val>
                                            <p:fltVal val="0"/>
                                          </p:val>
                                        </p:tav>
                                        <p:tav tm="100000">
                                          <p:val>
                                            <p:strVal val="#ppt_w"/>
                                          </p:val>
                                        </p:tav>
                                      </p:tavLst>
                                    </p:anim>
                                    <p:anim calcmode="lin" valueType="num">
                                      <p:cBhvr>
                                        <p:cTn id="141" dur="300" fill="hold"/>
                                        <p:tgtEl>
                                          <p:spTgt spid="8231"/>
                                        </p:tgtEl>
                                        <p:attrNameLst>
                                          <p:attrName>ppt_h</p:attrName>
                                        </p:attrNameLst>
                                      </p:cBhvr>
                                      <p:tavLst>
                                        <p:tav tm="0">
                                          <p:val>
                                            <p:strVal val="#ppt_h"/>
                                          </p:val>
                                        </p:tav>
                                        <p:tav tm="100000">
                                          <p:val>
                                            <p:strVal val="#ppt_h"/>
                                          </p:val>
                                        </p:tav>
                                      </p:tavLst>
                                    </p:anim>
                                  </p:childTnLst>
                                </p:cTn>
                              </p:par>
                            </p:childTnLst>
                          </p:cTn>
                        </p:par>
                      </p:childTnLst>
                    </p:cTn>
                  </p:par>
                  <p:par>
                    <p:cTn id="142" fill="hold">
                      <p:stCondLst>
                        <p:cond delay="indefinite"/>
                      </p:stCondLst>
                      <p:childTnLst>
                        <p:par>
                          <p:cTn id="143" fill="hold">
                            <p:stCondLst>
                              <p:cond delay="0"/>
                            </p:stCondLst>
                            <p:childTnLst>
                              <p:par>
                                <p:cTn id="144" presetID="17" presetClass="entr" presetSubtype="1" fill="hold" grpId="0" nodeType="clickEffect">
                                  <p:stCondLst>
                                    <p:cond delay="0"/>
                                  </p:stCondLst>
                                  <p:childTnLst>
                                    <p:set>
                                      <p:cBhvr>
                                        <p:cTn id="145" dur="1" fill="hold">
                                          <p:stCondLst>
                                            <p:cond delay="0"/>
                                          </p:stCondLst>
                                        </p:cTn>
                                        <p:tgtEl>
                                          <p:spTgt spid="8213"/>
                                        </p:tgtEl>
                                        <p:attrNameLst>
                                          <p:attrName>style.visibility</p:attrName>
                                        </p:attrNameLst>
                                      </p:cBhvr>
                                      <p:to>
                                        <p:strVal val="visible"/>
                                      </p:to>
                                    </p:set>
                                    <p:anim calcmode="lin" valueType="num">
                                      <p:cBhvr>
                                        <p:cTn id="146" dur="500" fill="hold"/>
                                        <p:tgtEl>
                                          <p:spTgt spid="8213"/>
                                        </p:tgtEl>
                                        <p:attrNameLst>
                                          <p:attrName>ppt_x</p:attrName>
                                        </p:attrNameLst>
                                      </p:cBhvr>
                                      <p:tavLst>
                                        <p:tav tm="0">
                                          <p:val>
                                            <p:strVal val="#ppt_x"/>
                                          </p:val>
                                        </p:tav>
                                        <p:tav tm="100000">
                                          <p:val>
                                            <p:strVal val="#ppt_x"/>
                                          </p:val>
                                        </p:tav>
                                      </p:tavLst>
                                    </p:anim>
                                    <p:anim calcmode="lin" valueType="num">
                                      <p:cBhvr>
                                        <p:cTn id="147" dur="500" fill="hold"/>
                                        <p:tgtEl>
                                          <p:spTgt spid="8213"/>
                                        </p:tgtEl>
                                        <p:attrNameLst>
                                          <p:attrName>ppt_y</p:attrName>
                                        </p:attrNameLst>
                                      </p:cBhvr>
                                      <p:tavLst>
                                        <p:tav tm="0">
                                          <p:val>
                                            <p:strVal val="#ppt_y-#ppt_h/2"/>
                                          </p:val>
                                        </p:tav>
                                        <p:tav tm="100000">
                                          <p:val>
                                            <p:strVal val="#ppt_y"/>
                                          </p:val>
                                        </p:tav>
                                      </p:tavLst>
                                    </p:anim>
                                    <p:anim calcmode="lin" valueType="num">
                                      <p:cBhvr>
                                        <p:cTn id="148" dur="500" fill="hold"/>
                                        <p:tgtEl>
                                          <p:spTgt spid="8213"/>
                                        </p:tgtEl>
                                        <p:attrNameLst>
                                          <p:attrName>ppt_w</p:attrName>
                                        </p:attrNameLst>
                                      </p:cBhvr>
                                      <p:tavLst>
                                        <p:tav tm="0">
                                          <p:val>
                                            <p:strVal val="#ppt_w"/>
                                          </p:val>
                                        </p:tav>
                                        <p:tav tm="100000">
                                          <p:val>
                                            <p:strVal val="#ppt_w"/>
                                          </p:val>
                                        </p:tav>
                                      </p:tavLst>
                                    </p:anim>
                                    <p:anim calcmode="lin" valueType="num">
                                      <p:cBhvr>
                                        <p:cTn id="149" dur="500" fill="hold"/>
                                        <p:tgtEl>
                                          <p:spTgt spid="8213"/>
                                        </p:tgtEl>
                                        <p:attrNameLst>
                                          <p:attrName>ppt_h</p:attrName>
                                        </p:attrNameLst>
                                      </p:cBhvr>
                                      <p:tavLst>
                                        <p:tav tm="0">
                                          <p:val>
                                            <p:fltVal val="0"/>
                                          </p:val>
                                        </p:tav>
                                        <p:tav tm="100000">
                                          <p:val>
                                            <p:strVal val="#ppt_h"/>
                                          </p:val>
                                        </p:tav>
                                      </p:tavLst>
                                    </p:anim>
                                  </p:childTnLst>
                                </p:cTn>
                              </p:par>
                            </p:childTnLst>
                          </p:cTn>
                        </p:par>
                      </p:childTnLst>
                    </p:cTn>
                  </p:par>
                  <p:par>
                    <p:cTn id="150" fill="hold">
                      <p:stCondLst>
                        <p:cond delay="indefinite"/>
                      </p:stCondLst>
                      <p:childTnLst>
                        <p:par>
                          <p:cTn id="151" fill="hold">
                            <p:stCondLst>
                              <p:cond delay="0"/>
                            </p:stCondLst>
                            <p:childTnLst>
                              <p:par>
                                <p:cTn id="152" presetID="17" presetClass="entr" presetSubtype="1" fill="hold" grpId="0" nodeType="clickEffect">
                                  <p:stCondLst>
                                    <p:cond delay="0"/>
                                  </p:stCondLst>
                                  <p:childTnLst>
                                    <p:set>
                                      <p:cBhvr>
                                        <p:cTn id="153" dur="1" fill="hold">
                                          <p:stCondLst>
                                            <p:cond delay="0"/>
                                          </p:stCondLst>
                                        </p:cTn>
                                        <p:tgtEl>
                                          <p:spTgt spid="8217"/>
                                        </p:tgtEl>
                                        <p:attrNameLst>
                                          <p:attrName>style.visibility</p:attrName>
                                        </p:attrNameLst>
                                      </p:cBhvr>
                                      <p:to>
                                        <p:strVal val="visible"/>
                                      </p:to>
                                    </p:set>
                                    <p:anim calcmode="lin" valueType="num">
                                      <p:cBhvr>
                                        <p:cTn id="154" dur="500" fill="hold"/>
                                        <p:tgtEl>
                                          <p:spTgt spid="8217"/>
                                        </p:tgtEl>
                                        <p:attrNameLst>
                                          <p:attrName>ppt_x</p:attrName>
                                        </p:attrNameLst>
                                      </p:cBhvr>
                                      <p:tavLst>
                                        <p:tav tm="0">
                                          <p:val>
                                            <p:strVal val="#ppt_x"/>
                                          </p:val>
                                        </p:tav>
                                        <p:tav tm="100000">
                                          <p:val>
                                            <p:strVal val="#ppt_x"/>
                                          </p:val>
                                        </p:tav>
                                      </p:tavLst>
                                    </p:anim>
                                    <p:anim calcmode="lin" valueType="num">
                                      <p:cBhvr>
                                        <p:cTn id="155" dur="500" fill="hold"/>
                                        <p:tgtEl>
                                          <p:spTgt spid="8217"/>
                                        </p:tgtEl>
                                        <p:attrNameLst>
                                          <p:attrName>ppt_y</p:attrName>
                                        </p:attrNameLst>
                                      </p:cBhvr>
                                      <p:tavLst>
                                        <p:tav tm="0">
                                          <p:val>
                                            <p:strVal val="#ppt_y-#ppt_h/2"/>
                                          </p:val>
                                        </p:tav>
                                        <p:tav tm="100000">
                                          <p:val>
                                            <p:strVal val="#ppt_y"/>
                                          </p:val>
                                        </p:tav>
                                      </p:tavLst>
                                    </p:anim>
                                    <p:anim calcmode="lin" valueType="num">
                                      <p:cBhvr>
                                        <p:cTn id="156" dur="500" fill="hold"/>
                                        <p:tgtEl>
                                          <p:spTgt spid="8217"/>
                                        </p:tgtEl>
                                        <p:attrNameLst>
                                          <p:attrName>ppt_w</p:attrName>
                                        </p:attrNameLst>
                                      </p:cBhvr>
                                      <p:tavLst>
                                        <p:tav tm="0">
                                          <p:val>
                                            <p:strVal val="#ppt_w"/>
                                          </p:val>
                                        </p:tav>
                                        <p:tav tm="100000">
                                          <p:val>
                                            <p:strVal val="#ppt_w"/>
                                          </p:val>
                                        </p:tav>
                                      </p:tavLst>
                                    </p:anim>
                                    <p:anim calcmode="lin" valueType="num">
                                      <p:cBhvr>
                                        <p:cTn id="157" dur="500" fill="hold"/>
                                        <p:tgtEl>
                                          <p:spTgt spid="8217"/>
                                        </p:tgtEl>
                                        <p:attrNameLst>
                                          <p:attrName>ppt_h</p:attrName>
                                        </p:attrNameLst>
                                      </p:cBhvr>
                                      <p:tavLst>
                                        <p:tav tm="0">
                                          <p:val>
                                            <p:fltVal val="0"/>
                                          </p:val>
                                        </p:tav>
                                        <p:tav tm="100000">
                                          <p:val>
                                            <p:strVal val="#ppt_h"/>
                                          </p:val>
                                        </p:tav>
                                      </p:tavLst>
                                    </p:anim>
                                  </p:childTnLst>
                                </p:cTn>
                              </p:par>
                            </p:childTnLst>
                          </p:cTn>
                        </p:par>
                      </p:childTnLst>
                    </p:cTn>
                  </p:par>
                  <p:par>
                    <p:cTn id="158" fill="hold">
                      <p:stCondLst>
                        <p:cond delay="indefinite"/>
                      </p:stCondLst>
                      <p:childTnLst>
                        <p:par>
                          <p:cTn id="159" fill="hold">
                            <p:stCondLst>
                              <p:cond delay="0"/>
                            </p:stCondLst>
                            <p:childTnLst>
                              <p:par>
                                <p:cTn id="160" presetID="17" presetClass="entr" presetSubtype="8" fill="hold" grpId="0" nodeType="clickEffect">
                                  <p:stCondLst>
                                    <p:cond delay="0"/>
                                  </p:stCondLst>
                                  <p:childTnLst>
                                    <p:set>
                                      <p:cBhvr>
                                        <p:cTn id="161" dur="1" fill="hold">
                                          <p:stCondLst>
                                            <p:cond delay="0"/>
                                          </p:stCondLst>
                                        </p:cTn>
                                        <p:tgtEl>
                                          <p:spTgt spid="8232"/>
                                        </p:tgtEl>
                                        <p:attrNameLst>
                                          <p:attrName>style.visibility</p:attrName>
                                        </p:attrNameLst>
                                      </p:cBhvr>
                                      <p:to>
                                        <p:strVal val="visible"/>
                                      </p:to>
                                    </p:set>
                                    <p:anim calcmode="lin" valueType="num">
                                      <p:cBhvr>
                                        <p:cTn id="162" dur="500" fill="hold"/>
                                        <p:tgtEl>
                                          <p:spTgt spid="8232"/>
                                        </p:tgtEl>
                                        <p:attrNameLst>
                                          <p:attrName>ppt_x</p:attrName>
                                        </p:attrNameLst>
                                      </p:cBhvr>
                                      <p:tavLst>
                                        <p:tav tm="0">
                                          <p:val>
                                            <p:strVal val="#ppt_x-#ppt_w/2"/>
                                          </p:val>
                                        </p:tav>
                                        <p:tav tm="100000">
                                          <p:val>
                                            <p:strVal val="#ppt_x"/>
                                          </p:val>
                                        </p:tav>
                                      </p:tavLst>
                                    </p:anim>
                                    <p:anim calcmode="lin" valueType="num">
                                      <p:cBhvr>
                                        <p:cTn id="163" dur="500" fill="hold"/>
                                        <p:tgtEl>
                                          <p:spTgt spid="8232"/>
                                        </p:tgtEl>
                                        <p:attrNameLst>
                                          <p:attrName>ppt_y</p:attrName>
                                        </p:attrNameLst>
                                      </p:cBhvr>
                                      <p:tavLst>
                                        <p:tav tm="0">
                                          <p:val>
                                            <p:strVal val="#ppt_y"/>
                                          </p:val>
                                        </p:tav>
                                        <p:tav tm="100000">
                                          <p:val>
                                            <p:strVal val="#ppt_y"/>
                                          </p:val>
                                        </p:tav>
                                      </p:tavLst>
                                    </p:anim>
                                    <p:anim calcmode="lin" valueType="num">
                                      <p:cBhvr>
                                        <p:cTn id="164" dur="500" fill="hold"/>
                                        <p:tgtEl>
                                          <p:spTgt spid="8232"/>
                                        </p:tgtEl>
                                        <p:attrNameLst>
                                          <p:attrName>ppt_w</p:attrName>
                                        </p:attrNameLst>
                                      </p:cBhvr>
                                      <p:tavLst>
                                        <p:tav tm="0">
                                          <p:val>
                                            <p:fltVal val="0"/>
                                          </p:val>
                                        </p:tav>
                                        <p:tav tm="100000">
                                          <p:val>
                                            <p:strVal val="#ppt_w"/>
                                          </p:val>
                                        </p:tav>
                                      </p:tavLst>
                                    </p:anim>
                                    <p:anim calcmode="lin" valueType="num">
                                      <p:cBhvr>
                                        <p:cTn id="165" dur="500" fill="hold"/>
                                        <p:tgtEl>
                                          <p:spTgt spid="8232"/>
                                        </p:tgtEl>
                                        <p:attrNameLst>
                                          <p:attrName>ppt_h</p:attrName>
                                        </p:attrNameLst>
                                      </p:cBhvr>
                                      <p:tavLst>
                                        <p:tav tm="0">
                                          <p:val>
                                            <p:strVal val="#ppt_h"/>
                                          </p:val>
                                        </p:tav>
                                        <p:tav tm="100000">
                                          <p:val>
                                            <p:strVal val="#ppt_h"/>
                                          </p:val>
                                        </p:tav>
                                      </p:tavLst>
                                    </p:anim>
                                  </p:childTnLst>
                                </p:cTn>
                              </p:par>
                            </p:childTnLst>
                          </p:cTn>
                        </p:par>
                      </p:childTnLst>
                    </p:cTn>
                  </p:par>
                  <p:par>
                    <p:cTn id="166" fill="hold">
                      <p:stCondLst>
                        <p:cond delay="indefinite"/>
                      </p:stCondLst>
                      <p:childTnLst>
                        <p:par>
                          <p:cTn id="167" fill="hold">
                            <p:stCondLst>
                              <p:cond delay="0"/>
                            </p:stCondLst>
                            <p:childTnLst>
                              <p:par>
                                <p:cTn id="168" presetID="17" presetClass="entr" presetSubtype="8" fill="hold" grpId="0" nodeType="clickEffect">
                                  <p:stCondLst>
                                    <p:cond delay="0"/>
                                  </p:stCondLst>
                                  <p:iterate type="wd">
                                    <p:tmPct val="100000"/>
                                  </p:iterate>
                                  <p:childTnLst>
                                    <p:set>
                                      <p:cBhvr>
                                        <p:cTn id="169" dur="1" fill="hold">
                                          <p:stCondLst>
                                            <p:cond delay="0"/>
                                          </p:stCondLst>
                                        </p:cTn>
                                        <p:tgtEl>
                                          <p:spTgt spid="8220"/>
                                        </p:tgtEl>
                                        <p:attrNameLst>
                                          <p:attrName>style.visibility</p:attrName>
                                        </p:attrNameLst>
                                      </p:cBhvr>
                                      <p:to>
                                        <p:strVal val="visible"/>
                                      </p:to>
                                    </p:set>
                                    <p:anim calcmode="lin" valueType="num">
                                      <p:cBhvr>
                                        <p:cTn id="170" dur="300" fill="hold"/>
                                        <p:tgtEl>
                                          <p:spTgt spid="8220"/>
                                        </p:tgtEl>
                                        <p:attrNameLst>
                                          <p:attrName>ppt_x</p:attrName>
                                        </p:attrNameLst>
                                      </p:cBhvr>
                                      <p:tavLst>
                                        <p:tav tm="0">
                                          <p:val>
                                            <p:strVal val="#ppt_x-#ppt_w/2"/>
                                          </p:val>
                                        </p:tav>
                                        <p:tav tm="100000">
                                          <p:val>
                                            <p:strVal val="#ppt_x"/>
                                          </p:val>
                                        </p:tav>
                                      </p:tavLst>
                                    </p:anim>
                                    <p:anim calcmode="lin" valueType="num">
                                      <p:cBhvr>
                                        <p:cTn id="171" dur="300" fill="hold"/>
                                        <p:tgtEl>
                                          <p:spTgt spid="8220"/>
                                        </p:tgtEl>
                                        <p:attrNameLst>
                                          <p:attrName>ppt_y</p:attrName>
                                        </p:attrNameLst>
                                      </p:cBhvr>
                                      <p:tavLst>
                                        <p:tav tm="0">
                                          <p:val>
                                            <p:strVal val="#ppt_y"/>
                                          </p:val>
                                        </p:tav>
                                        <p:tav tm="100000">
                                          <p:val>
                                            <p:strVal val="#ppt_y"/>
                                          </p:val>
                                        </p:tav>
                                      </p:tavLst>
                                    </p:anim>
                                    <p:anim calcmode="lin" valueType="num">
                                      <p:cBhvr>
                                        <p:cTn id="172" dur="300" fill="hold"/>
                                        <p:tgtEl>
                                          <p:spTgt spid="8220"/>
                                        </p:tgtEl>
                                        <p:attrNameLst>
                                          <p:attrName>ppt_w</p:attrName>
                                        </p:attrNameLst>
                                      </p:cBhvr>
                                      <p:tavLst>
                                        <p:tav tm="0">
                                          <p:val>
                                            <p:fltVal val="0"/>
                                          </p:val>
                                        </p:tav>
                                        <p:tav tm="100000">
                                          <p:val>
                                            <p:strVal val="#ppt_w"/>
                                          </p:val>
                                        </p:tav>
                                      </p:tavLst>
                                    </p:anim>
                                    <p:anim calcmode="lin" valueType="num">
                                      <p:cBhvr>
                                        <p:cTn id="173" dur="300" fill="hold"/>
                                        <p:tgtEl>
                                          <p:spTgt spid="8220"/>
                                        </p:tgtEl>
                                        <p:attrNameLst>
                                          <p:attrName>ppt_h</p:attrName>
                                        </p:attrNameLst>
                                      </p:cBhvr>
                                      <p:tavLst>
                                        <p:tav tm="0">
                                          <p:val>
                                            <p:strVal val="#ppt_h"/>
                                          </p:val>
                                        </p:tav>
                                        <p:tav tm="100000">
                                          <p:val>
                                            <p:strVal val="#ppt_h"/>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8" fill="hold" grpId="0" nodeType="clickEffect">
                                  <p:stCondLst>
                                    <p:cond delay="0"/>
                                  </p:stCondLst>
                                  <p:childTnLst>
                                    <p:set>
                                      <p:cBhvr>
                                        <p:cTn id="177" dur="1" fill="hold">
                                          <p:stCondLst>
                                            <p:cond delay="0"/>
                                          </p:stCondLst>
                                        </p:cTn>
                                        <p:tgtEl>
                                          <p:spTgt spid="8228"/>
                                        </p:tgtEl>
                                        <p:attrNameLst>
                                          <p:attrName>style.visibility</p:attrName>
                                        </p:attrNameLst>
                                      </p:cBhvr>
                                      <p:to>
                                        <p:strVal val="visible"/>
                                      </p:to>
                                    </p:set>
                                    <p:anim calcmode="lin" valueType="num">
                                      <p:cBhvr additive="base">
                                        <p:cTn id="178" dur="500" fill="hold"/>
                                        <p:tgtEl>
                                          <p:spTgt spid="8228"/>
                                        </p:tgtEl>
                                        <p:attrNameLst>
                                          <p:attrName>ppt_x</p:attrName>
                                        </p:attrNameLst>
                                      </p:cBhvr>
                                      <p:tavLst>
                                        <p:tav tm="0">
                                          <p:val>
                                            <p:strVal val="0-#ppt_w/2"/>
                                          </p:val>
                                        </p:tav>
                                        <p:tav tm="100000">
                                          <p:val>
                                            <p:strVal val="#ppt_x"/>
                                          </p:val>
                                        </p:tav>
                                      </p:tavLst>
                                    </p:anim>
                                    <p:anim calcmode="lin" valueType="num">
                                      <p:cBhvr additive="base">
                                        <p:cTn id="179" dur="500" fill="hold"/>
                                        <p:tgtEl>
                                          <p:spTgt spid="8228"/>
                                        </p:tgtEl>
                                        <p:attrNameLst>
                                          <p:attrName>ppt_y</p:attrName>
                                        </p:attrNameLst>
                                      </p:cBhvr>
                                      <p:tavLst>
                                        <p:tav tm="0">
                                          <p:val>
                                            <p:strVal val="#ppt_y"/>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18" presetClass="entr" presetSubtype="6" fill="hold" grpId="0" nodeType="clickEffect">
                                  <p:stCondLst>
                                    <p:cond delay="0"/>
                                  </p:stCondLst>
                                  <p:childTnLst>
                                    <p:set>
                                      <p:cBhvr>
                                        <p:cTn id="183" dur="1" fill="hold">
                                          <p:stCondLst>
                                            <p:cond delay="0"/>
                                          </p:stCondLst>
                                        </p:cTn>
                                        <p:tgtEl>
                                          <p:spTgt spid="8215"/>
                                        </p:tgtEl>
                                        <p:attrNameLst>
                                          <p:attrName>style.visibility</p:attrName>
                                        </p:attrNameLst>
                                      </p:cBhvr>
                                      <p:to>
                                        <p:strVal val="visible"/>
                                      </p:to>
                                    </p:set>
                                    <p:animEffect transition="in" filter="strips(downRight)">
                                      <p:cBhvr>
                                        <p:cTn id="184" dur="500"/>
                                        <p:tgtEl>
                                          <p:spTgt spid="8215"/>
                                        </p:tgtEl>
                                      </p:cBhvr>
                                    </p:animEffect>
                                  </p:childTnLst>
                                </p:cTn>
                              </p:par>
                            </p:childTnLst>
                          </p:cTn>
                        </p:par>
                      </p:childTnLst>
                    </p:cTn>
                  </p:par>
                  <p:par>
                    <p:cTn id="185" fill="hold">
                      <p:stCondLst>
                        <p:cond delay="indefinite"/>
                      </p:stCondLst>
                      <p:childTnLst>
                        <p:par>
                          <p:cTn id="186" fill="hold">
                            <p:stCondLst>
                              <p:cond delay="0"/>
                            </p:stCondLst>
                            <p:childTnLst>
                              <p:par>
                                <p:cTn id="187" presetID="18" presetClass="entr" presetSubtype="6" fill="hold" grpId="0" nodeType="clickEffect">
                                  <p:stCondLst>
                                    <p:cond delay="0"/>
                                  </p:stCondLst>
                                  <p:childTnLst>
                                    <p:set>
                                      <p:cBhvr>
                                        <p:cTn id="188" dur="1" fill="hold">
                                          <p:stCondLst>
                                            <p:cond delay="0"/>
                                          </p:stCondLst>
                                        </p:cTn>
                                        <p:tgtEl>
                                          <p:spTgt spid="8219"/>
                                        </p:tgtEl>
                                        <p:attrNameLst>
                                          <p:attrName>style.visibility</p:attrName>
                                        </p:attrNameLst>
                                      </p:cBhvr>
                                      <p:to>
                                        <p:strVal val="visible"/>
                                      </p:to>
                                    </p:set>
                                    <p:animEffect transition="in" filter="strips(downRight)">
                                      <p:cBhvr>
                                        <p:cTn id="189" dur="500"/>
                                        <p:tgtEl>
                                          <p:spTgt spid="8219"/>
                                        </p:tgtEl>
                                      </p:cBhvr>
                                    </p:animEffect>
                                  </p:childTnLst>
                                </p:cTn>
                              </p:par>
                            </p:childTnLst>
                          </p:cTn>
                        </p:par>
                      </p:childTnLst>
                    </p:cTn>
                  </p:par>
                  <p:par>
                    <p:cTn id="190" fill="hold">
                      <p:stCondLst>
                        <p:cond delay="indefinite"/>
                      </p:stCondLst>
                      <p:childTnLst>
                        <p:par>
                          <p:cTn id="191" fill="hold">
                            <p:stCondLst>
                              <p:cond delay="0"/>
                            </p:stCondLst>
                            <p:childTnLst>
                              <p:par>
                                <p:cTn id="192" presetID="17" presetClass="entr" presetSubtype="8" fill="hold" grpId="0" nodeType="clickEffect">
                                  <p:stCondLst>
                                    <p:cond delay="0"/>
                                  </p:stCondLst>
                                  <p:childTnLst>
                                    <p:set>
                                      <p:cBhvr>
                                        <p:cTn id="193" dur="1" fill="hold">
                                          <p:stCondLst>
                                            <p:cond delay="0"/>
                                          </p:stCondLst>
                                        </p:cTn>
                                        <p:tgtEl>
                                          <p:spTgt spid="8233"/>
                                        </p:tgtEl>
                                        <p:attrNameLst>
                                          <p:attrName>style.visibility</p:attrName>
                                        </p:attrNameLst>
                                      </p:cBhvr>
                                      <p:to>
                                        <p:strVal val="visible"/>
                                      </p:to>
                                    </p:set>
                                    <p:anim calcmode="lin" valueType="num">
                                      <p:cBhvr>
                                        <p:cTn id="194" dur="500" fill="hold"/>
                                        <p:tgtEl>
                                          <p:spTgt spid="8233"/>
                                        </p:tgtEl>
                                        <p:attrNameLst>
                                          <p:attrName>ppt_x</p:attrName>
                                        </p:attrNameLst>
                                      </p:cBhvr>
                                      <p:tavLst>
                                        <p:tav tm="0">
                                          <p:val>
                                            <p:strVal val="#ppt_x-#ppt_w/2"/>
                                          </p:val>
                                        </p:tav>
                                        <p:tav tm="100000">
                                          <p:val>
                                            <p:strVal val="#ppt_x"/>
                                          </p:val>
                                        </p:tav>
                                      </p:tavLst>
                                    </p:anim>
                                    <p:anim calcmode="lin" valueType="num">
                                      <p:cBhvr>
                                        <p:cTn id="195" dur="500" fill="hold"/>
                                        <p:tgtEl>
                                          <p:spTgt spid="8233"/>
                                        </p:tgtEl>
                                        <p:attrNameLst>
                                          <p:attrName>ppt_y</p:attrName>
                                        </p:attrNameLst>
                                      </p:cBhvr>
                                      <p:tavLst>
                                        <p:tav tm="0">
                                          <p:val>
                                            <p:strVal val="#ppt_y"/>
                                          </p:val>
                                        </p:tav>
                                        <p:tav tm="100000">
                                          <p:val>
                                            <p:strVal val="#ppt_y"/>
                                          </p:val>
                                        </p:tav>
                                      </p:tavLst>
                                    </p:anim>
                                    <p:anim calcmode="lin" valueType="num">
                                      <p:cBhvr>
                                        <p:cTn id="196" dur="500" fill="hold"/>
                                        <p:tgtEl>
                                          <p:spTgt spid="8233"/>
                                        </p:tgtEl>
                                        <p:attrNameLst>
                                          <p:attrName>ppt_w</p:attrName>
                                        </p:attrNameLst>
                                      </p:cBhvr>
                                      <p:tavLst>
                                        <p:tav tm="0">
                                          <p:val>
                                            <p:fltVal val="0"/>
                                          </p:val>
                                        </p:tav>
                                        <p:tav tm="100000">
                                          <p:val>
                                            <p:strVal val="#ppt_w"/>
                                          </p:val>
                                        </p:tav>
                                      </p:tavLst>
                                    </p:anim>
                                    <p:anim calcmode="lin" valueType="num">
                                      <p:cBhvr>
                                        <p:cTn id="197" dur="500" fill="hold"/>
                                        <p:tgtEl>
                                          <p:spTgt spid="8233"/>
                                        </p:tgtEl>
                                        <p:attrNameLst>
                                          <p:attrName>ppt_h</p:attrName>
                                        </p:attrNameLst>
                                      </p:cBhvr>
                                      <p:tavLst>
                                        <p:tav tm="0">
                                          <p:val>
                                            <p:strVal val="#ppt_h"/>
                                          </p:val>
                                        </p:tav>
                                        <p:tav tm="100000">
                                          <p:val>
                                            <p:strVal val="#ppt_h"/>
                                          </p:val>
                                        </p:tav>
                                      </p:tavLst>
                                    </p:anim>
                                  </p:childTnLst>
                                </p:cTn>
                              </p:par>
                            </p:childTnLst>
                          </p:cTn>
                        </p:par>
                      </p:childTnLst>
                    </p:cTn>
                  </p:par>
                  <p:par>
                    <p:cTn id="198" fill="hold">
                      <p:stCondLst>
                        <p:cond delay="indefinite"/>
                      </p:stCondLst>
                      <p:childTnLst>
                        <p:par>
                          <p:cTn id="199" fill="hold">
                            <p:stCondLst>
                              <p:cond delay="0"/>
                            </p:stCondLst>
                            <p:childTnLst>
                              <p:par>
                                <p:cTn id="200" presetID="17" presetClass="entr" presetSubtype="8" fill="hold" grpId="0" nodeType="clickEffect">
                                  <p:stCondLst>
                                    <p:cond delay="0"/>
                                  </p:stCondLst>
                                  <p:childTnLst>
                                    <p:set>
                                      <p:cBhvr>
                                        <p:cTn id="201" dur="1" fill="hold">
                                          <p:stCondLst>
                                            <p:cond delay="0"/>
                                          </p:stCondLst>
                                        </p:cTn>
                                        <p:tgtEl>
                                          <p:spTgt spid="8221"/>
                                        </p:tgtEl>
                                        <p:attrNameLst>
                                          <p:attrName>style.visibility</p:attrName>
                                        </p:attrNameLst>
                                      </p:cBhvr>
                                      <p:to>
                                        <p:strVal val="visible"/>
                                      </p:to>
                                    </p:set>
                                    <p:anim calcmode="lin" valueType="num">
                                      <p:cBhvr>
                                        <p:cTn id="202" dur="500" fill="hold"/>
                                        <p:tgtEl>
                                          <p:spTgt spid="8221"/>
                                        </p:tgtEl>
                                        <p:attrNameLst>
                                          <p:attrName>ppt_x</p:attrName>
                                        </p:attrNameLst>
                                      </p:cBhvr>
                                      <p:tavLst>
                                        <p:tav tm="0">
                                          <p:val>
                                            <p:strVal val="#ppt_x-#ppt_w/2"/>
                                          </p:val>
                                        </p:tav>
                                        <p:tav tm="100000">
                                          <p:val>
                                            <p:strVal val="#ppt_x"/>
                                          </p:val>
                                        </p:tav>
                                      </p:tavLst>
                                    </p:anim>
                                    <p:anim calcmode="lin" valueType="num">
                                      <p:cBhvr>
                                        <p:cTn id="203" dur="500" fill="hold"/>
                                        <p:tgtEl>
                                          <p:spTgt spid="8221"/>
                                        </p:tgtEl>
                                        <p:attrNameLst>
                                          <p:attrName>ppt_y</p:attrName>
                                        </p:attrNameLst>
                                      </p:cBhvr>
                                      <p:tavLst>
                                        <p:tav tm="0">
                                          <p:val>
                                            <p:strVal val="#ppt_y"/>
                                          </p:val>
                                        </p:tav>
                                        <p:tav tm="100000">
                                          <p:val>
                                            <p:strVal val="#ppt_y"/>
                                          </p:val>
                                        </p:tav>
                                      </p:tavLst>
                                    </p:anim>
                                    <p:anim calcmode="lin" valueType="num">
                                      <p:cBhvr>
                                        <p:cTn id="204" dur="500" fill="hold"/>
                                        <p:tgtEl>
                                          <p:spTgt spid="8221"/>
                                        </p:tgtEl>
                                        <p:attrNameLst>
                                          <p:attrName>ppt_w</p:attrName>
                                        </p:attrNameLst>
                                      </p:cBhvr>
                                      <p:tavLst>
                                        <p:tav tm="0">
                                          <p:val>
                                            <p:fltVal val="0"/>
                                          </p:val>
                                        </p:tav>
                                        <p:tav tm="100000">
                                          <p:val>
                                            <p:strVal val="#ppt_w"/>
                                          </p:val>
                                        </p:tav>
                                      </p:tavLst>
                                    </p:anim>
                                    <p:anim calcmode="lin" valueType="num">
                                      <p:cBhvr>
                                        <p:cTn id="205" dur="500" fill="hold"/>
                                        <p:tgtEl>
                                          <p:spTgt spid="8221"/>
                                        </p:tgtEl>
                                        <p:attrNameLst>
                                          <p:attrName>ppt_h</p:attrName>
                                        </p:attrNameLst>
                                      </p:cBhvr>
                                      <p:tavLst>
                                        <p:tav tm="0">
                                          <p:val>
                                            <p:strVal val="#ppt_h"/>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8229"/>
                                        </p:tgtEl>
                                        <p:attrNameLst>
                                          <p:attrName>style.visibility</p:attrName>
                                        </p:attrNameLst>
                                      </p:cBhvr>
                                      <p:to>
                                        <p:strVal val="visible"/>
                                      </p:to>
                                    </p:set>
                                    <p:anim calcmode="lin" valueType="num">
                                      <p:cBhvr additive="base">
                                        <p:cTn id="210" dur="500" fill="hold"/>
                                        <p:tgtEl>
                                          <p:spTgt spid="8229"/>
                                        </p:tgtEl>
                                        <p:attrNameLst>
                                          <p:attrName>ppt_x</p:attrName>
                                        </p:attrNameLst>
                                      </p:cBhvr>
                                      <p:tavLst>
                                        <p:tav tm="0">
                                          <p:val>
                                            <p:strVal val="#ppt_x"/>
                                          </p:val>
                                        </p:tav>
                                        <p:tav tm="100000">
                                          <p:val>
                                            <p:strVal val="#ppt_x"/>
                                          </p:val>
                                        </p:tav>
                                      </p:tavLst>
                                    </p:anim>
                                    <p:anim calcmode="lin" valueType="num">
                                      <p:cBhvr additive="base">
                                        <p:cTn id="211" dur="500" fill="hold"/>
                                        <p:tgtEl>
                                          <p:spTgt spid="8229"/>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18" presetClass="entr" presetSubtype="3" fill="hold" grpId="0" nodeType="clickEffect">
                                  <p:stCondLst>
                                    <p:cond delay="0"/>
                                  </p:stCondLst>
                                  <p:childTnLst>
                                    <p:set>
                                      <p:cBhvr>
                                        <p:cTn id="215" dur="1" fill="hold">
                                          <p:stCondLst>
                                            <p:cond delay="0"/>
                                          </p:stCondLst>
                                        </p:cTn>
                                        <p:tgtEl>
                                          <p:spTgt spid="8216"/>
                                        </p:tgtEl>
                                        <p:attrNameLst>
                                          <p:attrName>style.visibility</p:attrName>
                                        </p:attrNameLst>
                                      </p:cBhvr>
                                      <p:to>
                                        <p:strVal val="visible"/>
                                      </p:to>
                                    </p:set>
                                    <p:animEffect transition="in" filter="strips(upRight)">
                                      <p:cBhvr>
                                        <p:cTn id="216" dur="500"/>
                                        <p:tgtEl>
                                          <p:spTgt spid="8216"/>
                                        </p:tgtEl>
                                      </p:cBhvr>
                                    </p:animEffect>
                                  </p:childTnLst>
                                </p:cTn>
                              </p:par>
                            </p:childTnLst>
                          </p:cTn>
                        </p:par>
                      </p:childTnLst>
                    </p:cTn>
                  </p:par>
                  <p:par>
                    <p:cTn id="217" fill="hold">
                      <p:stCondLst>
                        <p:cond delay="indefinite"/>
                      </p:stCondLst>
                      <p:childTnLst>
                        <p:par>
                          <p:cTn id="218" fill="hold">
                            <p:stCondLst>
                              <p:cond delay="0"/>
                            </p:stCondLst>
                            <p:childTnLst>
                              <p:par>
                                <p:cTn id="219" presetID="18" presetClass="entr" presetSubtype="3" fill="hold" grpId="0" nodeType="clickEffect">
                                  <p:stCondLst>
                                    <p:cond delay="0"/>
                                  </p:stCondLst>
                                  <p:childTnLst>
                                    <p:set>
                                      <p:cBhvr>
                                        <p:cTn id="220" dur="1" fill="hold">
                                          <p:stCondLst>
                                            <p:cond delay="0"/>
                                          </p:stCondLst>
                                        </p:cTn>
                                        <p:tgtEl>
                                          <p:spTgt spid="8218"/>
                                        </p:tgtEl>
                                        <p:attrNameLst>
                                          <p:attrName>style.visibility</p:attrName>
                                        </p:attrNameLst>
                                      </p:cBhvr>
                                      <p:to>
                                        <p:strVal val="visible"/>
                                      </p:to>
                                    </p:set>
                                    <p:animEffect transition="in" filter="strips(upRight)">
                                      <p:cBhvr>
                                        <p:cTn id="221" dur="500"/>
                                        <p:tgtEl>
                                          <p:spTgt spid="8218"/>
                                        </p:tgtEl>
                                      </p:cBhvr>
                                    </p:animEffect>
                                  </p:childTnLst>
                                </p:cTn>
                              </p:par>
                            </p:childTnLst>
                          </p:cTn>
                        </p:par>
                      </p:childTnLst>
                    </p:cTn>
                  </p:par>
                  <p:par>
                    <p:cTn id="222" fill="hold">
                      <p:stCondLst>
                        <p:cond delay="indefinite"/>
                      </p:stCondLst>
                      <p:childTnLst>
                        <p:par>
                          <p:cTn id="223" fill="hold">
                            <p:stCondLst>
                              <p:cond delay="0"/>
                            </p:stCondLst>
                            <p:childTnLst>
                              <p:par>
                                <p:cTn id="224" presetID="17" presetClass="entr" presetSubtype="8" fill="hold" grpId="0" nodeType="clickEffect">
                                  <p:stCondLst>
                                    <p:cond delay="0"/>
                                  </p:stCondLst>
                                  <p:childTnLst>
                                    <p:set>
                                      <p:cBhvr>
                                        <p:cTn id="225" dur="1" fill="hold">
                                          <p:stCondLst>
                                            <p:cond delay="0"/>
                                          </p:stCondLst>
                                        </p:cTn>
                                        <p:tgtEl>
                                          <p:spTgt spid="8234"/>
                                        </p:tgtEl>
                                        <p:attrNameLst>
                                          <p:attrName>style.visibility</p:attrName>
                                        </p:attrNameLst>
                                      </p:cBhvr>
                                      <p:to>
                                        <p:strVal val="visible"/>
                                      </p:to>
                                    </p:set>
                                    <p:anim calcmode="lin" valueType="num">
                                      <p:cBhvr>
                                        <p:cTn id="226" dur="500" fill="hold"/>
                                        <p:tgtEl>
                                          <p:spTgt spid="8234"/>
                                        </p:tgtEl>
                                        <p:attrNameLst>
                                          <p:attrName>ppt_x</p:attrName>
                                        </p:attrNameLst>
                                      </p:cBhvr>
                                      <p:tavLst>
                                        <p:tav tm="0">
                                          <p:val>
                                            <p:strVal val="#ppt_x-#ppt_w/2"/>
                                          </p:val>
                                        </p:tav>
                                        <p:tav tm="100000">
                                          <p:val>
                                            <p:strVal val="#ppt_x"/>
                                          </p:val>
                                        </p:tav>
                                      </p:tavLst>
                                    </p:anim>
                                    <p:anim calcmode="lin" valueType="num">
                                      <p:cBhvr>
                                        <p:cTn id="227" dur="500" fill="hold"/>
                                        <p:tgtEl>
                                          <p:spTgt spid="8234"/>
                                        </p:tgtEl>
                                        <p:attrNameLst>
                                          <p:attrName>ppt_y</p:attrName>
                                        </p:attrNameLst>
                                      </p:cBhvr>
                                      <p:tavLst>
                                        <p:tav tm="0">
                                          <p:val>
                                            <p:strVal val="#ppt_y"/>
                                          </p:val>
                                        </p:tav>
                                        <p:tav tm="100000">
                                          <p:val>
                                            <p:strVal val="#ppt_y"/>
                                          </p:val>
                                        </p:tav>
                                      </p:tavLst>
                                    </p:anim>
                                    <p:anim calcmode="lin" valueType="num">
                                      <p:cBhvr>
                                        <p:cTn id="228" dur="500" fill="hold"/>
                                        <p:tgtEl>
                                          <p:spTgt spid="8234"/>
                                        </p:tgtEl>
                                        <p:attrNameLst>
                                          <p:attrName>ppt_w</p:attrName>
                                        </p:attrNameLst>
                                      </p:cBhvr>
                                      <p:tavLst>
                                        <p:tav tm="0">
                                          <p:val>
                                            <p:fltVal val="0"/>
                                          </p:val>
                                        </p:tav>
                                        <p:tav tm="100000">
                                          <p:val>
                                            <p:strVal val="#ppt_w"/>
                                          </p:val>
                                        </p:tav>
                                      </p:tavLst>
                                    </p:anim>
                                    <p:anim calcmode="lin" valueType="num">
                                      <p:cBhvr>
                                        <p:cTn id="229" dur="500" fill="hold"/>
                                        <p:tgtEl>
                                          <p:spTgt spid="8234"/>
                                        </p:tgtEl>
                                        <p:attrNameLst>
                                          <p:attrName>ppt_h</p:attrName>
                                        </p:attrNameLst>
                                      </p:cBhvr>
                                      <p:tavLst>
                                        <p:tav tm="0">
                                          <p:val>
                                            <p:strVal val="#ppt_h"/>
                                          </p:val>
                                        </p:tav>
                                        <p:tav tm="100000">
                                          <p:val>
                                            <p:strVal val="#ppt_h"/>
                                          </p:val>
                                        </p:tav>
                                      </p:tavLst>
                                    </p:anim>
                                  </p:childTnLst>
                                </p:cTn>
                              </p:par>
                            </p:childTnLst>
                          </p:cTn>
                        </p:par>
                      </p:childTnLst>
                    </p:cTn>
                  </p:par>
                  <p:par>
                    <p:cTn id="230" fill="hold">
                      <p:stCondLst>
                        <p:cond delay="indefinite"/>
                      </p:stCondLst>
                      <p:childTnLst>
                        <p:par>
                          <p:cTn id="231" fill="hold">
                            <p:stCondLst>
                              <p:cond delay="0"/>
                            </p:stCondLst>
                            <p:childTnLst>
                              <p:par>
                                <p:cTn id="232" presetID="17" presetClass="entr" presetSubtype="8" fill="hold" grpId="0" nodeType="clickEffect">
                                  <p:stCondLst>
                                    <p:cond delay="0"/>
                                  </p:stCondLst>
                                  <p:childTnLst>
                                    <p:set>
                                      <p:cBhvr>
                                        <p:cTn id="233" dur="1" fill="hold">
                                          <p:stCondLst>
                                            <p:cond delay="0"/>
                                          </p:stCondLst>
                                        </p:cTn>
                                        <p:tgtEl>
                                          <p:spTgt spid="8222"/>
                                        </p:tgtEl>
                                        <p:attrNameLst>
                                          <p:attrName>style.visibility</p:attrName>
                                        </p:attrNameLst>
                                      </p:cBhvr>
                                      <p:to>
                                        <p:strVal val="visible"/>
                                      </p:to>
                                    </p:set>
                                    <p:anim calcmode="lin" valueType="num">
                                      <p:cBhvr>
                                        <p:cTn id="234" dur="500" fill="hold"/>
                                        <p:tgtEl>
                                          <p:spTgt spid="8222"/>
                                        </p:tgtEl>
                                        <p:attrNameLst>
                                          <p:attrName>ppt_x</p:attrName>
                                        </p:attrNameLst>
                                      </p:cBhvr>
                                      <p:tavLst>
                                        <p:tav tm="0">
                                          <p:val>
                                            <p:strVal val="#ppt_x-#ppt_w/2"/>
                                          </p:val>
                                        </p:tav>
                                        <p:tav tm="100000">
                                          <p:val>
                                            <p:strVal val="#ppt_x"/>
                                          </p:val>
                                        </p:tav>
                                      </p:tavLst>
                                    </p:anim>
                                    <p:anim calcmode="lin" valueType="num">
                                      <p:cBhvr>
                                        <p:cTn id="235" dur="500" fill="hold"/>
                                        <p:tgtEl>
                                          <p:spTgt spid="8222"/>
                                        </p:tgtEl>
                                        <p:attrNameLst>
                                          <p:attrName>ppt_y</p:attrName>
                                        </p:attrNameLst>
                                      </p:cBhvr>
                                      <p:tavLst>
                                        <p:tav tm="0">
                                          <p:val>
                                            <p:strVal val="#ppt_y"/>
                                          </p:val>
                                        </p:tav>
                                        <p:tav tm="100000">
                                          <p:val>
                                            <p:strVal val="#ppt_y"/>
                                          </p:val>
                                        </p:tav>
                                      </p:tavLst>
                                    </p:anim>
                                    <p:anim calcmode="lin" valueType="num">
                                      <p:cBhvr>
                                        <p:cTn id="236" dur="500" fill="hold"/>
                                        <p:tgtEl>
                                          <p:spTgt spid="8222"/>
                                        </p:tgtEl>
                                        <p:attrNameLst>
                                          <p:attrName>ppt_w</p:attrName>
                                        </p:attrNameLst>
                                      </p:cBhvr>
                                      <p:tavLst>
                                        <p:tav tm="0">
                                          <p:val>
                                            <p:fltVal val="0"/>
                                          </p:val>
                                        </p:tav>
                                        <p:tav tm="100000">
                                          <p:val>
                                            <p:strVal val="#ppt_w"/>
                                          </p:val>
                                        </p:tav>
                                      </p:tavLst>
                                    </p:anim>
                                    <p:anim calcmode="lin" valueType="num">
                                      <p:cBhvr>
                                        <p:cTn id="237" dur="500" fill="hold"/>
                                        <p:tgtEl>
                                          <p:spTgt spid="8222"/>
                                        </p:tgtEl>
                                        <p:attrNameLst>
                                          <p:attrName>ppt_h</p:attrName>
                                        </p:attrNameLst>
                                      </p:cBhvr>
                                      <p:tavLst>
                                        <p:tav tm="0">
                                          <p:val>
                                            <p:strVal val="#ppt_h"/>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2" fill="hold" grpId="0" nodeType="clickEffect">
                                  <p:stCondLst>
                                    <p:cond delay="0"/>
                                  </p:stCondLst>
                                  <p:childTnLst>
                                    <p:set>
                                      <p:cBhvr>
                                        <p:cTn id="241" dur="1" fill="hold">
                                          <p:stCondLst>
                                            <p:cond delay="0"/>
                                          </p:stCondLst>
                                        </p:cTn>
                                        <p:tgtEl>
                                          <p:spTgt spid="8230"/>
                                        </p:tgtEl>
                                        <p:attrNameLst>
                                          <p:attrName>style.visibility</p:attrName>
                                        </p:attrNameLst>
                                      </p:cBhvr>
                                      <p:to>
                                        <p:strVal val="visible"/>
                                      </p:to>
                                    </p:set>
                                    <p:anim calcmode="lin" valueType="num">
                                      <p:cBhvr additive="base">
                                        <p:cTn id="242" dur="500" fill="hold"/>
                                        <p:tgtEl>
                                          <p:spTgt spid="8230"/>
                                        </p:tgtEl>
                                        <p:attrNameLst>
                                          <p:attrName>ppt_x</p:attrName>
                                        </p:attrNameLst>
                                      </p:cBhvr>
                                      <p:tavLst>
                                        <p:tav tm="0">
                                          <p:val>
                                            <p:strVal val="1+#ppt_w/2"/>
                                          </p:val>
                                        </p:tav>
                                        <p:tav tm="100000">
                                          <p:val>
                                            <p:strVal val="#ppt_x"/>
                                          </p:val>
                                        </p:tav>
                                      </p:tavLst>
                                    </p:anim>
                                    <p:anim calcmode="lin" valueType="num">
                                      <p:cBhvr additive="base">
                                        <p:cTn id="243" dur="500" fill="hold"/>
                                        <p:tgtEl>
                                          <p:spTgt spid="82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utoUpdateAnimBg="0"/>
      <p:bldP spid="8196" grpId="0" autoUpdateAnimBg="0"/>
      <p:bldP spid="8197" grpId="0" autoUpdateAnimBg="0"/>
      <p:bldP spid="8198" grpId="0" autoUpdateAnimBg="0"/>
      <p:bldP spid="8199" grpId="0" autoUpdateAnimBg="0"/>
      <p:bldP spid="8200" grpId="0" autoUpdateAnimBg="0"/>
      <p:bldP spid="8201" grpId="0" autoUpdateAnimBg="0"/>
      <p:bldP spid="8202" grpId="0" animBg="1"/>
      <p:bldP spid="8212" grpId="0" autoUpdateAnimBg="0"/>
      <p:bldP spid="8213" grpId="0" animBg="1"/>
      <p:bldP spid="8214" grpId="0" animBg="1"/>
      <p:bldP spid="8215" grpId="0" animBg="1"/>
      <p:bldP spid="8216" grpId="0" animBg="1"/>
      <p:bldP spid="8217" grpId="0" animBg="1"/>
      <p:bldP spid="8218" grpId="0" animBg="1"/>
      <p:bldP spid="8219" grpId="0" animBg="1"/>
      <p:bldP spid="8220" grpId="0" autoUpdateAnimBg="0"/>
      <p:bldP spid="8221" grpId="0" autoUpdateAnimBg="0"/>
      <p:bldP spid="8222" grpId="0" autoUpdateAnimBg="0"/>
      <p:bldP spid="8223" grpId="0" autoUpdateAnimBg="0"/>
      <p:bldP spid="8224" grpId="0" autoUpdateAnimBg="0"/>
      <p:bldP spid="8225" grpId="0" autoUpdateAnimBg="0"/>
      <p:bldP spid="8226" grpId="0" autoUpdateAnimBg="0"/>
      <p:bldP spid="8227" grpId="0" autoUpdateAnimBg="0"/>
      <p:bldP spid="8228" grpId="0" autoUpdateAnimBg="0"/>
      <p:bldP spid="8229" grpId="0" autoUpdateAnimBg="0"/>
      <p:bldP spid="8230" grpId="0" autoUpdateAnimBg="0"/>
      <p:bldP spid="8231" grpId="0" autoUpdateAnimBg="0"/>
      <p:bldP spid="8232" grpId="0" autoUpdateAnimBg="0"/>
      <p:bldP spid="8233" grpId="0" autoUpdateAnimBg="0"/>
      <p:bldP spid="82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5943600"/>
            <a:ext cx="9144000" cy="914400"/>
          </a:xfrm>
          <a:prstGeom prst="rect">
            <a:avLst/>
          </a:prstGeom>
          <a:solidFill>
            <a:srgbClr val="FFCC99"/>
          </a:solidFill>
          <a:ln w="9525">
            <a:solidFill>
              <a:schemeClr val="tx1"/>
            </a:solidFill>
            <a:miter lim="800000"/>
            <a:headEnd/>
            <a:tailEnd/>
          </a:ln>
          <a:effectLst/>
        </p:spPr>
        <p:txBody>
          <a:bodyPr wrap="none" anchor="ctr"/>
          <a:lstStyle/>
          <a:p>
            <a:pPr algn="ctr"/>
            <a:endParaRPr lang="en-US" sz="1400">
              <a:latin typeface="Times New Roman" pitchFamily="18" charset="0"/>
            </a:endParaRPr>
          </a:p>
        </p:txBody>
      </p:sp>
      <p:sp>
        <p:nvSpPr>
          <p:cNvPr id="10243" name="Rectangle 3"/>
          <p:cNvSpPr>
            <a:spLocks noChangeArrowheads="1"/>
          </p:cNvSpPr>
          <p:nvPr/>
        </p:nvSpPr>
        <p:spPr bwMode="auto">
          <a:xfrm>
            <a:off x="1346200" y="6527800"/>
            <a:ext cx="6629400" cy="3048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0244" name="Rectangle 4"/>
          <p:cNvSpPr>
            <a:spLocks noChangeArrowheads="1"/>
          </p:cNvSpPr>
          <p:nvPr/>
        </p:nvSpPr>
        <p:spPr bwMode="auto">
          <a:xfrm>
            <a:off x="0" y="12700"/>
            <a:ext cx="9144000" cy="53340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2679700"/>
            <a:ext cx="9144000" cy="22860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10246" name="Rectangle 6"/>
          <p:cNvSpPr>
            <a:spLocks noChangeArrowheads="1"/>
          </p:cNvSpPr>
          <p:nvPr/>
        </p:nvSpPr>
        <p:spPr bwMode="auto">
          <a:xfrm>
            <a:off x="0" y="2463800"/>
            <a:ext cx="9144000" cy="2286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0247" name="Rectangle 7"/>
          <p:cNvSpPr>
            <a:spLocks noChangeArrowheads="1"/>
          </p:cNvSpPr>
          <p:nvPr/>
        </p:nvSpPr>
        <p:spPr bwMode="auto">
          <a:xfrm>
            <a:off x="0" y="558800"/>
            <a:ext cx="9144000" cy="1905000"/>
          </a:xfrm>
          <a:prstGeom prst="rect">
            <a:avLst/>
          </a:prstGeom>
          <a:solidFill>
            <a:srgbClr val="00FFFF"/>
          </a:solidFill>
          <a:ln w="9525">
            <a:solidFill>
              <a:schemeClr val="tx1"/>
            </a:solidFill>
            <a:miter lim="800000"/>
            <a:headEnd/>
            <a:tailEnd/>
          </a:ln>
          <a:effectLst/>
        </p:spPr>
        <p:txBody>
          <a:bodyPr wrap="none" anchor="ctr"/>
          <a:lstStyle/>
          <a:p>
            <a:endParaRPr lang="en-US"/>
          </a:p>
        </p:txBody>
      </p:sp>
      <p:sp>
        <p:nvSpPr>
          <p:cNvPr id="10248" name="Rectangle 8"/>
          <p:cNvSpPr>
            <a:spLocks noChangeArrowheads="1"/>
          </p:cNvSpPr>
          <p:nvPr/>
        </p:nvSpPr>
        <p:spPr bwMode="auto">
          <a:xfrm>
            <a:off x="2133600" y="3124200"/>
            <a:ext cx="4800600" cy="304800"/>
          </a:xfrm>
          <a:prstGeom prst="rect">
            <a:avLst/>
          </a:prstGeom>
          <a:solidFill>
            <a:srgbClr val="CCFF66"/>
          </a:solidFill>
          <a:ln w="9525">
            <a:solidFill>
              <a:schemeClr val="tx1"/>
            </a:solidFill>
            <a:miter lim="800000"/>
            <a:headEnd/>
            <a:tailEnd/>
          </a:ln>
          <a:effectLst/>
        </p:spPr>
        <p:txBody>
          <a:bodyPr wrap="none" anchor="ctr"/>
          <a:lstStyle/>
          <a:p>
            <a:endParaRPr lang="en-US"/>
          </a:p>
        </p:txBody>
      </p:sp>
      <p:sp>
        <p:nvSpPr>
          <p:cNvPr id="10249" name="Text Box 9"/>
          <p:cNvSpPr txBox="1">
            <a:spLocks noChangeArrowheads="1"/>
          </p:cNvSpPr>
          <p:nvPr/>
        </p:nvSpPr>
        <p:spPr bwMode="auto">
          <a:xfrm>
            <a:off x="2057400" y="38100"/>
            <a:ext cx="4648200" cy="366713"/>
          </a:xfrm>
          <a:prstGeom prst="rect">
            <a:avLst/>
          </a:prstGeom>
          <a:noFill/>
          <a:ln w="9525">
            <a:noFill/>
            <a:miter lim="800000"/>
            <a:headEnd/>
            <a:tailEnd/>
          </a:ln>
          <a:effectLst/>
        </p:spPr>
        <p:txBody>
          <a:bodyPr wrap="none">
            <a:spAutoFit/>
          </a:bodyPr>
          <a:lstStyle/>
          <a:p>
            <a:r>
              <a:rPr lang="en-US" b="1">
                <a:solidFill>
                  <a:schemeClr val="accent2"/>
                </a:solidFill>
                <a:latin typeface="Times New Roman" pitchFamily="18" charset="0"/>
              </a:rPr>
              <a:t>STEPS TO SOLVE PROBLEMS IN SOLIDS</a:t>
            </a:r>
          </a:p>
        </p:txBody>
      </p:sp>
      <p:sp>
        <p:nvSpPr>
          <p:cNvPr id="10250" name="Text Box 10"/>
          <p:cNvSpPr txBox="1">
            <a:spLocks noChangeArrowheads="1"/>
          </p:cNvSpPr>
          <p:nvPr/>
        </p:nvSpPr>
        <p:spPr bwMode="auto">
          <a:xfrm>
            <a:off x="381000" y="304800"/>
            <a:ext cx="8543925" cy="2644775"/>
          </a:xfrm>
          <a:prstGeom prst="rect">
            <a:avLst/>
          </a:prstGeom>
          <a:noFill/>
          <a:ln w="9525">
            <a:noFill/>
            <a:miter lim="800000"/>
            <a:headEnd/>
            <a:tailEnd/>
          </a:ln>
          <a:effectLst/>
        </p:spPr>
        <p:txBody>
          <a:bodyPr wrap="none">
            <a:spAutoFit/>
          </a:bodyPr>
          <a:lstStyle/>
          <a:p>
            <a:r>
              <a:rPr lang="en-US" sz="1400" b="1">
                <a:solidFill>
                  <a:srgbClr val="FF0000"/>
                </a:solidFill>
                <a:latin typeface="Times New Roman" pitchFamily="18" charset="0"/>
              </a:rPr>
              <a:t>                                                         Problem is solved in three steps:</a:t>
            </a:r>
          </a:p>
          <a:p>
            <a:r>
              <a:rPr lang="en-US" sz="1400" b="1">
                <a:solidFill>
                  <a:srgbClr val="FF0000"/>
                </a:solidFill>
                <a:latin typeface="Times New Roman" pitchFamily="18" charset="0"/>
              </a:rPr>
              <a:t>STEP 1</a:t>
            </a:r>
            <a:r>
              <a:rPr lang="en-US" sz="1400">
                <a:solidFill>
                  <a:srgbClr val="FF0000"/>
                </a:solidFill>
                <a:latin typeface="Times New Roman" pitchFamily="18" charset="0"/>
              </a:rPr>
              <a:t>:</a:t>
            </a:r>
            <a:r>
              <a:rPr lang="en-US" sz="1400">
                <a:latin typeface="Times New Roman" pitchFamily="18" charset="0"/>
              </a:rPr>
              <a:t> ASSUME SOLID STANDING ON THE PLANE WITH WHICH IT IS MAKING INCLINATION.</a:t>
            </a:r>
          </a:p>
          <a:p>
            <a:r>
              <a:rPr lang="en-US" sz="1400">
                <a:latin typeface="Times New Roman" pitchFamily="18" charset="0"/>
              </a:rPr>
              <a:t> ( IF IT IS INCLINED TO HP, ASSUME IT STANDING ON HP)</a:t>
            </a:r>
          </a:p>
          <a:p>
            <a:r>
              <a:rPr lang="en-US" sz="1400">
                <a:latin typeface="Times New Roman" pitchFamily="18" charset="0"/>
                <a:sym typeface="Wingdings" pitchFamily="2" charset="2"/>
              </a:rPr>
              <a:t> ( IF IT IS INCLINED TO VP, ASSUME IT STANDING ON VP)</a:t>
            </a:r>
          </a:p>
          <a:p>
            <a:r>
              <a:rPr lang="en-US" sz="1400">
                <a:latin typeface="Times New Roman" pitchFamily="18" charset="0"/>
                <a:sym typeface="Wingdings" pitchFamily="2" charset="2"/>
              </a:rPr>
              <a:t>	IF STANDING ON HP - IT’S TV WILL BE TRUE SHAPE OF IT’S BASE OR TOP:</a:t>
            </a:r>
          </a:p>
          <a:p>
            <a:r>
              <a:rPr lang="en-US" sz="1400">
                <a:latin typeface="Times New Roman" pitchFamily="18" charset="0"/>
                <a:sym typeface="Wingdings" pitchFamily="2" charset="2"/>
              </a:rPr>
              <a:t>              	IF STANDING ON VP - IT’S FV WILL BE TRUE SHAPE OF IT’S BASE OR TOP.</a:t>
            </a:r>
          </a:p>
          <a:p>
            <a:r>
              <a:rPr lang="en-US" sz="1400">
                <a:latin typeface="Times New Roman" pitchFamily="18" charset="0"/>
                <a:sym typeface="Wingdings" pitchFamily="2" charset="2"/>
              </a:rPr>
              <a:t>	BEGIN WITH THIS VIEW:</a:t>
            </a:r>
          </a:p>
          <a:p>
            <a:r>
              <a:rPr lang="en-US" sz="1400">
                <a:latin typeface="Times New Roman" pitchFamily="18" charset="0"/>
                <a:sym typeface="Wingdings" pitchFamily="2" charset="2"/>
              </a:rPr>
              <a:t>              IT’S OTHER VIEW WILL BE A RECTANGLE ( IF SOLID IS </a:t>
            </a:r>
            <a:r>
              <a:rPr lang="en-US" sz="1400" b="1" i="1">
                <a:solidFill>
                  <a:schemeClr val="accent2"/>
                </a:solidFill>
                <a:latin typeface="Times New Roman" pitchFamily="18" charset="0"/>
                <a:sym typeface="Wingdings" pitchFamily="2" charset="2"/>
              </a:rPr>
              <a:t>CYLINDER OR ONE OF THE PRISMS)</a:t>
            </a:r>
            <a:r>
              <a:rPr lang="en-US" sz="1400">
                <a:latin typeface="Times New Roman" pitchFamily="18" charset="0"/>
                <a:sym typeface="Wingdings" pitchFamily="2" charset="2"/>
              </a:rPr>
              <a:t>:</a:t>
            </a:r>
          </a:p>
          <a:p>
            <a:r>
              <a:rPr lang="en-US" sz="1400">
                <a:latin typeface="Times New Roman" pitchFamily="18" charset="0"/>
                <a:sym typeface="Wingdings" pitchFamily="2" charset="2"/>
              </a:rPr>
              <a:t>              IT’S OTHER VIEW WILL BE A TRIANGLE     ( IF SOLID IS </a:t>
            </a:r>
            <a:r>
              <a:rPr lang="en-US" sz="1400" b="1" i="1">
                <a:solidFill>
                  <a:srgbClr val="FF0000"/>
                </a:solidFill>
                <a:latin typeface="Times New Roman" pitchFamily="18" charset="0"/>
                <a:sym typeface="Wingdings" pitchFamily="2" charset="2"/>
              </a:rPr>
              <a:t>CONE OR ONE OF THE PYRAMIDS):</a:t>
            </a:r>
          </a:p>
          <a:p>
            <a:r>
              <a:rPr lang="en-US" sz="1400">
                <a:latin typeface="Times New Roman" pitchFamily="18" charset="0"/>
                <a:sym typeface="Wingdings" pitchFamily="2" charset="2"/>
              </a:rPr>
              <a:t>	DRAW FV &amp; TV OF THAT SOLID IN STANDING POSITION:</a:t>
            </a:r>
          </a:p>
          <a:p>
            <a:r>
              <a:rPr lang="en-US" sz="1400" b="1">
                <a:solidFill>
                  <a:srgbClr val="FF0000"/>
                </a:solidFill>
                <a:latin typeface="Times New Roman" pitchFamily="18" charset="0"/>
                <a:sym typeface="Wingdings" pitchFamily="2" charset="2"/>
              </a:rPr>
              <a:t>STEP 2</a:t>
            </a:r>
            <a:r>
              <a:rPr lang="en-US" sz="1400" b="1">
                <a:latin typeface="Times New Roman" pitchFamily="18" charset="0"/>
                <a:sym typeface="Wingdings" pitchFamily="2" charset="2"/>
              </a:rPr>
              <a:t>:</a:t>
            </a:r>
            <a:r>
              <a:rPr lang="en-US" sz="1400">
                <a:latin typeface="Times New Roman" pitchFamily="18" charset="0"/>
                <a:sym typeface="Wingdings" pitchFamily="2" charset="2"/>
              </a:rPr>
              <a:t> CONSIDERING SOLID’S INCLINATION ( AXIS POSITION ) DRAW IT’S FV &amp; TV.</a:t>
            </a:r>
          </a:p>
          <a:p>
            <a:r>
              <a:rPr lang="en-US" sz="1400" b="1">
                <a:solidFill>
                  <a:srgbClr val="FF0000"/>
                </a:solidFill>
                <a:latin typeface="Times New Roman" pitchFamily="18" charset="0"/>
                <a:sym typeface="Wingdings" pitchFamily="2" charset="2"/>
              </a:rPr>
              <a:t>STEP 3</a:t>
            </a:r>
            <a:r>
              <a:rPr lang="en-US" sz="1400" b="1">
                <a:latin typeface="Times New Roman" pitchFamily="18" charset="0"/>
                <a:sym typeface="Wingdings" pitchFamily="2" charset="2"/>
              </a:rPr>
              <a:t>:</a:t>
            </a:r>
            <a:r>
              <a:rPr lang="en-US" sz="1400">
                <a:latin typeface="Times New Roman" pitchFamily="18" charset="0"/>
                <a:sym typeface="Wingdings" pitchFamily="2" charset="2"/>
              </a:rPr>
              <a:t> IN LAST STEP, CONSIDERING REMAINING INCLINATION, DRAW IT’S FINAL FV &amp; TV.</a:t>
            </a:r>
            <a:endParaRPr lang="en-US" sz="1400" b="1" i="1">
              <a:solidFill>
                <a:srgbClr val="FF0000"/>
              </a:solidFill>
              <a:latin typeface="Times New Roman" pitchFamily="18" charset="0"/>
            </a:endParaRPr>
          </a:p>
        </p:txBody>
      </p:sp>
      <p:sp>
        <p:nvSpPr>
          <p:cNvPr id="10251" name="Rectangle 11"/>
          <p:cNvSpPr>
            <a:spLocks noChangeArrowheads="1"/>
          </p:cNvSpPr>
          <p:nvPr/>
        </p:nvSpPr>
        <p:spPr bwMode="auto">
          <a:xfrm>
            <a:off x="2236788" y="3990975"/>
            <a:ext cx="2295525" cy="1922463"/>
          </a:xfrm>
          <a:prstGeom prst="rect">
            <a:avLst/>
          </a:prstGeom>
          <a:solidFill>
            <a:srgbClr val="CCFF66"/>
          </a:solidFill>
          <a:ln w="9525">
            <a:solidFill>
              <a:schemeClr val="tx1"/>
            </a:solidFill>
            <a:miter lim="800000"/>
            <a:headEnd/>
            <a:tailEnd/>
          </a:ln>
          <a:effectLst/>
        </p:spPr>
        <p:txBody>
          <a:bodyPr wrap="none" anchor="ctr"/>
          <a:lstStyle/>
          <a:p>
            <a:endParaRPr lang="en-US"/>
          </a:p>
        </p:txBody>
      </p:sp>
      <p:sp>
        <p:nvSpPr>
          <p:cNvPr id="10252" name="Rectangle 12"/>
          <p:cNvSpPr>
            <a:spLocks noChangeArrowheads="1"/>
          </p:cNvSpPr>
          <p:nvPr/>
        </p:nvSpPr>
        <p:spPr bwMode="auto">
          <a:xfrm>
            <a:off x="28575" y="3990975"/>
            <a:ext cx="2165350" cy="1922463"/>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253" name="AutoShape 13"/>
          <p:cNvSpPr>
            <a:spLocks noChangeArrowheads="1"/>
          </p:cNvSpPr>
          <p:nvPr/>
        </p:nvSpPr>
        <p:spPr bwMode="auto">
          <a:xfrm>
            <a:off x="239713" y="4448175"/>
            <a:ext cx="388937" cy="54927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0254" name="Oval 14"/>
          <p:cNvSpPr>
            <a:spLocks noChangeArrowheads="1"/>
          </p:cNvSpPr>
          <p:nvPr/>
        </p:nvSpPr>
        <p:spPr bwMode="auto">
          <a:xfrm>
            <a:off x="239713" y="5089525"/>
            <a:ext cx="388937" cy="41116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55" name="Line 15"/>
          <p:cNvSpPr>
            <a:spLocks noChangeShapeType="1"/>
          </p:cNvSpPr>
          <p:nvPr/>
        </p:nvSpPr>
        <p:spPr bwMode="auto">
          <a:xfrm>
            <a:off x="309563" y="4997450"/>
            <a:ext cx="3941762" cy="0"/>
          </a:xfrm>
          <a:prstGeom prst="line">
            <a:avLst/>
          </a:prstGeom>
          <a:noFill/>
          <a:ln w="9525">
            <a:solidFill>
              <a:schemeClr val="tx1"/>
            </a:solidFill>
            <a:round/>
            <a:headEnd/>
            <a:tailEnd/>
          </a:ln>
          <a:effectLst/>
        </p:spPr>
        <p:txBody>
          <a:bodyPr/>
          <a:lstStyle/>
          <a:p>
            <a:endParaRPr lang="en-US"/>
          </a:p>
        </p:txBody>
      </p:sp>
      <p:sp>
        <p:nvSpPr>
          <p:cNvPr id="10256" name="Line 16"/>
          <p:cNvSpPr>
            <a:spLocks noChangeShapeType="1"/>
          </p:cNvSpPr>
          <p:nvPr/>
        </p:nvSpPr>
        <p:spPr bwMode="auto">
          <a:xfrm>
            <a:off x="434975" y="4402138"/>
            <a:ext cx="0" cy="641350"/>
          </a:xfrm>
          <a:prstGeom prst="line">
            <a:avLst/>
          </a:prstGeom>
          <a:noFill/>
          <a:ln w="9525">
            <a:solidFill>
              <a:schemeClr val="tx1"/>
            </a:solidFill>
            <a:prstDash val="lgDashDot"/>
            <a:round/>
            <a:headEnd/>
            <a:tailEnd/>
          </a:ln>
          <a:effectLst/>
        </p:spPr>
        <p:txBody>
          <a:bodyPr/>
          <a:lstStyle/>
          <a:p>
            <a:endParaRPr lang="en-US"/>
          </a:p>
        </p:txBody>
      </p:sp>
      <p:grpSp>
        <p:nvGrpSpPr>
          <p:cNvPr id="10257" name="Group 17"/>
          <p:cNvGrpSpPr>
            <a:grpSpLocks/>
          </p:cNvGrpSpPr>
          <p:nvPr/>
        </p:nvGrpSpPr>
        <p:grpSpPr bwMode="auto">
          <a:xfrm>
            <a:off x="715963" y="4467225"/>
            <a:ext cx="685800" cy="1068388"/>
            <a:chOff x="1008" y="2660"/>
            <a:chExt cx="760" cy="1120"/>
          </a:xfrm>
        </p:grpSpPr>
        <p:sp>
          <p:nvSpPr>
            <p:cNvPr id="10258" name="AutoShape 18"/>
            <p:cNvSpPr>
              <a:spLocks noChangeArrowheads="1"/>
            </p:cNvSpPr>
            <p:nvPr/>
          </p:nvSpPr>
          <p:spPr bwMode="auto">
            <a:xfrm rot="3082504">
              <a:off x="1264" y="2588"/>
              <a:ext cx="432" cy="576"/>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0259" name="Oval 19"/>
            <p:cNvSpPr>
              <a:spLocks noChangeArrowheads="1"/>
            </p:cNvSpPr>
            <p:nvPr/>
          </p:nvSpPr>
          <p:spPr bwMode="auto">
            <a:xfrm>
              <a:off x="1104" y="3324"/>
              <a:ext cx="288" cy="45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60" name="Line 20"/>
            <p:cNvSpPr>
              <a:spLocks noChangeShapeType="1"/>
            </p:cNvSpPr>
            <p:nvPr/>
          </p:nvSpPr>
          <p:spPr bwMode="auto">
            <a:xfrm>
              <a:off x="1296" y="3336"/>
              <a:ext cx="432" cy="216"/>
            </a:xfrm>
            <a:prstGeom prst="line">
              <a:avLst/>
            </a:prstGeom>
            <a:noFill/>
            <a:ln w="9525">
              <a:solidFill>
                <a:schemeClr val="tx1"/>
              </a:solidFill>
              <a:round/>
              <a:headEnd/>
              <a:tailEnd/>
            </a:ln>
            <a:effectLst/>
          </p:spPr>
          <p:txBody>
            <a:bodyPr/>
            <a:lstStyle/>
            <a:p>
              <a:endParaRPr lang="en-US"/>
            </a:p>
          </p:txBody>
        </p:sp>
        <p:sp>
          <p:nvSpPr>
            <p:cNvPr id="10261" name="Line 21"/>
            <p:cNvSpPr>
              <a:spLocks noChangeShapeType="1"/>
            </p:cNvSpPr>
            <p:nvPr/>
          </p:nvSpPr>
          <p:spPr bwMode="auto">
            <a:xfrm flipV="1">
              <a:off x="1296" y="3552"/>
              <a:ext cx="432" cy="216"/>
            </a:xfrm>
            <a:prstGeom prst="line">
              <a:avLst/>
            </a:prstGeom>
            <a:noFill/>
            <a:ln w="9525">
              <a:solidFill>
                <a:schemeClr val="tx1"/>
              </a:solidFill>
              <a:round/>
              <a:headEnd/>
              <a:tailEnd/>
            </a:ln>
            <a:effectLst/>
          </p:spPr>
          <p:txBody>
            <a:bodyPr/>
            <a:lstStyle/>
            <a:p>
              <a:endParaRPr lang="en-US"/>
            </a:p>
          </p:txBody>
        </p:sp>
        <p:sp>
          <p:nvSpPr>
            <p:cNvPr id="10262" name="Line 22"/>
            <p:cNvSpPr>
              <a:spLocks noChangeShapeType="1"/>
            </p:cNvSpPr>
            <p:nvPr/>
          </p:nvSpPr>
          <p:spPr bwMode="auto">
            <a:xfrm flipH="1">
              <a:off x="1008" y="2680"/>
              <a:ext cx="720" cy="540"/>
            </a:xfrm>
            <a:prstGeom prst="line">
              <a:avLst/>
            </a:prstGeom>
            <a:noFill/>
            <a:ln w="9525">
              <a:solidFill>
                <a:schemeClr val="tx1"/>
              </a:solidFill>
              <a:prstDash val="lgDashDot"/>
              <a:round/>
              <a:headEnd/>
              <a:tailEnd/>
            </a:ln>
            <a:effectLst/>
          </p:spPr>
          <p:txBody>
            <a:bodyPr/>
            <a:lstStyle/>
            <a:p>
              <a:endParaRPr lang="en-US"/>
            </a:p>
          </p:txBody>
        </p:sp>
      </p:grpSp>
      <p:grpSp>
        <p:nvGrpSpPr>
          <p:cNvPr id="10263" name="Group 23"/>
          <p:cNvGrpSpPr>
            <a:grpSpLocks/>
          </p:cNvGrpSpPr>
          <p:nvPr/>
        </p:nvGrpSpPr>
        <p:grpSpPr bwMode="auto">
          <a:xfrm>
            <a:off x="1463675" y="4494213"/>
            <a:ext cx="508000" cy="1052512"/>
            <a:chOff x="1836" y="2688"/>
            <a:chExt cx="564" cy="1104"/>
          </a:xfrm>
        </p:grpSpPr>
        <p:grpSp>
          <p:nvGrpSpPr>
            <p:cNvPr id="10264" name="Group 24"/>
            <p:cNvGrpSpPr>
              <a:grpSpLocks/>
            </p:cNvGrpSpPr>
            <p:nvPr/>
          </p:nvGrpSpPr>
          <p:grpSpPr bwMode="auto">
            <a:xfrm rot="-2766602">
              <a:off x="1836" y="3252"/>
              <a:ext cx="624" cy="456"/>
              <a:chOff x="1488" y="2988"/>
              <a:chExt cx="624" cy="456"/>
            </a:xfrm>
          </p:grpSpPr>
          <p:sp>
            <p:nvSpPr>
              <p:cNvPr id="10265" name="Oval 25"/>
              <p:cNvSpPr>
                <a:spLocks noChangeArrowheads="1"/>
              </p:cNvSpPr>
              <p:nvPr/>
            </p:nvSpPr>
            <p:spPr bwMode="auto">
              <a:xfrm>
                <a:off x="1488" y="2988"/>
                <a:ext cx="288" cy="45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66" name="Line 26"/>
              <p:cNvSpPr>
                <a:spLocks noChangeShapeType="1"/>
              </p:cNvSpPr>
              <p:nvPr/>
            </p:nvSpPr>
            <p:spPr bwMode="auto">
              <a:xfrm>
                <a:off x="1680" y="3000"/>
                <a:ext cx="432" cy="216"/>
              </a:xfrm>
              <a:prstGeom prst="line">
                <a:avLst/>
              </a:prstGeom>
              <a:noFill/>
              <a:ln w="9525">
                <a:solidFill>
                  <a:schemeClr val="tx1"/>
                </a:solidFill>
                <a:round/>
                <a:headEnd/>
                <a:tailEnd/>
              </a:ln>
              <a:effectLst/>
            </p:spPr>
            <p:txBody>
              <a:bodyPr/>
              <a:lstStyle/>
              <a:p>
                <a:endParaRPr lang="en-US"/>
              </a:p>
            </p:txBody>
          </p:sp>
          <p:sp>
            <p:nvSpPr>
              <p:cNvPr id="10267" name="Line 27"/>
              <p:cNvSpPr>
                <a:spLocks noChangeShapeType="1"/>
              </p:cNvSpPr>
              <p:nvPr/>
            </p:nvSpPr>
            <p:spPr bwMode="auto">
              <a:xfrm flipV="1">
                <a:off x="1680" y="3216"/>
                <a:ext cx="432" cy="216"/>
              </a:xfrm>
              <a:prstGeom prst="line">
                <a:avLst/>
              </a:prstGeom>
              <a:noFill/>
              <a:ln w="9525">
                <a:solidFill>
                  <a:schemeClr val="tx1"/>
                </a:solidFill>
                <a:round/>
                <a:headEnd/>
                <a:tailEnd/>
              </a:ln>
              <a:effectLst/>
            </p:spPr>
            <p:txBody>
              <a:bodyPr/>
              <a:lstStyle/>
              <a:p>
                <a:endParaRPr lang="en-US"/>
              </a:p>
            </p:txBody>
          </p:sp>
        </p:grpSp>
        <p:sp>
          <p:nvSpPr>
            <p:cNvPr id="10268" name="Oval 28"/>
            <p:cNvSpPr>
              <a:spLocks noChangeArrowheads="1"/>
            </p:cNvSpPr>
            <p:nvPr/>
          </p:nvSpPr>
          <p:spPr bwMode="auto">
            <a:xfrm>
              <a:off x="1836" y="2880"/>
              <a:ext cx="384" cy="33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69" name="Line 29"/>
            <p:cNvSpPr>
              <a:spLocks noChangeShapeType="1"/>
            </p:cNvSpPr>
            <p:nvPr/>
          </p:nvSpPr>
          <p:spPr bwMode="auto">
            <a:xfrm flipH="1">
              <a:off x="1968" y="2688"/>
              <a:ext cx="384" cy="192"/>
            </a:xfrm>
            <a:prstGeom prst="line">
              <a:avLst/>
            </a:prstGeom>
            <a:noFill/>
            <a:ln w="9525">
              <a:solidFill>
                <a:schemeClr val="tx1"/>
              </a:solidFill>
              <a:round/>
              <a:headEnd/>
              <a:tailEnd/>
            </a:ln>
            <a:effectLst/>
          </p:spPr>
          <p:txBody>
            <a:bodyPr/>
            <a:lstStyle/>
            <a:p>
              <a:endParaRPr lang="en-US"/>
            </a:p>
          </p:txBody>
        </p:sp>
        <p:sp>
          <p:nvSpPr>
            <p:cNvPr id="10270" name="Line 30"/>
            <p:cNvSpPr>
              <a:spLocks noChangeShapeType="1"/>
            </p:cNvSpPr>
            <p:nvPr/>
          </p:nvSpPr>
          <p:spPr bwMode="auto">
            <a:xfrm flipH="1">
              <a:off x="2208" y="2688"/>
              <a:ext cx="144" cy="432"/>
            </a:xfrm>
            <a:prstGeom prst="line">
              <a:avLst/>
            </a:prstGeom>
            <a:noFill/>
            <a:ln w="9525">
              <a:solidFill>
                <a:schemeClr val="tx1"/>
              </a:solidFill>
              <a:round/>
              <a:headEnd/>
              <a:tailEnd/>
            </a:ln>
            <a:effectLst/>
          </p:spPr>
          <p:txBody>
            <a:bodyPr/>
            <a:lstStyle/>
            <a:p>
              <a:endParaRPr lang="en-US"/>
            </a:p>
          </p:txBody>
        </p:sp>
        <p:sp>
          <p:nvSpPr>
            <p:cNvPr id="10271" name="Line 31"/>
            <p:cNvSpPr>
              <a:spLocks noChangeShapeType="1"/>
            </p:cNvSpPr>
            <p:nvPr/>
          </p:nvSpPr>
          <p:spPr bwMode="auto">
            <a:xfrm flipH="1">
              <a:off x="1872" y="3216"/>
              <a:ext cx="528" cy="576"/>
            </a:xfrm>
            <a:prstGeom prst="line">
              <a:avLst/>
            </a:prstGeom>
            <a:noFill/>
            <a:ln w="9525">
              <a:solidFill>
                <a:schemeClr val="tx1"/>
              </a:solidFill>
              <a:round/>
              <a:headEnd/>
              <a:tailEnd/>
            </a:ln>
            <a:effectLst/>
          </p:spPr>
          <p:txBody>
            <a:bodyPr/>
            <a:lstStyle/>
            <a:p>
              <a:endParaRPr lang="en-US"/>
            </a:p>
          </p:txBody>
        </p:sp>
      </p:grpSp>
      <p:sp>
        <p:nvSpPr>
          <p:cNvPr id="10272" name="Line 32"/>
          <p:cNvSpPr>
            <a:spLocks noChangeShapeType="1"/>
          </p:cNvSpPr>
          <p:nvPr/>
        </p:nvSpPr>
        <p:spPr bwMode="auto">
          <a:xfrm flipV="1">
            <a:off x="1647825" y="5867400"/>
            <a:ext cx="0" cy="228600"/>
          </a:xfrm>
          <a:prstGeom prst="line">
            <a:avLst/>
          </a:prstGeom>
          <a:noFill/>
          <a:ln w="9525">
            <a:solidFill>
              <a:schemeClr val="tx1"/>
            </a:solidFill>
            <a:round/>
            <a:headEnd/>
            <a:tailEnd type="triangle" w="med" len="med"/>
          </a:ln>
          <a:effectLst/>
        </p:spPr>
        <p:txBody>
          <a:bodyPr/>
          <a:lstStyle/>
          <a:p>
            <a:endParaRPr lang="en-US"/>
          </a:p>
        </p:txBody>
      </p:sp>
      <p:sp>
        <p:nvSpPr>
          <p:cNvPr id="10273" name="Line 33"/>
          <p:cNvSpPr>
            <a:spLocks noChangeShapeType="1"/>
          </p:cNvSpPr>
          <p:nvPr/>
        </p:nvSpPr>
        <p:spPr bwMode="auto">
          <a:xfrm>
            <a:off x="1136650" y="3898900"/>
            <a:ext cx="0" cy="228600"/>
          </a:xfrm>
          <a:prstGeom prst="line">
            <a:avLst/>
          </a:prstGeom>
          <a:noFill/>
          <a:ln w="9525">
            <a:solidFill>
              <a:schemeClr val="tx1"/>
            </a:solidFill>
            <a:round/>
            <a:headEnd/>
            <a:tailEnd type="triangle" w="med" len="med"/>
          </a:ln>
          <a:effectLst/>
        </p:spPr>
        <p:txBody>
          <a:bodyPr/>
          <a:lstStyle/>
          <a:p>
            <a:endParaRPr lang="en-US"/>
          </a:p>
        </p:txBody>
      </p:sp>
      <p:sp>
        <p:nvSpPr>
          <p:cNvPr id="10274" name="Line 34"/>
          <p:cNvSpPr>
            <a:spLocks noChangeShapeType="1"/>
          </p:cNvSpPr>
          <p:nvPr/>
        </p:nvSpPr>
        <p:spPr bwMode="auto">
          <a:xfrm>
            <a:off x="434975" y="3898900"/>
            <a:ext cx="0" cy="228600"/>
          </a:xfrm>
          <a:prstGeom prst="line">
            <a:avLst/>
          </a:prstGeom>
          <a:noFill/>
          <a:ln w="9525">
            <a:solidFill>
              <a:schemeClr val="tx1"/>
            </a:solidFill>
            <a:round/>
            <a:headEnd/>
            <a:tailEnd type="triangle" w="med" len="med"/>
          </a:ln>
          <a:effectLst/>
        </p:spPr>
        <p:txBody>
          <a:bodyPr/>
          <a:lstStyle/>
          <a:p>
            <a:endParaRPr lang="en-US"/>
          </a:p>
        </p:txBody>
      </p:sp>
      <p:sp>
        <p:nvSpPr>
          <p:cNvPr id="10275" name="Rectangle 35"/>
          <p:cNvSpPr>
            <a:spLocks noChangeArrowheads="1"/>
          </p:cNvSpPr>
          <p:nvPr/>
        </p:nvSpPr>
        <p:spPr bwMode="auto">
          <a:xfrm>
            <a:off x="6819900" y="3986213"/>
            <a:ext cx="2295525" cy="1922462"/>
          </a:xfrm>
          <a:prstGeom prst="rect">
            <a:avLst/>
          </a:prstGeom>
          <a:solidFill>
            <a:srgbClr val="CCFF66"/>
          </a:solidFill>
          <a:ln w="9525">
            <a:solidFill>
              <a:schemeClr val="tx1"/>
            </a:solidFill>
            <a:miter lim="800000"/>
            <a:headEnd/>
            <a:tailEnd/>
          </a:ln>
          <a:effectLst/>
        </p:spPr>
        <p:txBody>
          <a:bodyPr wrap="none" anchor="ctr"/>
          <a:lstStyle/>
          <a:p>
            <a:endParaRPr lang="en-US"/>
          </a:p>
        </p:txBody>
      </p:sp>
      <p:sp>
        <p:nvSpPr>
          <p:cNvPr id="10276" name="Rectangle 36"/>
          <p:cNvSpPr>
            <a:spLocks noChangeArrowheads="1"/>
          </p:cNvSpPr>
          <p:nvPr/>
        </p:nvSpPr>
        <p:spPr bwMode="auto">
          <a:xfrm>
            <a:off x="4611688" y="3986213"/>
            <a:ext cx="2165350" cy="1922462"/>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277" name="Line 37"/>
          <p:cNvSpPr>
            <a:spLocks noChangeShapeType="1"/>
          </p:cNvSpPr>
          <p:nvPr/>
        </p:nvSpPr>
        <p:spPr bwMode="auto">
          <a:xfrm>
            <a:off x="4892675" y="4873625"/>
            <a:ext cx="3941763" cy="0"/>
          </a:xfrm>
          <a:prstGeom prst="line">
            <a:avLst/>
          </a:prstGeom>
          <a:noFill/>
          <a:ln w="9525">
            <a:solidFill>
              <a:schemeClr val="tx1"/>
            </a:solidFill>
            <a:round/>
            <a:headEnd/>
            <a:tailEnd/>
          </a:ln>
          <a:effectLst/>
        </p:spPr>
        <p:txBody>
          <a:bodyPr/>
          <a:lstStyle/>
          <a:p>
            <a:endParaRPr lang="en-US"/>
          </a:p>
        </p:txBody>
      </p:sp>
      <p:grpSp>
        <p:nvGrpSpPr>
          <p:cNvPr id="10278" name="Group 38"/>
          <p:cNvGrpSpPr>
            <a:grpSpLocks/>
          </p:cNvGrpSpPr>
          <p:nvPr/>
        </p:nvGrpSpPr>
        <p:grpSpPr bwMode="auto">
          <a:xfrm rot="10792971">
            <a:off x="4800600" y="4373563"/>
            <a:ext cx="390525" cy="1098550"/>
            <a:chOff x="2784" y="2688"/>
            <a:chExt cx="432" cy="1152"/>
          </a:xfrm>
        </p:grpSpPr>
        <p:sp>
          <p:nvSpPr>
            <p:cNvPr id="10279" name="AutoShape 39"/>
            <p:cNvSpPr>
              <a:spLocks noChangeArrowheads="1"/>
            </p:cNvSpPr>
            <p:nvPr/>
          </p:nvSpPr>
          <p:spPr bwMode="auto">
            <a:xfrm>
              <a:off x="2784" y="2736"/>
              <a:ext cx="432" cy="576"/>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0280" name="Oval 40"/>
            <p:cNvSpPr>
              <a:spLocks noChangeArrowheads="1"/>
            </p:cNvSpPr>
            <p:nvPr/>
          </p:nvSpPr>
          <p:spPr bwMode="auto">
            <a:xfrm>
              <a:off x="2784" y="3408"/>
              <a:ext cx="432" cy="43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81" name="Line 41"/>
            <p:cNvSpPr>
              <a:spLocks noChangeShapeType="1"/>
            </p:cNvSpPr>
            <p:nvPr/>
          </p:nvSpPr>
          <p:spPr bwMode="auto">
            <a:xfrm>
              <a:off x="3000" y="2688"/>
              <a:ext cx="0" cy="672"/>
            </a:xfrm>
            <a:prstGeom prst="line">
              <a:avLst/>
            </a:prstGeom>
            <a:noFill/>
            <a:ln w="9525">
              <a:solidFill>
                <a:schemeClr val="tx1"/>
              </a:solidFill>
              <a:prstDash val="lgDashDot"/>
              <a:round/>
              <a:headEnd/>
              <a:tailEnd/>
            </a:ln>
            <a:effectLst/>
          </p:spPr>
          <p:txBody>
            <a:bodyPr/>
            <a:lstStyle/>
            <a:p>
              <a:endParaRPr lang="en-US"/>
            </a:p>
          </p:txBody>
        </p:sp>
      </p:grpSp>
      <p:grpSp>
        <p:nvGrpSpPr>
          <p:cNvPr id="10282" name="Group 42"/>
          <p:cNvGrpSpPr>
            <a:grpSpLocks/>
          </p:cNvGrpSpPr>
          <p:nvPr/>
        </p:nvGrpSpPr>
        <p:grpSpPr bwMode="auto">
          <a:xfrm rot="10800000" flipH="1">
            <a:off x="5375275" y="4373563"/>
            <a:ext cx="700088" cy="1068387"/>
            <a:chOff x="1008" y="2660"/>
            <a:chExt cx="760" cy="1120"/>
          </a:xfrm>
        </p:grpSpPr>
        <p:sp>
          <p:nvSpPr>
            <p:cNvPr id="10283" name="AutoShape 43"/>
            <p:cNvSpPr>
              <a:spLocks noChangeArrowheads="1"/>
            </p:cNvSpPr>
            <p:nvPr/>
          </p:nvSpPr>
          <p:spPr bwMode="auto">
            <a:xfrm rot="3082504">
              <a:off x="1264" y="2588"/>
              <a:ext cx="432" cy="576"/>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0284" name="Oval 44"/>
            <p:cNvSpPr>
              <a:spLocks noChangeArrowheads="1"/>
            </p:cNvSpPr>
            <p:nvPr/>
          </p:nvSpPr>
          <p:spPr bwMode="auto">
            <a:xfrm>
              <a:off x="1104" y="3324"/>
              <a:ext cx="288" cy="45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85" name="Line 45"/>
            <p:cNvSpPr>
              <a:spLocks noChangeShapeType="1"/>
            </p:cNvSpPr>
            <p:nvPr/>
          </p:nvSpPr>
          <p:spPr bwMode="auto">
            <a:xfrm>
              <a:off x="1296" y="3336"/>
              <a:ext cx="432" cy="216"/>
            </a:xfrm>
            <a:prstGeom prst="line">
              <a:avLst/>
            </a:prstGeom>
            <a:noFill/>
            <a:ln w="9525">
              <a:solidFill>
                <a:schemeClr val="tx1"/>
              </a:solidFill>
              <a:round/>
              <a:headEnd/>
              <a:tailEnd/>
            </a:ln>
            <a:effectLst/>
          </p:spPr>
          <p:txBody>
            <a:bodyPr/>
            <a:lstStyle/>
            <a:p>
              <a:endParaRPr lang="en-US"/>
            </a:p>
          </p:txBody>
        </p:sp>
        <p:sp>
          <p:nvSpPr>
            <p:cNvPr id="10286" name="Line 46"/>
            <p:cNvSpPr>
              <a:spLocks noChangeShapeType="1"/>
            </p:cNvSpPr>
            <p:nvPr/>
          </p:nvSpPr>
          <p:spPr bwMode="auto">
            <a:xfrm flipV="1">
              <a:off x="1296" y="3552"/>
              <a:ext cx="432" cy="216"/>
            </a:xfrm>
            <a:prstGeom prst="line">
              <a:avLst/>
            </a:prstGeom>
            <a:noFill/>
            <a:ln w="9525">
              <a:solidFill>
                <a:schemeClr val="tx1"/>
              </a:solidFill>
              <a:round/>
              <a:headEnd/>
              <a:tailEnd/>
            </a:ln>
            <a:effectLst/>
          </p:spPr>
          <p:txBody>
            <a:bodyPr/>
            <a:lstStyle/>
            <a:p>
              <a:endParaRPr lang="en-US"/>
            </a:p>
          </p:txBody>
        </p:sp>
        <p:sp>
          <p:nvSpPr>
            <p:cNvPr id="10287" name="Line 47"/>
            <p:cNvSpPr>
              <a:spLocks noChangeShapeType="1"/>
            </p:cNvSpPr>
            <p:nvPr/>
          </p:nvSpPr>
          <p:spPr bwMode="auto">
            <a:xfrm flipH="1">
              <a:off x="1008" y="2680"/>
              <a:ext cx="720" cy="540"/>
            </a:xfrm>
            <a:prstGeom prst="line">
              <a:avLst/>
            </a:prstGeom>
            <a:noFill/>
            <a:ln w="9525">
              <a:solidFill>
                <a:schemeClr val="tx1"/>
              </a:solidFill>
              <a:prstDash val="lgDashDot"/>
              <a:round/>
              <a:headEnd/>
              <a:tailEnd/>
            </a:ln>
            <a:effectLst/>
          </p:spPr>
          <p:txBody>
            <a:bodyPr/>
            <a:lstStyle/>
            <a:p>
              <a:endParaRPr lang="en-US"/>
            </a:p>
          </p:txBody>
        </p:sp>
      </p:grpSp>
      <p:grpSp>
        <p:nvGrpSpPr>
          <p:cNvPr id="10288" name="Group 48"/>
          <p:cNvGrpSpPr>
            <a:grpSpLocks/>
          </p:cNvGrpSpPr>
          <p:nvPr/>
        </p:nvGrpSpPr>
        <p:grpSpPr bwMode="auto">
          <a:xfrm>
            <a:off x="6192838" y="4922838"/>
            <a:ext cx="465137" cy="503237"/>
            <a:chOff x="4176" y="2688"/>
            <a:chExt cx="516" cy="528"/>
          </a:xfrm>
        </p:grpSpPr>
        <p:sp>
          <p:nvSpPr>
            <p:cNvPr id="10289" name="Oval 49"/>
            <p:cNvSpPr>
              <a:spLocks noChangeArrowheads="1"/>
            </p:cNvSpPr>
            <p:nvPr/>
          </p:nvSpPr>
          <p:spPr bwMode="auto">
            <a:xfrm>
              <a:off x="4176" y="2880"/>
              <a:ext cx="384" cy="33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90" name="Line 50"/>
            <p:cNvSpPr>
              <a:spLocks noChangeShapeType="1"/>
            </p:cNvSpPr>
            <p:nvPr/>
          </p:nvSpPr>
          <p:spPr bwMode="auto">
            <a:xfrm flipH="1">
              <a:off x="4308" y="2688"/>
              <a:ext cx="384" cy="192"/>
            </a:xfrm>
            <a:prstGeom prst="line">
              <a:avLst/>
            </a:prstGeom>
            <a:noFill/>
            <a:ln w="9525">
              <a:solidFill>
                <a:schemeClr val="tx1"/>
              </a:solidFill>
              <a:round/>
              <a:headEnd/>
              <a:tailEnd/>
            </a:ln>
            <a:effectLst/>
          </p:spPr>
          <p:txBody>
            <a:bodyPr/>
            <a:lstStyle/>
            <a:p>
              <a:endParaRPr lang="en-US"/>
            </a:p>
          </p:txBody>
        </p:sp>
        <p:sp>
          <p:nvSpPr>
            <p:cNvPr id="10291" name="Line 51"/>
            <p:cNvSpPr>
              <a:spLocks noChangeShapeType="1"/>
            </p:cNvSpPr>
            <p:nvPr/>
          </p:nvSpPr>
          <p:spPr bwMode="auto">
            <a:xfrm flipH="1">
              <a:off x="4548" y="2688"/>
              <a:ext cx="144" cy="432"/>
            </a:xfrm>
            <a:prstGeom prst="line">
              <a:avLst/>
            </a:prstGeom>
            <a:noFill/>
            <a:ln w="9525">
              <a:solidFill>
                <a:schemeClr val="tx1"/>
              </a:solidFill>
              <a:round/>
              <a:headEnd/>
              <a:tailEnd/>
            </a:ln>
            <a:effectLst/>
          </p:spPr>
          <p:txBody>
            <a:bodyPr/>
            <a:lstStyle/>
            <a:p>
              <a:endParaRPr lang="en-US"/>
            </a:p>
          </p:txBody>
        </p:sp>
      </p:grpSp>
      <p:grpSp>
        <p:nvGrpSpPr>
          <p:cNvPr id="10292" name="Group 52"/>
          <p:cNvGrpSpPr>
            <a:grpSpLocks/>
          </p:cNvGrpSpPr>
          <p:nvPr/>
        </p:nvGrpSpPr>
        <p:grpSpPr bwMode="auto">
          <a:xfrm>
            <a:off x="6203950" y="4235450"/>
            <a:ext cx="476250" cy="595313"/>
            <a:chOff x="4212" y="3168"/>
            <a:chExt cx="528" cy="624"/>
          </a:xfrm>
        </p:grpSpPr>
        <p:grpSp>
          <p:nvGrpSpPr>
            <p:cNvPr id="10293" name="Group 53"/>
            <p:cNvGrpSpPr>
              <a:grpSpLocks/>
            </p:cNvGrpSpPr>
            <p:nvPr/>
          </p:nvGrpSpPr>
          <p:grpSpPr bwMode="auto">
            <a:xfrm rot="-2766602">
              <a:off x="4176" y="3252"/>
              <a:ext cx="624" cy="456"/>
              <a:chOff x="1488" y="2988"/>
              <a:chExt cx="624" cy="456"/>
            </a:xfrm>
          </p:grpSpPr>
          <p:sp>
            <p:nvSpPr>
              <p:cNvPr id="10294" name="Oval 54"/>
              <p:cNvSpPr>
                <a:spLocks noChangeArrowheads="1"/>
              </p:cNvSpPr>
              <p:nvPr/>
            </p:nvSpPr>
            <p:spPr bwMode="auto">
              <a:xfrm>
                <a:off x="1488" y="2988"/>
                <a:ext cx="288" cy="45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95" name="Line 55"/>
              <p:cNvSpPr>
                <a:spLocks noChangeShapeType="1"/>
              </p:cNvSpPr>
              <p:nvPr/>
            </p:nvSpPr>
            <p:spPr bwMode="auto">
              <a:xfrm>
                <a:off x="1680" y="3000"/>
                <a:ext cx="432" cy="216"/>
              </a:xfrm>
              <a:prstGeom prst="line">
                <a:avLst/>
              </a:prstGeom>
              <a:noFill/>
              <a:ln w="9525">
                <a:solidFill>
                  <a:schemeClr val="tx1"/>
                </a:solidFill>
                <a:round/>
                <a:headEnd/>
                <a:tailEnd/>
              </a:ln>
              <a:effectLst/>
            </p:spPr>
            <p:txBody>
              <a:bodyPr/>
              <a:lstStyle/>
              <a:p>
                <a:endParaRPr lang="en-US"/>
              </a:p>
            </p:txBody>
          </p:sp>
          <p:sp>
            <p:nvSpPr>
              <p:cNvPr id="10296" name="Line 56"/>
              <p:cNvSpPr>
                <a:spLocks noChangeShapeType="1"/>
              </p:cNvSpPr>
              <p:nvPr/>
            </p:nvSpPr>
            <p:spPr bwMode="auto">
              <a:xfrm flipV="1">
                <a:off x="1680" y="3216"/>
                <a:ext cx="432" cy="216"/>
              </a:xfrm>
              <a:prstGeom prst="line">
                <a:avLst/>
              </a:prstGeom>
              <a:noFill/>
              <a:ln w="9525">
                <a:solidFill>
                  <a:schemeClr val="tx1"/>
                </a:solidFill>
                <a:round/>
                <a:headEnd/>
                <a:tailEnd/>
              </a:ln>
              <a:effectLst/>
            </p:spPr>
            <p:txBody>
              <a:bodyPr/>
              <a:lstStyle/>
              <a:p>
                <a:endParaRPr lang="en-US"/>
              </a:p>
            </p:txBody>
          </p:sp>
        </p:grpSp>
        <p:sp>
          <p:nvSpPr>
            <p:cNvPr id="10297" name="Line 57"/>
            <p:cNvSpPr>
              <a:spLocks noChangeShapeType="1"/>
            </p:cNvSpPr>
            <p:nvPr/>
          </p:nvSpPr>
          <p:spPr bwMode="auto">
            <a:xfrm flipH="1">
              <a:off x="4212" y="3216"/>
              <a:ext cx="528" cy="576"/>
            </a:xfrm>
            <a:prstGeom prst="line">
              <a:avLst/>
            </a:prstGeom>
            <a:noFill/>
            <a:ln w="9525">
              <a:solidFill>
                <a:schemeClr val="tx1"/>
              </a:solidFill>
              <a:round/>
              <a:headEnd/>
              <a:tailEnd/>
            </a:ln>
            <a:effectLst/>
          </p:spPr>
          <p:txBody>
            <a:bodyPr/>
            <a:lstStyle/>
            <a:p>
              <a:endParaRPr lang="en-US"/>
            </a:p>
          </p:txBody>
        </p:sp>
      </p:grpSp>
      <p:sp>
        <p:nvSpPr>
          <p:cNvPr id="10298" name="Line 58"/>
          <p:cNvSpPr>
            <a:spLocks noChangeShapeType="1"/>
          </p:cNvSpPr>
          <p:nvPr/>
        </p:nvSpPr>
        <p:spPr bwMode="auto">
          <a:xfrm flipV="1">
            <a:off x="5029200" y="5791200"/>
            <a:ext cx="0" cy="182563"/>
          </a:xfrm>
          <a:prstGeom prst="line">
            <a:avLst/>
          </a:prstGeom>
          <a:noFill/>
          <a:ln w="9525">
            <a:solidFill>
              <a:schemeClr val="tx1"/>
            </a:solidFill>
            <a:round/>
            <a:headEnd/>
            <a:tailEnd type="triangle" w="med" len="med"/>
          </a:ln>
          <a:effectLst/>
        </p:spPr>
        <p:txBody>
          <a:bodyPr/>
          <a:lstStyle/>
          <a:p>
            <a:endParaRPr lang="en-US"/>
          </a:p>
        </p:txBody>
      </p:sp>
      <p:sp>
        <p:nvSpPr>
          <p:cNvPr id="10299" name="Line 59"/>
          <p:cNvSpPr>
            <a:spLocks noChangeShapeType="1"/>
          </p:cNvSpPr>
          <p:nvPr/>
        </p:nvSpPr>
        <p:spPr bwMode="auto">
          <a:xfrm flipV="1">
            <a:off x="5654675" y="5334000"/>
            <a:ext cx="0" cy="230188"/>
          </a:xfrm>
          <a:prstGeom prst="line">
            <a:avLst/>
          </a:prstGeom>
          <a:noFill/>
          <a:ln w="9525">
            <a:solidFill>
              <a:schemeClr val="tx1"/>
            </a:solidFill>
            <a:round/>
            <a:headEnd/>
            <a:tailEnd type="triangle" w="med" len="med"/>
          </a:ln>
          <a:effectLst/>
        </p:spPr>
        <p:txBody>
          <a:bodyPr/>
          <a:lstStyle/>
          <a:p>
            <a:endParaRPr lang="en-US"/>
          </a:p>
        </p:txBody>
      </p:sp>
      <p:sp>
        <p:nvSpPr>
          <p:cNvPr id="10300" name="Line 60"/>
          <p:cNvSpPr>
            <a:spLocks noChangeShapeType="1"/>
          </p:cNvSpPr>
          <p:nvPr/>
        </p:nvSpPr>
        <p:spPr bwMode="auto">
          <a:xfrm>
            <a:off x="6300788" y="4191000"/>
            <a:ext cx="0" cy="182563"/>
          </a:xfrm>
          <a:prstGeom prst="line">
            <a:avLst/>
          </a:prstGeom>
          <a:noFill/>
          <a:ln w="9525">
            <a:solidFill>
              <a:schemeClr val="tx1"/>
            </a:solidFill>
            <a:round/>
            <a:headEnd/>
            <a:tailEnd type="triangle" w="med" len="med"/>
          </a:ln>
          <a:effectLst/>
        </p:spPr>
        <p:txBody>
          <a:bodyPr/>
          <a:lstStyle/>
          <a:p>
            <a:endParaRPr lang="en-US"/>
          </a:p>
        </p:txBody>
      </p:sp>
      <p:sp>
        <p:nvSpPr>
          <p:cNvPr id="10301" name="Oval 61"/>
          <p:cNvSpPr>
            <a:spLocks noChangeArrowheads="1"/>
          </p:cNvSpPr>
          <p:nvPr/>
        </p:nvSpPr>
        <p:spPr bwMode="auto">
          <a:xfrm>
            <a:off x="3667125" y="4662488"/>
            <a:ext cx="292100" cy="333375"/>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02" name="Oval 62"/>
          <p:cNvSpPr>
            <a:spLocks noChangeArrowheads="1"/>
          </p:cNvSpPr>
          <p:nvPr/>
        </p:nvSpPr>
        <p:spPr bwMode="auto">
          <a:xfrm>
            <a:off x="2433638" y="5043488"/>
            <a:ext cx="376237" cy="376237"/>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10303" name="Group 63"/>
          <p:cNvGrpSpPr>
            <a:grpSpLocks/>
          </p:cNvGrpSpPr>
          <p:nvPr/>
        </p:nvGrpSpPr>
        <p:grpSpPr bwMode="auto">
          <a:xfrm>
            <a:off x="2433638" y="4414838"/>
            <a:ext cx="376237" cy="587375"/>
            <a:chOff x="744" y="2592"/>
            <a:chExt cx="432" cy="672"/>
          </a:xfrm>
        </p:grpSpPr>
        <p:sp>
          <p:nvSpPr>
            <p:cNvPr id="10304" name="Rectangle 64"/>
            <p:cNvSpPr>
              <a:spLocks noChangeArrowheads="1"/>
            </p:cNvSpPr>
            <p:nvPr/>
          </p:nvSpPr>
          <p:spPr bwMode="auto">
            <a:xfrm>
              <a:off x="744" y="2640"/>
              <a:ext cx="432"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05" name="Line 65"/>
            <p:cNvSpPr>
              <a:spLocks noChangeShapeType="1"/>
            </p:cNvSpPr>
            <p:nvPr/>
          </p:nvSpPr>
          <p:spPr bwMode="auto">
            <a:xfrm>
              <a:off x="960" y="2592"/>
              <a:ext cx="0" cy="672"/>
            </a:xfrm>
            <a:prstGeom prst="line">
              <a:avLst/>
            </a:prstGeom>
            <a:noFill/>
            <a:ln w="9525">
              <a:solidFill>
                <a:schemeClr val="tx1"/>
              </a:solidFill>
              <a:prstDash val="lgDashDot"/>
              <a:round/>
              <a:headEnd/>
              <a:tailEnd/>
            </a:ln>
            <a:effectLst/>
          </p:spPr>
          <p:txBody>
            <a:bodyPr/>
            <a:lstStyle/>
            <a:p>
              <a:endParaRPr lang="en-US"/>
            </a:p>
          </p:txBody>
        </p:sp>
      </p:grpSp>
      <p:sp>
        <p:nvSpPr>
          <p:cNvPr id="10306" name="Line 66"/>
          <p:cNvSpPr>
            <a:spLocks noChangeShapeType="1"/>
          </p:cNvSpPr>
          <p:nvPr/>
        </p:nvSpPr>
        <p:spPr bwMode="auto">
          <a:xfrm flipV="1">
            <a:off x="3971925" y="5886450"/>
            <a:ext cx="0" cy="209550"/>
          </a:xfrm>
          <a:prstGeom prst="line">
            <a:avLst/>
          </a:prstGeom>
          <a:noFill/>
          <a:ln w="9525">
            <a:solidFill>
              <a:schemeClr val="tx1"/>
            </a:solidFill>
            <a:round/>
            <a:headEnd/>
            <a:tailEnd type="triangle" w="med" len="med"/>
          </a:ln>
          <a:effectLst/>
        </p:spPr>
        <p:txBody>
          <a:bodyPr/>
          <a:lstStyle/>
          <a:p>
            <a:endParaRPr lang="en-US"/>
          </a:p>
        </p:txBody>
      </p:sp>
      <p:grpSp>
        <p:nvGrpSpPr>
          <p:cNvPr id="10307" name="Group 67"/>
          <p:cNvGrpSpPr>
            <a:grpSpLocks/>
          </p:cNvGrpSpPr>
          <p:nvPr/>
        </p:nvGrpSpPr>
        <p:grpSpPr bwMode="auto">
          <a:xfrm rot="3289504">
            <a:off x="3101181" y="4394994"/>
            <a:ext cx="377825" cy="585788"/>
            <a:chOff x="744" y="2592"/>
            <a:chExt cx="432" cy="672"/>
          </a:xfrm>
        </p:grpSpPr>
        <p:sp>
          <p:nvSpPr>
            <p:cNvPr id="10308" name="Rectangle 68"/>
            <p:cNvSpPr>
              <a:spLocks noChangeArrowheads="1"/>
            </p:cNvSpPr>
            <p:nvPr/>
          </p:nvSpPr>
          <p:spPr bwMode="auto">
            <a:xfrm>
              <a:off x="744" y="2640"/>
              <a:ext cx="432"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09" name="Line 69"/>
            <p:cNvSpPr>
              <a:spLocks noChangeShapeType="1"/>
            </p:cNvSpPr>
            <p:nvPr/>
          </p:nvSpPr>
          <p:spPr bwMode="auto">
            <a:xfrm>
              <a:off x="960" y="2592"/>
              <a:ext cx="0" cy="672"/>
            </a:xfrm>
            <a:prstGeom prst="line">
              <a:avLst/>
            </a:prstGeom>
            <a:noFill/>
            <a:ln w="9525">
              <a:solidFill>
                <a:schemeClr val="tx1"/>
              </a:solidFill>
              <a:prstDash val="lgDashDot"/>
              <a:round/>
              <a:headEnd/>
              <a:tailEnd/>
            </a:ln>
            <a:effectLst/>
          </p:spPr>
          <p:txBody>
            <a:bodyPr/>
            <a:lstStyle/>
            <a:p>
              <a:endParaRPr lang="en-US"/>
            </a:p>
          </p:txBody>
        </p:sp>
      </p:grpSp>
      <p:sp>
        <p:nvSpPr>
          <p:cNvPr id="10310" name="Line 70"/>
          <p:cNvSpPr>
            <a:spLocks noChangeShapeType="1"/>
          </p:cNvSpPr>
          <p:nvPr/>
        </p:nvSpPr>
        <p:spPr bwMode="auto">
          <a:xfrm>
            <a:off x="2328863" y="5002213"/>
            <a:ext cx="1924050" cy="0"/>
          </a:xfrm>
          <a:prstGeom prst="line">
            <a:avLst/>
          </a:prstGeom>
          <a:noFill/>
          <a:ln w="9525">
            <a:solidFill>
              <a:schemeClr val="tx1"/>
            </a:solidFill>
            <a:round/>
            <a:headEnd/>
            <a:tailEnd/>
          </a:ln>
          <a:effectLst/>
        </p:spPr>
        <p:txBody>
          <a:bodyPr/>
          <a:lstStyle/>
          <a:p>
            <a:endParaRPr lang="en-US"/>
          </a:p>
        </p:txBody>
      </p:sp>
      <p:grpSp>
        <p:nvGrpSpPr>
          <p:cNvPr id="10311" name="Group 71"/>
          <p:cNvGrpSpPr>
            <a:grpSpLocks/>
          </p:cNvGrpSpPr>
          <p:nvPr/>
        </p:nvGrpSpPr>
        <p:grpSpPr bwMode="auto">
          <a:xfrm>
            <a:off x="2914650" y="5067300"/>
            <a:ext cx="642938" cy="358775"/>
            <a:chOff x="1296" y="3339"/>
            <a:chExt cx="738" cy="411"/>
          </a:xfrm>
        </p:grpSpPr>
        <p:sp>
          <p:nvSpPr>
            <p:cNvPr id="10312" name="Oval 72"/>
            <p:cNvSpPr>
              <a:spLocks noChangeArrowheads="1"/>
            </p:cNvSpPr>
            <p:nvPr/>
          </p:nvSpPr>
          <p:spPr bwMode="auto">
            <a:xfrm>
              <a:off x="1296" y="3342"/>
              <a:ext cx="210" cy="40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13" name="Rectangle 73"/>
            <p:cNvSpPr>
              <a:spLocks noChangeArrowheads="1"/>
            </p:cNvSpPr>
            <p:nvPr/>
          </p:nvSpPr>
          <p:spPr bwMode="auto">
            <a:xfrm>
              <a:off x="1392" y="3339"/>
              <a:ext cx="528" cy="40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314" name="Oval 74"/>
            <p:cNvSpPr>
              <a:spLocks noChangeArrowheads="1"/>
            </p:cNvSpPr>
            <p:nvPr/>
          </p:nvSpPr>
          <p:spPr bwMode="auto">
            <a:xfrm>
              <a:off x="1824" y="3342"/>
              <a:ext cx="210" cy="40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15" name="Oval 75"/>
            <p:cNvSpPr>
              <a:spLocks noChangeArrowheads="1"/>
            </p:cNvSpPr>
            <p:nvPr/>
          </p:nvSpPr>
          <p:spPr bwMode="auto">
            <a:xfrm>
              <a:off x="1320" y="3348"/>
              <a:ext cx="210" cy="396"/>
            </a:xfrm>
            <a:prstGeom prst="ellipse">
              <a:avLst/>
            </a:prstGeom>
            <a:solidFill>
              <a:schemeClr val="bg1"/>
            </a:solidFill>
            <a:ln w="9525">
              <a:noFill/>
              <a:round/>
              <a:headEnd/>
              <a:tailEnd/>
            </a:ln>
            <a:effectLst/>
          </p:spPr>
          <p:txBody>
            <a:bodyPr wrap="none" anchor="ctr"/>
            <a:lstStyle/>
            <a:p>
              <a:endParaRPr lang="en-US"/>
            </a:p>
          </p:txBody>
        </p:sp>
      </p:grpSp>
      <p:grpSp>
        <p:nvGrpSpPr>
          <p:cNvPr id="10316" name="Group 76"/>
          <p:cNvGrpSpPr>
            <a:grpSpLocks/>
          </p:cNvGrpSpPr>
          <p:nvPr/>
        </p:nvGrpSpPr>
        <p:grpSpPr bwMode="auto">
          <a:xfrm rot="-19127060">
            <a:off x="3667125" y="5170488"/>
            <a:ext cx="642938" cy="357187"/>
            <a:chOff x="1296" y="3339"/>
            <a:chExt cx="738" cy="411"/>
          </a:xfrm>
        </p:grpSpPr>
        <p:sp>
          <p:nvSpPr>
            <p:cNvPr id="10317" name="Oval 77"/>
            <p:cNvSpPr>
              <a:spLocks noChangeArrowheads="1"/>
            </p:cNvSpPr>
            <p:nvPr/>
          </p:nvSpPr>
          <p:spPr bwMode="auto">
            <a:xfrm>
              <a:off x="1296" y="3342"/>
              <a:ext cx="210" cy="40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18" name="Rectangle 78"/>
            <p:cNvSpPr>
              <a:spLocks noChangeArrowheads="1"/>
            </p:cNvSpPr>
            <p:nvPr/>
          </p:nvSpPr>
          <p:spPr bwMode="auto">
            <a:xfrm>
              <a:off x="1392" y="3339"/>
              <a:ext cx="528" cy="40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319" name="Oval 79"/>
            <p:cNvSpPr>
              <a:spLocks noChangeArrowheads="1"/>
            </p:cNvSpPr>
            <p:nvPr/>
          </p:nvSpPr>
          <p:spPr bwMode="auto">
            <a:xfrm>
              <a:off x="1824" y="3342"/>
              <a:ext cx="210" cy="40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20" name="Oval 80"/>
            <p:cNvSpPr>
              <a:spLocks noChangeArrowheads="1"/>
            </p:cNvSpPr>
            <p:nvPr/>
          </p:nvSpPr>
          <p:spPr bwMode="auto">
            <a:xfrm>
              <a:off x="1320" y="3348"/>
              <a:ext cx="210" cy="396"/>
            </a:xfrm>
            <a:prstGeom prst="ellipse">
              <a:avLst/>
            </a:prstGeom>
            <a:solidFill>
              <a:schemeClr val="bg1"/>
            </a:solidFill>
            <a:ln w="9525">
              <a:noFill/>
              <a:round/>
              <a:headEnd/>
              <a:tailEnd/>
            </a:ln>
            <a:effectLst/>
          </p:spPr>
          <p:txBody>
            <a:bodyPr wrap="none" anchor="ctr"/>
            <a:lstStyle/>
            <a:p>
              <a:endParaRPr lang="en-US"/>
            </a:p>
          </p:txBody>
        </p:sp>
      </p:grpSp>
      <p:sp>
        <p:nvSpPr>
          <p:cNvPr id="10321" name="Oval 81"/>
          <p:cNvSpPr>
            <a:spLocks noChangeArrowheads="1"/>
          </p:cNvSpPr>
          <p:nvPr/>
        </p:nvSpPr>
        <p:spPr bwMode="auto">
          <a:xfrm>
            <a:off x="4002088" y="4373563"/>
            <a:ext cx="292100" cy="3349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22" name="Line 82"/>
          <p:cNvSpPr>
            <a:spLocks noChangeShapeType="1"/>
          </p:cNvSpPr>
          <p:nvPr/>
        </p:nvSpPr>
        <p:spPr bwMode="auto">
          <a:xfrm flipH="1">
            <a:off x="3697288" y="4389438"/>
            <a:ext cx="377825" cy="334962"/>
          </a:xfrm>
          <a:prstGeom prst="line">
            <a:avLst/>
          </a:prstGeom>
          <a:noFill/>
          <a:ln w="9525">
            <a:solidFill>
              <a:schemeClr val="tx1"/>
            </a:solidFill>
            <a:round/>
            <a:headEnd/>
            <a:tailEnd/>
          </a:ln>
          <a:effectLst/>
        </p:spPr>
        <p:txBody>
          <a:bodyPr/>
          <a:lstStyle/>
          <a:p>
            <a:endParaRPr lang="en-US"/>
          </a:p>
        </p:txBody>
      </p:sp>
      <p:sp>
        <p:nvSpPr>
          <p:cNvPr id="10323" name="Line 83"/>
          <p:cNvSpPr>
            <a:spLocks noChangeShapeType="1"/>
          </p:cNvSpPr>
          <p:nvPr/>
        </p:nvSpPr>
        <p:spPr bwMode="auto">
          <a:xfrm flipH="1">
            <a:off x="3902075" y="4635500"/>
            <a:ext cx="376238" cy="334963"/>
          </a:xfrm>
          <a:prstGeom prst="line">
            <a:avLst/>
          </a:prstGeom>
          <a:noFill/>
          <a:ln w="9525">
            <a:solidFill>
              <a:schemeClr val="tx1"/>
            </a:solidFill>
            <a:round/>
            <a:headEnd/>
            <a:tailEnd/>
          </a:ln>
          <a:effectLst/>
        </p:spPr>
        <p:txBody>
          <a:bodyPr/>
          <a:lstStyle/>
          <a:p>
            <a:endParaRPr lang="en-US"/>
          </a:p>
        </p:txBody>
      </p:sp>
      <p:sp>
        <p:nvSpPr>
          <p:cNvPr id="10324" name="Oval 84"/>
          <p:cNvSpPr>
            <a:spLocks noChangeArrowheads="1"/>
          </p:cNvSpPr>
          <p:nvPr/>
        </p:nvSpPr>
        <p:spPr bwMode="auto">
          <a:xfrm>
            <a:off x="3708400" y="4641850"/>
            <a:ext cx="276225" cy="333375"/>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325" name="Line 85"/>
          <p:cNvSpPr>
            <a:spLocks noChangeShapeType="1"/>
          </p:cNvSpPr>
          <p:nvPr/>
        </p:nvSpPr>
        <p:spPr bwMode="auto">
          <a:xfrm>
            <a:off x="3165475" y="4289425"/>
            <a:ext cx="0" cy="168275"/>
          </a:xfrm>
          <a:prstGeom prst="line">
            <a:avLst/>
          </a:prstGeom>
          <a:noFill/>
          <a:ln w="9525">
            <a:solidFill>
              <a:schemeClr val="tx1"/>
            </a:solidFill>
            <a:round/>
            <a:headEnd/>
            <a:tailEnd type="triangle" w="med" len="med"/>
          </a:ln>
          <a:effectLst/>
        </p:spPr>
        <p:txBody>
          <a:bodyPr/>
          <a:lstStyle/>
          <a:p>
            <a:endParaRPr lang="en-US"/>
          </a:p>
        </p:txBody>
      </p:sp>
      <p:sp>
        <p:nvSpPr>
          <p:cNvPr id="10326" name="Line 86"/>
          <p:cNvSpPr>
            <a:spLocks noChangeShapeType="1"/>
          </p:cNvSpPr>
          <p:nvPr/>
        </p:nvSpPr>
        <p:spPr bwMode="auto">
          <a:xfrm>
            <a:off x="2592388" y="4252913"/>
            <a:ext cx="0" cy="166687"/>
          </a:xfrm>
          <a:prstGeom prst="line">
            <a:avLst/>
          </a:prstGeom>
          <a:noFill/>
          <a:ln w="9525">
            <a:solidFill>
              <a:schemeClr val="tx1"/>
            </a:solidFill>
            <a:round/>
            <a:headEnd/>
            <a:tailEnd type="triangle" w="med" len="med"/>
          </a:ln>
          <a:effectLst/>
        </p:spPr>
        <p:txBody>
          <a:bodyPr/>
          <a:lstStyle/>
          <a:p>
            <a:endParaRPr lang="en-US"/>
          </a:p>
        </p:txBody>
      </p:sp>
      <p:sp>
        <p:nvSpPr>
          <p:cNvPr id="10327" name="Oval 87"/>
          <p:cNvSpPr>
            <a:spLocks noChangeArrowheads="1"/>
          </p:cNvSpPr>
          <p:nvPr/>
        </p:nvSpPr>
        <p:spPr bwMode="auto">
          <a:xfrm flipV="1">
            <a:off x="8267700" y="4881563"/>
            <a:ext cx="292100" cy="333375"/>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28" name="Oval 88"/>
          <p:cNvSpPr>
            <a:spLocks noChangeArrowheads="1"/>
          </p:cNvSpPr>
          <p:nvPr/>
        </p:nvSpPr>
        <p:spPr bwMode="auto">
          <a:xfrm flipV="1">
            <a:off x="7034213" y="4457700"/>
            <a:ext cx="376237" cy="376238"/>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10329" name="Group 89"/>
          <p:cNvGrpSpPr>
            <a:grpSpLocks/>
          </p:cNvGrpSpPr>
          <p:nvPr/>
        </p:nvGrpSpPr>
        <p:grpSpPr bwMode="auto">
          <a:xfrm flipV="1">
            <a:off x="7034213" y="4875213"/>
            <a:ext cx="376237" cy="587375"/>
            <a:chOff x="744" y="2592"/>
            <a:chExt cx="432" cy="672"/>
          </a:xfrm>
        </p:grpSpPr>
        <p:sp>
          <p:nvSpPr>
            <p:cNvPr id="10330" name="Rectangle 90"/>
            <p:cNvSpPr>
              <a:spLocks noChangeArrowheads="1"/>
            </p:cNvSpPr>
            <p:nvPr/>
          </p:nvSpPr>
          <p:spPr bwMode="auto">
            <a:xfrm>
              <a:off x="744" y="2640"/>
              <a:ext cx="432"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31" name="Line 91"/>
            <p:cNvSpPr>
              <a:spLocks noChangeShapeType="1"/>
            </p:cNvSpPr>
            <p:nvPr/>
          </p:nvSpPr>
          <p:spPr bwMode="auto">
            <a:xfrm>
              <a:off x="960" y="2592"/>
              <a:ext cx="0" cy="672"/>
            </a:xfrm>
            <a:prstGeom prst="line">
              <a:avLst/>
            </a:prstGeom>
            <a:noFill/>
            <a:ln w="9525">
              <a:solidFill>
                <a:schemeClr val="tx1"/>
              </a:solidFill>
              <a:prstDash val="lgDashDot"/>
              <a:round/>
              <a:headEnd/>
              <a:tailEnd/>
            </a:ln>
            <a:effectLst/>
          </p:spPr>
          <p:txBody>
            <a:bodyPr/>
            <a:lstStyle/>
            <a:p>
              <a:endParaRPr lang="en-US"/>
            </a:p>
          </p:txBody>
        </p:sp>
      </p:grpSp>
      <p:sp>
        <p:nvSpPr>
          <p:cNvPr id="10332" name="Line 92"/>
          <p:cNvSpPr>
            <a:spLocks noChangeShapeType="1"/>
          </p:cNvSpPr>
          <p:nvPr/>
        </p:nvSpPr>
        <p:spPr bwMode="auto">
          <a:xfrm>
            <a:off x="8382000" y="4210050"/>
            <a:ext cx="0" cy="209550"/>
          </a:xfrm>
          <a:prstGeom prst="line">
            <a:avLst/>
          </a:prstGeom>
          <a:noFill/>
          <a:ln w="9525">
            <a:solidFill>
              <a:schemeClr val="tx1"/>
            </a:solidFill>
            <a:round/>
            <a:headEnd/>
            <a:tailEnd type="triangle" w="med" len="med"/>
          </a:ln>
          <a:effectLst/>
        </p:spPr>
        <p:txBody>
          <a:bodyPr/>
          <a:lstStyle/>
          <a:p>
            <a:endParaRPr lang="en-US"/>
          </a:p>
        </p:txBody>
      </p:sp>
      <p:grpSp>
        <p:nvGrpSpPr>
          <p:cNvPr id="10333" name="Group 93"/>
          <p:cNvGrpSpPr>
            <a:grpSpLocks/>
          </p:cNvGrpSpPr>
          <p:nvPr/>
        </p:nvGrpSpPr>
        <p:grpSpPr bwMode="auto">
          <a:xfrm rot="18310496" flipV="1">
            <a:off x="7701756" y="4896644"/>
            <a:ext cx="377825" cy="585788"/>
            <a:chOff x="744" y="2592"/>
            <a:chExt cx="432" cy="672"/>
          </a:xfrm>
        </p:grpSpPr>
        <p:sp>
          <p:nvSpPr>
            <p:cNvPr id="10334" name="Rectangle 94"/>
            <p:cNvSpPr>
              <a:spLocks noChangeArrowheads="1"/>
            </p:cNvSpPr>
            <p:nvPr/>
          </p:nvSpPr>
          <p:spPr bwMode="auto">
            <a:xfrm>
              <a:off x="744" y="2640"/>
              <a:ext cx="432" cy="62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35" name="Line 95"/>
            <p:cNvSpPr>
              <a:spLocks noChangeShapeType="1"/>
            </p:cNvSpPr>
            <p:nvPr/>
          </p:nvSpPr>
          <p:spPr bwMode="auto">
            <a:xfrm>
              <a:off x="960" y="2592"/>
              <a:ext cx="0" cy="672"/>
            </a:xfrm>
            <a:prstGeom prst="line">
              <a:avLst/>
            </a:prstGeom>
            <a:noFill/>
            <a:ln w="9525">
              <a:solidFill>
                <a:schemeClr val="tx1"/>
              </a:solidFill>
              <a:prstDash val="lgDashDot"/>
              <a:round/>
              <a:headEnd/>
              <a:tailEnd/>
            </a:ln>
            <a:effectLst/>
          </p:spPr>
          <p:txBody>
            <a:bodyPr/>
            <a:lstStyle/>
            <a:p>
              <a:endParaRPr lang="en-US"/>
            </a:p>
          </p:txBody>
        </p:sp>
      </p:grpSp>
      <p:sp>
        <p:nvSpPr>
          <p:cNvPr id="10336" name="Line 96"/>
          <p:cNvSpPr>
            <a:spLocks noChangeShapeType="1"/>
          </p:cNvSpPr>
          <p:nvPr/>
        </p:nvSpPr>
        <p:spPr bwMode="auto">
          <a:xfrm flipV="1">
            <a:off x="6929438" y="4875213"/>
            <a:ext cx="1924050" cy="0"/>
          </a:xfrm>
          <a:prstGeom prst="line">
            <a:avLst/>
          </a:prstGeom>
          <a:noFill/>
          <a:ln w="9525">
            <a:solidFill>
              <a:schemeClr val="tx1"/>
            </a:solidFill>
            <a:round/>
            <a:headEnd/>
            <a:tailEnd/>
          </a:ln>
          <a:effectLst/>
        </p:spPr>
        <p:txBody>
          <a:bodyPr/>
          <a:lstStyle/>
          <a:p>
            <a:endParaRPr lang="en-US"/>
          </a:p>
        </p:txBody>
      </p:sp>
      <p:grpSp>
        <p:nvGrpSpPr>
          <p:cNvPr id="10337" name="Group 97"/>
          <p:cNvGrpSpPr>
            <a:grpSpLocks/>
          </p:cNvGrpSpPr>
          <p:nvPr/>
        </p:nvGrpSpPr>
        <p:grpSpPr bwMode="auto">
          <a:xfrm flipV="1">
            <a:off x="7515225" y="4451350"/>
            <a:ext cx="642938" cy="358775"/>
            <a:chOff x="1296" y="3339"/>
            <a:chExt cx="738" cy="411"/>
          </a:xfrm>
        </p:grpSpPr>
        <p:sp>
          <p:nvSpPr>
            <p:cNvPr id="10338" name="Oval 98"/>
            <p:cNvSpPr>
              <a:spLocks noChangeArrowheads="1"/>
            </p:cNvSpPr>
            <p:nvPr/>
          </p:nvSpPr>
          <p:spPr bwMode="auto">
            <a:xfrm>
              <a:off x="1296" y="3342"/>
              <a:ext cx="210" cy="40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39" name="Rectangle 99"/>
            <p:cNvSpPr>
              <a:spLocks noChangeArrowheads="1"/>
            </p:cNvSpPr>
            <p:nvPr/>
          </p:nvSpPr>
          <p:spPr bwMode="auto">
            <a:xfrm>
              <a:off x="1392" y="3339"/>
              <a:ext cx="528" cy="40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340" name="Oval 100"/>
            <p:cNvSpPr>
              <a:spLocks noChangeArrowheads="1"/>
            </p:cNvSpPr>
            <p:nvPr/>
          </p:nvSpPr>
          <p:spPr bwMode="auto">
            <a:xfrm>
              <a:off x="1824" y="3342"/>
              <a:ext cx="210" cy="40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41" name="Oval 101"/>
            <p:cNvSpPr>
              <a:spLocks noChangeArrowheads="1"/>
            </p:cNvSpPr>
            <p:nvPr/>
          </p:nvSpPr>
          <p:spPr bwMode="auto">
            <a:xfrm>
              <a:off x="1320" y="3348"/>
              <a:ext cx="210" cy="396"/>
            </a:xfrm>
            <a:prstGeom prst="ellipse">
              <a:avLst/>
            </a:prstGeom>
            <a:solidFill>
              <a:schemeClr val="bg1"/>
            </a:solidFill>
            <a:ln w="9525">
              <a:noFill/>
              <a:round/>
              <a:headEnd/>
              <a:tailEnd/>
            </a:ln>
            <a:effectLst/>
          </p:spPr>
          <p:txBody>
            <a:bodyPr wrap="none" anchor="ctr"/>
            <a:lstStyle/>
            <a:p>
              <a:endParaRPr lang="en-US"/>
            </a:p>
          </p:txBody>
        </p:sp>
      </p:grpSp>
      <p:grpSp>
        <p:nvGrpSpPr>
          <p:cNvPr id="10342" name="Group 102"/>
          <p:cNvGrpSpPr>
            <a:grpSpLocks/>
          </p:cNvGrpSpPr>
          <p:nvPr/>
        </p:nvGrpSpPr>
        <p:grpSpPr bwMode="auto">
          <a:xfrm rot="19127060" flipV="1">
            <a:off x="8267700" y="4349750"/>
            <a:ext cx="642938" cy="357188"/>
            <a:chOff x="1296" y="3339"/>
            <a:chExt cx="738" cy="411"/>
          </a:xfrm>
        </p:grpSpPr>
        <p:sp>
          <p:nvSpPr>
            <p:cNvPr id="10343" name="Oval 103"/>
            <p:cNvSpPr>
              <a:spLocks noChangeArrowheads="1"/>
            </p:cNvSpPr>
            <p:nvPr/>
          </p:nvSpPr>
          <p:spPr bwMode="auto">
            <a:xfrm>
              <a:off x="1296" y="3342"/>
              <a:ext cx="210" cy="40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0344" name="Rectangle 104"/>
            <p:cNvSpPr>
              <a:spLocks noChangeArrowheads="1"/>
            </p:cNvSpPr>
            <p:nvPr/>
          </p:nvSpPr>
          <p:spPr bwMode="auto">
            <a:xfrm>
              <a:off x="1392" y="3339"/>
              <a:ext cx="528" cy="40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345" name="Oval 105"/>
            <p:cNvSpPr>
              <a:spLocks noChangeArrowheads="1"/>
            </p:cNvSpPr>
            <p:nvPr/>
          </p:nvSpPr>
          <p:spPr bwMode="auto">
            <a:xfrm>
              <a:off x="1824" y="3342"/>
              <a:ext cx="210" cy="40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46" name="Oval 106"/>
            <p:cNvSpPr>
              <a:spLocks noChangeArrowheads="1"/>
            </p:cNvSpPr>
            <p:nvPr/>
          </p:nvSpPr>
          <p:spPr bwMode="auto">
            <a:xfrm>
              <a:off x="1320" y="3348"/>
              <a:ext cx="210" cy="396"/>
            </a:xfrm>
            <a:prstGeom prst="ellipse">
              <a:avLst/>
            </a:prstGeom>
            <a:solidFill>
              <a:schemeClr val="bg1"/>
            </a:solidFill>
            <a:ln w="9525">
              <a:noFill/>
              <a:round/>
              <a:headEnd/>
              <a:tailEnd/>
            </a:ln>
            <a:effectLst/>
          </p:spPr>
          <p:txBody>
            <a:bodyPr wrap="none" anchor="ctr"/>
            <a:lstStyle/>
            <a:p>
              <a:endParaRPr lang="en-US"/>
            </a:p>
          </p:txBody>
        </p:sp>
      </p:grpSp>
      <p:sp>
        <p:nvSpPr>
          <p:cNvPr id="10347" name="Oval 107"/>
          <p:cNvSpPr>
            <a:spLocks noChangeArrowheads="1"/>
          </p:cNvSpPr>
          <p:nvPr/>
        </p:nvSpPr>
        <p:spPr bwMode="auto">
          <a:xfrm flipV="1">
            <a:off x="8602663" y="5168900"/>
            <a:ext cx="292100" cy="33496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48" name="Line 108"/>
          <p:cNvSpPr>
            <a:spLocks noChangeShapeType="1"/>
          </p:cNvSpPr>
          <p:nvPr/>
        </p:nvSpPr>
        <p:spPr bwMode="auto">
          <a:xfrm flipH="1" flipV="1">
            <a:off x="8297863" y="5153025"/>
            <a:ext cx="377825" cy="334963"/>
          </a:xfrm>
          <a:prstGeom prst="line">
            <a:avLst/>
          </a:prstGeom>
          <a:noFill/>
          <a:ln w="9525">
            <a:solidFill>
              <a:schemeClr val="tx1"/>
            </a:solidFill>
            <a:round/>
            <a:headEnd/>
            <a:tailEnd/>
          </a:ln>
          <a:effectLst/>
        </p:spPr>
        <p:txBody>
          <a:bodyPr/>
          <a:lstStyle/>
          <a:p>
            <a:endParaRPr lang="en-US"/>
          </a:p>
        </p:txBody>
      </p:sp>
      <p:sp>
        <p:nvSpPr>
          <p:cNvPr id="10349" name="Line 109"/>
          <p:cNvSpPr>
            <a:spLocks noChangeShapeType="1"/>
          </p:cNvSpPr>
          <p:nvPr/>
        </p:nvSpPr>
        <p:spPr bwMode="auto">
          <a:xfrm flipH="1" flipV="1">
            <a:off x="8502650" y="4906963"/>
            <a:ext cx="376238" cy="334962"/>
          </a:xfrm>
          <a:prstGeom prst="line">
            <a:avLst/>
          </a:prstGeom>
          <a:noFill/>
          <a:ln w="9525">
            <a:solidFill>
              <a:schemeClr val="tx1"/>
            </a:solidFill>
            <a:round/>
            <a:headEnd/>
            <a:tailEnd/>
          </a:ln>
          <a:effectLst/>
        </p:spPr>
        <p:txBody>
          <a:bodyPr/>
          <a:lstStyle/>
          <a:p>
            <a:endParaRPr lang="en-US"/>
          </a:p>
        </p:txBody>
      </p:sp>
      <p:sp>
        <p:nvSpPr>
          <p:cNvPr id="10350" name="Oval 110"/>
          <p:cNvSpPr>
            <a:spLocks noChangeArrowheads="1"/>
          </p:cNvSpPr>
          <p:nvPr/>
        </p:nvSpPr>
        <p:spPr bwMode="auto">
          <a:xfrm flipV="1">
            <a:off x="8308975" y="4902200"/>
            <a:ext cx="276225" cy="333375"/>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351" name="Line 111"/>
          <p:cNvSpPr>
            <a:spLocks noChangeShapeType="1"/>
          </p:cNvSpPr>
          <p:nvPr/>
        </p:nvSpPr>
        <p:spPr bwMode="auto">
          <a:xfrm flipV="1">
            <a:off x="7924800" y="5791200"/>
            <a:ext cx="0" cy="168275"/>
          </a:xfrm>
          <a:prstGeom prst="line">
            <a:avLst/>
          </a:prstGeom>
          <a:noFill/>
          <a:ln w="9525">
            <a:solidFill>
              <a:schemeClr val="tx1"/>
            </a:solidFill>
            <a:round/>
            <a:headEnd/>
            <a:tailEnd type="triangle" w="med" len="med"/>
          </a:ln>
          <a:effectLst/>
        </p:spPr>
        <p:txBody>
          <a:bodyPr/>
          <a:lstStyle/>
          <a:p>
            <a:endParaRPr lang="en-US"/>
          </a:p>
        </p:txBody>
      </p:sp>
      <p:sp>
        <p:nvSpPr>
          <p:cNvPr id="10352" name="Line 112"/>
          <p:cNvSpPr>
            <a:spLocks noChangeShapeType="1"/>
          </p:cNvSpPr>
          <p:nvPr/>
        </p:nvSpPr>
        <p:spPr bwMode="auto">
          <a:xfrm flipV="1">
            <a:off x="7239000" y="5791200"/>
            <a:ext cx="0" cy="166688"/>
          </a:xfrm>
          <a:prstGeom prst="line">
            <a:avLst/>
          </a:prstGeom>
          <a:noFill/>
          <a:ln w="9525">
            <a:solidFill>
              <a:schemeClr val="tx1"/>
            </a:solidFill>
            <a:round/>
            <a:headEnd/>
            <a:tailEnd type="triangle" w="med" len="med"/>
          </a:ln>
          <a:effectLst/>
        </p:spPr>
        <p:txBody>
          <a:bodyPr/>
          <a:lstStyle/>
          <a:p>
            <a:endParaRPr lang="en-US"/>
          </a:p>
        </p:txBody>
      </p:sp>
      <p:sp>
        <p:nvSpPr>
          <p:cNvPr id="10353" name="Text Box 113"/>
          <p:cNvSpPr txBox="1">
            <a:spLocks noChangeArrowheads="1"/>
          </p:cNvSpPr>
          <p:nvPr/>
        </p:nvSpPr>
        <p:spPr bwMode="auto">
          <a:xfrm>
            <a:off x="104775" y="4095750"/>
            <a:ext cx="749300"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VERTICAL</a:t>
            </a:r>
            <a:endParaRPr lang="en-US" sz="900">
              <a:latin typeface="Times New Roman" pitchFamily="18" charset="0"/>
            </a:endParaRPr>
          </a:p>
        </p:txBody>
      </p:sp>
      <p:sp>
        <p:nvSpPr>
          <p:cNvPr id="10354" name="Text Box 114"/>
          <p:cNvSpPr txBox="1">
            <a:spLocks noChangeArrowheads="1"/>
          </p:cNvSpPr>
          <p:nvPr/>
        </p:nvSpPr>
        <p:spPr bwMode="auto">
          <a:xfrm>
            <a:off x="717550" y="4095750"/>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HP</a:t>
            </a:r>
          </a:p>
        </p:txBody>
      </p:sp>
      <p:sp>
        <p:nvSpPr>
          <p:cNvPr id="10355" name="Text Box 115"/>
          <p:cNvSpPr txBox="1">
            <a:spLocks noChangeArrowheads="1"/>
          </p:cNvSpPr>
          <p:nvPr/>
        </p:nvSpPr>
        <p:spPr bwMode="auto">
          <a:xfrm>
            <a:off x="1200150" y="5505450"/>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VP</a:t>
            </a:r>
          </a:p>
        </p:txBody>
      </p:sp>
      <p:sp>
        <p:nvSpPr>
          <p:cNvPr id="10356" name="Text Box 116"/>
          <p:cNvSpPr txBox="1">
            <a:spLocks noChangeArrowheads="1"/>
          </p:cNvSpPr>
          <p:nvPr/>
        </p:nvSpPr>
        <p:spPr bwMode="auto">
          <a:xfrm>
            <a:off x="2238375" y="3978275"/>
            <a:ext cx="749300"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VERTICAL</a:t>
            </a:r>
            <a:endParaRPr lang="en-US" sz="900">
              <a:latin typeface="Times New Roman" pitchFamily="18" charset="0"/>
            </a:endParaRPr>
          </a:p>
        </p:txBody>
      </p:sp>
      <p:sp>
        <p:nvSpPr>
          <p:cNvPr id="10357" name="Text Box 117"/>
          <p:cNvSpPr txBox="1">
            <a:spLocks noChangeArrowheads="1"/>
          </p:cNvSpPr>
          <p:nvPr/>
        </p:nvSpPr>
        <p:spPr bwMode="auto">
          <a:xfrm>
            <a:off x="2851150" y="3978275"/>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HP</a:t>
            </a:r>
          </a:p>
        </p:txBody>
      </p:sp>
      <p:sp>
        <p:nvSpPr>
          <p:cNvPr id="10358" name="Text Box 118"/>
          <p:cNvSpPr txBox="1">
            <a:spLocks noChangeArrowheads="1"/>
          </p:cNvSpPr>
          <p:nvPr/>
        </p:nvSpPr>
        <p:spPr bwMode="auto">
          <a:xfrm>
            <a:off x="3524250" y="5591175"/>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VP</a:t>
            </a:r>
          </a:p>
        </p:txBody>
      </p:sp>
      <p:grpSp>
        <p:nvGrpSpPr>
          <p:cNvPr id="10359" name="Group 119"/>
          <p:cNvGrpSpPr>
            <a:grpSpLocks/>
          </p:cNvGrpSpPr>
          <p:nvPr/>
        </p:nvGrpSpPr>
        <p:grpSpPr bwMode="auto">
          <a:xfrm>
            <a:off x="4533900" y="5372100"/>
            <a:ext cx="1066800" cy="371475"/>
            <a:chOff x="2016" y="3750"/>
            <a:chExt cx="672" cy="234"/>
          </a:xfrm>
        </p:grpSpPr>
        <p:sp>
          <p:nvSpPr>
            <p:cNvPr id="10360" name="Text Box 120"/>
            <p:cNvSpPr txBox="1">
              <a:spLocks noChangeArrowheads="1"/>
            </p:cNvSpPr>
            <p:nvPr/>
          </p:nvSpPr>
          <p:spPr bwMode="auto">
            <a:xfrm>
              <a:off x="2016" y="3840"/>
              <a:ext cx="672" cy="144"/>
            </a:xfrm>
            <a:prstGeom prst="rect">
              <a:avLst/>
            </a:prstGeom>
            <a:noFill/>
            <a:ln w="9525">
              <a:noFill/>
              <a:miter lim="800000"/>
              <a:headEnd/>
              <a:tailEnd/>
            </a:ln>
            <a:effectLst/>
          </p:spPr>
          <p:txBody>
            <a:bodyPr>
              <a:spAutoFit/>
            </a:bodyPr>
            <a:lstStyle/>
            <a:p>
              <a:r>
                <a:rPr lang="en-US" sz="900">
                  <a:latin typeface="Times New Roman" pitchFamily="18" charset="0"/>
                </a:rPr>
                <a:t>AXIS         </a:t>
              </a:r>
              <a:r>
                <a:rPr lang="en-US" sz="900">
                  <a:solidFill>
                    <a:srgbClr val="FF0000"/>
                  </a:solidFill>
                  <a:latin typeface="Times New Roman" pitchFamily="18" charset="0"/>
                </a:rPr>
                <a:t>TO VP</a:t>
              </a:r>
              <a:endParaRPr lang="en-US" sz="900">
                <a:latin typeface="Times New Roman" pitchFamily="18" charset="0"/>
              </a:endParaRPr>
            </a:p>
          </p:txBody>
        </p:sp>
        <p:grpSp>
          <p:nvGrpSpPr>
            <p:cNvPr id="10361" name="Group 121"/>
            <p:cNvGrpSpPr>
              <a:grpSpLocks/>
            </p:cNvGrpSpPr>
            <p:nvPr/>
          </p:nvGrpSpPr>
          <p:grpSpPr bwMode="auto">
            <a:xfrm>
              <a:off x="2268" y="3750"/>
              <a:ext cx="203" cy="192"/>
              <a:chOff x="2496" y="4032"/>
              <a:chExt cx="203" cy="192"/>
            </a:xfrm>
          </p:grpSpPr>
          <p:grpSp>
            <p:nvGrpSpPr>
              <p:cNvPr id="10362" name="Group 122"/>
              <p:cNvGrpSpPr>
                <a:grpSpLocks/>
              </p:cNvGrpSpPr>
              <p:nvPr/>
            </p:nvGrpSpPr>
            <p:grpSpPr bwMode="auto">
              <a:xfrm>
                <a:off x="2496" y="4128"/>
                <a:ext cx="96" cy="96"/>
                <a:chOff x="2688" y="3888"/>
                <a:chExt cx="96" cy="96"/>
              </a:xfrm>
            </p:grpSpPr>
            <p:sp>
              <p:nvSpPr>
                <p:cNvPr id="10363" name="Line 123"/>
                <p:cNvSpPr>
                  <a:spLocks noChangeShapeType="1"/>
                </p:cNvSpPr>
                <p:nvPr/>
              </p:nvSpPr>
              <p:spPr bwMode="auto">
                <a:xfrm>
                  <a:off x="2736" y="3888"/>
                  <a:ext cx="0" cy="96"/>
                </a:xfrm>
                <a:prstGeom prst="line">
                  <a:avLst/>
                </a:prstGeom>
                <a:noFill/>
                <a:ln w="19050">
                  <a:solidFill>
                    <a:schemeClr val="tx1"/>
                  </a:solidFill>
                  <a:round/>
                  <a:headEnd/>
                  <a:tailEnd/>
                </a:ln>
                <a:effectLst/>
              </p:spPr>
              <p:txBody>
                <a:bodyPr/>
                <a:lstStyle/>
                <a:p>
                  <a:endParaRPr lang="en-US"/>
                </a:p>
              </p:txBody>
            </p:sp>
            <p:sp>
              <p:nvSpPr>
                <p:cNvPr id="10364" name="Line 124"/>
                <p:cNvSpPr>
                  <a:spLocks noChangeShapeType="1"/>
                </p:cNvSpPr>
                <p:nvPr/>
              </p:nvSpPr>
              <p:spPr bwMode="auto">
                <a:xfrm>
                  <a:off x="2688" y="3984"/>
                  <a:ext cx="96" cy="0"/>
                </a:xfrm>
                <a:prstGeom prst="line">
                  <a:avLst/>
                </a:prstGeom>
                <a:noFill/>
                <a:ln w="19050">
                  <a:solidFill>
                    <a:schemeClr val="tx1"/>
                  </a:solidFill>
                  <a:round/>
                  <a:headEnd/>
                  <a:tailEnd/>
                </a:ln>
                <a:effectLst/>
              </p:spPr>
              <p:txBody>
                <a:bodyPr/>
                <a:lstStyle/>
                <a:p>
                  <a:endParaRPr lang="en-US"/>
                </a:p>
              </p:txBody>
            </p:sp>
          </p:grpSp>
          <p:sp>
            <p:nvSpPr>
              <p:cNvPr id="10365" name="Text Box 125"/>
              <p:cNvSpPr txBox="1">
                <a:spLocks noChangeArrowheads="1"/>
              </p:cNvSpPr>
              <p:nvPr/>
            </p:nvSpPr>
            <p:spPr bwMode="auto">
              <a:xfrm>
                <a:off x="2508" y="4032"/>
                <a:ext cx="191" cy="173"/>
              </a:xfrm>
              <a:prstGeom prst="rect">
                <a:avLst/>
              </a:prstGeom>
              <a:noFill/>
              <a:ln w="9525">
                <a:noFill/>
                <a:miter lim="800000"/>
                <a:headEnd/>
                <a:tailEnd/>
              </a:ln>
              <a:effectLst/>
            </p:spPr>
            <p:txBody>
              <a:bodyPr wrap="none">
                <a:spAutoFit/>
              </a:bodyPr>
              <a:lstStyle/>
              <a:p>
                <a:r>
                  <a:rPr lang="en-US" sz="1200">
                    <a:latin typeface="Times New Roman" pitchFamily="18" charset="0"/>
                  </a:rPr>
                  <a:t>er</a:t>
                </a:r>
              </a:p>
            </p:txBody>
          </p:sp>
        </p:grpSp>
      </p:grpSp>
      <p:sp>
        <p:nvSpPr>
          <p:cNvPr id="10366" name="Text Box 126"/>
          <p:cNvSpPr txBox="1">
            <a:spLocks noChangeArrowheads="1"/>
          </p:cNvSpPr>
          <p:nvPr/>
        </p:nvSpPr>
        <p:spPr bwMode="auto">
          <a:xfrm>
            <a:off x="5502275" y="5486400"/>
            <a:ext cx="752475" cy="501650"/>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a:t>
            </a:r>
            <a:r>
              <a:rPr lang="en-US" sz="900">
                <a:latin typeface="Times New Roman" pitchFamily="18" charset="0"/>
              </a:rPr>
              <a:t> </a:t>
            </a:r>
          </a:p>
          <a:p>
            <a:pPr algn="ctr"/>
            <a:r>
              <a:rPr lang="en-US" sz="900">
                <a:solidFill>
                  <a:srgbClr val="FF0000"/>
                </a:solidFill>
                <a:latin typeface="Times New Roman" pitchFamily="18" charset="0"/>
              </a:rPr>
              <a:t>VP</a:t>
            </a:r>
          </a:p>
        </p:txBody>
      </p:sp>
      <p:sp>
        <p:nvSpPr>
          <p:cNvPr id="10367" name="Text Box 127"/>
          <p:cNvSpPr txBox="1">
            <a:spLocks noChangeArrowheads="1"/>
          </p:cNvSpPr>
          <p:nvPr/>
        </p:nvSpPr>
        <p:spPr bwMode="auto">
          <a:xfrm>
            <a:off x="5883275" y="3819525"/>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HP</a:t>
            </a:r>
          </a:p>
        </p:txBody>
      </p:sp>
      <p:grpSp>
        <p:nvGrpSpPr>
          <p:cNvPr id="10368" name="Group 128"/>
          <p:cNvGrpSpPr>
            <a:grpSpLocks/>
          </p:cNvGrpSpPr>
          <p:nvPr/>
        </p:nvGrpSpPr>
        <p:grpSpPr bwMode="auto">
          <a:xfrm>
            <a:off x="6778625" y="5403850"/>
            <a:ext cx="1066800" cy="371475"/>
            <a:chOff x="2016" y="3750"/>
            <a:chExt cx="672" cy="234"/>
          </a:xfrm>
        </p:grpSpPr>
        <p:sp>
          <p:nvSpPr>
            <p:cNvPr id="10369" name="Text Box 129"/>
            <p:cNvSpPr txBox="1">
              <a:spLocks noChangeArrowheads="1"/>
            </p:cNvSpPr>
            <p:nvPr/>
          </p:nvSpPr>
          <p:spPr bwMode="auto">
            <a:xfrm>
              <a:off x="2016" y="3840"/>
              <a:ext cx="672" cy="144"/>
            </a:xfrm>
            <a:prstGeom prst="rect">
              <a:avLst/>
            </a:prstGeom>
            <a:noFill/>
            <a:ln w="9525">
              <a:noFill/>
              <a:miter lim="800000"/>
              <a:headEnd/>
              <a:tailEnd/>
            </a:ln>
            <a:effectLst/>
          </p:spPr>
          <p:txBody>
            <a:bodyPr>
              <a:spAutoFit/>
            </a:bodyPr>
            <a:lstStyle/>
            <a:p>
              <a:r>
                <a:rPr lang="en-US" sz="900">
                  <a:latin typeface="Times New Roman" pitchFamily="18" charset="0"/>
                </a:rPr>
                <a:t>AXIS         </a:t>
              </a:r>
              <a:r>
                <a:rPr lang="en-US" sz="900">
                  <a:solidFill>
                    <a:srgbClr val="FF0000"/>
                  </a:solidFill>
                  <a:latin typeface="Times New Roman" pitchFamily="18" charset="0"/>
                </a:rPr>
                <a:t>TO VP</a:t>
              </a:r>
              <a:endParaRPr lang="en-US" sz="900">
                <a:latin typeface="Times New Roman" pitchFamily="18" charset="0"/>
              </a:endParaRPr>
            </a:p>
          </p:txBody>
        </p:sp>
        <p:grpSp>
          <p:nvGrpSpPr>
            <p:cNvPr id="10370" name="Group 130"/>
            <p:cNvGrpSpPr>
              <a:grpSpLocks/>
            </p:cNvGrpSpPr>
            <p:nvPr/>
          </p:nvGrpSpPr>
          <p:grpSpPr bwMode="auto">
            <a:xfrm>
              <a:off x="2268" y="3750"/>
              <a:ext cx="203" cy="192"/>
              <a:chOff x="2496" y="4032"/>
              <a:chExt cx="203" cy="192"/>
            </a:xfrm>
          </p:grpSpPr>
          <p:grpSp>
            <p:nvGrpSpPr>
              <p:cNvPr id="10371" name="Group 131"/>
              <p:cNvGrpSpPr>
                <a:grpSpLocks/>
              </p:cNvGrpSpPr>
              <p:nvPr/>
            </p:nvGrpSpPr>
            <p:grpSpPr bwMode="auto">
              <a:xfrm>
                <a:off x="2496" y="4128"/>
                <a:ext cx="96" cy="96"/>
                <a:chOff x="2688" y="3888"/>
                <a:chExt cx="96" cy="96"/>
              </a:xfrm>
            </p:grpSpPr>
            <p:sp>
              <p:nvSpPr>
                <p:cNvPr id="10372" name="Line 132"/>
                <p:cNvSpPr>
                  <a:spLocks noChangeShapeType="1"/>
                </p:cNvSpPr>
                <p:nvPr/>
              </p:nvSpPr>
              <p:spPr bwMode="auto">
                <a:xfrm>
                  <a:off x="2736" y="3888"/>
                  <a:ext cx="0" cy="96"/>
                </a:xfrm>
                <a:prstGeom prst="line">
                  <a:avLst/>
                </a:prstGeom>
                <a:noFill/>
                <a:ln w="19050">
                  <a:solidFill>
                    <a:schemeClr val="tx1"/>
                  </a:solidFill>
                  <a:round/>
                  <a:headEnd/>
                  <a:tailEnd/>
                </a:ln>
                <a:effectLst/>
              </p:spPr>
              <p:txBody>
                <a:bodyPr/>
                <a:lstStyle/>
                <a:p>
                  <a:endParaRPr lang="en-US"/>
                </a:p>
              </p:txBody>
            </p:sp>
            <p:sp>
              <p:nvSpPr>
                <p:cNvPr id="10373" name="Line 133"/>
                <p:cNvSpPr>
                  <a:spLocks noChangeShapeType="1"/>
                </p:cNvSpPr>
                <p:nvPr/>
              </p:nvSpPr>
              <p:spPr bwMode="auto">
                <a:xfrm>
                  <a:off x="2688" y="3984"/>
                  <a:ext cx="96" cy="0"/>
                </a:xfrm>
                <a:prstGeom prst="line">
                  <a:avLst/>
                </a:prstGeom>
                <a:noFill/>
                <a:ln w="19050">
                  <a:solidFill>
                    <a:schemeClr val="tx1"/>
                  </a:solidFill>
                  <a:round/>
                  <a:headEnd/>
                  <a:tailEnd/>
                </a:ln>
                <a:effectLst/>
              </p:spPr>
              <p:txBody>
                <a:bodyPr/>
                <a:lstStyle/>
                <a:p>
                  <a:endParaRPr lang="en-US"/>
                </a:p>
              </p:txBody>
            </p:sp>
          </p:grpSp>
          <p:sp>
            <p:nvSpPr>
              <p:cNvPr id="10374" name="Text Box 134"/>
              <p:cNvSpPr txBox="1">
                <a:spLocks noChangeArrowheads="1"/>
              </p:cNvSpPr>
              <p:nvPr/>
            </p:nvSpPr>
            <p:spPr bwMode="auto">
              <a:xfrm>
                <a:off x="2508" y="4032"/>
                <a:ext cx="191" cy="173"/>
              </a:xfrm>
              <a:prstGeom prst="rect">
                <a:avLst/>
              </a:prstGeom>
              <a:noFill/>
              <a:ln w="9525">
                <a:noFill/>
                <a:miter lim="800000"/>
                <a:headEnd/>
                <a:tailEnd/>
              </a:ln>
              <a:effectLst/>
            </p:spPr>
            <p:txBody>
              <a:bodyPr wrap="none">
                <a:spAutoFit/>
              </a:bodyPr>
              <a:lstStyle/>
              <a:p>
                <a:r>
                  <a:rPr lang="en-US" sz="1200">
                    <a:latin typeface="Times New Roman" pitchFamily="18" charset="0"/>
                  </a:rPr>
                  <a:t>er</a:t>
                </a:r>
              </a:p>
            </p:txBody>
          </p:sp>
        </p:grpSp>
      </p:grpSp>
      <p:sp>
        <p:nvSpPr>
          <p:cNvPr id="10375" name="Text Box 135"/>
          <p:cNvSpPr txBox="1">
            <a:spLocks noChangeArrowheads="1"/>
          </p:cNvSpPr>
          <p:nvPr/>
        </p:nvSpPr>
        <p:spPr bwMode="auto">
          <a:xfrm>
            <a:off x="7693025" y="5480050"/>
            <a:ext cx="752475" cy="501650"/>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a:t>
            </a:r>
            <a:r>
              <a:rPr lang="en-US" sz="900">
                <a:latin typeface="Times New Roman" pitchFamily="18" charset="0"/>
              </a:rPr>
              <a:t> </a:t>
            </a:r>
          </a:p>
          <a:p>
            <a:pPr algn="ctr"/>
            <a:r>
              <a:rPr lang="en-US" sz="900">
                <a:solidFill>
                  <a:srgbClr val="FF0000"/>
                </a:solidFill>
                <a:latin typeface="Times New Roman" pitchFamily="18" charset="0"/>
              </a:rPr>
              <a:t>VP</a:t>
            </a:r>
          </a:p>
        </p:txBody>
      </p:sp>
      <p:sp>
        <p:nvSpPr>
          <p:cNvPr id="10376" name="Text Box 136"/>
          <p:cNvSpPr txBox="1">
            <a:spLocks noChangeArrowheads="1"/>
          </p:cNvSpPr>
          <p:nvPr/>
        </p:nvSpPr>
        <p:spPr bwMode="auto">
          <a:xfrm>
            <a:off x="8074025" y="3822700"/>
            <a:ext cx="898525" cy="365125"/>
          </a:xfrm>
          <a:prstGeom prst="rect">
            <a:avLst/>
          </a:prstGeom>
          <a:noFill/>
          <a:ln w="9525">
            <a:noFill/>
            <a:miter lim="800000"/>
            <a:headEnd/>
            <a:tailEnd/>
          </a:ln>
          <a:effectLst/>
        </p:spPr>
        <p:txBody>
          <a:bodyPr wrap="none">
            <a:spAutoFit/>
          </a:bodyPr>
          <a:lstStyle/>
          <a:p>
            <a:pPr algn="ctr"/>
            <a:r>
              <a:rPr lang="en-US" sz="900">
                <a:latin typeface="Times New Roman" pitchFamily="18" charset="0"/>
              </a:rPr>
              <a:t>AXIS </a:t>
            </a:r>
          </a:p>
          <a:p>
            <a:pPr algn="ctr"/>
            <a:r>
              <a:rPr lang="en-US" sz="900">
                <a:solidFill>
                  <a:srgbClr val="FF0000"/>
                </a:solidFill>
                <a:latin typeface="Times New Roman" pitchFamily="18" charset="0"/>
              </a:rPr>
              <a:t>INCLINED HP</a:t>
            </a:r>
          </a:p>
        </p:txBody>
      </p:sp>
      <p:sp>
        <p:nvSpPr>
          <p:cNvPr id="10377" name="Text Box 137"/>
          <p:cNvSpPr txBox="1">
            <a:spLocks noChangeArrowheads="1"/>
          </p:cNvSpPr>
          <p:nvPr/>
        </p:nvSpPr>
        <p:spPr bwMode="auto">
          <a:xfrm>
            <a:off x="2209800" y="3124200"/>
            <a:ext cx="4756150" cy="304800"/>
          </a:xfrm>
          <a:prstGeom prst="rect">
            <a:avLst/>
          </a:prstGeom>
          <a:noFill/>
          <a:ln w="9525">
            <a:noFill/>
            <a:miter lim="800000"/>
            <a:headEnd/>
            <a:tailEnd/>
          </a:ln>
          <a:effectLst/>
        </p:spPr>
        <p:txBody>
          <a:bodyPr wrap="none">
            <a:spAutoFit/>
          </a:bodyPr>
          <a:lstStyle/>
          <a:p>
            <a:r>
              <a:rPr lang="en-US" sz="1400" b="1">
                <a:solidFill>
                  <a:schemeClr val="accent2"/>
                </a:solidFill>
                <a:latin typeface="Times New Roman" pitchFamily="18" charset="0"/>
              </a:rPr>
              <a:t>GENERAL PATTERN ( THREE STEPS ) OF SOLUTION:</a:t>
            </a:r>
          </a:p>
        </p:txBody>
      </p:sp>
      <p:sp>
        <p:nvSpPr>
          <p:cNvPr id="10378" name="Text Box 138"/>
          <p:cNvSpPr txBox="1">
            <a:spLocks noChangeArrowheads="1"/>
          </p:cNvSpPr>
          <p:nvPr/>
        </p:nvSpPr>
        <p:spPr bwMode="auto">
          <a:xfrm>
            <a:off x="254000" y="3440113"/>
            <a:ext cx="1631950"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GROUP B SOLID.</a:t>
            </a:r>
          </a:p>
          <a:p>
            <a:pPr algn="ctr"/>
            <a:r>
              <a:rPr lang="en-US" sz="1400" b="1">
                <a:latin typeface="Times New Roman" pitchFamily="18" charset="0"/>
              </a:rPr>
              <a:t>CONE</a:t>
            </a:r>
          </a:p>
        </p:txBody>
      </p:sp>
      <p:sp>
        <p:nvSpPr>
          <p:cNvPr id="10379" name="Text Box 139"/>
          <p:cNvSpPr txBox="1">
            <a:spLocks noChangeArrowheads="1"/>
          </p:cNvSpPr>
          <p:nvPr/>
        </p:nvSpPr>
        <p:spPr bwMode="auto">
          <a:xfrm>
            <a:off x="2551113" y="3429000"/>
            <a:ext cx="1641475"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GROUP A SOLID.</a:t>
            </a:r>
          </a:p>
          <a:p>
            <a:pPr algn="ctr"/>
            <a:r>
              <a:rPr lang="en-US" sz="1400" b="1">
                <a:latin typeface="Times New Roman" pitchFamily="18" charset="0"/>
              </a:rPr>
              <a:t>CYLINDER</a:t>
            </a:r>
          </a:p>
        </p:txBody>
      </p:sp>
      <p:sp>
        <p:nvSpPr>
          <p:cNvPr id="10380" name="Text Box 140"/>
          <p:cNvSpPr txBox="1">
            <a:spLocks noChangeArrowheads="1"/>
          </p:cNvSpPr>
          <p:nvPr/>
        </p:nvSpPr>
        <p:spPr bwMode="auto">
          <a:xfrm>
            <a:off x="4857750" y="3417888"/>
            <a:ext cx="1631950"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GROUP B SOLID.</a:t>
            </a:r>
          </a:p>
          <a:p>
            <a:pPr algn="ctr"/>
            <a:r>
              <a:rPr lang="en-US" sz="1400" b="1">
                <a:latin typeface="Times New Roman" pitchFamily="18" charset="0"/>
              </a:rPr>
              <a:t>CONE</a:t>
            </a:r>
          </a:p>
        </p:txBody>
      </p:sp>
      <p:sp>
        <p:nvSpPr>
          <p:cNvPr id="10381" name="Text Box 141"/>
          <p:cNvSpPr txBox="1">
            <a:spLocks noChangeArrowheads="1"/>
          </p:cNvSpPr>
          <p:nvPr/>
        </p:nvSpPr>
        <p:spPr bwMode="auto">
          <a:xfrm>
            <a:off x="7154863" y="3406775"/>
            <a:ext cx="1641475"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GROUP A SOLID.</a:t>
            </a:r>
          </a:p>
          <a:p>
            <a:pPr algn="ctr"/>
            <a:r>
              <a:rPr lang="en-US" sz="1400" b="1">
                <a:latin typeface="Times New Roman" pitchFamily="18" charset="0"/>
              </a:rPr>
              <a:t>CYLINDER</a:t>
            </a:r>
          </a:p>
        </p:txBody>
      </p:sp>
      <p:sp>
        <p:nvSpPr>
          <p:cNvPr id="10382" name="Text Box 142"/>
          <p:cNvSpPr txBox="1">
            <a:spLocks noChangeArrowheads="1"/>
          </p:cNvSpPr>
          <p:nvPr/>
        </p:nvSpPr>
        <p:spPr bwMode="auto">
          <a:xfrm>
            <a:off x="-38100" y="6035675"/>
            <a:ext cx="1995488"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Three steps</a:t>
            </a:r>
          </a:p>
          <a:p>
            <a:pPr algn="ctr"/>
            <a:r>
              <a:rPr lang="en-US" sz="1400" b="1">
                <a:latin typeface="Times New Roman" pitchFamily="18" charset="0"/>
              </a:rPr>
              <a:t>If solid is inclined to Hp</a:t>
            </a:r>
          </a:p>
        </p:txBody>
      </p:sp>
      <p:sp>
        <p:nvSpPr>
          <p:cNvPr id="10383" name="Text Box 143"/>
          <p:cNvSpPr txBox="1">
            <a:spLocks noChangeArrowheads="1"/>
          </p:cNvSpPr>
          <p:nvPr/>
        </p:nvSpPr>
        <p:spPr bwMode="auto">
          <a:xfrm>
            <a:off x="2324100" y="6022975"/>
            <a:ext cx="1995488"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Three steps</a:t>
            </a:r>
          </a:p>
          <a:p>
            <a:pPr algn="ctr"/>
            <a:r>
              <a:rPr lang="en-US" sz="1400" b="1">
                <a:latin typeface="Times New Roman" pitchFamily="18" charset="0"/>
              </a:rPr>
              <a:t>If solid is inclined to Hp</a:t>
            </a:r>
          </a:p>
        </p:txBody>
      </p:sp>
      <p:sp>
        <p:nvSpPr>
          <p:cNvPr id="10384" name="Text Box 144"/>
          <p:cNvSpPr txBox="1">
            <a:spLocks noChangeArrowheads="1"/>
          </p:cNvSpPr>
          <p:nvPr/>
        </p:nvSpPr>
        <p:spPr bwMode="auto">
          <a:xfrm>
            <a:off x="7053263" y="5997575"/>
            <a:ext cx="1985962" cy="517525"/>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Three steps</a:t>
            </a:r>
          </a:p>
          <a:p>
            <a:pPr algn="ctr"/>
            <a:r>
              <a:rPr lang="en-US" sz="1400" b="1">
                <a:latin typeface="Times New Roman" pitchFamily="18" charset="0"/>
              </a:rPr>
              <a:t>If solid is inclined to Vp</a:t>
            </a:r>
          </a:p>
        </p:txBody>
      </p:sp>
      <p:sp>
        <p:nvSpPr>
          <p:cNvPr id="10385" name="Text Box 145"/>
          <p:cNvSpPr txBox="1">
            <a:spLocks noChangeArrowheads="1"/>
          </p:cNvSpPr>
          <p:nvPr/>
        </p:nvSpPr>
        <p:spPr bwMode="auto">
          <a:xfrm>
            <a:off x="1295400" y="6461125"/>
            <a:ext cx="6724650" cy="396875"/>
          </a:xfrm>
          <a:prstGeom prst="rect">
            <a:avLst/>
          </a:prstGeom>
          <a:noFill/>
          <a:ln w="9525">
            <a:noFill/>
            <a:miter lim="800000"/>
            <a:headEnd/>
            <a:tailEnd/>
          </a:ln>
          <a:effectLst/>
        </p:spPr>
        <p:txBody>
          <a:bodyPr wrap="none">
            <a:spAutoFit/>
          </a:bodyPr>
          <a:lstStyle/>
          <a:p>
            <a:r>
              <a:rPr lang="en-US" sz="2000" b="1">
                <a:solidFill>
                  <a:schemeClr val="bg1"/>
                </a:solidFill>
                <a:latin typeface="Times New Roman" pitchFamily="18" charset="0"/>
              </a:rPr>
              <a:t>Study Next </a:t>
            </a:r>
            <a:r>
              <a:rPr lang="en-US" sz="2000" b="1" i="1">
                <a:solidFill>
                  <a:schemeClr val="bg1"/>
                </a:solidFill>
                <a:latin typeface="Times New Roman" pitchFamily="18" charset="0"/>
              </a:rPr>
              <a:t>Twelve</a:t>
            </a:r>
            <a:r>
              <a:rPr lang="en-US" sz="2000" b="1">
                <a:solidFill>
                  <a:schemeClr val="bg1"/>
                </a:solidFill>
                <a:latin typeface="Times New Roman" pitchFamily="18" charset="0"/>
              </a:rPr>
              <a:t> Problems and Practice them separately !!</a:t>
            </a:r>
          </a:p>
        </p:txBody>
      </p:sp>
      <p:sp>
        <p:nvSpPr>
          <p:cNvPr id="10386" name="Text Box 146"/>
          <p:cNvSpPr txBox="1">
            <a:spLocks noChangeArrowheads="1"/>
          </p:cNvSpPr>
          <p:nvPr/>
        </p:nvSpPr>
        <p:spPr bwMode="auto">
          <a:xfrm>
            <a:off x="4691063" y="6010275"/>
            <a:ext cx="2014537" cy="517525"/>
          </a:xfrm>
          <a:prstGeom prst="rect">
            <a:avLst/>
          </a:prstGeom>
          <a:noFill/>
          <a:ln w="9525">
            <a:noFill/>
            <a:miter lim="800000"/>
            <a:headEnd/>
            <a:tailEnd/>
          </a:ln>
          <a:effectLst/>
        </p:spPr>
        <p:txBody>
          <a:bodyPr>
            <a:spAutoFit/>
          </a:bodyPr>
          <a:lstStyle/>
          <a:p>
            <a:pPr algn="ctr"/>
            <a:r>
              <a:rPr lang="en-US" sz="1400" b="1">
                <a:latin typeface="Times New Roman" pitchFamily="18" charset="0"/>
              </a:rPr>
              <a:t>Three steps</a:t>
            </a:r>
          </a:p>
          <a:p>
            <a:pPr algn="ctr"/>
            <a:r>
              <a:rPr lang="en-US" sz="1400" b="1">
                <a:latin typeface="Times New Roman" pitchFamily="18" charset="0"/>
              </a:rPr>
              <a:t>If solid is inclined to Vp</a:t>
            </a:r>
          </a:p>
        </p:txBody>
      </p:sp>
      <p:grpSp>
        <p:nvGrpSpPr>
          <p:cNvPr id="10387" name="Group 147"/>
          <p:cNvGrpSpPr>
            <a:grpSpLocks/>
          </p:cNvGrpSpPr>
          <p:nvPr/>
        </p:nvGrpSpPr>
        <p:grpSpPr bwMode="auto">
          <a:xfrm>
            <a:off x="8016875" y="46038"/>
            <a:ext cx="1096963" cy="182562"/>
            <a:chOff x="5050" y="29"/>
            <a:chExt cx="691" cy="115"/>
          </a:xfrm>
        </p:grpSpPr>
        <p:sp>
          <p:nvSpPr>
            <p:cNvPr id="10388" name="AutoShape 148">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10389" name="AutoShape 149">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10390" name="AutoShape 150">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10391" name="AutoShape 151">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10392" name="AutoShape 152">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10393" name="AutoShape 153">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304800"/>
            <a:ext cx="7315200" cy="990600"/>
          </a:xfrm>
          <a:prstGeom prst="rect">
            <a:avLst/>
          </a:prstGeom>
          <a:solidFill>
            <a:srgbClr val="008000"/>
          </a:solidFill>
          <a:ln w="9525">
            <a:solidFill>
              <a:schemeClr val="tx1"/>
            </a:solidFill>
            <a:miter lim="800000"/>
            <a:headEnd/>
            <a:tailEnd/>
          </a:ln>
          <a:effectLst/>
        </p:spPr>
        <p:txBody>
          <a:bodyPr wrap="none" anchor="ctr"/>
          <a:lstStyle/>
          <a:p>
            <a:endParaRPr lang="en-US"/>
          </a:p>
        </p:txBody>
      </p:sp>
      <p:sp>
        <p:nvSpPr>
          <p:cNvPr id="12291" name="Rectangle 3"/>
          <p:cNvSpPr>
            <a:spLocks noChangeArrowheads="1"/>
          </p:cNvSpPr>
          <p:nvPr/>
        </p:nvSpPr>
        <p:spPr bwMode="auto">
          <a:xfrm>
            <a:off x="0" y="1295400"/>
            <a:ext cx="9144000" cy="39624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2292" name="Text Box 4"/>
          <p:cNvSpPr txBox="1">
            <a:spLocks noChangeArrowheads="1"/>
          </p:cNvSpPr>
          <p:nvPr/>
        </p:nvSpPr>
        <p:spPr bwMode="auto">
          <a:xfrm>
            <a:off x="115888" y="1466850"/>
            <a:ext cx="8970962" cy="3714750"/>
          </a:xfrm>
          <a:prstGeom prst="rect">
            <a:avLst/>
          </a:prstGeom>
          <a:noFill/>
          <a:ln w="9525">
            <a:noFill/>
            <a:miter lim="800000"/>
            <a:headEnd/>
            <a:tailEnd/>
          </a:ln>
          <a:effectLst/>
        </p:spPr>
        <p:txBody>
          <a:bodyPr wrap="none">
            <a:spAutoFit/>
          </a:bodyPr>
          <a:lstStyle/>
          <a:p>
            <a:r>
              <a:rPr lang="en-US" sz="1700" b="1">
                <a:solidFill>
                  <a:schemeClr val="accent2"/>
                </a:solidFill>
                <a:latin typeface="Times New Roman" pitchFamily="18" charset="0"/>
              </a:rPr>
              <a:t>PROBLEM NO.1, 2, 3, 4       GENERAL CASES OF SOLIDS INCLINED</a:t>
            </a:r>
            <a:r>
              <a:rPr lang="en-US" sz="1700" b="1">
                <a:latin typeface="Times New Roman" pitchFamily="18" charset="0"/>
              </a:rPr>
              <a:t> TO HP &amp; VP</a:t>
            </a:r>
          </a:p>
          <a:p>
            <a:endParaRPr lang="en-US" sz="1700" b="1">
              <a:latin typeface="Times New Roman" pitchFamily="18" charset="0"/>
            </a:endParaRPr>
          </a:p>
          <a:p>
            <a:r>
              <a:rPr lang="en-US" sz="1700" b="1">
                <a:solidFill>
                  <a:srgbClr val="FFFFCC"/>
                </a:solidFill>
                <a:latin typeface="Times New Roman" pitchFamily="18" charset="0"/>
              </a:rPr>
              <a:t>PROBLEM NO. 5  &amp; 6          CASES  OF  CUBE &amp; TETRAHEDRON</a:t>
            </a:r>
          </a:p>
          <a:p>
            <a:endParaRPr lang="en-US" sz="1700" b="1">
              <a:solidFill>
                <a:srgbClr val="FFFFCC"/>
              </a:solidFill>
              <a:latin typeface="Times New Roman" pitchFamily="18" charset="0"/>
            </a:endParaRPr>
          </a:p>
          <a:p>
            <a:r>
              <a:rPr lang="en-US" sz="1700" b="1">
                <a:solidFill>
                  <a:schemeClr val="accent2"/>
                </a:solidFill>
                <a:latin typeface="Times New Roman" pitchFamily="18" charset="0"/>
              </a:rPr>
              <a:t>PROBLEM NO. 7                  CASE    OF  FREELY SUSPENDED SOLID  WITH SIDE VIEW.</a:t>
            </a:r>
          </a:p>
          <a:p>
            <a:endParaRPr lang="en-US" sz="1700" b="1">
              <a:solidFill>
                <a:schemeClr val="accent2"/>
              </a:solidFill>
              <a:latin typeface="Times New Roman" pitchFamily="18" charset="0"/>
            </a:endParaRPr>
          </a:p>
          <a:p>
            <a:r>
              <a:rPr lang="en-US" sz="1700" b="1">
                <a:solidFill>
                  <a:schemeClr val="tx2"/>
                </a:solidFill>
                <a:latin typeface="Times New Roman" pitchFamily="18" charset="0"/>
              </a:rPr>
              <a:t>PROBLEM NO. 8                  CASE    OF  CUBE ( WITH SIDE VIEW)</a:t>
            </a:r>
          </a:p>
          <a:p>
            <a:endParaRPr lang="en-US" sz="1700" b="1">
              <a:solidFill>
                <a:schemeClr val="tx2"/>
              </a:solidFill>
              <a:latin typeface="Times New Roman" pitchFamily="18" charset="0"/>
            </a:endParaRPr>
          </a:p>
          <a:p>
            <a:r>
              <a:rPr lang="en-US" sz="1700" b="1">
                <a:latin typeface="Times New Roman" pitchFamily="18" charset="0"/>
              </a:rPr>
              <a:t>PROBLEM NO. 9                  CASE    OF  TRUE LENGTH INCLINATION WITH HP &amp; VP.</a:t>
            </a:r>
          </a:p>
          <a:p>
            <a:endParaRPr lang="en-US" sz="1700" b="1">
              <a:latin typeface="Times New Roman" pitchFamily="18" charset="0"/>
            </a:endParaRPr>
          </a:p>
          <a:p>
            <a:r>
              <a:rPr lang="en-US" sz="1700" b="1">
                <a:solidFill>
                  <a:srgbClr val="FFCCFF"/>
                </a:solidFill>
                <a:latin typeface="Times New Roman" pitchFamily="18" charset="0"/>
              </a:rPr>
              <a:t>PROBLEM NO. 10 &amp; 11       CASES  OF  COMPOSITE SOLIDS. (AUXILIARY PLANE)</a:t>
            </a:r>
          </a:p>
          <a:p>
            <a:endParaRPr lang="en-US" sz="1700" b="1">
              <a:solidFill>
                <a:srgbClr val="FFCCFF"/>
              </a:solidFill>
              <a:latin typeface="Times New Roman" pitchFamily="18" charset="0"/>
            </a:endParaRPr>
          </a:p>
          <a:p>
            <a:r>
              <a:rPr lang="en-US" sz="1700" b="1">
                <a:solidFill>
                  <a:schemeClr val="accent2"/>
                </a:solidFill>
                <a:latin typeface="Times New Roman" pitchFamily="18" charset="0"/>
              </a:rPr>
              <a:t>PROBLEM NO. 12                CASE    OF  A FRUSTUM (AUXILIARY PLANE)</a:t>
            </a:r>
          </a:p>
          <a:p>
            <a:endParaRPr lang="en-US" sz="1700" b="1">
              <a:solidFill>
                <a:schemeClr val="accent2"/>
              </a:solidFill>
              <a:latin typeface="Times New Roman" pitchFamily="18" charset="0"/>
            </a:endParaRPr>
          </a:p>
        </p:txBody>
      </p:sp>
      <p:sp>
        <p:nvSpPr>
          <p:cNvPr id="12293" name="Text Box 5"/>
          <p:cNvSpPr txBox="1">
            <a:spLocks noChangeArrowheads="1"/>
          </p:cNvSpPr>
          <p:nvPr/>
        </p:nvSpPr>
        <p:spPr bwMode="auto">
          <a:xfrm>
            <a:off x="1066800" y="533400"/>
            <a:ext cx="6867525" cy="457200"/>
          </a:xfrm>
          <a:prstGeom prst="rect">
            <a:avLst/>
          </a:prstGeom>
          <a:noFill/>
          <a:ln w="9525">
            <a:noFill/>
            <a:miter lim="800000"/>
            <a:headEnd/>
            <a:tailEnd/>
          </a:ln>
          <a:effectLst/>
        </p:spPr>
        <p:txBody>
          <a:bodyPr wrap="none">
            <a:spAutoFit/>
          </a:bodyPr>
          <a:lstStyle/>
          <a:p>
            <a:r>
              <a:rPr lang="en-US" sz="2400" b="1">
                <a:solidFill>
                  <a:schemeClr val="tx2"/>
                </a:solidFill>
                <a:latin typeface="Times New Roman" pitchFamily="18" charset="0"/>
              </a:rPr>
              <a:t>CATEGORIES OF ILLUSTRATED PROBLEMS!</a:t>
            </a:r>
          </a:p>
        </p:txBody>
      </p:sp>
      <p:sp>
        <p:nvSpPr>
          <p:cNvPr id="12294" name="AutoShape 6"/>
          <p:cNvSpPr>
            <a:spLocks noChangeArrowheads="1"/>
          </p:cNvSpPr>
          <p:nvPr/>
        </p:nvSpPr>
        <p:spPr bwMode="auto">
          <a:xfrm>
            <a:off x="228600" y="5410200"/>
            <a:ext cx="1371600" cy="1143000"/>
          </a:xfrm>
          <a:prstGeom prst="sun">
            <a:avLst>
              <a:gd name="adj" fmla="val 25000"/>
            </a:avLst>
          </a:prstGeom>
          <a:solidFill>
            <a:srgbClr val="CCFF66"/>
          </a:solidFill>
          <a:ln w="9525">
            <a:solidFill>
              <a:schemeClr val="tx1"/>
            </a:solidFill>
            <a:miter lim="800000"/>
            <a:headEnd/>
            <a:tailEnd/>
          </a:ln>
          <a:effectLst/>
        </p:spPr>
        <p:txBody>
          <a:bodyPr wrap="none" anchor="ctr"/>
          <a:lstStyle/>
          <a:p>
            <a:endParaRPr lang="en-US"/>
          </a:p>
        </p:txBody>
      </p:sp>
      <p:sp>
        <p:nvSpPr>
          <p:cNvPr id="12295" name="AutoShape 7"/>
          <p:cNvSpPr>
            <a:spLocks noChangeArrowheads="1"/>
          </p:cNvSpPr>
          <p:nvPr/>
        </p:nvSpPr>
        <p:spPr bwMode="auto">
          <a:xfrm>
            <a:off x="3810000" y="5486400"/>
            <a:ext cx="1371600" cy="1143000"/>
          </a:xfrm>
          <a:prstGeom prst="sun">
            <a:avLst>
              <a:gd name="adj" fmla="val 25000"/>
            </a:avLst>
          </a:prstGeom>
          <a:solidFill>
            <a:schemeClr val="hlink"/>
          </a:solidFill>
          <a:ln w="9525">
            <a:solidFill>
              <a:schemeClr val="tx1"/>
            </a:solidFill>
            <a:miter lim="800000"/>
            <a:headEnd/>
            <a:tailEnd/>
          </a:ln>
          <a:effectLst/>
        </p:spPr>
        <p:txBody>
          <a:bodyPr wrap="none" anchor="ctr"/>
          <a:lstStyle/>
          <a:p>
            <a:endParaRPr lang="en-US"/>
          </a:p>
        </p:txBody>
      </p:sp>
      <p:sp>
        <p:nvSpPr>
          <p:cNvPr id="12296" name="AutoShape 8"/>
          <p:cNvSpPr>
            <a:spLocks noChangeArrowheads="1"/>
          </p:cNvSpPr>
          <p:nvPr/>
        </p:nvSpPr>
        <p:spPr bwMode="auto">
          <a:xfrm>
            <a:off x="7772400" y="5410200"/>
            <a:ext cx="1371600" cy="1143000"/>
          </a:xfrm>
          <a:prstGeom prst="sun">
            <a:avLst>
              <a:gd name="adj" fmla="val 25000"/>
            </a:avLst>
          </a:prstGeom>
          <a:solidFill>
            <a:srgbClr val="CCFF66"/>
          </a:solidFill>
          <a:ln w="9525">
            <a:solidFill>
              <a:schemeClr val="tx1"/>
            </a:solidFill>
            <a:miter lim="800000"/>
            <a:headEnd/>
            <a:tailEnd/>
          </a:ln>
          <a:effectLst/>
        </p:spPr>
        <p:txBody>
          <a:bodyPr wrap="none" anchor="ctr"/>
          <a:lstStyle/>
          <a:p>
            <a:endParaRPr lang="en-US"/>
          </a:p>
        </p:txBody>
      </p:sp>
      <p:grpSp>
        <p:nvGrpSpPr>
          <p:cNvPr id="12297" name="Group 9"/>
          <p:cNvGrpSpPr>
            <a:grpSpLocks/>
          </p:cNvGrpSpPr>
          <p:nvPr/>
        </p:nvGrpSpPr>
        <p:grpSpPr bwMode="auto">
          <a:xfrm>
            <a:off x="8016875" y="46038"/>
            <a:ext cx="1096963" cy="182562"/>
            <a:chOff x="5050" y="29"/>
            <a:chExt cx="691" cy="115"/>
          </a:xfrm>
        </p:grpSpPr>
        <p:sp>
          <p:nvSpPr>
            <p:cNvPr id="12298" name="AutoShape 10">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12299" name="AutoShape 11">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12300" name="AutoShape 12">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12301" name="AutoShape 13">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12302" name="AutoShape 14">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12303" name="AutoShape 15">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457200" y="4114800"/>
            <a:ext cx="7315200" cy="0"/>
          </a:xfrm>
          <a:prstGeom prst="line">
            <a:avLst/>
          </a:prstGeom>
          <a:noFill/>
          <a:ln w="9525">
            <a:solidFill>
              <a:schemeClr val="tx1"/>
            </a:solidFill>
            <a:round/>
            <a:headEnd/>
            <a:tailEnd/>
          </a:ln>
          <a:effectLst/>
        </p:spPr>
        <p:txBody>
          <a:bodyPr/>
          <a:lstStyle/>
          <a:p>
            <a:endParaRPr lang="en-US"/>
          </a:p>
        </p:txBody>
      </p:sp>
      <p:sp>
        <p:nvSpPr>
          <p:cNvPr id="14339" name="Text Box 3"/>
          <p:cNvSpPr txBox="1">
            <a:spLocks noChangeArrowheads="1"/>
          </p:cNvSpPr>
          <p:nvPr/>
        </p:nvSpPr>
        <p:spPr bwMode="auto">
          <a:xfrm>
            <a:off x="0" y="3733800"/>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X</a:t>
            </a:r>
          </a:p>
        </p:txBody>
      </p:sp>
      <p:sp>
        <p:nvSpPr>
          <p:cNvPr id="14340" name="Text Box 4"/>
          <p:cNvSpPr txBox="1">
            <a:spLocks noChangeArrowheads="1"/>
          </p:cNvSpPr>
          <p:nvPr/>
        </p:nvSpPr>
        <p:spPr bwMode="auto">
          <a:xfrm>
            <a:off x="7543800" y="3581400"/>
            <a:ext cx="404813" cy="457200"/>
          </a:xfrm>
          <a:prstGeom prst="rect">
            <a:avLst/>
          </a:prstGeom>
          <a:noFill/>
          <a:ln w="9525">
            <a:noFill/>
            <a:miter lim="800000"/>
            <a:headEnd/>
            <a:tailEnd/>
          </a:ln>
          <a:effectLst/>
        </p:spPr>
        <p:txBody>
          <a:bodyPr wrap="none">
            <a:spAutoFit/>
          </a:bodyPr>
          <a:lstStyle/>
          <a:p>
            <a:r>
              <a:rPr lang="en-US" sz="2400">
                <a:latin typeface="Times New Roman" pitchFamily="18" charset="0"/>
              </a:rPr>
              <a:t>Y</a:t>
            </a:r>
          </a:p>
        </p:txBody>
      </p:sp>
      <p:sp>
        <p:nvSpPr>
          <p:cNvPr id="14341" name="Line 5"/>
          <p:cNvSpPr>
            <a:spLocks noChangeShapeType="1"/>
          </p:cNvSpPr>
          <p:nvPr/>
        </p:nvSpPr>
        <p:spPr bwMode="auto">
          <a:xfrm flipH="1">
            <a:off x="990600" y="4591050"/>
            <a:ext cx="1143000" cy="1066800"/>
          </a:xfrm>
          <a:prstGeom prst="line">
            <a:avLst/>
          </a:prstGeom>
          <a:noFill/>
          <a:ln w="9525">
            <a:solidFill>
              <a:schemeClr val="tx1"/>
            </a:solidFill>
            <a:round/>
            <a:headEnd/>
            <a:tailEnd/>
          </a:ln>
          <a:effectLst/>
        </p:spPr>
        <p:txBody>
          <a:bodyPr/>
          <a:lstStyle/>
          <a:p>
            <a:endParaRPr lang="en-US"/>
          </a:p>
        </p:txBody>
      </p:sp>
      <p:sp>
        <p:nvSpPr>
          <p:cNvPr id="14342" name="Line 6"/>
          <p:cNvSpPr>
            <a:spLocks noChangeShapeType="1"/>
          </p:cNvSpPr>
          <p:nvPr/>
        </p:nvSpPr>
        <p:spPr bwMode="auto">
          <a:xfrm>
            <a:off x="990600" y="4572000"/>
            <a:ext cx="1143000" cy="1066800"/>
          </a:xfrm>
          <a:prstGeom prst="line">
            <a:avLst/>
          </a:prstGeom>
          <a:noFill/>
          <a:ln w="9525">
            <a:solidFill>
              <a:schemeClr val="tx1"/>
            </a:solidFill>
            <a:round/>
            <a:headEnd/>
            <a:tailEnd/>
          </a:ln>
          <a:effectLst/>
        </p:spPr>
        <p:txBody>
          <a:bodyPr/>
          <a:lstStyle/>
          <a:p>
            <a:endParaRPr lang="en-US"/>
          </a:p>
        </p:txBody>
      </p:sp>
      <p:sp>
        <p:nvSpPr>
          <p:cNvPr id="14343" name="Text Box 7"/>
          <p:cNvSpPr txBox="1">
            <a:spLocks noChangeArrowheads="1"/>
          </p:cNvSpPr>
          <p:nvPr/>
        </p:nvSpPr>
        <p:spPr bwMode="auto">
          <a:xfrm>
            <a:off x="685800" y="4343400"/>
            <a:ext cx="319088"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sp>
        <p:nvSpPr>
          <p:cNvPr id="14344" name="Text Box 8"/>
          <p:cNvSpPr txBox="1">
            <a:spLocks noChangeArrowheads="1"/>
          </p:cNvSpPr>
          <p:nvPr/>
        </p:nvSpPr>
        <p:spPr bwMode="auto">
          <a:xfrm>
            <a:off x="685800" y="5334000"/>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14345" name="Text Box 9"/>
          <p:cNvSpPr txBox="1">
            <a:spLocks noChangeArrowheads="1"/>
          </p:cNvSpPr>
          <p:nvPr/>
        </p:nvSpPr>
        <p:spPr bwMode="auto">
          <a:xfrm>
            <a:off x="2095500" y="5353050"/>
            <a:ext cx="319088"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14346" name="Text Box 10"/>
          <p:cNvSpPr txBox="1">
            <a:spLocks noChangeArrowheads="1"/>
          </p:cNvSpPr>
          <p:nvPr/>
        </p:nvSpPr>
        <p:spPr bwMode="auto">
          <a:xfrm>
            <a:off x="2076450" y="4343400"/>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14347" name="Text Box 11"/>
          <p:cNvSpPr txBox="1">
            <a:spLocks noChangeArrowheads="1"/>
          </p:cNvSpPr>
          <p:nvPr/>
        </p:nvSpPr>
        <p:spPr bwMode="auto">
          <a:xfrm>
            <a:off x="1409700" y="5048250"/>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sp>
        <p:nvSpPr>
          <p:cNvPr id="14348" name="Line 12"/>
          <p:cNvSpPr>
            <a:spLocks noChangeShapeType="1"/>
          </p:cNvSpPr>
          <p:nvPr/>
        </p:nvSpPr>
        <p:spPr bwMode="auto">
          <a:xfrm flipV="1">
            <a:off x="990600" y="4114800"/>
            <a:ext cx="0" cy="609600"/>
          </a:xfrm>
          <a:prstGeom prst="line">
            <a:avLst/>
          </a:prstGeom>
          <a:noFill/>
          <a:ln w="9525">
            <a:solidFill>
              <a:schemeClr val="tx1"/>
            </a:solidFill>
            <a:round/>
            <a:headEnd/>
            <a:tailEnd/>
          </a:ln>
          <a:effectLst/>
        </p:spPr>
        <p:txBody>
          <a:bodyPr/>
          <a:lstStyle/>
          <a:p>
            <a:endParaRPr lang="en-US"/>
          </a:p>
        </p:txBody>
      </p:sp>
      <p:sp>
        <p:nvSpPr>
          <p:cNvPr id="14349" name="Line 13"/>
          <p:cNvSpPr>
            <a:spLocks noChangeShapeType="1"/>
          </p:cNvSpPr>
          <p:nvPr/>
        </p:nvSpPr>
        <p:spPr bwMode="auto">
          <a:xfrm flipV="1">
            <a:off x="2133600" y="4114800"/>
            <a:ext cx="0" cy="685800"/>
          </a:xfrm>
          <a:prstGeom prst="line">
            <a:avLst/>
          </a:prstGeom>
          <a:noFill/>
          <a:ln w="9525">
            <a:solidFill>
              <a:schemeClr val="tx1"/>
            </a:solidFill>
            <a:round/>
            <a:headEnd/>
            <a:tailEnd/>
          </a:ln>
          <a:effectLst/>
        </p:spPr>
        <p:txBody>
          <a:bodyPr/>
          <a:lstStyle/>
          <a:p>
            <a:endParaRPr lang="en-US"/>
          </a:p>
        </p:txBody>
      </p:sp>
      <p:sp>
        <p:nvSpPr>
          <p:cNvPr id="14350" name="Line 14"/>
          <p:cNvSpPr>
            <a:spLocks noChangeShapeType="1"/>
          </p:cNvSpPr>
          <p:nvPr/>
        </p:nvSpPr>
        <p:spPr bwMode="auto">
          <a:xfrm flipH="1" flipV="1">
            <a:off x="1581150" y="2209800"/>
            <a:ext cx="0" cy="1981200"/>
          </a:xfrm>
          <a:prstGeom prst="line">
            <a:avLst/>
          </a:prstGeom>
          <a:noFill/>
          <a:ln w="9525">
            <a:solidFill>
              <a:schemeClr val="tx1"/>
            </a:solidFill>
            <a:prstDash val="lgDashDot"/>
            <a:round/>
            <a:headEnd/>
            <a:tailEnd/>
          </a:ln>
          <a:effectLst/>
        </p:spPr>
        <p:txBody>
          <a:bodyPr/>
          <a:lstStyle/>
          <a:p>
            <a:endParaRPr lang="en-US"/>
          </a:p>
        </p:txBody>
      </p:sp>
      <p:sp>
        <p:nvSpPr>
          <p:cNvPr id="14351" name="Line 15"/>
          <p:cNvSpPr>
            <a:spLocks noChangeShapeType="1"/>
          </p:cNvSpPr>
          <p:nvPr/>
        </p:nvSpPr>
        <p:spPr bwMode="auto">
          <a:xfrm flipH="1">
            <a:off x="990600" y="2438400"/>
            <a:ext cx="609600" cy="1676400"/>
          </a:xfrm>
          <a:prstGeom prst="line">
            <a:avLst/>
          </a:prstGeom>
          <a:noFill/>
          <a:ln w="9525">
            <a:solidFill>
              <a:schemeClr val="tx1"/>
            </a:solidFill>
            <a:round/>
            <a:headEnd/>
            <a:tailEnd/>
          </a:ln>
          <a:effectLst/>
        </p:spPr>
        <p:txBody>
          <a:bodyPr/>
          <a:lstStyle/>
          <a:p>
            <a:endParaRPr lang="en-US"/>
          </a:p>
        </p:txBody>
      </p:sp>
      <p:sp>
        <p:nvSpPr>
          <p:cNvPr id="14352" name="Line 16"/>
          <p:cNvSpPr>
            <a:spLocks noChangeShapeType="1"/>
          </p:cNvSpPr>
          <p:nvPr/>
        </p:nvSpPr>
        <p:spPr bwMode="auto">
          <a:xfrm>
            <a:off x="1562100" y="2476500"/>
            <a:ext cx="609600" cy="1676400"/>
          </a:xfrm>
          <a:prstGeom prst="line">
            <a:avLst/>
          </a:prstGeom>
          <a:noFill/>
          <a:ln w="9525">
            <a:solidFill>
              <a:schemeClr val="tx1"/>
            </a:solidFill>
            <a:round/>
            <a:headEnd/>
            <a:tailEnd/>
          </a:ln>
          <a:effectLst/>
        </p:spPr>
        <p:txBody>
          <a:bodyPr/>
          <a:lstStyle/>
          <a:p>
            <a:endParaRPr lang="en-US"/>
          </a:p>
        </p:txBody>
      </p:sp>
      <p:sp>
        <p:nvSpPr>
          <p:cNvPr id="14353" name="Line 17"/>
          <p:cNvSpPr>
            <a:spLocks noChangeShapeType="1"/>
          </p:cNvSpPr>
          <p:nvPr/>
        </p:nvSpPr>
        <p:spPr bwMode="auto">
          <a:xfrm>
            <a:off x="990600" y="4591050"/>
            <a:ext cx="0" cy="1066800"/>
          </a:xfrm>
          <a:prstGeom prst="line">
            <a:avLst/>
          </a:prstGeom>
          <a:noFill/>
          <a:ln w="9525">
            <a:solidFill>
              <a:schemeClr val="tx1"/>
            </a:solidFill>
            <a:round/>
            <a:headEnd/>
            <a:tailEnd/>
          </a:ln>
          <a:effectLst/>
        </p:spPr>
        <p:txBody>
          <a:bodyPr/>
          <a:lstStyle/>
          <a:p>
            <a:endParaRPr lang="en-US"/>
          </a:p>
        </p:txBody>
      </p:sp>
      <p:sp>
        <p:nvSpPr>
          <p:cNvPr id="14354" name="Line 18"/>
          <p:cNvSpPr>
            <a:spLocks noChangeShapeType="1"/>
          </p:cNvSpPr>
          <p:nvPr/>
        </p:nvSpPr>
        <p:spPr bwMode="auto">
          <a:xfrm>
            <a:off x="990600" y="5657850"/>
            <a:ext cx="1143000" cy="0"/>
          </a:xfrm>
          <a:prstGeom prst="line">
            <a:avLst/>
          </a:prstGeom>
          <a:noFill/>
          <a:ln w="9525">
            <a:solidFill>
              <a:schemeClr val="tx1"/>
            </a:solidFill>
            <a:round/>
            <a:headEnd/>
            <a:tailEnd/>
          </a:ln>
          <a:effectLst/>
        </p:spPr>
        <p:txBody>
          <a:bodyPr/>
          <a:lstStyle/>
          <a:p>
            <a:endParaRPr lang="en-US"/>
          </a:p>
        </p:txBody>
      </p:sp>
      <p:sp>
        <p:nvSpPr>
          <p:cNvPr id="14355" name="Line 19"/>
          <p:cNvSpPr>
            <a:spLocks noChangeShapeType="1"/>
          </p:cNvSpPr>
          <p:nvPr/>
        </p:nvSpPr>
        <p:spPr bwMode="auto">
          <a:xfrm>
            <a:off x="990600" y="4591050"/>
            <a:ext cx="1143000" cy="0"/>
          </a:xfrm>
          <a:prstGeom prst="line">
            <a:avLst/>
          </a:prstGeom>
          <a:noFill/>
          <a:ln w="9525">
            <a:solidFill>
              <a:schemeClr val="tx1"/>
            </a:solidFill>
            <a:round/>
            <a:headEnd/>
            <a:tailEnd/>
          </a:ln>
          <a:effectLst/>
        </p:spPr>
        <p:txBody>
          <a:bodyPr/>
          <a:lstStyle/>
          <a:p>
            <a:endParaRPr lang="en-US"/>
          </a:p>
        </p:txBody>
      </p:sp>
      <p:sp>
        <p:nvSpPr>
          <p:cNvPr id="14356" name="Line 20"/>
          <p:cNvSpPr>
            <a:spLocks noChangeShapeType="1"/>
          </p:cNvSpPr>
          <p:nvPr/>
        </p:nvSpPr>
        <p:spPr bwMode="auto">
          <a:xfrm>
            <a:off x="2133600" y="4591050"/>
            <a:ext cx="0" cy="1066800"/>
          </a:xfrm>
          <a:prstGeom prst="line">
            <a:avLst/>
          </a:prstGeom>
          <a:noFill/>
          <a:ln w="9525">
            <a:solidFill>
              <a:schemeClr val="tx1"/>
            </a:solidFill>
            <a:round/>
            <a:headEnd/>
            <a:tailEnd/>
          </a:ln>
          <a:effectLst/>
        </p:spPr>
        <p:txBody>
          <a:bodyPr/>
          <a:lstStyle/>
          <a:p>
            <a:endParaRPr lang="en-US"/>
          </a:p>
        </p:txBody>
      </p:sp>
      <p:sp>
        <p:nvSpPr>
          <p:cNvPr id="14357" name="Text Box 21"/>
          <p:cNvSpPr txBox="1">
            <a:spLocks noChangeArrowheads="1"/>
          </p:cNvSpPr>
          <p:nvPr/>
        </p:nvSpPr>
        <p:spPr bwMode="auto">
          <a:xfrm>
            <a:off x="1543050" y="220980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sp>
        <p:nvSpPr>
          <p:cNvPr id="14358" name="Text Box 22"/>
          <p:cNvSpPr txBox="1">
            <a:spLocks noChangeArrowheads="1"/>
          </p:cNvSpPr>
          <p:nvPr/>
        </p:nvSpPr>
        <p:spPr bwMode="auto">
          <a:xfrm>
            <a:off x="2228850" y="373380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14359" name="Text Box 23"/>
          <p:cNvSpPr txBox="1">
            <a:spLocks noChangeArrowheads="1"/>
          </p:cNvSpPr>
          <p:nvPr/>
        </p:nvSpPr>
        <p:spPr bwMode="auto">
          <a:xfrm>
            <a:off x="2057400" y="3733800"/>
            <a:ext cx="420688" cy="457200"/>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14360" name="Text Box 24"/>
          <p:cNvSpPr txBox="1">
            <a:spLocks noChangeArrowheads="1"/>
          </p:cNvSpPr>
          <p:nvPr/>
        </p:nvSpPr>
        <p:spPr bwMode="auto">
          <a:xfrm>
            <a:off x="723900" y="3733800"/>
            <a:ext cx="438150" cy="457200"/>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14361" name="Text Box 25"/>
          <p:cNvSpPr txBox="1">
            <a:spLocks noChangeArrowheads="1"/>
          </p:cNvSpPr>
          <p:nvPr/>
        </p:nvSpPr>
        <p:spPr bwMode="auto">
          <a:xfrm>
            <a:off x="495300" y="3714750"/>
            <a:ext cx="420688" cy="457200"/>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grpSp>
        <p:nvGrpSpPr>
          <p:cNvPr id="14362" name="Group 26"/>
          <p:cNvGrpSpPr>
            <a:grpSpLocks/>
          </p:cNvGrpSpPr>
          <p:nvPr/>
        </p:nvGrpSpPr>
        <p:grpSpPr bwMode="auto">
          <a:xfrm>
            <a:off x="2895600" y="2800350"/>
            <a:ext cx="2057400" cy="2171700"/>
            <a:chOff x="1824" y="1572"/>
            <a:chExt cx="1296" cy="1368"/>
          </a:xfrm>
        </p:grpSpPr>
        <p:grpSp>
          <p:nvGrpSpPr>
            <p:cNvPr id="14363" name="Group 27"/>
            <p:cNvGrpSpPr>
              <a:grpSpLocks/>
            </p:cNvGrpSpPr>
            <p:nvPr/>
          </p:nvGrpSpPr>
          <p:grpSpPr bwMode="auto">
            <a:xfrm rot="6624581">
              <a:off x="1812" y="1632"/>
              <a:ext cx="1368" cy="1248"/>
              <a:chOff x="408" y="1296"/>
              <a:chExt cx="1368" cy="1248"/>
            </a:xfrm>
          </p:grpSpPr>
          <p:sp>
            <p:nvSpPr>
              <p:cNvPr id="14364" name="Line 28"/>
              <p:cNvSpPr>
                <a:spLocks noChangeShapeType="1"/>
              </p:cNvSpPr>
              <p:nvPr/>
            </p:nvSpPr>
            <p:spPr bwMode="auto">
              <a:xfrm flipH="1" flipV="1">
                <a:off x="1092" y="1296"/>
                <a:ext cx="0" cy="1248"/>
              </a:xfrm>
              <a:prstGeom prst="line">
                <a:avLst/>
              </a:prstGeom>
              <a:noFill/>
              <a:ln w="9525">
                <a:solidFill>
                  <a:schemeClr val="tx1"/>
                </a:solidFill>
                <a:prstDash val="lgDashDot"/>
                <a:round/>
                <a:headEnd/>
                <a:tailEnd/>
              </a:ln>
              <a:effectLst/>
            </p:spPr>
            <p:txBody>
              <a:bodyPr/>
              <a:lstStyle/>
              <a:p>
                <a:endParaRPr lang="en-US"/>
              </a:p>
            </p:txBody>
          </p:sp>
          <p:sp>
            <p:nvSpPr>
              <p:cNvPr id="14365" name="Line 29"/>
              <p:cNvSpPr>
                <a:spLocks noChangeShapeType="1"/>
              </p:cNvSpPr>
              <p:nvPr/>
            </p:nvSpPr>
            <p:spPr bwMode="auto">
              <a:xfrm flipH="1">
                <a:off x="720" y="1440"/>
                <a:ext cx="384" cy="1056"/>
              </a:xfrm>
              <a:prstGeom prst="line">
                <a:avLst/>
              </a:prstGeom>
              <a:noFill/>
              <a:ln w="9525">
                <a:solidFill>
                  <a:schemeClr val="tx1"/>
                </a:solidFill>
                <a:round/>
                <a:headEnd/>
                <a:tailEnd/>
              </a:ln>
              <a:effectLst/>
            </p:spPr>
            <p:txBody>
              <a:bodyPr/>
              <a:lstStyle/>
              <a:p>
                <a:endParaRPr lang="en-US"/>
              </a:p>
            </p:txBody>
          </p:sp>
          <p:sp>
            <p:nvSpPr>
              <p:cNvPr id="14366" name="Line 30"/>
              <p:cNvSpPr>
                <a:spLocks noChangeShapeType="1"/>
              </p:cNvSpPr>
              <p:nvPr/>
            </p:nvSpPr>
            <p:spPr bwMode="auto">
              <a:xfrm>
                <a:off x="1080" y="1464"/>
                <a:ext cx="384" cy="1056"/>
              </a:xfrm>
              <a:prstGeom prst="line">
                <a:avLst/>
              </a:prstGeom>
              <a:noFill/>
              <a:ln w="9525">
                <a:solidFill>
                  <a:schemeClr val="tx1"/>
                </a:solidFill>
                <a:round/>
                <a:headEnd/>
                <a:tailEnd/>
              </a:ln>
              <a:effectLst/>
            </p:spPr>
            <p:txBody>
              <a:bodyPr/>
              <a:lstStyle/>
              <a:p>
                <a:endParaRPr lang="en-US"/>
              </a:p>
            </p:txBody>
          </p:sp>
          <p:sp>
            <p:nvSpPr>
              <p:cNvPr id="14367" name="Text Box 31"/>
              <p:cNvSpPr txBox="1">
                <a:spLocks noChangeArrowheads="1"/>
              </p:cNvSpPr>
              <p:nvPr/>
            </p:nvSpPr>
            <p:spPr bwMode="auto">
              <a:xfrm>
                <a:off x="1068" y="1296"/>
                <a:ext cx="276" cy="288"/>
              </a:xfrm>
              <a:prstGeom prst="rect">
                <a:avLst/>
              </a:prstGeom>
              <a:noFill/>
              <a:ln w="9525">
                <a:noFill/>
                <a:miter lim="800000"/>
                <a:headEnd/>
                <a:tailEnd/>
              </a:ln>
              <a:effectLst/>
            </p:spPr>
            <p:txBody>
              <a:bodyPr wrap="none">
                <a:spAutoFit/>
              </a:bodyPr>
              <a:lstStyle/>
              <a:p>
                <a:r>
                  <a:rPr lang="en-US" sz="2400">
                    <a:latin typeface="Times New Roman" pitchFamily="18" charset="0"/>
                  </a:rPr>
                  <a:t>o’</a:t>
                </a:r>
              </a:p>
            </p:txBody>
          </p:sp>
          <p:sp>
            <p:nvSpPr>
              <p:cNvPr id="14368" name="Text Box 32"/>
              <p:cNvSpPr txBox="1">
                <a:spLocks noChangeArrowheads="1"/>
              </p:cNvSpPr>
              <p:nvPr/>
            </p:nvSpPr>
            <p:spPr bwMode="auto">
              <a:xfrm>
                <a:off x="1500" y="2256"/>
                <a:ext cx="276" cy="288"/>
              </a:xfrm>
              <a:prstGeom prst="rect">
                <a:avLst/>
              </a:prstGeom>
              <a:noFill/>
              <a:ln w="9525">
                <a:noFill/>
                <a:miter lim="800000"/>
                <a:headEnd/>
                <a:tailEnd/>
              </a:ln>
              <a:effectLst/>
            </p:spPr>
            <p:txBody>
              <a:bodyPr wrap="none">
                <a:spAutoFit/>
              </a:bodyPr>
              <a:lstStyle/>
              <a:p>
                <a:r>
                  <a:rPr lang="en-US" sz="2400">
                    <a:latin typeface="Times New Roman" pitchFamily="18" charset="0"/>
                  </a:rPr>
                  <a:t>d’</a:t>
                </a:r>
              </a:p>
            </p:txBody>
          </p:sp>
          <p:sp>
            <p:nvSpPr>
              <p:cNvPr id="14369" name="Text Box 33"/>
              <p:cNvSpPr txBox="1">
                <a:spLocks noChangeArrowheads="1"/>
              </p:cNvSpPr>
              <p:nvPr/>
            </p:nvSpPr>
            <p:spPr bwMode="auto">
              <a:xfrm>
                <a:off x="1392" y="2256"/>
                <a:ext cx="265" cy="288"/>
              </a:xfrm>
              <a:prstGeom prst="rect">
                <a:avLst/>
              </a:prstGeom>
              <a:noFill/>
              <a:ln w="9525">
                <a:noFill/>
                <a:miter lim="800000"/>
                <a:headEnd/>
                <a:tailEnd/>
              </a:ln>
              <a:effectLst/>
            </p:spPr>
            <p:txBody>
              <a:bodyPr wrap="none">
                <a:spAutoFit/>
              </a:bodyPr>
              <a:lstStyle/>
              <a:p>
                <a:r>
                  <a:rPr lang="en-US" sz="2400">
                    <a:latin typeface="Times New Roman" pitchFamily="18" charset="0"/>
                  </a:rPr>
                  <a:t>c’</a:t>
                </a:r>
              </a:p>
            </p:txBody>
          </p:sp>
          <p:sp>
            <p:nvSpPr>
              <p:cNvPr id="14370" name="Text Box 34"/>
              <p:cNvSpPr txBox="1">
                <a:spLocks noChangeArrowheads="1"/>
              </p:cNvSpPr>
              <p:nvPr/>
            </p:nvSpPr>
            <p:spPr bwMode="auto">
              <a:xfrm>
                <a:off x="552" y="2256"/>
                <a:ext cx="276" cy="288"/>
              </a:xfrm>
              <a:prstGeom prst="rect">
                <a:avLst/>
              </a:prstGeom>
              <a:noFill/>
              <a:ln w="9525">
                <a:noFill/>
                <a:miter lim="800000"/>
                <a:headEnd/>
                <a:tailEnd/>
              </a:ln>
              <a:effectLst/>
            </p:spPr>
            <p:txBody>
              <a:bodyPr wrap="none">
                <a:spAutoFit/>
              </a:bodyPr>
              <a:lstStyle/>
              <a:p>
                <a:r>
                  <a:rPr lang="en-US" sz="2400">
                    <a:latin typeface="Times New Roman" pitchFamily="18" charset="0"/>
                  </a:rPr>
                  <a:t>b’</a:t>
                </a:r>
              </a:p>
            </p:txBody>
          </p:sp>
          <p:sp>
            <p:nvSpPr>
              <p:cNvPr id="14371" name="Text Box 35"/>
              <p:cNvSpPr txBox="1">
                <a:spLocks noChangeArrowheads="1"/>
              </p:cNvSpPr>
              <p:nvPr/>
            </p:nvSpPr>
            <p:spPr bwMode="auto">
              <a:xfrm>
                <a:off x="408" y="2244"/>
                <a:ext cx="265" cy="288"/>
              </a:xfrm>
              <a:prstGeom prst="rect">
                <a:avLst/>
              </a:prstGeom>
              <a:noFill/>
              <a:ln w="9525">
                <a:noFill/>
                <a:miter lim="800000"/>
                <a:headEnd/>
                <a:tailEnd/>
              </a:ln>
              <a:effectLst/>
            </p:spPr>
            <p:txBody>
              <a:bodyPr wrap="none">
                <a:spAutoFit/>
              </a:bodyPr>
              <a:lstStyle/>
              <a:p>
                <a:r>
                  <a:rPr lang="en-US" sz="2400">
                    <a:latin typeface="Times New Roman" pitchFamily="18" charset="0"/>
                  </a:rPr>
                  <a:t>a’</a:t>
                </a:r>
              </a:p>
            </p:txBody>
          </p:sp>
        </p:grpSp>
        <p:sp>
          <p:nvSpPr>
            <p:cNvPr id="14372" name="Line 36"/>
            <p:cNvSpPr>
              <a:spLocks noChangeShapeType="1"/>
            </p:cNvSpPr>
            <p:nvPr/>
          </p:nvSpPr>
          <p:spPr bwMode="auto">
            <a:xfrm flipH="1">
              <a:off x="1824" y="1728"/>
              <a:ext cx="288" cy="672"/>
            </a:xfrm>
            <a:prstGeom prst="line">
              <a:avLst/>
            </a:prstGeom>
            <a:noFill/>
            <a:ln w="9525">
              <a:solidFill>
                <a:schemeClr val="tx1"/>
              </a:solidFill>
              <a:round/>
              <a:headEnd/>
              <a:tailEnd/>
            </a:ln>
            <a:effectLst/>
          </p:spPr>
          <p:txBody>
            <a:bodyPr/>
            <a:lstStyle/>
            <a:p>
              <a:endParaRPr lang="en-US"/>
            </a:p>
          </p:txBody>
        </p:sp>
      </p:grpSp>
      <p:sp>
        <p:nvSpPr>
          <p:cNvPr id="14373" name="Line 37"/>
          <p:cNvSpPr>
            <a:spLocks noChangeShapeType="1"/>
          </p:cNvSpPr>
          <p:nvPr/>
        </p:nvSpPr>
        <p:spPr bwMode="auto">
          <a:xfrm>
            <a:off x="2895600" y="4038600"/>
            <a:ext cx="0" cy="1676400"/>
          </a:xfrm>
          <a:prstGeom prst="line">
            <a:avLst/>
          </a:prstGeom>
          <a:noFill/>
          <a:ln w="3175">
            <a:solidFill>
              <a:schemeClr val="folHlink"/>
            </a:solidFill>
            <a:round/>
            <a:headEnd/>
            <a:tailEnd/>
          </a:ln>
          <a:effectLst/>
        </p:spPr>
        <p:txBody>
          <a:bodyPr/>
          <a:lstStyle/>
          <a:p>
            <a:endParaRPr lang="en-US"/>
          </a:p>
        </p:txBody>
      </p:sp>
      <p:sp>
        <p:nvSpPr>
          <p:cNvPr id="14374" name="Line 38"/>
          <p:cNvSpPr>
            <a:spLocks noChangeShapeType="1"/>
          </p:cNvSpPr>
          <p:nvPr/>
        </p:nvSpPr>
        <p:spPr bwMode="auto">
          <a:xfrm>
            <a:off x="3352800" y="2971800"/>
            <a:ext cx="0" cy="2743200"/>
          </a:xfrm>
          <a:prstGeom prst="line">
            <a:avLst/>
          </a:prstGeom>
          <a:noFill/>
          <a:ln w="3175">
            <a:solidFill>
              <a:schemeClr val="folHlink"/>
            </a:solidFill>
            <a:round/>
            <a:headEnd/>
            <a:tailEnd/>
          </a:ln>
          <a:effectLst/>
        </p:spPr>
        <p:txBody>
          <a:bodyPr/>
          <a:lstStyle/>
          <a:p>
            <a:endParaRPr lang="en-US"/>
          </a:p>
        </p:txBody>
      </p:sp>
      <p:sp>
        <p:nvSpPr>
          <p:cNvPr id="14375" name="Line 39"/>
          <p:cNvSpPr>
            <a:spLocks noChangeShapeType="1"/>
          </p:cNvSpPr>
          <p:nvPr/>
        </p:nvSpPr>
        <p:spPr bwMode="auto">
          <a:xfrm>
            <a:off x="2209800" y="4572000"/>
            <a:ext cx="1447800" cy="0"/>
          </a:xfrm>
          <a:prstGeom prst="line">
            <a:avLst/>
          </a:prstGeom>
          <a:noFill/>
          <a:ln w="3175">
            <a:solidFill>
              <a:schemeClr val="folHlink"/>
            </a:solidFill>
            <a:round/>
            <a:headEnd/>
            <a:tailEnd/>
          </a:ln>
          <a:effectLst/>
        </p:spPr>
        <p:txBody>
          <a:bodyPr/>
          <a:lstStyle/>
          <a:p>
            <a:endParaRPr lang="en-US"/>
          </a:p>
        </p:txBody>
      </p:sp>
      <p:sp>
        <p:nvSpPr>
          <p:cNvPr id="14376" name="Line 40"/>
          <p:cNvSpPr>
            <a:spLocks noChangeShapeType="1"/>
          </p:cNvSpPr>
          <p:nvPr/>
        </p:nvSpPr>
        <p:spPr bwMode="auto">
          <a:xfrm>
            <a:off x="2209800" y="5638800"/>
            <a:ext cx="1447800" cy="0"/>
          </a:xfrm>
          <a:prstGeom prst="line">
            <a:avLst/>
          </a:prstGeom>
          <a:noFill/>
          <a:ln w="3175">
            <a:solidFill>
              <a:schemeClr val="folHlink"/>
            </a:solidFill>
            <a:round/>
            <a:headEnd/>
            <a:tailEnd/>
          </a:ln>
          <a:effectLst/>
        </p:spPr>
        <p:txBody>
          <a:bodyPr/>
          <a:lstStyle/>
          <a:p>
            <a:endParaRPr lang="en-US"/>
          </a:p>
        </p:txBody>
      </p:sp>
      <p:sp>
        <p:nvSpPr>
          <p:cNvPr id="14377" name="Line 41"/>
          <p:cNvSpPr>
            <a:spLocks noChangeShapeType="1"/>
          </p:cNvSpPr>
          <p:nvPr/>
        </p:nvSpPr>
        <p:spPr bwMode="auto">
          <a:xfrm>
            <a:off x="1514475" y="5124450"/>
            <a:ext cx="3352800" cy="0"/>
          </a:xfrm>
          <a:prstGeom prst="line">
            <a:avLst/>
          </a:prstGeom>
          <a:noFill/>
          <a:ln w="3175">
            <a:solidFill>
              <a:schemeClr val="folHlink"/>
            </a:solidFill>
            <a:round/>
            <a:headEnd/>
            <a:tailEnd/>
          </a:ln>
          <a:effectLst/>
        </p:spPr>
        <p:txBody>
          <a:bodyPr/>
          <a:lstStyle/>
          <a:p>
            <a:endParaRPr lang="en-US"/>
          </a:p>
        </p:txBody>
      </p:sp>
      <p:sp>
        <p:nvSpPr>
          <p:cNvPr id="14378" name="Line 42"/>
          <p:cNvSpPr>
            <a:spLocks noChangeShapeType="1"/>
          </p:cNvSpPr>
          <p:nvPr/>
        </p:nvSpPr>
        <p:spPr bwMode="auto">
          <a:xfrm>
            <a:off x="4648200" y="3962400"/>
            <a:ext cx="0" cy="1600200"/>
          </a:xfrm>
          <a:prstGeom prst="line">
            <a:avLst/>
          </a:prstGeom>
          <a:noFill/>
          <a:ln w="3175">
            <a:solidFill>
              <a:schemeClr val="folHlink"/>
            </a:solidFill>
            <a:round/>
            <a:headEnd/>
            <a:tailEnd/>
          </a:ln>
          <a:effectLst/>
        </p:spPr>
        <p:txBody>
          <a:bodyPr/>
          <a:lstStyle/>
          <a:p>
            <a:endParaRPr lang="en-US"/>
          </a:p>
        </p:txBody>
      </p:sp>
      <p:sp>
        <p:nvSpPr>
          <p:cNvPr id="14379" name="Line 43"/>
          <p:cNvSpPr>
            <a:spLocks noChangeShapeType="1"/>
          </p:cNvSpPr>
          <p:nvPr/>
        </p:nvSpPr>
        <p:spPr bwMode="auto">
          <a:xfrm>
            <a:off x="2895600" y="4572000"/>
            <a:ext cx="0" cy="1066800"/>
          </a:xfrm>
          <a:prstGeom prst="line">
            <a:avLst/>
          </a:prstGeom>
          <a:noFill/>
          <a:ln w="9525">
            <a:solidFill>
              <a:schemeClr val="tx1"/>
            </a:solidFill>
            <a:round/>
            <a:headEnd/>
            <a:tailEnd/>
          </a:ln>
          <a:effectLst/>
        </p:spPr>
        <p:txBody>
          <a:bodyPr/>
          <a:lstStyle/>
          <a:p>
            <a:endParaRPr lang="en-US"/>
          </a:p>
        </p:txBody>
      </p:sp>
      <p:sp>
        <p:nvSpPr>
          <p:cNvPr id="14380" name="Line 44"/>
          <p:cNvSpPr>
            <a:spLocks noChangeShapeType="1"/>
          </p:cNvSpPr>
          <p:nvPr/>
        </p:nvSpPr>
        <p:spPr bwMode="auto">
          <a:xfrm>
            <a:off x="2895600" y="5638800"/>
            <a:ext cx="457200" cy="0"/>
          </a:xfrm>
          <a:prstGeom prst="line">
            <a:avLst/>
          </a:prstGeom>
          <a:noFill/>
          <a:ln w="28575">
            <a:solidFill>
              <a:schemeClr val="tx1"/>
            </a:solidFill>
            <a:round/>
            <a:headEnd/>
            <a:tailEnd/>
          </a:ln>
          <a:effectLst/>
        </p:spPr>
        <p:txBody>
          <a:bodyPr/>
          <a:lstStyle/>
          <a:p>
            <a:endParaRPr lang="en-US"/>
          </a:p>
        </p:txBody>
      </p:sp>
      <p:sp>
        <p:nvSpPr>
          <p:cNvPr id="14381" name="Line 45"/>
          <p:cNvSpPr>
            <a:spLocks noChangeShapeType="1"/>
          </p:cNvSpPr>
          <p:nvPr/>
        </p:nvSpPr>
        <p:spPr bwMode="auto">
          <a:xfrm>
            <a:off x="2895600" y="4572000"/>
            <a:ext cx="457200" cy="0"/>
          </a:xfrm>
          <a:prstGeom prst="line">
            <a:avLst/>
          </a:prstGeom>
          <a:noFill/>
          <a:ln w="28575">
            <a:solidFill>
              <a:schemeClr val="tx1"/>
            </a:solidFill>
            <a:round/>
            <a:headEnd/>
            <a:tailEnd/>
          </a:ln>
          <a:effectLst/>
        </p:spPr>
        <p:txBody>
          <a:bodyPr/>
          <a:lstStyle/>
          <a:p>
            <a:endParaRPr lang="en-US"/>
          </a:p>
        </p:txBody>
      </p:sp>
      <p:sp>
        <p:nvSpPr>
          <p:cNvPr id="14382" name="Line 46"/>
          <p:cNvSpPr>
            <a:spLocks noChangeShapeType="1"/>
          </p:cNvSpPr>
          <p:nvPr/>
        </p:nvSpPr>
        <p:spPr bwMode="auto">
          <a:xfrm>
            <a:off x="3352800" y="4572000"/>
            <a:ext cx="0" cy="1066800"/>
          </a:xfrm>
          <a:prstGeom prst="line">
            <a:avLst/>
          </a:prstGeom>
          <a:noFill/>
          <a:ln w="9525">
            <a:solidFill>
              <a:schemeClr val="tx1"/>
            </a:solidFill>
            <a:round/>
            <a:headEnd/>
            <a:tailEnd/>
          </a:ln>
          <a:effectLst/>
        </p:spPr>
        <p:txBody>
          <a:bodyPr/>
          <a:lstStyle/>
          <a:p>
            <a:endParaRPr lang="en-US"/>
          </a:p>
        </p:txBody>
      </p:sp>
      <p:sp>
        <p:nvSpPr>
          <p:cNvPr id="14383" name="Line 47"/>
          <p:cNvSpPr>
            <a:spLocks noChangeShapeType="1"/>
          </p:cNvSpPr>
          <p:nvPr/>
        </p:nvSpPr>
        <p:spPr bwMode="auto">
          <a:xfrm rot="166886">
            <a:off x="3352800" y="4581525"/>
            <a:ext cx="1295400" cy="533400"/>
          </a:xfrm>
          <a:prstGeom prst="line">
            <a:avLst/>
          </a:prstGeom>
          <a:noFill/>
          <a:ln w="9525">
            <a:solidFill>
              <a:schemeClr val="tx1"/>
            </a:solidFill>
            <a:round/>
            <a:headEnd/>
            <a:tailEnd/>
          </a:ln>
          <a:effectLst/>
        </p:spPr>
        <p:txBody>
          <a:bodyPr/>
          <a:lstStyle/>
          <a:p>
            <a:endParaRPr lang="en-US"/>
          </a:p>
        </p:txBody>
      </p:sp>
      <p:sp>
        <p:nvSpPr>
          <p:cNvPr id="14384" name="Line 48"/>
          <p:cNvSpPr>
            <a:spLocks noChangeShapeType="1"/>
          </p:cNvSpPr>
          <p:nvPr/>
        </p:nvSpPr>
        <p:spPr bwMode="auto">
          <a:xfrm rot="115835" flipV="1">
            <a:off x="3362325" y="5124450"/>
            <a:ext cx="1295400" cy="533400"/>
          </a:xfrm>
          <a:prstGeom prst="line">
            <a:avLst/>
          </a:prstGeom>
          <a:noFill/>
          <a:ln w="9525">
            <a:solidFill>
              <a:schemeClr val="tx1"/>
            </a:solidFill>
            <a:round/>
            <a:headEnd/>
            <a:tailEnd/>
          </a:ln>
          <a:effectLst/>
        </p:spPr>
        <p:txBody>
          <a:bodyPr/>
          <a:lstStyle/>
          <a:p>
            <a:endParaRPr lang="en-US"/>
          </a:p>
        </p:txBody>
      </p:sp>
      <p:sp>
        <p:nvSpPr>
          <p:cNvPr id="14385" name="Line 49"/>
          <p:cNvSpPr>
            <a:spLocks noChangeShapeType="1"/>
          </p:cNvSpPr>
          <p:nvPr/>
        </p:nvSpPr>
        <p:spPr bwMode="auto">
          <a:xfrm rot="-100386">
            <a:off x="2895600" y="4572000"/>
            <a:ext cx="1752600" cy="609600"/>
          </a:xfrm>
          <a:prstGeom prst="line">
            <a:avLst/>
          </a:prstGeom>
          <a:noFill/>
          <a:ln w="3175">
            <a:solidFill>
              <a:schemeClr val="tx1"/>
            </a:solidFill>
            <a:prstDash val="dash"/>
            <a:round/>
            <a:headEnd/>
            <a:tailEnd/>
          </a:ln>
          <a:effectLst/>
        </p:spPr>
        <p:txBody>
          <a:bodyPr/>
          <a:lstStyle/>
          <a:p>
            <a:endParaRPr lang="en-US"/>
          </a:p>
        </p:txBody>
      </p:sp>
      <p:sp>
        <p:nvSpPr>
          <p:cNvPr id="14386" name="Line 50"/>
          <p:cNvSpPr>
            <a:spLocks noChangeShapeType="1"/>
          </p:cNvSpPr>
          <p:nvPr/>
        </p:nvSpPr>
        <p:spPr bwMode="auto">
          <a:xfrm rot="21583876" flipV="1">
            <a:off x="2895600" y="5153025"/>
            <a:ext cx="1752600" cy="457200"/>
          </a:xfrm>
          <a:prstGeom prst="line">
            <a:avLst/>
          </a:prstGeom>
          <a:noFill/>
          <a:ln w="3175">
            <a:solidFill>
              <a:schemeClr val="tx1"/>
            </a:solidFill>
            <a:prstDash val="dash"/>
            <a:round/>
            <a:headEnd/>
            <a:tailEnd/>
          </a:ln>
          <a:effectLst/>
        </p:spPr>
        <p:txBody>
          <a:bodyPr/>
          <a:lstStyle/>
          <a:p>
            <a:endParaRPr lang="en-US"/>
          </a:p>
        </p:txBody>
      </p:sp>
      <p:sp>
        <p:nvSpPr>
          <p:cNvPr id="14387" name="Text Box 51"/>
          <p:cNvSpPr txBox="1">
            <a:spLocks noChangeArrowheads="1"/>
          </p:cNvSpPr>
          <p:nvPr/>
        </p:nvSpPr>
        <p:spPr bwMode="auto">
          <a:xfrm>
            <a:off x="4610100" y="4953000"/>
            <a:ext cx="374650" cy="366713"/>
          </a:xfrm>
          <a:prstGeom prst="rect">
            <a:avLst/>
          </a:prstGeom>
          <a:noFill/>
          <a:ln w="9525">
            <a:noFill/>
            <a:miter lim="800000"/>
            <a:headEnd/>
            <a:tailEnd/>
          </a:ln>
          <a:effectLst/>
        </p:spPr>
        <p:txBody>
          <a:bodyPr wrap="none">
            <a:spAutoFit/>
          </a:bodyPr>
          <a:lstStyle/>
          <a:p>
            <a:r>
              <a:rPr lang="en-US">
                <a:latin typeface="Times New Roman" pitchFamily="18" charset="0"/>
              </a:rPr>
              <a:t>o</a:t>
            </a:r>
            <a:r>
              <a:rPr lang="en-US" baseline="-25000">
                <a:latin typeface="Times New Roman" pitchFamily="18" charset="0"/>
              </a:rPr>
              <a:t>1</a:t>
            </a:r>
          </a:p>
        </p:txBody>
      </p:sp>
      <p:sp>
        <p:nvSpPr>
          <p:cNvPr id="14388" name="Text Box 52"/>
          <p:cNvSpPr txBox="1">
            <a:spLocks noChangeArrowheads="1"/>
          </p:cNvSpPr>
          <p:nvPr/>
        </p:nvSpPr>
        <p:spPr bwMode="auto">
          <a:xfrm>
            <a:off x="2609850" y="4371975"/>
            <a:ext cx="374650" cy="366713"/>
          </a:xfrm>
          <a:prstGeom prst="rect">
            <a:avLst/>
          </a:prstGeom>
          <a:noFill/>
          <a:ln w="9525">
            <a:noFill/>
            <a:miter lim="800000"/>
            <a:headEnd/>
            <a:tailEnd/>
          </a:ln>
          <a:effectLst/>
        </p:spPr>
        <p:txBody>
          <a:bodyPr wrap="none">
            <a:spAutoFit/>
          </a:bodyPr>
          <a:lstStyle/>
          <a:p>
            <a:r>
              <a:rPr lang="en-US">
                <a:latin typeface="Times New Roman" pitchFamily="18" charset="0"/>
              </a:rPr>
              <a:t>d</a:t>
            </a:r>
            <a:r>
              <a:rPr lang="en-US" baseline="-25000">
                <a:latin typeface="Times New Roman" pitchFamily="18" charset="0"/>
              </a:rPr>
              <a:t>1</a:t>
            </a:r>
          </a:p>
        </p:txBody>
      </p:sp>
      <p:sp>
        <p:nvSpPr>
          <p:cNvPr id="14389" name="Text Box 53"/>
          <p:cNvSpPr txBox="1">
            <a:spLocks noChangeArrowheads="1"/>
          </p:cNvSpPr>
          <p:nvPr/>
        </p:nvSpPr>
        <p:spPr bwMode="auto">
          <a:xfrm>
            <a:off x="3295650" y="5511800"/>
            <a:ext cx="400050" cy="366713"/>
          </a:xfrm>
          <a:prstGeom prst="rect">
            <a:avLst/>
          </a:prstGeom>
          <a:noFill/>
          <a:ln w="9525">
            <a:noFill/>
            <a:miter lim="800000"/>
            <a:headEnd/>
            <a:tailEnd/>
          </a:ln>
          <a:effectLst/>
        </p:spPr>
        <p:txBody>
          <a:bodyPr wrap="none">
            <a:spAutoFit/>
          </a:bodyPr>
          <a:lstStyle/>
          <a:p>
            <a:r>
              <a:rPr lang="en-US">
                <a:latin typeface="Times New Roman" pitchFamily="18" charset="0"/>
              </a:rPr>
              <a:t>b</a:t>
            </a:r>
            <a:r>
              <a:rPr lang="en-US" sz="2400" baseline="-25000">
                <a:latin typeface="Times New Roman" pitchFamily="18" charset="0"/>
              </a:rPr>
              <a:t>1</a:t>
            </a:r>
          </a:p>
        </p:txBody>
      </p:sp>
      <p:sp>
        <p:nvSpPr>
          <p:cNvPr id="14390" name="Text Box 54"/>
          <p:cNvSpPr txBox="1">
            <a:spLocks noChangeArrowheads="1"/>
          </p:cNvSpPr>
          <p:nvPr/>
        </p:nvSpPr>
        <p:spPr bwMode="auto">
          <a:xfrm>
            <a:off x="2609850" y="5483225"/>
            <a:ext cx="361950" cy="366713"/>
          </a:xfrm>
          <a:prstGeom prst="rect">
            <a:avLst/>
          </a:prstGeom>
          <a:noFill/>
          <a:ln w="9525">
            <a:noFill/>
            <a:miter lim="800000"/>
            <a:headEnd/>
            <a:tailEnd/>
          </a:ln>
          <a:effectLst/>
        </p:spPr>
        <p:txBody>
          <a:bodyPr wrap="none">
            <a:spAutoFit/>
          </a:bodyPr>
          <a:lstStyle/>
          <a:p>
            <a:r>
              <a:rPr lang="en-US">
                <a:latin typeface="Times New Roman" pitchFamily="18" charset="0"/>
              </a:rPr>
              <a:t>c</a:t>
            </a:r>
            <a:r>
              <a:rPr lang="en-US" baseline="-25000">
                <a:latin typeface="Times New Roman" pitchFamily="18" charset="0"/>
              </a:rPr>
              <a:t>1</a:t>
            </a:r>
          </a:p>
        </p:txBody>
      </p:sp>
      <p:sp>
        <p:nvSpPr>
          <p:cNvPr id="14391" name="Text Box 55"/>
          <p:cNvSpPr txBox="1">
            <a:spLocks noChangeArrowheads="1"/>
          </p:cNvSpPr>
          <p:nvPr/>
        </p:nvSpPr>
        <p:spPr bwMode="auto">
          <a:xfrm>
            <a:off x="3200400" y="4267200"/>
            <a:ext cx="361950" cy="366713"/>
          </a:xfrm>
          <a:prstGeom prst="rect">
            <a:avLst/>
          </a:prstGeom>
          <a:noFill/>
          <a:ln w="9525">
            <a:noFill/>
            <a:miter lim="800000"/>
            <a:headEnd/>
            <a:tailEnd/>
          </a:ln>
          <a:effectLst/>
        </p:spPr>
        <p:txBody>
          <a:bodyPr wrap="none">
            <a:spAutoFit/>
          </a:bodyPr>
          <a:lstStyle/>
          <a:p>
            <a:r>
              <a:rPr lang="en-US">
                <a:latin typeface="Times New Roman" pitchFamily="18" charset="0"/>
              </a:rPr>
              <a:t>a</a:t>
            </a:r>
            <a:r>
              <a:rPr lang="en-US" baseline="-25000">
                <a:latin typeface="Times New Roman" pitchFamily="18" charset="0"/>
              </a:rPr>
              <a:t>1</a:t>
            </a:r>
          </a:p>
        </p:txBody>
      </p:sp>
      <p:sp>
        <p:nvSpPr>
          <p:cNvPr id="14392" name="Line 56"/>
          <p:cNvSpPr>
            <a:spLocks noChangeShapeType="1"/>
          </p:cNvSpPr>
          <p:nvPr/>
        </p:nvSpPr>
        <p:spPr bwMode="auto">
          <a:xfrm flipV="1">
            <a:off x="5229225" y="2819400"/>
            <a:ext cx="0" cy="2133600"/>
          </a:xfrm>
          <a:prstGeom prst="line">
            <a:avLst/>
          </a:prstGeom>
          <a:noFill/>
          <a:ln w="9525">
            <a:solidFill>
              <a:schemeClr val="folHlink"/>
            </a:solidFill>
            <a:round/>
            <a:headEnd/>
            <a:tailEnd/>
          </a:ln>
          <a:effectLst/>
        </p:spPr>
        <p:txBody>
          <a:bodyPr/>
          <a:lstStyle/>
          <a:p>
            <a:endParaRPr lang="en-US"/>
          </a:p>
        </p:txBody>
      </p:sp>
      <p:sp>
        <p:nvSpPr>
          <p:cNvPr id="14393" name="Line 57"/>
          <p:cNvSpPr>
            <a:spLocks noChangeShapeType="1"/>
          </p:cNvSpPr>
          <p:nvPr/>
        </p:nvSpPr>
        <p:spPr bwMode="auto">
          <a:xfrm flipV="1">
            <a:off x="5595938" y="2743200"/>
            <a:ext cx="0" cy="1905000"/>
          </a:xfrm>
          <a:prstGeom prst="line">
            <a:avLst/>
          </a:prstGeom>
          <a:noFill/>
          <a:ln w="9525">
            <a:solidFill>
              <a:schemeClr val="folHlink"/>
            </a:solidFill>
            <a:round/>
            <a:headEnd/>
            <a:tailEnd/>
          </a:ln>
          <a:effectLst/>
        </p:spPr>
        <p:txBody>
          <a:bodyPr/>
          <a:lstStyle/>
          <a:p>
            <a:endParaRPr lang="en-US"/>
          </a:p>
        </p:txBody>
      </p:sp>
      <p:sp>
        <p:nvSpPr>
          <p:cNvPr id="14394" name="Line 58"/>
          <p:cNvSpPr>
            <a:spLocks noChangeShapeType="1"/>
          </p:cNvSpPr>
          <p:nvPr/>
        </p:nvSpPr>
        <p:spPr bwMode="auto">
          <a:xfrm flipV="1">
            <a:off x="5886450" y="2743200"/>
            <a:ext cx="0" cy="3124200"/>
          </a:xfrm>
          <a:prstGeom prst="line">
            <a:avLst/>
          </a:prstGeom>
          <a:noFill/>
          <a:ln w="9525">
            <a:solidFill>
              <a:schemeClr val="folHlink"/>
            </a:solidFill>
            <a:round/>
            <a:headEnd/>
            <a:tailEnd/>
          </a:ln>
          <a:effectLst/>
        </p:spPr>
        <p:txBody>
          <a:bodyPr/>
          <a:lstStyle/>
          <a:p>
            <a:endParaRPr lang="en-US"/>
          </a:p>
        </p:txBody>
      </p:sp>
      <p:sp>
        <p:nvSpPr>
          <p:cNvPr id="14395" name="Line 59"/>
          <p:cNvSpPr>
            <a:spLocks noChangeShapeType="1"/>
          </p:cNvSpPr>
          <p:nvPr/>
        </p:nvSpPr>
        <p:spPr bwMode="auto">
          <a:xfrm flipV="1">
            <a:off x="6262688" y="2819400"/>
            <a:ext cx="0" cy="2743200"/>
          </a:xfrm>
          <a:prstGeom prst="line">
            <a:avLst/>
          </a:prstGeom>
          <a:noFill/>
          <a:ln w="9525">
            <a:solidFill>
              <a:schemeClr val="folHlink"/>
            </a:solidFill>
            <a:round/>
            <a:headEnd/>
            <a:tailEnd/>
          </a:ln>
          <a:effectLst/>
        </p:spPr>
        <p:txBody>
          <a:bodyPr/>
          <a:lstStyle/>
          <a:p>
            <a:endParaRPr lang="en-US"/>
          </a:p>
        </p:txBody>
      </p:sp>
      <p:sp>
        <p:nvSpPr>
          <p:cNvPr id="14396" name="Line 60"/>
          <p:cNvSpPr>
            <a:spLocks noChangeShapeType="1"/>
          </p:cNvSpPr>
          <p:nvPr/>
        </p:nvSpPr>
        <p:spPr bwMode="auto">
          <a:xfrm>
            <a:off x="3276600" y="2971800"/>
            <a:ext cx="3124200" cy="0"/>
          </a:xfrm>
          <a:prstGeom prst="line">
            <a:avLst/>
          </a:prstGeom>
          <a:noFill/>
          <a:ln w="9525">
            <a:solidFill>
              <a:schemeClr val="folHlink"/>
            </a:solidFill>
            <a:round/>
            <a:headEnd/>
            <a:tailEnd/>
          </a:ln>
          <a:effectLst/>
        </p:spPr>
        <p:txBody>
          <a:bodyPr/>
          <a:lstStyle/>
          <a:p>
            <a:endParaRPr lang="en-US"/>
          </a:p>
        </p:txBody>
      </p:sp>
      <p:sp>
        <p:nvSpPr>
          <p:cNvPr id="14397" name="Oval 61"/>
          <p:cNvSpPr>
            <a:spLocks noChangeArrowheads="1"/>
          </p:cNvSpPr>
          <p:nvPr/>
        </p:nvSpPr>
        <p:spPr bwMode="auto">
          <a:xfrm>
            <a:off x="5181600" y="408622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398" name="Oval 62"/>
          <p:cNvSpPr>
            <a:spLocks noChangeArrowheads="1"/>
          </p:cNvSpPr>
          <p:nvPr/>
        </p:nvSpPr>
        <p:spPr bwMode="auto">
          <a:xfrm>
            <a:off x="5853113" y="4071938"/>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399" name="Oval 63"/>
          <p:cNvSpPr>
            <a:spLocks noChangeArrowheads="1"/>
          </p:cNvSpPr>
          <p:nvPr/>
        </p:nvSpPr>
        <p:spPr bwMode="auto">
          <a:xfrm>
            <a:off x="5567363" y="296227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400" name="Oval 64"/>
          <p:cNvSpPr>
            <a:spLocks noChangeArrowheads="1"/>
          </p:cNvSpPr>
          <p:nvPr/>
        </p:nvSpPr>
        <p:spPr bwMode="auto">
          <a:xfrm>
            <a:off x="6934200" y="4081463"/>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401" name="Oval 65"/>
          <p:cNvSpPr>
            <a:spLocks noChangeArrowheads="1"/>
          </p:cNvSpPr>
          <p:nvPr/>
        </p:nvSpPr>
        <p:spPr bwMode="auto">
          <a:xfrm>
            <a:off x="6219825" y="2943225"/>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402" name="Line 66"/>
          <p:cNvSpPr>
            <a:spLocks noChangeShapeType="1"/>
          </p:cNvSpPr>
          <p:nvPr/>
        </p:nvSpPr>
        <p:spPr bwMode="auto">
          <a:xfrm flipV="1">
            <a:off x="6981825" y="3810000"/>
            <a:ext cx="0" cy="762000"/>
          </a:xfrm>
          <a:prstGeom prst="line">
            <a:avLst/>
          </a:prstGeom>
          <a:noFill/>
          <a:ln w="9525">
            <a:solidFill>
              <a:schemeClr val="folHlink"/>
            </a:solidFill>
            <a:round/>
            <a:headEnd/>
            <a:tailEnd/>
          </a:ln>
          <a:effectLst/>
        </p:spPr>
        <p:txBody>
          <a:bodyPr/>
          <a:lstStyle/>
          <a:p>
            <a:endParaRPr lang="en-US"/>
          </a:p>
        </p:txBody>
      </p:sp>
      <p:sp>
        <p:nvSpPr>
          <p:cNvPr id="14403" name="Line 67"/>
          <p:cNvSpPr>
            <a:spLocks noChangeShapeType="1"/>
          </p:cNvSpPr>
          <p:nvPr/>
        </p:nvSpPr>
        <p:spPr bwMode="auto">
          <a:xfrm>
            <a:off x="6248400" y="2971800"/>
            <a:ext cx="762000" cy="1143000"/>
          </a:xfrm>
          <a:prstGeom prst="line">
            <a:avLst/>
          </a:prstGeom>
          <a:noFill/>
          <a:ln w="9525">
            <a:solidFill>
              <a:schemeClr val="tx1"/>
            </a:solidFill>
            <a:round/>
            <a:headEnd/>
            <a:tailEnd/>
          </a:ln>
          <a:effectLst/>
        </p:spPr>
        <p:txBody>
          <a:bodyPr/>
          <a:lstStyle/>
          <a:p>
            <a:endParaRPr lang="en-US"/>
          </a:p>
        </p:txBody>
      </p:sp>
      <p:sp>
        <p:nvSpPr>
          <p:cNvPr id="14404" name="Line 68"/>
          <p:cNvSpPr>
            <a:spLocks noChangeShapeType="1"/>
          </p:cNvSpPr>
          <p:nvPr/>
        </p:nvSpPr>
        <p:spPr bwMode="auto">
          <a:xfrm flipH="1">
            <a:off x="5181600" y="2971800"/>
            <a:ext cx="457200" cy="1143000"/>
          </a:xfrm>
          <a:prstGeom prst="line">
            <a:avLst/>
          </a:prstGeom>
          <a:noFill/>
          <a:ln w="9525">
            <a:solidFill>
              <a:schemeClr val="tx1"/>
            </a:solidFill>
            <a:round/>
            <a:headEnd/>
            <a:tailEnd/>
          </a:ln>
          <a:effectLst/>
        </p:spPr>
        <p:txBody>
          <a:bodyPr/>
          <a:lstStyle/>
          <a:p>
            <a:endParaRPr lang="en-US"/>
          </a:p>
        </p:txBody>
      </p:sp>
      <p:sp>
        <p:nvSpPr>
          <p:cNvPr id="14405" name="Line 69"/>
          <p:cNvSpPr>
            <a:spLocks noChangeShapeType="1"/>
          </p:cNvSpPr>
          <p:nvPr/>
        </p:nvSpPr>
        <p:spPr bwMode="auto">
          <a:xfrm>
            <a:off x="5638800" y="2971800"/>
            <a:ext cx="609600" cy="0"/>
          </a:xfrm>
          <a:prstGeom prst="line">
            <a:avLst/>
          </a:prstGeom>
          <a:noFill/>
          <a:ln w="9525">
            <a:solidFill>
              <a:schemeClr val="tx1"/>
            </a:solidFill>
            <a:round/>
            <a:headEnd/>
            <a:tailEnd/>
          </a:ln>
          <a:effectLst/>
        </p:spPr>
        <p:txBody>
          <a:bodyPr/>
          <a:lstStyle/>
          <a:p>
            <a:endParaRPr lang="en-US"/>
          </a:p>
        </p:txBody>
      </p:sp>
      <p:sp>
        <p:nvSpPr>
          <p:cNvPr id="14406" name="Line 70"/>
          <p:cNvSpPr>
            <a:spLocks noChangeShapeType="1"/>
          </p:cNvSpPr>
          <p:nvPr/>
        </p:nvSpPr>
        <p:spPr bwMode="auto">
          <a:xfrm flipH="1">
            <a:off x="5943600" y="2971800"/>
            <a:ext cx="304800" cy="1143000"/>
          </a:xfrm>
          <a:prstGeom prst="line">
            <a:avLst/>
          </a:prstGeom>
          <a:noFill/>
          <a:ln w="9525">
            <a:solidFill>
              <a:schemeClr val="tx1"/>
            </a:solidFill>
            <a:round/>
            <a:headEnd/>
            <a:tailEnd/>
          </a:ln>
          <a:effectLst/>
        </p:spPr>
        <p:txBody>
          <a:bodyPr/>
          <a:lstStyle/>
          <a:p>
            <a:endParaRPr lang="en-US"/>
          </a:p>
        </p:txBody>
      </p:sp>
      <p:sp>
        <p:nvSpPr>
          <p:cNvPr id="14407" name="Line 71"/>
          <p:cNvSpPr>
            <a:spLocks noChangeShapeType="1"/>
          </p:cNvSpPr>
          <p:nvPr/>
        </p:nvSpPr>
        <p:spPr bwMode="auto">
          <a:xfrm>
            <a:off x="5638800" y="2971800"/>
            <a:ext cx="1371600" cy="1143000"/>
          </a:xfrm>
          <a:prstGeom prst="line">
            <a:avLst/>
          </a:prstGeom>
          <a:noFill/>
          <a:ln w="9525">
            <a:solidFill>
              <a:schemeClr val="tx1"/>
            </a:solidFill>
            <a:prstDash val="dash"/>
            <a:round/>
            <a:headEnd/>
            <a:tailEnd/>
          </a:ln>
          <a:effectLst/>
        </p:spPr>
        <p:txBody>
          <a:bodyPr/>
          <a:lstStyle/>
          <a:p>
            <a:endParaRPr lang="en-US"/>
          </a:p>
        </p:txBody>
      </p:sp>
      <p:sp>
        <p:nvSpPr>
          <p:cNvPr id="14408" name="Text Box 72"/>
          <p:cNvSpPr txBox="1">
            <a:spLocks noChangeArrowheads="1"/>
          </p:cNvSpPr>
          <p:nvPr/>
        </p:nvSpPr>
        <p:spPr bwMode="auto">
          <a:xfrm>
            <a:off x="5334000" y="2667000"/>
            <a:ext cx="463550" cy="366713"/>
          </a:xfrm>
          <a:prstGeom prst="rect">
            <a:avLst/>
          </a:prstGeom>
          <a:noFill/>
          <a:ln w="9525">
            <a:noFill/>
            <a:miter lim="800000"/>
            <a:headEnd/>
            <a:tailEnd/>
          </a:ln>
          <a:effectLst/>
        </p:spPr>
        <p:txBody>
          <a:bodyPr wrap="none">
            <a:spAutoFit/>
          </a:bodyPr>
          <a:lstStyle/>
          <a:p>
            <a:r>
              <a:rPr lang="en-US">
                <a:latin typeface="Times New Roman" pitchFamily="18" charset="0"/>
              </a:rPr>
              <a:t>a’</a:t>
            </a:r>
            <a:r>
              <a:rPr lang="en-US" sz="2400" baseline="-25000">
                <a:latin typeface="Times New Roman" pitchFamily="18" charset="0"/>
              </a:rPr>
              <a:t>1</a:t>
            </a:r>
          </a:p>
        </p:txBody>
      </p:sp>
      <p:sp>
        <p:nvSpPr>
          <p:cNvPr id="14409" name="Text Box 73"/>
          <p:cNvSpPr txBox="1">
            <a:spLocks noChangeArrowheads="1"/>
          </p:cNvSpPr>
          <p:nvPr/>
        </p:nvSpPr>
        <p:spPr bwMode="auto">
          <a:xfrm>
            <a:off x="4953000" y="3824288"/>
            <a:ext cx="476250" cy="366712"/>
          </a:xfrm>
          <a:prstGeom prst="rect">
            <a:avLst/>
          </a:prstGeom>
          <a:noFill/>
          <a:ln w="9525">
            <a:noFill/>
            <a:miter lim="800000"/>
            <a:headEnd/>
            <a:tailEnd/>
          </a:ln>
          <a:effectLst/>
        </p:spPr>
        <p:txBody>
          <a:bodyPr wrap="none">
            <a:spAutoFit/>
          </a:bodyPr>
          <a:lstStyle/>
          <a:p>
            <a:r>
              <a:rPr lang="en-US">
                <a:latin typeface="Times New Roman" pitchFamily="18" charset="0"/>
              </a:rPr>
              <a:t>d’</a:t>
            </a:r>
            <a:r>
              <a:rPr lang="en-US" sz="2400" baseline="-25000">
                <a:latin typeface="Times New Roman" pitchFamily="18" charset="0"/>
              </a:rPr>
              <a:t>1</a:t>
            </a:r>
          </a:p>
        </p:txBody>
      </p:sp>
      <p:sp>
        <p:nvSpPr>
          <p:cNvPr id="14410" name="Text Box 74"/>
          <p:cNvSpPr txBox="1">
            <a:spLocks noChangeArrowheads="1"/>
          </p:cNvSpPr>
          <p:nvPr/>
        </p:nvSpPr>
        <p:spPr bwMode="auto">
          <a:xfrm>
            <a:off x="6019800" y="3810000"/>
            <a:ext cx="463550" cy="366713"/>
          </a:xfrm>
          <a:prstGeom prst="rect">
            <a:avLst/>
          </a:prstGeom>
          <a:noFill/>
          <a:ln w="9525">
            <a:noFill/>
            <a:miter lim="800000"/>
            <a:headEnd/>
            <a:tailEnd/>
          </a:ln>
          <a:effectLst/>
        </p:spPr>
        <p:txBody>
          <a:bodyPr wrap="none">
            <a:spAutoFit/>
          </a:bodyPr>
          <a:lstStyle/>
          <a:p>
            <a:r>
              <a:rPr lang="en-US">
                <a:latin typeface="Times New Roman" pitchFamily="18" charset="0"/>
              </a:rPr>
              <a:t>c’</a:t>
            </a:r>
            <a:r>
              <a:rPr lang="en-US" sz="2400" baseline="-25000">
                <a:latin typeface="Times New Roman" pitchFamily="18" charset="0"/>
              </a:rPr>
              <a:t>1</a:t>
            </a:r>
          </a:p>
        </p:txBody>
      </p:sp>
      <p:sp>
        <p:nvSpPr>
          <p:cNvPr id="14411" name="Text Box 75"/>
          <p:cNvSpPr txBox="1">
            <a:spLocks noChangeArrowheads="1"/>
          </p:cNvSpPr>
          <p:nvPr/>
        </p:nvSpPr>
        <p:spPr bwMode="auto">
          <a:xfrm>
            <a:off x="6096000" y="2590800"/>
            <a:ext cx="476250" cy="366713"/>
          </a:xfrm>
          <a:prstGeom prst="rect">
            <a:avLst/>
          </a:prstGeom>
          <a:noFill/>
          <a:ln w="9525">
            <a:noFill/>
            <a:miter lim="800000"/>
            <a:headEnd/>
            <a:tailEnd/>
          </a:ln>
          <a:effectLst/>
        </p:spPr>
        <p:txBody>
          <a:bodyPr wrap="none">
            <a:spAutoFit/>
          </a:bodyPr>
          <a:lstStyle/>
          <a:p>
            <a:r>
              <a:rPr lang="en-US">
                <a:latin typeface="Times New Roman" pitchFamily="18" charset="0"/>
              </a:rPr>
              <a:t>b’</a:t>
            </a:r>
            <a:r>
              <a:rPr lang="en-US" sz="2400" baseline="-25000">
                <a:latin typeface="Times New Roman" pitchFamily="18" charset="0"/>
              </a:rPr>
              <a:t>1</a:t>
            </a:r>
          </a:p>
        </p:txBody>
      </p:sp>
      <p:sp>
        <p:nvSpPr>
          <p:cNvPr id="14412" name="Text Box 76"/>
          <p:cNvSpPr txBox="1">
            <a:spLocks noChangeArrowheads="1"/>
          </p:cNvSpPr>
          <p:nvPr/>
        </p:nvSpPr>
        <p:spPr bwMode="auto">
          <a:xfrm>
            <a:off x="6934200" y="3733800"/>
            <a:ext cx="476250" cy="366713"/>
          </a:xfrm>
          <a:prstGeom prst="rect">
            <a:avLst/>
          </a:prstGeom>
          <a:noFill/>
          <a:ln w="9525">
            <a:noFill/>
            <a:miter lim="800000"/>
            <a:headEnd/>
            <a:tailEnd/>
          </a:ln>
          <a:effectLst/>
        </p:spPr>
        <p:txBody>
          <a:bodyPr wrap="none">
            <a:spAutoFit/>
          </a:bodyPr>
          <a:lstStyle/>
          <a:p>
            <a:r>
              <a:rPr lang="en-US">
                <a:latin typeface="Times New Roman" pitchFamily="18" charset="0"/>
              </a:rPr>
              <a:t>o’</a:t>
            </a:r>
            <a:r>
              <a:rPr lang="en-US" sz="2400" baseline="-25000">
                <a:latin typeface="Times New Roman" pitchFamily="18" charset="0"/>
              </a:rPr>
              <a:t>1</a:t>
            </a:r>
          </a:p>
        </p:txBody>
      </p:sp>
      <p:grpSp>
        <p:nvGrpSpPr>
          <p:cNvPr id="14413" name="Group 77"/>
          <p:cNvGrpSpPr>
            <a:grpSpLocks/>
          </p:cNvGrpSpPr>
          <p:nvPr/>
        </p:nvGrpSpPr>
        <p:grpSpPr bwMode="auto">
          <a:xfrm>
            <a:off x="5105400" y="4114800"/>
            <a:ext cx="2374900" cy="1506538"/>
            <a:chOff x="3216" y="2400"/>
            <a:chExt cx="1496" cy="949"/>
          </a:xfrm>
        </p:grpSpPr>
        <p:grpSp>
          <p:nvGrpSpPr>
            <p:cNvPr id="14414" name="Group 78"/>
            <p:cNvGrpSpPr>
              <a:grpSpLocks/>
            </p:cNvGrpSpPr>
            <p:nvPr/>
          </p:nvGrpSpPr>
          <p:grpSpPr bwMode="auto">
            <a:xfrm rot="-2233345">
              <a:off x="3216" y="2400"/>
              <a:ext cx="1496" cy="949"/>
              <a:chOff x="1740" y="2658"/>
              <a:chExt cx="1496" cy="949"/>
            </a:xfrm>
          </p:grpSpPr>
          <p:sp>
            <p:nvSpPr>
              <p:cNvPr id="14415" name="Line 79"/>
              <p:cNvSpPr>
                <a:spLocks noChangeShapeType="1"/>
              </p:cNvSpPr>
              <p:nvPr/>
            </p:nvSpPr>
            <p:spPr bwMode="auto">
              <a:xfrm>
                <a:off x="1776" y="3144"/>
                <a:ext cx="1392" cy="0"/>
              </a:xfrm>
              <a:prstGeom prst="line">
                <a:avLst/>
              </a:prstGeom>
              <a:noFill/>
              <a:ln w="3175">
                <a:solidFill>
                  <a:schemeClr val="folHlink"/>
                </a:solidFill>
                <a:round/>
                <a:headEnd/>
                <a:tailEnd/>
              </a:ln>
              <a:effectLst/>
            </p:spPr>
            <p:txBody>
              <a:bodyPr/>
              <a:lstStyle/>
              <a:p>
                <a:endParaRPr lang="en-US"/>
              </a:p>
            </p:txBody>
          </p:sp>
          <p:sp>
            <p:nvSpPr>
              <p:cNvPr id="14416" name="Line 80"/>
              <p:cNvSpPr>
                <a:spLocks noChangeShapeType="1"/>
              </p:cNvSpPr>
              <p:nvPr/>
            </p:nvSpPr>
            <p:spPr bwMode="auto">
              <a:xfrm>
                <a:off x="1920" y="2784"/>
                <a:ext cx="0" cy="672"/>
              </a:xfrm>
              <a:prstGeom prst="line">
                <a:avLst/>
              </a:prstGeom>
              <a:noFill/>
              <a:ln w="9525">
                <a:solidFill>
                  <a:schemeClr val="tx1"/>
                </a:solidFill>
                <a:round/>
                <a:headEnd/>
                <a:tailEnd/>
              </a:ln>
              <a:effectLst/>
            </p:spPr>
            <p:txBody>
              <a:bodyPr/>
              <a:lstStyle/>
              <a:p>
                <a:endParaRPr lang="en-US"/>
              </a:p>
            </p:txBody>
          </p:sp>
          <p:sp>
            <p:nvSpPr>
              <p:cNvPr id="14417" name="Line 81"/>
              <p:cNvSpPr>
                <a:spLocks noChangeShapeType="1"/>
              </p:cNvSpPr>
              <p:nvPr/>
            </p:nvSpPr>
            <p:spPr bwMode="auto">
              <a:xfrm>
                <a:off x="1920" y="3456"/>
                <a:ext cx="288" cy="0"/>
              </a:xfrm>
              <a:prstGeom prst="line">
                <a:avLst/>
              </a:prstGeom>
              <a:noFill/>
              <a:ln w="9525">
                <a:solidFill>
                  <a:schemeClr val="tx1"/>
                </a:solidFill>
                <a:round/>
                <a:headEnd/>
                <a:tailEnd/>
              </a:ln>
              <a:effectLst/>
            </p:spPr>
            <p:txBody>
              <a:bodyPr/>
              <a:lstStyle/>
              <a:p>
                <a:endParaRPr lang="en-US"/>
              </a:p>
            </p:txBody>
          </p:sp>
          <p:sp>
            <p:nvSpPr>
              <p:cNvPr id="14418" name="Line 82"/>
              <p:cNvSpPr>
                <a:spLocks noChangeShapeType="1"/>
              </p:cNvSpPr>
              <p:nvPr/>
            </p:nvSpPr>
            <p:spPr bwMode="auto">
              <a:xfrm>
                <a:off x="1920" y="2784"/>
                <a:ext cx="288" cy="0"/>
              </a:xfrm>
              <a:prstGeom prst="line">
                <a:avLst/>
              </a:prstGeom>
              <a:noFill/>
              <a:ln w="9525">
                <a:solidFill>
                  <a:schemeClr val="tx1"/>
                </a:solidFill>
                <a:round/>
                <a:headEnd/>
                <a:tailEnd/>
              </a:ln>
              <a:effectLst/>
            </p:spPr>
            <p:txBody>
              <a:bodyPr/>
              <a:lstStyle/>
              <a:p>
                <a:endParaRPr lang="en-US"/>
              </a:p>
            </p:txBody>
          </p:sp>
          <p:sp>
            <p:nvSpPr>
              <p:cNvPr id="14419" name="Line 83"/>
              <p:cNvSpPr>
                <a:spLocks noChangeShapeType="1"/>
              </p:cNvSpPr>
              <p:nvPr/>
            </p:nvSpPr>
            <p:spPr bwMode="auto">
              <a:xfrm>
                <a:off x="2208" y="2784"/>
                <a:ext cx="0" cy="672"/>
              </a:xfrm>
              <a:prstGeom prst="line">
                <a:avLst/>
              </a:prstGeom>
              <a:noFill/>
              <a:ln w="9525">
                <a:solidFill>
                  <a:schemeClr val="tx1"/>
                </a:solidFill>
                <a:round/>
                <a:headEnd/>
                <a:tailEnd/>
              </a:ln>
              <a:effectLst/>
            </p:spPr>
            <p:txBody>
              <a:bodyPr/>
              <a:lstStyle/>
              <a:p>
                <a:endParaRPr lang="en-US"/>
              </a:p>
            </p:txBody>
          </p:sp>
          <p:sp>
            <p:nvSpPr>
              <p:cNvPr id="14420" name="Line 84"/>
              <p:cNvSpPr>
                <a:spLocks noChangeShapeType="1"/>
              </p:cNvSpPr>
              <p:nvPr/>
            </p:nvSpPr>
            <p:spPr bwMode="auto">
              <a:xfrm rot="166886">
                <a:off x="2208" y="2790"/>
                <a:ext cx="816" cy="336"/>
              </a:xfrm>
              <a:prstGeom prst="line">
                <a:avLst/>
              </a:prstGeom>
              <a:noFill/>
              <a:ln w="9525">
                <a:solidFill>
                  <a:schemeClr val="tx1"/>
                </a:solidFill>
                <a:round/>
                <a:headEnd/>
                <a:tailEnd/>
              </a:ln>
              <a:effectLst/>
            </p:spPr>
            <p:txBody>
              <a:bodyPr/>
              <a:lstStyle/>
              <a:p>
                <a:endParaRPr lang="en-US"/>
              </a:p>
            </p:txBody>
          </p:sp>
          <p:sp>
            <p:nvSpPr>
              <p:cNvPr id="14421" name="Line 85"/>
              <p:cNvSpPr>
                <a:spLocks noChangeShapeType="1"/>
              </p:cNvSpPr>
              <p:nvPr/>
            </p:nvSpPr>
            <p:spPr bwMode="auto">
              <a:xfrm rot="115835" flipV="1">
                <a:off x="2214" y="3132"/>
                <a:ext cx="816" cy="336"/>
              </a:xfrm>
              <a:prstGeom prst="line">
                <a:avLst/>
              </a:prstGeom>
              <a:noFill/>
              <a:ln w="9525">
                <a:solidFill>
                  <a:schemeClr val="tx1"/>
                </a:solidFill>
                <a:round/>
                <a:headEnd/>
                <a:tailEnd/>
              </a:ln>
              <a:effectLst/>
            </p:spPr>
            <p:txBody>
              <a:bodyPr/>
              <a:lstStyle/>
              <a:p>
                <a:endParaRPr lang="en-US"/>
              </a:p>
            </p:txBody>
          </p:sp>
          <p:sp>
            <p:nvSpPr>
              <p:cNvPr id="14422" name="Line 86"/>
              <p:cNvSpPr>
                <a:spLocks noChangeShapeType="1"/>
              </p:cNvSpPr>
              <p:nvPr/>
            </p:nvSpPr>
            <p:spPr bwMode="auto">
              <a:xfrm rot="-100386">
                <a:off x="1920" y="2784"/>
                <a:ext cx="1104" cy="384"/>
              </a:xfrm>
              <a:prstGeom prst="line">
                <a:avLst/>
              </a:prstGeom>
              <a:noFill/>
              <a:ln w="3175">
                <a:solidFill>
                  <a:schemeClr val="tx1"/>
                </a:solidFill>
                <a:prstDash val="dash"/>
                <a:round/>
                <a:headEnd/>
                <a:tailEnd/>
              </a:ln>
              <a:effectLst/>
            </p:spPr>
            <p:txBody>
              <a:bodyPr/>
              <a:lstStyle/>
              <a:p>
                <a:endParaRPr lang="en-US"/>
              </a:p>
            </p:txBody>
          </p:sp>
          <p:sp>
            <p:nvSpPr>
              <p:cNvPr id="14423" name="Line 87"/>
              <p:cNvSpPr>
                <a:spLocks noChangeShapeType="1"/>
              </p:cNvSpPr>
              <p:nvPr/>
            </p:nvSpPr>
            <p:spPr bwMode="auto">
              <a:xfrm rot="21583876" flipV="1">
                <a:off x="1920" y="3150"/>
                <a:ext cx="1104" cy="288"/>
              </a:xfrm>
              <a:prstGeom prst="line">
                <a:avLst/>
              </a:prstGeom>
              <a:noFill/>
              <a:ln w="3175">
                <a:solidFill>
                  <a:schemeClr val="tx1"/>
                </a:solidFill>
                <a:prstDash val="dash"/>
                <a:round/>
                <a:headEnd/>
                <a:tailEnd/>
              </a:ln>
              <a:effectLst/>
            </p:spPr>
            <p:txBody>
              <a:bodyPr/>
              <a:lstStyle/>
              <a:p>
                <a:endParaRPr lang="en-US"/>
              </a:p>
            </p:txBody>
          </p:sp>
          <p:sp>
            <p:nvSpPr>
              <p:cNvPr id="14424" name="Text Box 88"/>
              <p:cNvSpPr txBox="1">
                <a:spLocks noChangeArrowheads="1"/>
              </p:cNvSpPr>
              <p:nvPr/>
            </p:nvSpPr>
            <p:spPr bwMode="auto">
              <a:xfrm>
                <a:off x="3000" y="3024"/>
                <a:ext cx="236" cy="231"/>
              </a:xfrm>
              <a:prstGeom prst="rect">
                <a:avLst/>
              </a:prstGeom>
              <a:noFill/>
              <a:ln w="9525">
                <a:noFill/>
                <a:miter lim="800000"/>
                <a:headEnd/>
                <a:tailEnd/>
              </a:ln>
              <a:effectLst/>
            </p:spPr>
            <p:txBody>
              <a:bodyPr wrap="none">
                <a:spAutoFit/>
              </a:bodyPr>
              <a:lstStyle/>
              <a:p>
                <a:r>
                  <a:rPr lang="en-US">
                    <a:latin typeface="Times New Roman" pitchFamily="18" charset="0"/>
                  </a:rPr>
                  <a:t>o</a:t>
                </a:r>
                <a:r>
                  <a:rPr lang="en-US" baseline="-25000">
                    <a:latin typeface="Times New Roman" pitchFamily="18" charset="0"/>
                  </a:rPr>
                  <a:t>1</a:t>
                </a:r>
              </a:p>
            </p:txBody>
          </p:sp>
          <p:sp>
            <p:nvSpPr>
              <p:cNvPr id="14425" name="Text Box 89"/>
              <p:cNvSpPr txBox="1">
                <a:spLocks noChangeArrowheads="1"/>
              </p:cNvSpPr>
              <p:nvPr/>
            </p:nvSpPr>
            <p:spPr bwMode="auto">
              <a:xfrm>
                <a:off x="1740" y="2658"/>
                <a:ext cx="236" cy="231"/>
              </a:xfrm>
              <a:prstGeom prst="rect">
                <a:avLst/>
              </a:prstGeom>
              <a:noFill/>
              <a:ln w="9525">
                <a:noFill/>
                <a:miter lim="800000"/>
                <a:headEnd/>
                <a:tailEnd/>
              </a:ln>
              <a:effectLst/>
            </p:spPr>
            <p:txBody>
              <a:bodyPr wrap="none">
                <a:spAutoFit/>
              </a:bodyPr>
              <a:lstStyle/>
              <a:p>
                <a:r>
                  <a:rPr lang="en-US">
                    <a:latin typeface="Times New Roman" pitchFamily="18" charset="0"/>
                  </a:rPr>
                  <a:t>d</a:t>
                </a:r>
                <a:r>
                  <a:rPr lang="en-US" baseline="-25000">
                    <a:latin typeface="Times New Roman" pitchFamily="18" charset="0"/>
                  </a:rPr>
                  <a:t>1</a:t>
                </a:r>
              </a:p>
            </p:txBody>
          </p:sp>
          <p:sp>
            <p:nvSpPr>
              <p:cNvPr id="14426" name="Text Box 90"/>
              <p:cNvSpPr txBox="1">
                <a:spLocks noChangeArrowheads="1"/>
              </p:cNvSpPr>
              <p:nvPr/>
            </p:nvSpPr>
            <p:spPr bwMode="auto">
              <a:xfrm>
                <a:off x="2172" y="3376"/>
                <a:ext cx="252" cy="231"/>
              </a:xfrm>
              <a:prstGeom prst="rect">
                <a:avLst/>
              </a:prstGeom>
              <a:noFill/>
              <a:ln w="9525">
                <a:noFill/>
                <a:miter lim="800000"/>
                <a:headEnd/>
                <a:tailEnd/>
              </a:ln>
              <a:effectLst/>
            </p:spPr>
            <p:txBody>
              <a:bodyPr wrap="none">
                <a:spAutoFit/>
              </a:bodyPr>
              <a:lstStyle/>
              <a:p>
                <a:r>
                  <a:rPr lang="en-US">
                    <a:latin typeface="Times New Roman" pitchFamily="18" charset="0"/>
                  </a:rPr>
                  <a:t>b</a:t>
                </a:r>
                <a:r>
                  <a:rPr lang="en-US" sz="2400" baseline="-25000">
                    <a:latin typeface="Times New Roman" pitchFamily="18" charset="0"/>
                  </a:rPr>
                  <a:t>1</a:t>
                </a:r>
              </a:p>
            </p:txBody>
          </p:sp>
          <p:sp>
            <p:nvSpPr>
              <p:cNvPr id="14427" name="Text Box 91"/>
              <p:cNvSpPr txBox="1">
                <a:spLocks noChangeArrowheads="1"/>
              </p:cNvSpPr>
              <p:nvPr/>
            </p:nvSpPr>
            <p:spPr bwMode="auto">
              <a:xfrm>
                <a:off x="1740" y="3358"/>
                <a:ext cx="228" cy="231"/>
              </a:xfrm>
              <a:prstGeom prst="rect">
                <a:avLst/>
              </a:prstGeom>
              <a:noFill/>
              <a:ln w="9525">
                <a:noFill/>
                <a:miter lim="800000"/>
                <a:headEnd/>
                <a:tailEnd/>
              </a:ln>
              <a:effectLst/>
            </p:spPr>
            <p:txBody>
              <a:bodyPr wrap="none">
                <a:spAutoFit/>
              </a:bodyPr>
              <a:lstStyle/>
              <a:p>
                <a:r>
                  <a:rPr lang="en-US">
                    <a:latin typeface="Times New Roman" pitchFamily="18" charset="0"/>
                  </a:rPr>
                  <a:t>c</a:t>
                </a:r>
                <a:r>
                  <a:rPr lang="en-US" baseline="-25000">
                    <a:latin typeface="Times New Roman" pitchFamily="18" charset="0"/>
                  </a:rPr>
                  <a:t>1</a:t>
                </a:r>
              </a:p>
            </p:txBody>
          </p:sp>
        </p:grpSp>
        <p:sp>
          <p:nvSpPr>
            <p:cNvPr id="14428" name="Text Box 92"/>
            <p:cNvSpPr txBox="1">
              <a:spLocks noChangeArrowheads="1"/>
            </p:cNvSpPr>
            <p:nvPr/>
          </p:nvSpPr>
          <p:spPr bwMode="auto">
            <a:xfrm>
              <a:off x="3381" y="2565"/>
              <a:ext cx="228" cy="231"/>
            </a:xfrm>
            <a:prstGeom prst="rect">
              <a:avLst/>
            </a:prstGeom>
            <a:noFill/>
            <a:ln w="9525">
              <a:noFill/>
              <a:miter lim="800000"/>
              <a:headEnd/>
              <a:tailEnd/>
            </a:ln>
            <a:effectLst/>
          </p:spPr>
          <p:txBody>
            <a:bodyPr wrap="none">
              <a:spAutoFit/>
            </a:bodyPr>
            <a:lstStyle/>
            <a:p>
              <a:r>
                <a:rPr lang="en-US">
                  <a:latin typeface="Times New Roman" pitchFamily="18" charset="0"/>
                </a:rPr>
                <a:t>a</a:t>
              </a:r>
              <a:r>
                <a:rPr lang="en-US" baseline="-25000">
                  <a:latin typeface="Times New Roman" pitchFamily="18" charset="0"/>
                </a:rPr>
                <a:t>1</a:t>
              </a:r>
            </a:p>
          </p:txBody>
        </p:sp>
      </p:grpSp>
      <p:sp>
        <p:nvSpPr>
          <p:cNvPr id="14429" name="Line 93"/>
          <p:cNvSpPr>
            <a:spLocks noChangeShapeType="1"/>
          </p:cNvSpPr>
          <p:nvPr/>
        </p:nvSpPr>
        <p:spPr bwMode="auto">
          <a:xfrm>
            <a:off x="3429000" y="2286000"/>
            <a:ext cx="0" cy="304800"/>
          </a:xfrm>
          <a:prstGeom prst="line">
            <a:avLst/>
          </a:prstGeom>
          <a:noFill/>
          <a:ln w="28575">
            <a:solidFill>
              <a:schemeClr val="tx1"/>
            </a:solidFill>
            <a:round/>
            <a:headEnd/>
            <a:tailEnd type="triangle" w="med" len="med"/>
          </a:ln>
          <a:effectLst/>
        </p:spPr>
        <p:txBody>
          <a:bodyPr/>
          <a:lstStyle/>
          <a:p>
            <a:endParaRPr lang="en-US"/>
          </a:p>
        </p:txBody>
      </p:sp>
      <p:sp>
        <p:nvSpPr>
          <p:cNvPr id="14430" name="Line 94"/>
          <p:cNvSpPr>
            <a:spLocks noChangeShapeType="1"/>
          </p:cNvSpPr>
          <p:nvPr/>
        </p:nvSpPr>
        <p:spPr bwMode="auto">
          <a:xfrm flipV="1">
            <a:off x="6096000" y="5943600"/>
            <a:ext cx="0" cy="457200"/>
          </a:xfrm>
          <a:prstGeom prst="line">
            <a:avLst/>
          </a:prstGeom>
          <a:noFill/>
          <a:ln w="28575">
            <a:solidFill>
              <a:schemeClr val="tx1"/>
            </a:solidFill>
            <a:round/>
            <a:headEnd/>
            <a:tailEnd type="triangle" w="med" len="med"/>
          </a:ln>
          <a:effectLst/>
        </p:spPr>
        <p:txBody>
          <a:bodyPr/>
          <a:lstStyle/>
          <a:p>
            <a:endParaRPr lang="en-US"/>
          </a:p>
        </p:txBody>
      </p:sp>
      <p:grpSp>
        <p:nvGrpSpPr>
          <p:cNvPr id="14431" name="Group 95"/>
          <p:cNvGrpSpPr>
            <a:grpSpLocks/>
          </p:cNvGrpSpPr>
          <p:nvPr/>
        </p:nvGrpSpPr>
        <p:grpSpPr bwMode="auto">
          <a:xfrm rot="4419805">
            <a:off x="6881019" y="4548981"/>
            <a:ext cx="2374900" cy="1506538"/>
            <a:chOff x="3216" y="2400"/>
            <a:chExt cx="1496" cy="949"/>
          </a:xfrm>
        </p:grpSpPr>
        <p:grpSp>
          <p:nvGrpSpPr>
            <p:cNvPr id="14432" name="Group 96"/>
            <p:cNvGrpSpPr>
              <a:grpSpLocks/>
            </p:cNvGrpSpPr>
            <p:nvPr/>
          </p:nvGrpSpPr>
          <p:grpSpPr bwMode="auto">
            <a:xfrm rot="-2233345">
              <a:off x="3216" y="2400"/>
              <a:ext cx="1496" cy="949"/>
              <a:chOff x="1740" y="2658"/>
              <a:chExt cx="1496" cy="949"/>
            </a:xfrm>
          </p:grpSpPr>
          <p:sp>
            <p:nvSpPr>
              <p:cNvPr id="14433" name="Line 97"/>
              <p:cNvSpPr>
                <a:spLocks noChangeShapeType="1"/>
              </p:cNvSpPr>
              <p:nvPr/>
            </p:nvSpPr>
            <p:spPr bwMode="auto">
              <a:xfrm>
                <a:off x="1776" y="3144"/>
                <a:ext cx="1392" cy="0"/>
              </a:xfrm>
              <a:prstGeom prst="line">
                <a:avLst/>
              </a:prstGeom>
              <a:noFill/>
              <a:ln w="3175">
                <a:solidFill>
                  <a:schemeClr val="folHlink"/>
                </a:solidFill>
                <a:round/>
                <a:headEnd/>
                <a:tailEnd/>
              </a:ln>
              <a:effectLst/>
            </p:spPr>
            <p:txBody>
              <a:bodyPr/>
              <a:lstStyle/>
              <a:p>
                <a:endParaRPr lang="en-US"/>
              </a:p>
            </p:txBody>
          </p:sp>
          <p:sp>
            <p:nvSpPr>
              <p:cNvPr id="14434" name="Line 98"/>
              <p:cNvSpPr>
                <a:spLocks noChangeShapeType="1"/>
              </p:cNvSpPr>
              <p:nvPr/>
            </p:nvSpPr>
            <p:spPr bwMode="auto">
              <a:xfrm>
                <a:off x="1920" y="2784"/>
                <a:ext cx="0" cy="672"/>
              </a:xfrm>
              <a:prstGeom prst="line">
                <a:avLst/>
              </a:prstGeom>
              <a:noFill/>
              <a:ln w="9525">
                <a:solidFill>
                  <a:schemeClr val="tx1"/>
                </a:solidFill>
                <a:round/>
                <a:headEnd/>
                <a:tailEnd/>
              </a:ln>
              <a:effectLst/>
            </p:spPr>
            <p:txBody>
              <a:bodyPr/>
              <a:lstStyle/>
              <a:p>
                <a:endParaRPr lang="en-US"/>
              </a:p>
            </p:txBody>
          </p:sp>
          <p:sp>
            <p:nvSpPr>
              <p:cNvPr id="14435" name="Line 99"/>
              <p:cNvSpPr>
                <a:spLocks noChangeShapeType="1"/>
              </p:cNvSpPr>
              <p:nvPr/>
            </p:nvSpPr>
            <p:spPr bwMode="auto">
              <a:xfrm>
                <a:off x="1920" y="3456"/>
                <a:ext cx="288" cy="0"/>
              </a:xfrm>
              <a:prstGeom prst="line">
                <a:avLst/>
              </a:prstGeom>
              <a:noFill/>
              <a:ln w="9525">
                <a:solidFill>
                  <a:schemeClr val="tx1"/>
                </a:solidFill>
                <a:round/>
                <a:headEnd/>
                <a:tailEnd/>
              </a:ln>
              <a:effectLst/>
            </p:spPr>
            <p:txBody>
              <a:bodyPr/>
              <a:lstStyle/>
              <a:p>
                <a:endParaRPr lang="en-US"/>
              </a:p>
            </p:txBody>
          </p:sp>
          <p:sp>
            <p:nvSpPr>
              <p:cNvPr id="14436" name="Line 100"/>
              <p:cNvSpPr>
                <a:spLocks noChangeShapeType="1"/>
              </p:cNvSpPr>
              <p:nvPr/>
            </p:nvSpPr>
            <p:spPr bwMode="auto">
              <a:xfrm>
                <a:off x="1920" y="2784"/>
                <a:ext cx="288" cy="0"/>
              </a:xfrm>
              <a:prstGeom prst="line">
                <a:avLst/>
              </a:prstGeom>
              <a:noFill/>
              <a:ln w="9525">
                <a:solidFill>
                  <a:schemeClr val="tx1"/>
                </a:solidFill>
                <a:round/>
                <a:headEnd/>
                <a:tailEnd/>
              </a:ln>
              <a:effectLst/>
            </p:spPr>
            <p:txBody>
              <a:bodyPr/>
              <a:lstStyle/>
              <a:p>
                <a:endParaRPr lang="en-US"/>
              </a:p>
            </p:txBody>
          </p:sp>
          <p:sp>
            <p:nvSpPr>
              <p:cNvPr id="14437" name="Line 101"/>
              <p:cNvSpPr>
                <a:spLocks noChangeShapeType="1"/>
              </p:cNvSpPr>
              <p:nvPr/>
            </p:nvSpPr>
            <p:spPr bwMode="auto">
              <a:xfrm>
                <a:off x="2208" y="2784"/>
                <a:ext cx="0" cy="672"/>
              </a:xfrm>
              <a:prstGeom prst="line">
                <a:avLst/>
              </a:prstGeom>
              <a:noFill/>
              <a:ln w="9525">
                <a:solidFill>
                  <a:schemeClr val="tx1"/>
                </a:solidFill>
                <a:round/>
                <a:headEnd/>
                <a:tailEnd/>
              </a:ln>
              <a:effectLst/>
            </p:spPr>
            <p:txBody>
              <a:bodyPr/>
              <a:lstStyle/>
              <a:p>
                <a:endParaRPr lang="en-US"/>
              </a:p>
            </p:txBody>
          </p:sp>
          <p:sp>
            <p:nvSpPr>
              <p:cNvPr id="14438" name="Line 102"/>
              <p:cNvSpPr>
                <a:spLocks noChangeShapeType="1"/>
              </p:cNvSpPr>
              <p:nvPr/>
            </p:nvSpPr>
            <p:spPr bwMode="auto">
              <a:xfrm rot="166886">
                <a:off x="2208" y="2790"/>
                <a:ext cx="816" cy="336"/>
              </a:xfrm>
              <a:prstGeom prst="line">
                <a:avLst/>
              </a:prstGeom>
              <a:noFill/>
              <a:ln w="9525">
                <a:solidFill>
                  <a:schemeClr val="tx1"/>
                </a:solidFill>
                <a:round/>
                <a:headEnd/>
                <a:tailEnd/>
              </a:ln>
              <a:effectLst/>
            </p:spPr>
            <p:txBody>
              <a:bodyPr/>
              <a:lstStyle/>
              <a:p>
                <a:endParaRPr lang="en-US"/>
              </a:p>
            </p:txBody>
          </p:sp>
          <p:sp>
            <p:nvSpPr>
              <p:cNvPr id="14439" name="Line 103"/>
              <p:cNvSpPr>
                <a:spLocks noChangeShapeType="1"/>
              </p:cNvSpPr>
              <p:nvPr/>
            </p:nvSpPr>
            <p:spPr bwMode="auto">
              <a:xfrm rot="115835" flipV="1">
                <a:off x="2214" y="3132"/>
                <a:ext cx="816" cy="336"/>
              </a:xfrm>
              <a:prstGeom prst="line">
                <a:avLst/>
              </a:prstGeom>
              <a:noFill/>
              <a:ln w="9525">
                <a:solidFill>
                  <a:schemeClr val="tx1"/>
                </a:solidFill>
                <a:round/>
                <a:headEnd/>
                <a:tailEnd/>
              </a:ln>
              <a:effectLst/>
            </p:spPr>
            <p:txBody>
              <a:bodyPr/>
              <a:lstStyle/>
              <a:p>
                <a:endParaRPr lang="en-US"/>
              </a:p>
            </p:txBody>
          </p:sp>
          <p:sp>
            <p:nvSpPr>
              <p:cNvPr id="14440" name="Line 104"/>
              <p:cNvSpPr>
                <a:spLocks noChangeShapeType="1"/>
              </p:cNvSpPr>
              <p:nvPr/>
            </p:nvSpPr>
            <p:spPr bwMode="auto">
              <a:xfrm rot="-100386">
                <a:off x="1920" y="2784"/>
                <a:ext cx="1104" cy="384"/>
              </a:xfrm>
              <a:prstGeom prst="line">
                <a:avLst/>
              </a:prstGeom>
              <a:noFill/>
              <a:ln w="3175">
                <a:solidFill>
                  <a:schemeClr val="tx1"/>
                </a:solidFill>
                <a:prstDash val="dash"/>
                <a:round/>
                <a:headEnd/>
                <a:tailEnd/>
              </a:ln>
              <a:effectLst/>
            </p:spPr>
            <p:txBody>
              <a:bodyPr/>
              <a:lstStyle/>
              <a:p>
                <a:endParaRPr lang="en-US"/>
              </a:p>
            </p:txBody>
          </p:sp>
          <p:sp>
            <p:nvSpPr>
              <p:cNvPr id="14441" name="Line 105"/>
              <p:cNvSpPr>
                <a:spLocks noChangeShapeType="1"/>
              </p:cNvSpPr>
              <p:nvPr/>
            </p:nvSpPr>
            <p:spPr bwMode="auto">
              <a:xfrm rot="21583876" flipV="1">
                <a:off x="1920" y="3150"/>
                <a:ext cx="1104" cy="288"/>
              </a:xfrm>
              <a:prstGeom prst="line">
                <a:avLst/>
              </a:prstGeom>
              <a:noFill/>
              <a:ln w="3175">
                <a:solidFill>
                  <a:schemeClr val="tx1"/>
                </a:solidFill>
                <a:prstDash val="dash"/>
                <a:round/>
                <a:headEnd/>
                <a:tailEnd/>
              </a:ln>
              <a:effectLst/>
            </p:spPr>
            <p:txBody>
              <a:bodyPr/>
              <a:lstStyle/>
              <a:p>
                <a:endParaRPr lang="en-US"/>
              </a:p>
            </p:txBody>
          </p:sp>
          <p:sp>
            <p:nvSpPr>
              <p:cNvPr id="14442" name="Text Box 106"/>
              <p:cNvSpPr txBox="1">
                <a:spLocks noChangeArrowheads="1"/>
              </p:cNvSpPr>
              <p:nvPr/>
            </p:nvSpPr>
            <p:spPr bwMode="auto">
              <a:xfrm>
                <a:off x="3000" y="3024"/>
                <a:ext cx="236" cy="231"/>
              </a:xfrm>
              <a:prstGeom prst="rect">
                <a:avLst/>
              </a:prstGeom>
              <a:noFill/>
              <a:ln w="9525">
                <a:noFill/>
                <a:miter lim="800000"/>
                <a:headEnd/>
                <a:tailEnd/>
              </a:ln>
              <a:effectLst/>
            </p:spPr>
            <p:txBody>
              <a:bodyPr wrap="none">
                <a:spAutoFit/>
              </a:bodyPr>
              <a:lstStyle/>
              <a:p>
                <a:r>
                  <a:rPr lang="en-US">
                    <a:latin typeface="Times New Roman" pitchFamily="18" charset="0"/>
                  </a:rPr>
                  <a:t>o</a:t>
                </a:r>
                <a:r>
                  <a:rPr lang="en-US" baseline="-25000">
                    <a:latin typeface="Times New Roman" pitchFamily="18" charset="0"/>
                  </a:rPr>
                  <a:t>1</a:t>
                </a:r>
              </a:p>
            </p:txBody>
          </p:sp>
          <p:sp>
            <p:nvSpPr>
              <p:cNvPr id="14443" name="Text Box 107"/>
              <p:cNvSpPr txBox="1">
                <a:spLocks noChangeArrowheads="1"/>
              </p:cNvSpPr>
              <p:nvPr/>
            </p:nvSpPr>
            <p:spPr bwMode="auto">
              <a:xfrm>
                <a:off x="1740" y="2658"/>
                <a:ext cx="236" cy="231"/>
              </a:xfrm>
              <a:prstGeom prst="rect">
                <a:avLst/>
              </a:prstGeom>
              <a:noFill/>
              <a:ln w="9525">
                <a:noFill/>
                <a:miter lim="800000"/>
                <a:headEnd/>
                <a:tailEnd/>
              </a:ln>
              <a:effectLst/>
            </p:spPr>
            <p:txBody>
              <a:bodyPr wrap="none">
                <a:spAutoFit/>
              </a:bodyPr>
              <a:lstStyle/>
              <a:p>
                <a:r>
                  <a:rPr lang="en-US">
                    <a:latin typeface="Times New Roman" pitchFamily="18" charset="0"/>
                  </a:rPr>
                  <a:t>d</a:t>
                </a:r>
                <a:r>
                  <a:rPr lang="en-US" baseline="-25000">
                    <a:latin typeface="Times New Roman" pitchFamily="18" charset="0"/>
                  </a:rPr>
                  <a:t>1</a:t>
                </a:r>
              </a:p>
            </p:txBody>
          </p:sp>
          <p:sp>
            <p:nvSpPr>
              <p:cNvPr id="14444" name="Text Box 108"/>
              <p:cNvSpPr txBox="1">
                <a:spLocks noChangeArrowheads="1"/>
              </p:cNvSpPr>
              <p:nvPr/>
            </p:nvSpPr>
            <p:spPr bwMode="auto">
              <a:xfrm>
                <a:off x="2172" y="3376"/>
                <a:ext cx="252" cy="231"/>
              </a:xfrm>
              <a:prstGeom prst="rect">
                <a:avLst/>
              </a:prstGeom>
              <a:noFill/>
              <a:ln w="9525">
                <a:noFill/>
                <a:miter lim="800000"/>
                <a:headEnd/>
                <a:tailEnd/>
              </a:ln>
              <a:effectLst/>
            </p:spPr>
            <p:txBody>
              <a:bodyPr wrap="none">
                <a:spAutoFit/>
              </a:bodyPr>
              <a:lstStyle/>
              <a:p>
                <a:r>
                  <a:rPr lang="en-US">
                    <a:latin typeface="Times New Roman" pitchFamily="18" charset="0"/>
                  </a:rPr>
                  <a:t>b</a:t>
                </a:r>
                <a:r>
                  <a:rPr lang="en-US" sz="2400" baseline="-25000">
                    <a:latin typeface="Times New Roman" pitchFamily="18" charset="0"/>
                  </a:rPr>
                  <a:t>1</a:t>
                </a:r>
              </a:p>
            </p:txBody>
          </p:sp>
          <p:sp>
            <p:nvSpPr>
              <p:cNvPr id="14445" name="Text Box 109"/>
              <p:cNvSpPr txBox="1">
                <a:spLocks noChangeArrowheads="1"/>
              </p:cNvSpPr>
              <p:nvPr/>
            </p:nvSpPr>
            <p:spPr bwMode="auto">
              <a:xfrm>
                <a:off x="1740" y="3358"/>
                <a:ext cx="228" cy="231"/>
              </a:xfrm>
              <a:prstGeom prst="rect">
                <a:avLst/>
              </a:prstGeom>
              <a:noFill/>
              <a:ln w="9525">
                <a:noFill/>
                <a:miter lim="800000"/>
                <a:headEnd/>
                <a:tailEnd/>
              </a:ln>
              <a:effectLst/>
            </p:spPr>
            <p:txBody>
              <a:bodyPr wrap="none">
                <a:spAutoFit/>
              </a:bodyPr>
              <a:lstStyle/>
              <a:p>
                <a:r>
                  <a:rPr lang="en-US">
                    <a:latin typeface="Times New Roman" pitchFamily="18" charset="0"/>
                  </a:rPr>
                  <a:t>c</a:t>
                </a:r>
                <a:r>
                  <a:rPr lang="en-US" baseline="-25000">
                    <a:latin typeface="Times New Roman" pitchFamily="18" charset="0"/>
                  </a:rPr>
                  <a:t>1</a:t>
                </a:r>
              </a:p>
            </p:txBody>
          </p:sp>
        </p:grpSp>
        <p:sp>
          <p:nvSpPr>
            <p:cNvPr id="14446" name="Text Box 110"/>
            <p:cNvSpPr txBox="1">
              <a:spLocks noChangeArrowheads="1"/>
            </p:cNvSpPr>
            <p:nvPr/>
          </p:nvSpPr>
          <p:spPr bwMode="auto">
            <a:xfrm>
              <a:off x="3381" y="2565"/>
              <a:ext cx="228" cy="231"/>
            </a:xfrm>
            <a:prstGeom prst="rect">
              <a:avLst/>
            </a:prstGeom>
            <a:noFill/>
            <a:ln w="9525">
              <a:noFill/>
              <a:miter lim="800000"/>
              <a:headEnd/>
              <a:tailEnd/>
            </a:ln>
            <a:effectLst/>
          </p:spPr>
          <p:txBody>
            <a:bodyPr wrap="none">
              <a:spAutoFit/>
            </a:bodyPr>
            <a:lstStyle/>
            <a:p>
              <a:r>
                <a:rPr lang="en-US">
                  <a:latin typeface="Times New Roman" pitchFamily="18" charset="0"/>
                </a:rPr>
                <a:t>a</a:t>
              </a:r>
              <a:r>
                <a:rPr lang="en-US" baseline="-25000">
                  <a:latin typeface="Times New Roman" pitchFamily="18" charset="0"/>
                </a:rPr>
                <a:t>1</a:t>
              </a:r>
            </a:p>
          </p:txBody>
        </p:sp>
      </p:grpSp>
      <p:sp>
        <p:nvSpPr>
          <p:cNvPr id="14447" name="Text Box 111"/>
          <p:cNvSpPr txBox="1">
            <a:spLocks noChangeArrowheads="1"/>
          </p:cNvSpPr>
          <p:nvPr/>
        </p:nvSpPr>
        <p:spPr bwMode="auto">
          <a:xfrm>
            <a:off x="6407150" y="5562600"/>
            <a:ext cx="755650" cy="609600"/>
          </a:xfrm>
          <a:prstGeom prst="rect">
            <a:avLst/>
          </a:prstGeom>
          <a:noFill/>
          <a:ln w="9525">
            <a:noFill/>
            <a:miter lim="800000"/>
            <a:headEnd/>
            <a:tailEnd/>
          </a:ln>
          <a:effectLst/>
        </p:spPr>
        <p:txBody>
          <a:bodyPr wrap="none">
            <a:spAutoFit/>
          </a:bodyPr>
          <a:lstStyle/>
          <a:p>
            <a:pPr algn="ctr"/>
            <a:r>
              <a:rPr lang="en-US" sz="1000">
                <a:latin typeface="Times New Roman" pitchFamily="18" charset="0"/>
              </a:rPr>
              <a:t>(APEX </a:t>
            </a:r>
          </a:p>
          <a:p>
            <a:pPr algn="ctr"/>
            <a:r>
              <a:rPr lang="en-US" sz="1000">
                <a:latin typeface="Times New Roman" pitchFamily="18" charset="0"/>
              </a:rPr>
              <a:t> NEARER </a:t>
            </a:r>
          </a:p>
          <a:p>
            <a:pPr algn="ctr"/>
            <a:r>
              <a:rPr lang="en-US" sz="1000">
                <a:latin typeface="Times New Roman" pitchFamily="18" charset="0"/>
              </a:rPr>
              <a:t>TO V.P)</a:t>
            </a:r>
            <a:r>
              <a:rPr lang="en-US" sz="1400">
                <a:latin typeface="Times New Roman" pitchFamily="18" charset="0"/>
              </a:rPr>
              <a:t>.</a:t>
            </a:r>
          </a:p>
        </p:txBody>
      </p:sp>
      <p:sp>
        <p:nvSpPr>
          <p:cNvPr id="14448" name="Text Box 112"/>
          <p:cNvSpPr txBox="1">
            <a:spLocks noChangeArrowheads="1"/>
          </p:cNvSpPr>
          <p:nvPr/>
        </p:nvSpPr>
        <p:spPr bwMode="auto">
          <a:xfrm>
            <a:off x="7467600" y="5715000"/>
            <a:ext cx="887413" cy="609600"/>
          </a:xfrm>
          <a:prstGeom prst="rect">
            <a:avLst/>
          </a:prstGeom>
          <a:noFill/>
          <a:ln w="9525">
            <a:noFill/>
            <a:miter lim="800000"/>
            <a:headEnd/>
            <a:tailEnd/>
          </a:ln>
          <a:effectLst/>
        </p:spPr>
        <p:txBody>
          <a:bodyPr wrap="none">
            <a:spAutoFit/>
          </a:bodyPr>
          <a:lstStyle/>
          <a:p>
            <a:pPr algn="ctr"/>
            <a:r>
              <a:rPr lang="en-US" sz="1000">
                <a:latin typeface="Times New Roman" pitchFamily="18" charset="0"/>
              </a:rPr>
              <a:t>(APEX  </a:t>
            </a:r>
          </a:p>
          <a:p>
            <a:pPr algn="ctr"/>
            <a:r>
              <a:rPr lang="en-US" sz="1000">
                <a:latin typeface="Times New Roman" pitchFamily="18" charset="0"/>
              </a:rPr>
              <a:t>AWAY </a:t>
            </a:r>
          </a:p>
          <a:p>
            <a:pPr algn="ctr"/>
            <a:r>
              <a:rPr lang="en-US" sz="1000">
                <a:latin typeface="Times New Roman" pitchFamily="18" charset="0"/>
              </a:rPr>
              <a:t>FROM V.P.)</a:t>
            </a:r>
            <a:r>
              <a:rPr lang="en-US" sz="1400">
                <a:latin typeface="Times New Roman" pitchFamily="18" charset="0"/>
              </a:rPr>
              <a:t> </a:t>
            </a:r>
          </a:p>
        </p:txBody>
      </p:sp>
      <p:grpSp>
        <p:nvGrpSpPr>
          <p:cNvPr id="14449" name="Group 113"/>
          <p:cNvGrpSpPr>
            <a:grpSpLocks/>
          </p:cNvGrpSpPr>
          <p:nvPr/>
        </p:nvGrpSpPr>
        <p:grpSpPr bwMode="auto">
          <a:xfrm>
            <a:off x="-76200" y="0"/>
            <a:ext cx="3810000" cy="2286000"/>
            <a:chOff x="-48" y="0"/>
            <a:chExt cx="2400" cy="1440"/>
          </a:xfrm>
        </p:grpSpPr>
        <p:sp>
          <p:nvSpPr>
            <p:cNvPr id="14450" name="Rectangle 114"/>
            <p:cNvSpPr>
              <a:spLocks noChangeArrowheads="1"/>
            </p:cNvSpPr>
            <p:nvPr/>
          </p:nvSpPr>
          <p:spPr bwMode="auto">
            <a:xfrm>
              <a:off x="-48" y="0"/>
              <a:ext cx="2400" cy="144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4451" name="Rectangle 115"/>
            <p:cNvSpPr>
              <a:spLocks noChangeArrowheads="1"/>
            </p:cNvSpPr>
            <p:nvPr/>
          </p:nvSpPr>
          <p:spPr bwMode="auto">
            <a:xfrm>
              <a:off x="56" y="0"/>
              <a:ext cx="2256" cy="1296"/>
            </a:xfrm>
            <a:prstGeom prst="rect">
              <a:avLst/>
            </a:prstGeom>
            <a:noFill/>
            <a:ln w="9525">
              <a:noFill/>
              <a:miter lim="800000"/>
              <a:headEnd/>
              <a:tailEnd/>
            </a:ln>
            <a:effectLst/>
          </p:spPr>
          <p:txBody>
            <a:bodyPr anchor="ctr"/>
            <a:lstStyle/>
            <a:p>
              <a:pPr algn="just"/>
              <a:r>
                <a:rPr lang="en-US" b="1">
                  <a:solidFill>
                    <a:schemeClr val="accent2"/>
                  </a:solidFill>
                </a:rPr>
                <a:t>Problem 1.</a:t>
              </a:r>
              <a:r>
                <a:rPr lang="en-US">
                  <a:solidFill>
                    <a:srgbClr val="000000"/>
                  </a:solidFill>
                </a:rPr>
                <a:t>  </a:t>
              </a:r>
              <a:r>
                <a:rPr lang="en-US" sz="1600">
                  <a:solidFill>
                    <a:srgbClr val="000000"/>
                  </a:solidFill>
                </a:rPr>
                <a:t>A square pyramid, 40 mm base sides and axis 60 mm long, has a triangular face on the ground and the vertical plane containing the axis makes an angle of 45</a:t>
              </a:r>
              <a:r>
                <a:rPr lang="en-US" sz="1600" baseline="30000">
                  <a:solidFill>
                    <a:schemeClr val="tx2"/>
                  </a:solidFill>
                </a:rPr>
                <a:t>0</a:t>
              </a:r>
              <a:r>
                <a:rPr lang="en-US" sz="1600">
                  <a:solidFill>
                    <a:schemeClr val="tx2"/>
                  </a:solidFill>
                </a:rPr>
                <a:t> with the VP. Draw its projections. Take  apex nearer to VP</a:t>
              </a:r>
              <a:endParaRPr lang="en-US" sz="1600">
                <a:solidFill>
                  <a:schemeClr val="tx2"/>
                </a:solidFill>
                <a:latin typeface="Times New Roman" pitchFamily="18" charset="0"/>
              </a:endParaRPr>
            </a:p>
          </p:txBody>
        </p:sp>
      </p:grpSp>
      <p:grpSp>
        <p:nvGrpSpPr>
          <p:cNvPr id="14452" name="Group 116"/>
          <p:cNvGrpSpPr>
            <a:grpSpLocks/>
          </p:cNvGrpSpPr>
          <p:nvPr/>
        </p:nvGrpSpPr>
        <p:grpSpPr bwMode="auto">
          <a:xfrm>
            <a:off x="3733800" y="0"/>
            <a:ext cx="5410200" cy="2286000"/>
            <a:chOff x="2352" y="0"/>
            <a:chExt cx="3408" cy="1440"/>
          </a:xfrm>
        </p:grpSpPr>
        <p:sp>
          <p:nvSpPr>
            <p:cNvPr id="14453" name="Rectangle 117"/>
            <p:cNvSpPr>
              <a:spLocks noChangeArrowheads="1"/>
            </p:cNvSpPr>
            <p:nvPr/>
          </p:nvSpPr>
          <p:spPr bwMode="auto">
            <a:xfrm>
              <a:off x="2352" y="0"/>
              <a:ext cx="3408" cy="1440"/>
            </a:xfrm>
            <a:prstGeom prst="rect">
              <a:avLst/>
            </a:prstGeom>
            <a:solidFill>
              <a:srgbClr val="FFCCFF"/>
            </a:solidFill>
            <a:ln w="9525">
              <a:solidFill>
                <a:schemeClr val="tx1"/>
              </a:solidFill>
              <a:miter lim="800000"/>
              <a:headEnd/>
              <a:tailEnd/>
            </a:ln>
            <a:effectLst/>
          </p:spPr>
          <p:txBody>
            <a:bodyPr wrap="none" anchor="ctr"/>
            <a:lstStyle/>
            <a:p>
              <a:endParaRPr lang="en-US"/>
            </a:p>
          </p:txBody>
        </p:sp>
        <p:sp>
          <p:nvSpPr>
            <p:cNvPr id="14454" name="Text Box 118"/>
            <p:cNvSpPr txBox="1">
              <a:spLocks noChangeArrowheads="1"/>
            </p:cNvSpPr>
            <p:nvPr/>
          </p:nvSpPr>
          <p:spPr bwMode="auto">
            <a:xfrm>
              <a:off x="2448" y="0"/>
              <a:ext cx="3216" cy="1438"/>
            </a:xfrm>
            <a:prstGeom prst="rect">
              <a:avLst/>
            </a:prstGeom>
            <a:noFill/>
            <a:ln w="9525">
              <a:noFill/>
              <a:miter lim="800000"/>
              <a:headEnd/>
              <a:tailEnd/>
            </a:ln>
            <a:effectLst/>
          </p:spPr>
          <p:txBody>
            <a:bodyPr>
              <a:spAutoFit/>
            </a:bodyPr>
            <a:lstStyle/>
            <a:p>
              <a:pPr marL="457200" indent="-457200"/>
              <a:r>
                <a:rPr lang="en-US" sz="1200" b="1">
                  <a:solidFill>
                    <a:schemeClr val="accent2"/>
                  </a:solidFill>
                </a:rPr>
                <a:t>Solution Steps :</a:t>
              </a:r>
            </a:p>
            <a:p>
              <a:pPr marL="457200" indent="-457200"/>
              <a:r>
                <a:rPr lang="en-US" sz="1200"/>
                <a:t>Triangular face on Hp , means it is lying on Hp:</a:t>
              </a:r>
            </a:p>
            <a:p>
              <a:pPr marL="457200" indent="-457200"/>
              <a:r>
                <a:rPr lang="en-US" sz="1200"/>
                <a:t>1.Assume it standing on Hp.</a:t>
              </a:r>
            </a:p>
            <a:p>
              <a:pPr marL="457200" indent="-457200"/>
              <a:r>
                <a:rPr lang="en-US" sz="1200"/>
                <a:t>2.It’s Tv  will show True Shape of base( square)</a:t>
              </a:r>
            </a:p>
            <a:p>
              <a:pPr marL="457200" indent="-457200"/>
              <a:r>
                <a:rPr lang="en-US" sz="1200"/>
                <a:t>3.Draw square of 40mm sides with one side vertical Tv &amp;</a:t>
              </a:r>
            </a:p>
            <a:p>
              <a:pPr marL="457200" indent="-457200"/>
              <a:r>
                <a:rPr lang="en-US" sz="1200"/>
                <a:t>   taking 50 mm axis project Fv. ( a triangle)</a:t>
              </a:r>
            </a:p>
            <a:p>
              <a:pPr marL="457200" indent="-457200"/>
              <a:r>
                <a:rPr lang="en-US" sz="1200"/>
                <a:t>4.Name all points as shown in illustration.</a:t>
              </a:r>
            </a:p>
            <a:p>
              <a:pPr marL="457200" indent="-457200"/>
              <a:r>
                <a:rPr lang="en-US" sz="1200"/>
                <a:t>5.Draw 2</a:t>
              </a:r>
              <a:r>
                <a:rPr lang="en-US" sz="1200" baseline="30000"/>
                <a:t>nd</a:t>
              </a:r>
              <a:r>
                <a:rPr lang="en-US" sz="1200"/>
                <a:t> Fv in lying position I.e.o’c’d’ face on xy. And project it’s Tv.</a:t>
              </a:r>
            </a:p>
            <a:p>
              <a:pPr marL="457200" indent="-457200"/>
              <a:r>
                <a:rPr lang="en-US" sz="1200"/>
                <a:t>6.Make visible lines dark and hidden dotted, as per the procedure.</a:t>
              </a:r>
            </a:p>
            <a:p>
              <a:pPr marL="457200" indent="-457200"/>
              <a:r>
                <a:rPr lang="en-US" sz="1200"/>
                <a:t>7.Then construct remaining inclination with Vp</a:t>
              </a:r>
            </a:p>
            <a:p>
              <a:pPr marL="457200" indent="-457200"/>
              <a:r>
                <a:rPr lang="en-US" sz="1200"/>
                <a:t>   ( Vp containing axis ic the center line of 2</a:t>
              </a:r>
              <a:r>
                <a:rPr lang="en-US" sz="1200" baseline="30000"/>
                <a:t>nd</a:t>
              </a:r>
              <a:r>
                <a:rPr lang="en-US" sz="1200"/>
                <a:t> Tv.Make it 45</a:t>
              </a:r>
              <a:r>
                <a:rPr lang="en-US" sz="1200" baseline="30000"/>
                <a:t>0</a:t>
              </a:r>
              <a:r>
                <a:rPr lang="en-US" sz="1200"/>
                <a:t> to xy as</a:t>
              </a:r>
            </a:p>
            <a:p>
              <a:pPr marL="457200" indent="-457200"/>
              <a:r>
                <a:rPr lang="en-US" sz="1200"/>
                <a:t>   shown  take apex near to xy, as it is nearer to Vp) &amp; project final Fv.</a:t>
              </a:r>
            </a:p>
          </p:txBody>
        </p:sp>
      </p:grpSp>
      <p:grpSp>
        <p:nvGrpSpPr>
          <p:cNvPr id="14455" name="Group 119"/>
          <p:cNvGrpSpPr>
            <a:grpSpLocks/>
          </p:cNvGrpSpPr>
          <p:nvPr/>
        </p:nvGrpSpPr>
        <p:grpSpPr bwMode="auto">
          <a:xfrm>
            <a:off x="19050" y="5867400"/>
            <a:ext cx="5924550" cy="962025"/>
            <a:chOff x="60" y="3696"/>
            <a:chExt cx="3732" cy="606"/>
          </a:xfrm>
        </p:grpSpPr>
        <p:sp>
          <p:nvSpPr>
            <p:cNvPr id="14456" name="AutoShape 120"/>
            <p:cNvSpPr>
              <a:spLocks noChangeArrowheads="1"/>
            </p:cNvSpPr>
            <p:nvPr/>
          </p:nvSpPr>
          <p:spPr bwMode="auto">
            <a:xfrm>
              <a:off x="60" y="3726"/>
              <a:ext cx="3696" cy="576"/>
            </a:xfrm>
            <a:prstGeom prst="wedgeRoundRectCallout">
              <a:avLst>
                <a:gd name="adj1" fmla="val 19074"/>
                <a:gd name="adj2" fmla="val -76912"/>
                <a:gd name="adj3" fmla="val 16667"/>
              </a:avLst>
            </a:prstGeom>
            <a:solidFill>
              <a:srgbClr val="CCFF66"/>
            </a:solidFill>
            <a:ln w="9525">
              <a:solidFill>
                <a:schemeClr val="tx1"/>
              </a:solidFill>
              <a:miter lim="800000"/>
              <a:headEnd/>
              <a:tailEnd/>
            </a:ln>
            <a:effectLst/>
          </p:spPr>
          <p:txBody>
            <a:bodyPr/>
            <a:lstStyle/>
            <a:p>
              <a:pPr algn="ctr"/>
              <a:endParaRPr lang="en-US" sz="1400">
                <a:latin typeface="Times New Roman" pitchFamily="18" charset="0"/>
              </a:endParaRPr>
            </a:p>
          </p:txBody>
        </p:sp>
        <p:sp>
          <p:nvSpPr>
            <p:cNvPr id="14457" name="Text Box 121"/>
            <p:cNvSpPr txBox="1">
              <a:spLocks noChangeArrowheads="1"/>
            </p:cNvSpPr>
            <p:nvPr/>
          </p:nvSpPr>
          <p:spPr bwMode="auto">
            <a:xfrm>
              <a:off x="96" y="3696"/>
              <a:ext cx="3696" cy="587"/>
            </a:xfrm>
            <a:prstGeom prst="rect">
              <a:avLst/>
            </a:prstGeom>
            <a:noFill/>
            <a:ln w="9525">
              <a:noFill/>
              <a:miter lim="800000"/>
              <a:headEnd/>
              <a:tailEnd/>
            </a:ln>
            <a:effectLst/>
          </p:spPr>
          <p:txBody>
            <a:bodyPr>
              <a:spAutoFit/>
            </a:bodyPr>
            <a:lstStyle/>
            <a:p>
              <a:pPr marL="457200" indent="-457200"/>
              <a:r>
                <a:rPr lang="en-US" sz="1300" b="1" i="1">
                  <a:solidFill>
                    <a:schemeClr val="accent2"/>
                  </a:solidFill>
                  <a:latin typeface="Times New Roman" pitchFamily="18" charset="0"/>
                </a:rPr>
                <a:t>      </a:t>
              </a:r>
              <a:r>
                <a:rPr lang="en-US" sz="1600" b="1" i="1">
                  <a:solidFill>
                    <a:schemeClr val="accent2"/>
                  </a:solidFill>
                  <a:latin typeface="Times New Roman" pitchFamily="18" charset="0"/>
                </a:rPr>
                <a:t>For dark and dotted lines</a:t>
              </a:r>
            </a:p>
            <a:p>
              <a:pPr marL="457200" indent="-457200"/>
              <a:r>
                <a:rPr lang="en-US" sz="1300" b="1">
                  <a:solidFill>
                    <a:srgbClr val="FF0000"/>
                  </a:solidFill>
                  <a:latin typeface="Times New Roman" pitchFamily="18" charset="0"/>
                </a:rPr>
                <a:t>1.Draw proper outline of new view DARK. 2. Decide direction of an observer.</a:t>
              </a:r>
            </a:p>
            <a:p>
              <a:pPr marL="457200" indent="-457200"/>
              <a:r>
                <a:rPr lang="en-US" sz="1300" b="1">
                  <a:solidFill>
                    <a:srgbClr val="FF0000"/>
                  </a:solidFill>
                  <a:latin typeface="Times New Roman" pitchFamily="18" charset="0"/>
                </a:rPr>
                <a:t>3. Select nearest point to observer and draw all lines starting from it-dark.</a:t>
              </a:r>
            </a:p>
            <a:p>
              <a:pPr marL="457200" indent="-457200"/>
              <a:r>
                <a:rPr lang="en-US" sz="1300" b="1">
                  <a:solidFill>
                    <a:srgbClr val="FF0000"/>
                  </a:solidFill>
                  <a:latin typeface="Times New Roman" pitchFamily="18" charset="0"/>
                </a:rPr>
                <a:t>4. Select farthest point to observer and draw all lines (remaining)from it- dotted.</a:t>
              </a:r>
            </a:p>
          </p:txBody>
        </p:sp>
      </p:grpSp>
      <p:grpSp>
        <p:nvGrpSpPr>
          <p:cNvPr id="14458" name="Group 122"/>
          <p:cNvGrpSpPr>
            <a:grpSpLocks/>
          </p:cNvGrpSpPr>
          <p:nvPr/>
        </p:nvGrpSpPr>
        <p:grpSpPr bwMode="auto">
          <a:xfrm>
            <a:off x="8016875" y="46038"/>
            <a:ext cx="1096963" cy="182562"/>
            <a:chOff x="5050" y="29"/>
            <a:chExt cx="691" cy="115"/>
          </a:xfrm>
        </p:grpSpPr>
        <p:sp>
          <p:nvSpPr>
            <p:cNvPr id="14459" name="AutoShape 123">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14460" name="AutoShape 124">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14461" name="AutoShape 125">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14462" name="AutoShape 126">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14463" name="AutoShape 127">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14464" name="AutoShape 128">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nodeType="clickEffect">
                                  <p:stCondLst>
                                    <p:cond delay="0"/>
                                  </p:stCondLst>
                                  <p:childTnLst>
                                    <p:set>
                                      <p:cBhvr>
                                        <p:cTn id="6" dur="1" fill="hold">
                                          <p:stCondLst>
                                            <p:cond delay="0"/>
                                          </p:stCondLst>
                                        </p:cTn>
                                        <p:tgtEl>
                                          <p:spTgt spid="14449"/>
                                        </p:tgtEl>
                                        <p:attrNameLst>
                                          <p:attrName>style.visibility</p:attrName>
                                        </p:attrNameLst>
                                      </p:cBhvr>
                                      <p:to>
                                        <p:strVal val="visible"/>
                                      </p:to>
                                    </p:set>
                                    <p:anim calcmode="lin" valueType="num">
                                      <p:cBhvr>
                                        <p:cTn id="7" dur="500" fill="hold"/>
                                        <p:tgtEl>
                                          <p:spTgt spid="14449"/>
                                        </p:tgtEl>
                                        <p:attrNameLst>
                                          <p:attrName>ppt_x</p:attrName>
                                        </p:attrNameLst>
                                      </p:cBhvr>
                                      <p:tavLst>
                                        <p:tav tm="0">
                                          <p:val>
                                            <p:strVal val="#ppt_x"/>
                                          </p:val>
                                        </p:tav>
                                        <p:tav tm="100000">
                                          <p:val>
                                            <p:strVal val="#ppt_x"/>
                                          </p:val>
                                        </p:tav>
                                      </p:tavLst>
                                    </p:anim>
                                    <p:anim calcmode="lin" valueType="num">
                                      <p:cBhvr>
                                        <p:cTn id="8" dur="500" fill="hold"/>
                                        <p:tgtEl>
                                          <p:spTgt spid="14449"/>
                                        </p:tgtEl>
                                        <p:attrNameLst>
                                          <p:attrName>ppt_y</p:attrName>
                                        </p:attrNameLst>
                                      </p:cBhvr>
                                      <p:tavLst>
                                        <p:tav tm="0">
                                          <p:val>
                                            <p:strVal val="#ppt_y+#ppt_h/2"/>
                                          </p:val>
                                        </p:tav>
                                        <p:tav tm="100000">
                                          <p:val>
                                            <p:strVal val="#ppt_y"/>
                                          </p:val>
                                        </p:tav>
                                      </p:tavLst>
                                    </p:anim>
                                    <p:anim calcmode="lin" valueType="num">
                                      <p:cBhvr>
                                        <p:cTn id="9" dur="500" fill="hold"/>
                                        <p:tgtEl>
                                          <p:spTgt spid="14449"/>
                                        </p:tgtEl>
                                        <p:attrNameLst>
                                          <p:attrName>ppt_w</p:attrName>
                                        </p:attrNameLst>
                                      </p:cBhvr>
                                      <p:tavLst>
                                        <p:tav tm="0">
                                          <p:val>
                                            <p:strVal val="#ppt_w"/>
                                          </p:val>
                                        </p:tav>
                                        <p:tav tm="100000">
                                          <p:val>
                                            <p:strVal val="#ppt_w"/>
                                          </p:val>
                                        </p:tav>
                                      </p:tavLst>
                                    </p:anim>
                                    <p:anim calcmode="lin" valueType="num">
                                      <p:cBhvr>
                                        <p:cTn id="10" dur="500" fill="hold"/>
                                        <p:tgtEl>
                                          <p:spTgt spid="14449"/>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nodeType="clickEffect">
                                  <p:stCondLst>
                                    <p:cond delay="0"/>
                                  </p:stCondLst>
                                  <p:childTnLst>
                                    <p:set>
                                      <p:cBhvr>
                                        <p:cTn id="14" dur="1" fill="hold">
                                          <p:stCondLst>
                                            <p:cond delay="0"/>
                                          </p:stCondLst>
                                        </p:cTn>
                                        <p:tgtEl>
                                          <p:spTgt spid="14452"/>
                                        </p:tgtEl>
                                        <p:attrNameLst>
                                          <p:attrName>style.visibility</p:attrName>
                                        </p:attrNameLst>
                                      </p:cBhvr>
                                      <p:to>
                                        <p:strVal val="visible"/>
                                      </p:to>
                                    </p:set>
                                    <p:anim calcmode="lin" valueType="num">
                                      <p:cBhvr>
                                        <p:cTn id="15" dur="500" fill="hold"/>
                                        <p:tgtEl>
                                          <p:spTgt spid="14452"/>
                                        </p:tgtEl>
                                        <p:attrNameLst>
                                          <p:attrName>ppt_x</p:attrName>
                                        </p:attrNameLst>
                                      </p:cBhvr>
                                      <p:tavLst>
                                        <p:tav tm="0">
                                          <p:val>
                                            <p:strVal val="#ppt_x"/>
                                          </p:val>
                                        </p:tav>
                                        <p:tav tm="100000">
                                          <p:val>
                                            <p:strVal val="#ppt_x"/>
                                          </p:val>
                                        </p:tav>
                                      </p:tavLst>
                                    </p:anim>
                                    <p:anim calcmode="lin" valueType="num">
                                      <p:cBhvr>
                                        <p:cTn id="16" dur="500" fill="hold"/>
                                        <p:tgtEl>
                                          <p:spTgt spid="14452"/>
                                        </p:tgtEl>
                                        <p:attrNameLst>
                                          <p:attrName>ppt_y</p:attrName>
                                        </p:attrNameLst>
                                      </p:cBhvr>
                                      <p:tavLst>
                                        <p:tav tm="0">
                                          <p:val>
                                            <p:strVal val="#ppt_y+#ppt_h/2"/>
                                          </p:val>
                                        </p:tav>
                                        <p:tav tm="100000">
                                          <p:val>
                                            <p:strVal val="#ppt_y"/>
                                          </p:val>
                                        </p:tav>
                                      </p:tavLst>
                                    </p:anim>
                                    <p:anim calcmode="lin" valueType="num">
                                      <p:cBhvr>
                                        <p:cTn id="17" dur="500" fill="hold"/>
                                        <p:tgtEl>
                                          <p:spTgt spid="14452"/>
                                        </p:tgtEl>
                                        <p:attrNameLst>
                                          <p:attrName>ppt_w</p:attrName>
                                        </p:attrNameLst>
                                      </p:cBhvr>
                                      <p:tavLst>
                                        <p:tav tm="0">
                                          <p:val>
                                            <p:strVal val="#ppt_w"/>
                                          </p:val>
                                        </p:tav>
                                        <p:tav tm="100000">
                                          <p:val>
                                            <p:strVal val="#ppt_w"/>
                                          </p:val>
                                        </p:tav>
                                      </p:tavLst>
                                    </p:anim>
                                    <p:anim calcmode="lin" valueType="num">
                                      <p:cBhvr>
                                        <p:cTn id="18" dur="500" fill="hold"/>
                                        <p:tgtEl>
                                          <p:spTgt spid="1445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4338"/>
                                        </p:tgtEl>
                                        <p:attrNameLst>
                                          <p:attrName>style.visibility</p:attrName>
                                        </p:attrNameLst>
                                      </p:cBhvr>
                                      <p:to>
                                        <p:strVal val="visible"/>
                                      </p:to>
                                    </p:set>
                                    <p:anim calcmode="lin" valueType="num">
                                      <p:cBhvr>
                                        <p:cTn id="23" dur="500" fill="hold"/>
                                        <p:tgtEl>
                                          <p:spTgt spid="14338"/>
                                        </p:tgtEl>
                                        <p:attrNameLst>
                                          <p:attrName>ppt_x</p:attrName>
                                        </p:attrNameLst>
                                      </p:cBhvr>
                                      <p:tavLst>
                                        <p:tav tm="0">
                                          <p:val>
                                            <p:strVal val="#ppt_x-#ppt_w/2"/>
                                          </p:val>
                                        </p:tav>
                                        <p:tav tm="100000">
                                          <p:val>
                                            <p:strVal val="#ppt_x"/>
                                          </p:val>
                                        </p:tav>
                                      </p:tavLst>
                                    </p:anim>
                                    <p:anim calcmode="lin" valueType="num">
                                      <p:cBhvr>
                                        <p:cTn id="24" dur="500" fill="hold"/>
                                        <p:tgtEl>
                                          <p:spTgt spid="14338"/>
                                        </p:tgtEl>
                                        <p:attrNameLst>
                                          <p:attrName>ppt_y</p:attrName>
                                        </p:attrNameLst>
                                      </p:cBhvr>
                                      <p:tavLst>
                                        <p:tav tm="0">
                                          <p:val>
                                            <p:strVal val="#ppt_y"/>
                                          </p:val>
                                        </p:tav>
                                        <p:tav tm="100000">
                                          <p:val>
                                            <p:strVal val="#ppt_y"/>
                                          </p:val>
                                        </p:tav>
                                      </p:tavLst>
                                    </p:anim>
                                    <p:anim calcmode="lin" valueType="num">
                                      <p:cBhvr>
                                        <p:cTn id="25" dur="500" fill="hold"/>
                                        <p:tgtEl>
                                          <p:spTgt spid="14338"/>
                                        </p:tgtEl>
                                        <p:attrNameLst>
                                          <p:attrName>ppt_w</p:attrName>
                                        </p:attrNameLst>
                                      </p:cBhvr>
                                      <p:tavLst>
                                        <p:tav tm="0">
                                          <p:val>
                                            <p:fltVal val="0"/>
                                          </p:val>
                                        </p:tav>
                                        <p:tav tm="100000">
                                          <p:val>
                                            <p:strVal val="#ppt_w"/>
                                          </p:val>
                                        </p:tav>
                                      </p:tavLst>
                                    </p:anim>
                                    <p:anim calcmode="lin" valueType="num">
                                      <p:cBhvr>
                                        <p:cTn id="26" dur="500" fill="hold"/>
                                        <p:tgtEl>
                                          <p:spTgt spid="1433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gtEl>
                                        <p:attrNameLst>
                                          <p:attrName>style.visibility</p:attrName>
                                        </p:attrNameLst>
                                      </p:cBhvr>
                                      <p:to>
                                        <p:strVal val="visible"/>
                                      </p:to>
                                    </p:set>
                                    <p:anim calcmode="lin" valueType="num">
                                      <p:cBhvr additive="base">
                                        <p:cTn id="31" dur="500" fill="hold"/>
                                        <p:tgtEl>
                                          <p:spTgt spid="14339"/>
                                        </p:tgtEl>
                                        <p:attrNameLst>
                                          <p:attrName>ppt_x</p:attrName>
                                        </p:attrNameLst>
                                      </p:cBhvr>
                                      <p:tavLst>
                                        <p:tav tm="0">
                                          <p:val>
                                            <p:strVal val="0-#ppt_w/2"/>
                                          </p:val>
                                        </p:tav>
                                        <p:tav tm="100000">
                                          <p:val>
                                            <p:strVal val="#ppt_x"/>
                                          </p:val>
                                        </p:tav>
                                      </p:tavLst>
                                    </p:anim>
                                    <p:anim calcmode="lin" valueType="num">
                                      <p:cBhvr additive="base">
                                        <p:cTn id="32"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340"/>
                                        </p:tgtEl>
                                        <p:attrNameLst>
                                          <p:attrName>style.visibility</p:attrName>
                                        </p:attrNameLst>
                                      </p:cBhvr>
                                      <p:to>
                                        <p:strVal val="visible"/>
                                      </p:to>
                                    </p:set>
                                    <p:anim calcmode="lin" valueType="num">
                                      <p:cBhvr additive="base">
                                        <p:cTn id="37" dur="500" fill="hold"/>
                                        <p:tgtEl>
                                          <p:spTgt spid="14340"/>
                                        </p:tgtEl>
                                        <p:attrNameLst>
                                          <p:attrName>ppt_x</p:attrName>
                                        </p:attrNameLst>
                                      </p:cBhvr>
                                      <p:tavLst>
                                        <p:tav tm="0">
                                          <p:val>
                                            <p:strVal val="1+#ppt_w/2"/>
                                          </p:val>
                                        </p:tav>
                                        <p:tav tm="100000">
                                          <p:val>
                                            <p:strVal val="#ppt_x"/>
                                          </p:val>
                                        </p:tav>
                                      </p:tavLst>
                                    </p:anim>
                                    <p:anim calcmode="lin" valueType="num">
                                      <p:cBhvr additive="base">
                                        <p:cTn id="38"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4353"/>
                                        </p:tgtEl>
                                        <p:attrNameLst>
                                          <p:attrName>style.visibility</p:attrName>
                                        </p:attrNameLst>
                                      </p:cBhvr>
                                      <p:to>
                                        <p:strVal val="visible"/>
                                      </p:to>
                                    </p:set>
                                    <p:anim calcmode="lin" valueType="num">
                                      <p:cBhvr>
                                        <p:cTn id="43" dur="500" fill="hold"/>
                                        <p:tgtEl>
                                          <p:spTgt spid="14353"/>
                                        </p:tgtEl>
                                        <p:attrNameLst>
                                          <p:attrName>ppt_w</p:attrName>
                                        </p:attrNameLst>
                                      </p:cBhvr>
                                      <p:tavLst>
                                        <p:tav tm="0">
                                          <p:val>
                                            <p:fltVal val="0"/>
                                          </p:val>
                                        </p:tav>
                                        <p:tav tm="100000">
                                          <p:val>
                                            <p:strVal val="#ppt_w"/>
                                          </p:val>
                                        </p:tav>
                                      </p:tavLst>
                                    </p:anim>
                                    <p:anim calcmode="lin" valueType="num">
                                      <p:cBhvr>
                                        <p:cTn id="44" dur="500" fill="hold"/>
                                        <p:tgtEl>
                                          <p:spTgt spid="14353"/>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4354"/>
                                        </p:tgtEl>
                                        <p:attrNameLst>
                                          <p:attrName>style.visibility</p:attrName>
                                        </p:attrNameLst>
                                      </p:cBhvr>
                                      <p:to>
                                        <p:strVal val="visible"/>
                                      </p:to>
                                    </p:set>
                                    <p:anim calcmode="lin" valueType="num">
                                      <p:cBhvr>
                                        <p:cTn id="49" dur="500" fill="hold"/>
                                        <p:tgtEl>
                                          <p:spTgt spid="14354"/>
                                        </p:tgtEl>
                                        <p:attrNameLst>
                                          <p:attrName>ppt_w</p:attrName>
                                        </p:attrNameLst>
                                      </p:cBhvr>
                                      <p:tavLst>
                                        <p:tav tm="0">
                                          <p:val>
                                            <p:fltVal val="0"/>
                                          </p:val>
                                        </p:tav>
                                        <p:tav tm="100000">
                                          <p:val>
                                            <p:strVal val="#ppt_w"/>
                                          </p:val>
                                        </p:tav>
                                      </p:tavLst>
                                    </p:anim>
                                    <p:anim calcmode="lin" valueType="num">
                                      <p:cBhvr>
                                        <p:cTn id="50" dur="500" fill="hold"/>
                                        <p:tgtEl>
                                          <p:spTgt spid="14354"/>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4356"/>
                                        </p:tgtEl>
                                        <p:attrNameLst>
                                          <p:attrName>style.visibility</p:attrName>
                                        </p:attrNameLst>
                                      </p:cBhvr>
                                      <p:to>
                                        <p:strVal val="visible"/>
                                      </p:to>
                                    </p:set>
                                    <p:anim calcmode="lin" valueType="num">
                                      <p:cBhvr>
                                        <p:cTn id="55" dur="500" fill="hold"/>
                                        <p:tgtEl>
                                          <p:spTgt spid="14356"/>
                                        </p:tgtEl>
                                        <p:attrNameLst>
                                          <p:attrName>ppt_w</p:attrName>
                                        </p:attrNameLst>
                                      </p:cBhvr>
                                      <p:tavLst>
                                        <p:tav tm="0">
                                          <p:val>
                                            <p:fltVal val="0"/>
                                          </p:val>
                                        </p:tav>
                                        <p:tav tm="100000">
                                          <p:val>
                                            <p:strVal val="#ppt_w"/>
                                          </p:val>
                                        </p:tav>
                                      </p:tavLst>
                                    </p:anim>
                                    <p:anim calcmode="lin" valueType="num">
                                      <p:cBhvr>
                                        <p:cTn id="56" dur="500" fill="hold"/>
                                        <p:tgtEl>
                                          <p:spTgt spid="14356"/>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4355"/>
                                        </p:tgtEl>
                                        <p:attrNameLst>
                                          <p:attrName>style.visibility</p:attrName>
                                        </p:attrNameLst>
                                      </p:cBhvr>
                                      <p:to>
                                        <p:strVal val="visible"/>
                                      </p:to>
                                    </p:set>
                                    <p:anim calcmode="lin" valueType="num">
                                      <p:cBhvr>
                                        <p:cTn id="61" dur="500" fill="hold"/>
                                        <p:tgtEl>
                                          <p:spTgt spid="14355"/>
                                        </p:tgtEl>
                                        <p:attrNameLst>
                                          <p:attrName>ppt_w</p:attrName>
                                        </p:attrNameLst>
                                      </p:cBhvr>
                                      <p:tavLst>
                                        <p:tav tm="0">
                                          <p:val>
                                            <p:fltVal val="0"/>
                                          </p:val>
                                        </p:tav>
                                        <p:tav tm="100000">
                                          <p:val>
                                            <p:strVal val="#ppt_w"/>
                                          </p:val>
                                        </p:tav>
                                      </p:tavLst>
                                    </p:anim>
                                    <p:anim calcmode="lin" valueType="num">
                                      <p:cBhvr>
                                        <p:cTn id="62" dur="500" fill="hold"/>
                                        <p:tgtEl>
                                          <p:spTgt spid="14355"/>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4341"/>
                                        </p:tgtEl>
                                        <p:attrNameLst>
                                          <p:attrName>style.visibility</p:attrName>
                                        </p:attrNameLst>
                                      </p:cBhvr>
                                      <p:to>
                                        <p:strVal val="visible"/>
                                      </p:to>
                                    </p:set>
                                    <p:anim calcmode="lin" valueType="num">
                                      <p:cBhvr>
                                        <p:cTn id="67" dur="500" fill="hold"/>
                                        <p:tgtEl>
                                          <p:spTgt spid="14341"/>
                                        </p:tgtEl>
                                        <p:attrNameLst>
                                          <p:attrName>ppt_w</p:attrName>
                                        </p:attrNameLst>
                                      </p:cBhvr>
                                      <p:tavLst>
                                        <p:tav tm="0">
                                          <p:val>
                                            <p:fltVal val="0"/>
                                          </p:val>
                                        </p:tav>
                                        <p:tav tm="100000">
                                          <p:val>
                                            <p:strVal val="#ppt_w"/>
                                          </p:val>
                                        </p:tav>
                                      </p:tavLst>
                                    </p:anim>
                                    <p:anim calcmode="lin" valueType="num">
                                      <p:cBhvr>
                                        <p:cTn id="68" dur="500" fill="hold"/>
                                        <p:tgtEl>
                                          <p:spTgt spid="14341"/>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14342"/>
                                        </p:tgtEl>
                                        <p:attrNameLst>
                                          <p:attrName>style.visibility</p:attrName>
                                        </p:attrNameLst>
                                      </p:cBhvr>
                                      <p:to>
                                        <p:strVal val="visible"/>
                                      </p:to>
                                    </p:set>
                                    <p:anim calcmode="lin" valueType="num">
                                      <p:cBhvr>
                                        <p:cTn id="73" dur="500" fill="hold"/>
                                        <p:tgtEl>
                                          <p:spTgt spid="14342"/>
                                        </p:tgtEl>
                                        <p:attrNameLst>
                                          <p:attrName>ppt_w</p:attrName>
                                        </p:attrNameLst>
                                      </p:cBhvr>
                                      <p:tavLst>
                                        <p:tav tm="0">
                                          <p:val>
                                            <p:fltVal val="0"/>
                                          </p:val>
                                        </p:tav>
                                        <p:tav tm="100000">
                                          <p:val>
                                            <p:strVal val="#ppt_w"/>
                                          </p:val>
                                        </p:tav>
                                      </p:tavLst>
                                    </p:anim>
                                    <p:anim calcmode="lin" valueType="num">
                                      <p:cBhvr>
                                        <p:cTn id="74" dur="500" fill="hold"/>
                                        <p:tgtEl>
                                          <p:spTgt spid="14342"/>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grpId="0" nodeType="clickEffect">
                                  <p:stCondLst>
                                    <p:cond delay="0"/>
                                  </p:stCondLst>
                                  <p:childTnLst>
                                    <p:set>
                                      <p:cBhvr>
                                        <p:cTn id="78" dur="1" fill="hold">
                                          <p:stCondLst>
                                            <p:cond delay="0"/>
                                          </p:stCondLst>
                                        </p:cTn>
                                        <p:tgtEl>
                                          <p:spTgt spid="14343"/>
                                        </p:tgtEl>
                                        <p:attrNameLst>
                                          <p:attrName>style.visibility</p:attrName>
                                        </p:attrNameLst>
                                      </p:cBhvr>
                                      <p:to>
                                        <p:strVal val="visible"/>
                                      </p:to>
                                    </p:set>
                                    <p:anim calcmode="lin" valueType="num">
                                      <p:cBhvr>
                                        <p:cTn id="79" dur="500" fill="hold"/>
                                        <p:tgtEl>
                                          <p:spTgt spid="14343"/>
                                        </p:tgtEl>
                                        <p:attrNameLst>
                                          <p:attrName>ppt_w</p:attrName>
                                        </p:attrNameLst>
                                      </p:cBhvr>
                                      <p:tavLst>
                                        <p:tav tm="0">
                                          <p:val>
                                            <p:fltVal val="0"/>
                                          </p:val>
                                        </p:tav>
                                        <p:tav tm="100000">
                                          <p:val>
                                            <p:strVal val="#ppt_w"/>
                                          </p:val>
                                        </p:tav>
                                      </p:tavLst>
                                    </p:anim>
                                    <p:anim calcmode="lin" valueType="num">
                                      <p:cBhvr>
                                        <p:cTn id="80" dur="500" fill="hold"/>
                                        <p:tgtEl>
                                          <p:spTgt spid="14343"/>
                                        </p:tgtEl>
                                        <p:attrNameLst>
                                          <p:attrName>ppt_h</p:attrName>
                                        </p:attrNameLst>
                                      </p:cBhvr>
                                      <p:tavLst>
                                        <p:tav tm="0">
                                          <p:val>
                                            <p:strVal val="#ppt_h"/>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14344"/>
                                        </p:tgtEl>
                                        <p:attrNameLst>
                                          <p:attrName>style.visibility</p:attrName>
                                        </p:attrNameLst>
                                      </p:cBhvr>
                                      <p:to>
                                        <p:strVal val="visible"/>
                                      </p:to>
                                    </p:set>
                                    <p:anim calcmode="lin" valueType="num">
                                      <p:cBhvr>
                                        <p:cTn id="85" dur="500" fill="hold"/>
                                        <p:tgtEl>
                                          <p:spTgt spid="14344"/>
                                        </p:tgtEl>
                                        <p:attrNameLst>
                                          <p:attrName>ppt_w</p:attrName>
                                        </p:attrNameLst>
                                      </p:cBhvr>
                                      <p:tavLst>
                                        <p:tav tm="0">
                                          <p:val>
                                            <p:fltVal val="0"/>
                                          </p:val>
                                        </p:tav>
                                        <p:tav tm="100000">
                                          <p:val>
                                            <p:strVal val="#ppt_w"/>
                                          </p:val>
                                        </p:tav>
                                      </p:tavLst>
                                    </p:anim>
                                    <p:anim calcmode="lin" valueType="num">
                                      <p:cBhvr>
                                        <p:cTn id="86" dur="500" fill="hold"/>
                                        <p:tgtEl>
                                          <p:spTgt spid="14344"/>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17" presetClass="entr" presetSubtype="10" fill="hold" grpId="0" nodeType="clickEffect">
                                  <p:stCondLst>
                                    <p:cond delay="0"/>
                                  </p:stCondLst>
                                  <p:childTnLst>
                                    <p:set>
                                      <p:cBhvr>
                                        <p:cTn id="90" dur="1" fill="hold">
                                          <p:stCondLst>
                                            <p:cond delay="0"/>
                                          </p:stCondLst>
                                        </p:cTn>
                                        <p:tgtEl>
                                          <p:spTgt spid="14345"/>
                                        </p:tgtEl>
                                        <p:attrNameLst>
                                          <p:attrName>style.visibility</p:attrName>
                                        </p:attrNameLst>
                                      </p:cBhvr>
                                      <p:to>
                                        <p:strVal val="visible"/>
                                      </p:to>
                                    </p:set>
                                    <p:anim calcmode="lin" valueType="num">
                                      <p:cBhvr>
                                        <p:cTn id="91" dur="500" fill="hold"/>
                                        <p:tgtEl>
                                          <p:spTgt spid="14345"/>
                                        </p:tgtEl>
                                        <p:attrNameLst>
                                          <p:attrName>ppt_w</p:attrName>
                                        </p:attrNameLst>
                                      </p:cBhvr>
                                      <p:tavLst>
                                        <p:tav tm="0">
                                          <p:val>
                                            <p:fltVal val="0"/>
                                          </p:val>
                                        </p:tav>
                                        <p:tav tm="100000">
                                          <p:val>
                                            <p:strVal val="#ppt_w"/>
                                          </p:val>
                                        </p:tav>
                                      </p:tavLst>
                                    </p:anim>
                                    <p:anim calcmode="lin" valueType="num">
                                      <p:cBhvr>
                                        <p:cTn id="92" dur="500" fill="hold"/>
                                        <p:tgtEl>
                                          <p:spTgt spid="14345"/>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7" presetClass="entr" presetSubtype="10" fill="hold" grpId="0" nodeType="clickEffect">
                                  <p:stCondLst>
                                    <p:cond delay="0"/>
                                  </p:stCondLst>
                                  <p:childTnLst>
                                    <p:set>
                                      <p:cBhvr>
                                        <p:cTn id="96" dur="1" fill="hold">
                                          <p:stCondLst>
                                            <p:cond delay="0"/>
                                          </p:stCondLst>
                                        </p:cTn>
                                        <p:tgtEl>
                                          <p:spTgt spid="14346"/>
                                        </p:tgtEl>
                                        <p:attrNameLst>
                                          <p:attrName>style.visibility</p:attrName>
                                        </p:attrNameLst>
                                      </p:cBhvr>
                                      <p:to>
                                        <p:strVal val="visible"/>
                                      </p:to>
                                    </p:set>
                                    <p:anim calcmode="lin" valueType="num">
                                      <p:cBhvr>
                                        <p:cTn id="97" dur="500" fill="hold"/>
                                        <p:tgtEl>
                                          <p:spTgt spid="14346"/>
                                        </p:tgtEl>
                                        <p:attrNameLst>
                                          <p:attrName>ppt_w</p:attrName>
                                        </p:attrNameLst>
                                      </p:cBhvr>
                                      <p:tavLst>
                                        <p:tav tm="0">
                                          <p:val>
                                            <p:fltVal val="0"/>
                                          </p:val>
                                        </p:tav>
                                        <p:tav tm="100000">
                                          <p:val>
                                            <p:strVal val="#ppt_w"/>
                                          </p:val>
                                        </p:tav>
                                      </p:tavLst>
                                    </p:anim>
                                    <p:anim calcmode="lin" valueType="num">
                                      <p:cBhvr>
                                        <p:cTn id="98" dur="500" fill="hold"/>
                                        <p:tgtEl>
                                          <p:spTgt spid="14346"/>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10" fill="hold" grpId="0" nodeType="clickEffect">
                                  <p:stCondLst>
                                    <p:cond delay="0"/>
                                  </p:stCondLst>
                                  <p:childTnLst>
                                    <p:set>
                                      <p:cBhvr>
                                        <p:cTn id="102" dur="1" fill="hold">
                                          <p:stCondLst>
                                            <p:cond delay="0"/>
                                          </p:stCondLst>
                                        </p:cTn>
                                        <p:tgtEl>
                                          <p:spTgt spid="14347"/>
                                        </p:tgtEl>
                                        <p:attrNameLst>
                                          <p:attrName>style.visibility</p:attrName>
                                        </p:attrNameLst>
                                      </p:cBhvr>
                                      <p:to>
                                        <p:strVal val="visible"/>
                                      </p:to>
                                    </p:set>
                                    <p:anim calcmode="lin" valueType="num">
                                      <p:cBhvr>
                                        <p:cTn id="103" dur="500" fill="hold"/>
                                        <p:tgtEl>
                                          <p:spTgt spid="14347"/>
                                        </p:tgtEl>
                                        <p:attrNameLst>
                                          <p:attrName>ppt_w</p:attrName>
                                        </p:attrNameLst>
                                      </p:cBhvr>
                                      <p:tavLst>
                                        <p:tav tm="0">
                                          <p:val>
                                            <p:fltVal val="0"/>
                                          </p:val>
                                        </p:tav>
                                        <p:tav tm="100000">
                                          <p:val>
                                            <p:strVal val="#ppt_w"/>
                                          </p:val>
                                        </p:tav>
                                      </p:tavLst>
                                    </p:anim>
                                    <p:anim calcmode="lin" valueType="num">
                                      <p:cBhvr>
                                        <p:cTn id="104" dur="500" fill="hold"/>
                                        <p:tgtEl>
                                          <p:spTgt spid="14347"/>
                                        </p:tgtEl>
                                        <p:attrNameLst>
                                          <p:attrName>ppt_h</p:attrName>
                                        </p:attrNameLst>
                                      </p:cBhvr>
                                      <p:tavLst>
                                        <p:tav tm="0">
                                          <p:val>
                                            <p:strVal val="#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4" fill="hold" grpId="0" nodeType="clickEffect">
                                  <p:stCondLst>
                                    <p:cond delay="0"/>
                                  </p:stCondLst>
                                  <p:childTnLst>
                                    <p:set>
                                      <p:cBhvr>
                                        <p:cTn id="108" dur="1" fill="hold">
                                          <p:stCondLst>
                                            <p:cond delay="0"/>
                                          </p:stCondLst>
                                        </p:cTn>
                                        <p:tgtEl>
                                          <p:spTgt spid="14348"/>
                                        </p:tgtEl>
                                        <p:attrNameLst>
                                          <p:attrName>style.visibility</p:attrName>
                                        </p:attrNameLst>
                                      </p:cBhvr>
                                      <p:to>
                                        <p:strVal val="visible"/>
                                      </p:to>
                                    </p:set>
                                    <p:anim calcmode="lin" valueType="num">
                                      <p:cBhvr>
                                        <p:cTn id="109" dur="500" fill="hold"/>
                                        <p:tgtEl>
                                          <p:spTgt spid="14348"/>
                                        </p:tgtEl>
                                        <p:attrNameLst>
                                          <p:attrName>ppt_x</p:attrName>
                                        </p:attrNameLst>
                                      </p:cBhvr>
                                      <p:tavLst>
                                        <p:tav tm="0">
                                          <p:val>
                                            <p:strVal val="#ppt_x"/>
                                          </p:val>
                                        </p:tav>
                                        <p:tav tm="100000">
                                          <p:val>
                                            <p:strVal val="#ppt_x"/>
                                          </p:val>
                                        </p:tav>
                                      </p:tavLst>
                                    </p:anim>
                                    <p:anim calcmode="lin" valueType="num">
                                      <p:cBhvr>
                                        <p:cTn id="110" dur="500" fill="hold"/>
                                        <p:tgtEl>
                                          <p:spTgt spid="14348"/>
                                        </p:tgtEl>
                                        <p:attrNameLst>
                                          <p:attrName>ppt_y</p:attrName>
                                        </p:attrNameLst>
                                      </p:cBhvr>
                                      <p:tavLst>
                                        <p:tav tm="0">
                                          <p:val>
                                            <p:strVal val="#ppt_y+#ppt_h/2"/>
                                          </p:val>
                                        </p:tav>
                                        <p:tav tm="100000">
                                          <p:val>
                                            <p:strVal val="#ppt_y"/>
                                          </p:val>
                                        </p:tav>
                                      </p:tavLst>
                                    </p:anim>
                                    <p:anim calcmode="lin" valueType="num">
                                      <p:cBhvr>
                                        <p:cTn id="111" dur="500" fill="hold"/>
                                        <p:tgtEl>
                                          <p:spTgt spid="14348"/>
                                        </p:tgtEl>
                                        <p:attrNameLst>
                                          <p:attrName>ppt_w</p:attrName>
                                        </p:attrNameLst>
                                      </p:cBhvr>
                                      <p:tavLst>
                                        <p:tav tm="0">
                                          <p:val>
                                            <p:strVal val="#ppt_w"/>
                                          </p:val>
                                        </p:tav>
                                        <p:tav tm="100000">
                                          <p:val>
                                            <p:strVal val="#ppt_w"/>
                                          </p:val>
                                        </p:tav>
                                      </p:tavLst>
                                    </p:anim>
                                    <p:anim calcmode="lin" valueType="num">
                                      <p:cBhvr>
                                        <p:cTn id="112" dur="500" fill="hold"/>
                                        <p:tgtEl>
                                          <p:spTgt spid="14348"/>
                                        </p:tgtEl>
                                        <p:attrNameLst>
                                          <p:attrName>ppt_h</p:attrName>
                                        </p:attrNameLst>
                                      </p:cBhvr>
                                      <p:tavLst>
                                        <p:tav tm="0">
                                          <p:val>
                                            <p:fltVal val="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17" presetClass="entr" presetSubtype="4" fill="hold" grpId="0" nodeType="clickEffect">
                                  <p:stCondLst>
                                    <p:cond delay="0"/>
                                  </p:stCondLst>
                                  <p:childTnLst>
                                    <p:set>
                                      <p:cBhvr>
                                        <p:cTn id="116" dur="1" fill="hold">
                                          <p:stCondLst>
                                            <p:cond delay="0"/>
                                          </p:stCondLst>
                                        </p:cTn>
                                        <p:tgtEl>
                                          <p:spTgt spid="14349"/>
                                        </p:tgtEl>
                                        <p:attrNameLst>
                                          <p:attrName>style.visibility</p:attrName>
                                        </p:attrNameLst>
                                      </p:cBhvr>
                                      <p:to>
                                        <p:strVal val="visible"/>
                                      </p:to>
                                    </p:set>
                                    <p:anim calcmode="lin" valueType="num">
                                      <p:cBhvr>
                                        <p:cTn id="117" dur="500" fill="hold"/>
                                        <p:tgtEl>
                                          <p:spTgt spid="14349"/>
                                        </p:tgtEl>
                                        <p:attrNameLst>
                                          <p:attrName>ppt_x</p:attrName>
                                        </p:attrNameLst>
                                      </p:cBhvr>
                                      <p:tavLst>
                                        <p:tav tm="0">
                                          <p:val>
                                            <p:strVal val="#ppt_x"/>
                                          </p:val>
                                        </p:tav>
                                        <p:tav tm="100000">
                                          <p:val>
                                            <p:strVal val="#ppt_x"/>
                                          </p:val>
                                        </p:tav>
                                      </p:tavLst>
                                    </p:anim>
                                    <p:anim calcmode="lin" valueType="num">
                                      <p:cBhvr>
                                        <p:cTn id="118" dur="500" fill="hold"/>
                                        <p:tgtEl>
                                          <p:spTgt spid="14349"/>
                                        </p:tgtEl>
                                        <p:attrNameLst>
                                          <p:attrName>ppt_y</p:attrName>
                                        </p:attrNameLst>
                                      </p:cBhvr>
                                      <p:tavLst>
                                        <p:tav tm="0">
                                          <p:val>
                                            <p:strVal val="#ppt_y+#ppt_h/2"/>
                                          </p:val>
                                        </p:tav>
                                        <p:tav tm="100000">
                                          <p:val>
                                            <p:strVal val="#ppt_y"/>
                                          </p:val>
                                        </p:tav>
                                      </p:tavLst>
                                    </p:anim>
                                    <p:anim calcmode="lin" valueType="num">
                                      <p:cBhvr>
                                        <p:cTn id="119" dur="500" fill="hold"/>
                                        <p:tgtEl>
                                          <p:spTgt spid="14349"/>
                                        </p:tgtEl>
                                        <p:attrNameLst>
                                          <p:attrName>ppt_w</p:attrName>
                                        </p:attrNameLst>
                                      </p:cBhvr>
                                      <p:tavLst>
                                        <p:tav tm="0">
                                          <p:val>
                                            <p:strVal val="#ppt_w"/>
                                          </p:val>
                                        </p:tav>
                                        <p:tav tm="100000">
                                          <p:val>
                                            <p:strVal val="#ppt_w"/>
                                          </p:val>
                                        </p:tav>
                                      </p:tavLst>
                                    </p:anim>
                                    <p:anim calcmode="lin" valueType="num">
                                      <p:cBhvr>
                                        <p:cTn id="120" dur="500" fill="hold"/>
                                        <p:tgtEl>
                                          <p:spTgt spid="14349"/>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17" presetClass="entr" presetSubtype="4" fill="hold" grpId="0" nodeType="clickEffect">
                                  <p:stCondLst>
                                    <p:cond delay="0"/>
                                  </p:stCondLst>
                                  <p:childTnLst>
                                    <p:set>
                                      <p:cBhvr>
                                        <p:cTn id="124" dur="1" fill="hold">
                                          <p:stCondLst>
                                            <p:cond delay="0"/>
                                          </p:stCondLst>
                                        </p:cTn>
                                        <p:tgtEl>
                                          <p:spTgt spid="14350"/>
                                        </p:tgtEl>
                                        <p:attrNameLst>
                                          <p:attrName>style.visibility</p:attrName>
                                        </p:attrNameLst>
                                      </p:cBhvr>
                                      <p:to>
                                        <p:strVal val="visible"/>
                                      </p:to>
                                    </p:set>
                                    <p:anim calcmode="lin" valueType="num">
                                      <p:cBhvr>
                                        <p:cTn id="125" dur="500" fill="hold"/>
                                        <p:tgtEl>
                                          <p:spTgt spid="14350"/>
                                        </p:tgtEl>
                                        <p:attrNameLst>
                                          <p:attrName>ppt_x</p:attrName>
                                        </p:attrNameLst>
                                      </p:cBhvr>
                                      <p:tavLst>
                                        <p:tav tm="0">
                                          <p:val>
                                            <p:strVal val="#ppt_x"/>
                                          </p:val>
                                        </p:tav>
                                        <p:tav tm="100000">
                                          <p:val>
                                            <p:strVal val="#ppt_x"/>
                                          </p:val>
                                        </p:tav>
                                      </p:tavLst>
                                    </p:anim>
                                    <p:anim calcmode="lin" valueType="num">
                                      <p:cBhvr>
                                        <p:cTn id="126" dur="500" fill="hold"/>
                                        <p:tgtEl>
                                          <p:spTgt spid="14350"/>
                                        </p:tgtEl>
                                        <p:attrNameLst>
                                          <p:attrName>ppt_y</p:attrName>
                                        </p:attrNameLst>
                                      </p:cBhvr>
                                      <p:tavLst>
                                        <p:tav tm="0">
                                          <p:val>
                                            <p:strVal val="#ppt_y+#ppt_h/2"/>
                                          </p:val>
                                        </p:tav>
                                        <p:tav tm="100000">
                                          <p:val>
                                            <p:strVal val="#ppt_y"/>
                                          </p:val>
                                        </p:tav>
                                      </p:tavLst>
                                    </p:anim>
                                    <p:anim calcmode="lin" valueType="num">
                                      <p:cBhvr>
                                        <p:cTn id="127" dur="500" fill="hold"/>
                                        <p:tgtEl>
                                          <p:spTgt spid="14350"/>
                                        </p:tgtEl>
                                        <p:attrNameLst>
                                          <p:attrName>ppt_w</p:attrName>
                                        </p:attrNameLst>
                                      </p:cBhvr>
                                      <p:tavLst>
                                        <p:tav tm="0">
                                          <p:val>
                                            <p:strVal val="#ppt_w"/>
                                          </p:val>
                                        </p:tav>
                                        <p:tav tm="100000">
                                          <p:val>
                                            <p:strVal val="#ppt_w"/>
                                          </p:val>
                                        </p:tav>
                                      </p:tavLst>
                                    </p:anim>
                                    <p:anim calcmode="lin" valueType="num">
                                      <p:cBhvr>
                                        <p:cTn id="128" dur="500" fill="hold"/>
                                        <p:tgtEl>
                                          <p:spTgt spid="14350"/>
                                        </p:tgtEl>
                                        <p:attrNameLst>
                                          <p:attrName>ppt_h</p:attrName>
                                        </p:attrNameLst>
                                      </p:cBhvr>
                                      <p:tavLst>
                                        <p:tav tm="0">
                                          <p:val>
                                            <p:fltVal val="0"/>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8" presetClass="entr" presetSubtype="3" fill="hold" grpId="0" nodeType="clickEffect">
                                  <p:stCondLst>
                                    <p:cond delay="0"/>
                                  </p:stCondLst>
                                  <p:childTnLst>
                                    <p:set>
                                      <p:cBhvr>
                                        <p:cTn id="132" dur="1" fill="hold">
                                          <p:stCondLst>
                                            <p:cond delay="0"/>
                                          </p:stCondLst>
                                        </p:cTn>
                                        <p:tgtEl>
                                          <p:spTgt spid="14351"/>
                                        </p:tgtEl>
                                        <p:attrNameLst>
                                          <p:attrName>style.visibility</p:attrName>
                                        </p:attrNameLst>
                                      </p:cBhvr>
                                      <p:to>
                                        <p:strVal val="visible"/>
                                      </p:to>
                                    </p:set>
                                    <p:animEffect transition="in" filter="strips(upRight)">
                                      <p:cBhvr>
                                        <p:cTn id="133" dur="500"/>
                                        <p:tgtEl>
                                          <p:spTgt spid="14351"/>
                                        </p:tgtEl>
                                      </p:cBhvr>
                                    </p:animEffect>
                                  </p:childTnLst>
                                </p:cTn>
                              </p:par>
                            </p:childTnLst>
                          </p:cTn>
                        </p:par>
                      </p:childTnLst>
                    </p:cTn>
                  </p:par>
                  <p:par>
                    <p:cTn id="134" fill="hold">
                      <p:stCondLst>
                        <p:cond delay="indefinite"/>
                      </p:stCondLst>
                      <p:childTnLst>
                        <p:par>
                          <p:cTn id="135" fill="hold">
                            <p:stCondLst>
                              <p:cond delay="0"/>
                            </p:stCondLst>
                            <p:childTnLst>
                              <p:par>
                                <p:cTn id="136" presetID="18" presetClass="entr" presetSubtype="9" fill="hold" grpId="0" nodeType="clickEffect">
                                  <p:stCondLst>
                                    <p:cond delay="0"/>
                                  </p:stCondLst>
                                  <p:childTnLst>
                                    <p:set>
                                      <p:cBhvr>
                                        <p:cTn id="137" dur="1" fill="hold">
                                          <p:stCondLst>
                                            <p:cond delay="0"/>
                                          </p:stCondLst>
                                        </p:cTn>
                                        <p:tgtEl>
                                          <p:spTgt spid="14352"/>
                                        </p:tgtEl>
                                        <p:attrNameLst>
                                          <p:attrName>style.visibility</p:attrName>
                                        </p:attrNameLst>
                                      </p:cBhvr>
                                      <p:to>
                                        <p:strVal val="visible"/>
                                      </p:to>
                                    </p:set>
                                    <p:animEffect transition="in" filter="strips(upLeft)">
                                      <p:cBhvr>
                                        <p:cTn id="138" dur="500"/>
                                        <p:tgtEl>
                                          <p:spTgt spid="14352"/>
                                        </p:tgtEl>
                                      </p:cBhvr>
                                    </p:animEffect>
                                  </p:childTnLst>
                                </p:cTn>
                              </p:par>
                            </p:childTnLst>
                          </p:cTn>
                        </p:par>
                      </p:childTnLst>
                    </p:cTn>
                  </p:par>
                  <p:par>
                    <p:cTn id="139" fill="hold">
                      <p:stCondLst>
                        <p:cond delay="indefinite"/>
                      </p:stCondLst>
                      <p:childTnLst>
                        <p:par>
                          <p:cTn id="140" fill="hold">
                            <p:stCondLst>
                              <p:cond delay="0"/>
                            </p:stCondLst>
                            <p:childTnLst>
                              <p:par>
                                <p:cTn id="141" presetID="2" presetClass="entr" presetSubtype="1" fill="hold" grpId="0" nodeType="clickEffect">
                                  <p:stCondLst>
                                    <p:cond delay="0"/>
                                  </p:stCondLst>
                                  <p:childTnLst>
                                    <p:set>
                                      <p:cBhvr>
                                        <p:cTn id="142" dur="1" fill="hold">
                                          <p:stCondLst>
                                            <p:cond delay="0"/>
                                          </p:stCondLst>
                                        </p:cTn>
                                        <p:tgtEl>
                                          <p:spTgt spid="14361"/>
                                        </p:tgtEl>
                                        <p:attrNameLst>
                                          <p:attrName>style.visibility</p:attrName>
                                        </p:attrNameLst>
                                      </p:cBhvr>
                                      <p:to>
                                        <p:strVal val="visible"/>
                                      </p:to>
                                    </p:set>
                                    <p:anim calcmode="lin" valueType="num">
                                      <p:cBhvr additive="base">
                                        <p:cTn id="143" dur="500" fill="hold"/>
                                        <p:tgtEl>
                                          <p:spTgt spid="14361"/>
                                        </p:tgtEl>
                                        <p:attrNameLst>
                                          <p:attrName>ppt_x</p:attrName>
                                        </p:attrNameLst>
                                      </p:cBhvr>
                                      <p:tavLst>
                                        <p:tav tm="0">
                                          <p:val>
                                            <p:strVal val="#ppt_x"/>
                                          </p:val>
                                        </p:tav>
                                        <p:tav tm="100000">
                                          <p:val>
                                            <p:strVal val="#ppt_x"/>
                                          </p:val>
                                        </p:tav>
                                      </p:tavLst>
                                    </p:anim>
                                    <p:anim calcmode="lin" valueType="num">
                                      <p:cBhvr additive="base">
                                        <p:cTn id="144" dur="500" fill="hold"/>
                                        <p:tgtEl>
                                          <p:spTgt spid="14361"/>
                                        </p:tgtEl>
                                        <p:attrNameLst>
                                          <p:attrName>ppt_y</p:attrName>
                                        </p:attrNameLst>
                                      </p:cBhvr>
                                      <p:tavLst>
                                        <p:tav tm="0">
                                          <p:val>
                                            <p:strVal val="0-#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1" fill="hold" grpId="0" nodeType="clickEffect">
                                  <p:stCondLst>
                                    <p:cond delay="0"/>
                                  </p:stCondLst>
                                  <p:childTnLst>
                                    <p:set>
                                      <p:cBhvr>
                                        <p:cTn id="148" dur="1" fill="hold">
                                          <p:stCondLst>
                                            <p:cond delay="0"/>
                                          </p:stCondLst>
                                        </p:cTn>
                                        <p:tgtEl>
                                          <p:spTgt spid="14360"/>
                                        </p:tgtEl>
                                        <p:attrNameLst>
                                          <p:attrName>style.visibility</p:attrName>
                                        </p:attrNameLst>
                                      </p:cBhvr>
                                      <p:to>
                                        <p:strVal val="visible"/>
                                      </p:to>
                                    </p:set>
                                    <p:anim calcmode="lin" valueType="num">
                                      <p:cBhvr additive="base">
                                        <p:cTn id="149" dur="500" fill="hold"/>
                                        <p:tgtEl>
                                          <p:spTgt spid="14360"/>
                                        </p:tgtEl>
                                        <p:attrNameLst>
                                          <p:attrName>ppt_x</p:attrName>
                                        </p:attrNameLst>
                                      </p:cBhvr>
                                      <p:tavLst>
                                        <p:tav tm="0">
                                          <p:val>
                                            <p:strVal val="#ppt_x"/>
                                          </p:val>
                                        </p:tav>
                                        <p:tav tm="100000">
                                          <p:val>
                                            <p:strVal val="#ppt_x"/>
                                          </p:val>
                                        </p:tav>
                                      </p:tavLst>
                                    </p:anim>
                                    <p:anim calcmode="lin" valueType="num">
                                      <p:cBhvr additive="base">
                                        <p:cTn id="150" dur="500" fill="hold"/>
                                        <p:tgtEl>
                                          <p:spTgt spid="14360"/>
                                        </p:tgtEl>
                                        <p:attrNameLst>
                                          <p:attrName>ppt_y</p:attrName>
                                        </p:attrNameLst>
                                      </p:cBhvr>
                                      <p:tavLst>
                                        <p:tav tm="0">
                                          <p:val>
                                            <p:strVal val="0-#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1" fill="hold" grpId="0" nodeType="clickEffect">
                                  <p:stCondLst>
                                    <p:cond delay="0"/>
                                  </p:stCondLst>
                                  <p:childTnLst>
                                    <p:set>
                                      <p:cBhvr>
                                        <p:cTn id="154" dur="1" fill="hold">
                                          <p:stCondLst>
                                            <p:cond delay="0"/>
                                          </p:stCondLst>
                                        </p:cTn>
                                        <p:tgtEl>
                                          <p:spTgt spid="14358"/>
                                        </p:tgtEl>
                                        <p:attrNameLst>
                                          <p:attrName>style.visibility</p:attrName>
                                        </p:attrNameLst>
                                      </p:cBhvr>
                                      <p:to>
                                        <p:strVal val="visible"/>
                                      </p:to>
                                    </p:set>
                                    <p:anim calcmode="lin" valueType="num">
                                      <p:cBhvr additive="base">
                                        <p:cTn id="155" dur="500" fill="hold"/>
                                        <p:tgtEl>
                                          <p:spTgt spid="14358"/>
                                        </p:tgtEl>
                                        <p:attrNameLst>
                                          <p:attrName>ppt_x</p:attrName>
                                        </p:attrNameLst>
                                      </p:cBhvr>
                                      <p:tavLst>
                                        <p:tav tm="0">
                                          <p:val>
                                            <p:strVal val="#ppt_x"/>
                                          </p:val>
                                        </p:tav>
                                        <p:tav tm="100000">
                                          <p:val>
                                            <p:strVal val="#ppt_x"/>
                                          </p:val>
                                        </p:tav>
                                      </p:tavLst>
                                    </p:anim>
                                    <p:anim calcmode="lin" valueType="num">
                                      <p:cBhvr additive="base">
                                        <p:cTn id="156" dur="500" fill="hold"/>
                                        <p:tgtEl>
                                          <p:spTgt spid="14358"/>
                                        </p:tgtEl>
                                        <p:attrNameLst>
                                          <p:attrName>ppt_y</p:attrName>
                                        </p:attrNameLst>
                                      </p:cBhvr>
                                      <p:tavLst>
                                        <p:tav tm="0">
                                          <p:val>
                                            <p:strVal val="0-#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1" fill="hold" grpId="0" nodeType="clickEffect">
                                  <p:stCondLst>
                                    <p:cond delay="0"/>
                                  </p:stCondLst>
                                  <p:childTnLst>
                                    <p:set>
                                      <p:cBhvr>
                                        <p:cTn id="160" dur="1" fill="hold">
                                          <p:stCondLst>
                                            <p:cond delay="0"/>
                                          </p:stCondLst>
                                        </p:cTn>
                                        <p:tgtEl>
                                          <p:spTgt spid="14359"/>
                                        </p:tgtEl>
                                        <p:attrNameLst>
                                          <p:attrName>style.visibility</p:attrName>
                                        </p:attrNameLst>
                                      </p:cBhvr>
                                      <p:to>
                                        <p:strVal val="visible"/>
                                      </p:to>
                                    </p:set>
                                    <p:anim calcmode="lin" valueType="num">
                                      <p:cBhvr additive="base">
                                        <p:cTn id="161" dur="500" fill="hold"/>
                                        <p:tgtEl>
                                          <p:spTgt spid="14359"/>
                                        </p:tgtEl>
                                        <p:attrNameLst>
                                          <p:attrName>ppt_x</p:attrName>
                                        </p:attrNameLst>
                                      </p:cBhvr>
                                      <p:tavLst>
                                        <p:tav tm="0">
                                          <p:val>
                                            <p:strVal val="#ppt_x"/>
                                          </p:val>
                                        </p:tav>
                                        <p:tav tm="100000">
                                          <p:val>
                                            <p:strVal val="#ppt_x"/>
                                          </p:val>
                                        </p:tav>
                                      </p:tavLst>
                                    </p:anim>
                                    <p:anim calcmode="lin" valueType="num">
                                      <p:cBhvr additive="base">
                                        <p:cTn id="162" dur="500" fill="hold"/>
                                        <p:tgtEl>
                                          <p:spTgt spid="14359"/>
                                        </p:tgtEl>
                                        <p:attrNameLst>
                                          <p:attrName>ppt_y</p:attrName>
                                        </p:attrNameLst>
                                      </p:cBhvr>
                                      <p:tavLst>
                                        <p:tav tm="0">
                                          <p:val>
                                            <p:strVal val="0-#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14357"/>
                                        </p:tgtEl>
                                        <p:attrNameLst>
                                          <p:attrName>style.visibility</p:attrName>
                                        </p:attrNameLst>
                                      </p:cBhvr>
                                      <p:to>
                                        <p:strVal val="visible"/>
                                      </p:to>
                                    </p:set>
                                    <p:anim calcmode="lin" valueType="num">
                                      <p:cBhvr additive="base">
                                        <p:cTn id="167" dur="500" fill="hold"/>
                                        <p:tgtEl>
                                          <p:spTgt spid="14357"/>
                                        </p:tgtEl>
                                        <p:attrNameLst>
                                          <p:attrName>ppt_x</p:attrName>
                                        </p:attrNameLst>
                                      </p:cBhvr>
                                      <p:tavLst>
                                        <p:tav tm="0">
                                          <p:val>
                                            <p:strVal val="#ppt_x"/>
                                          </p:val>
                                        </p:tav>
                                        <p:tav tm="100000">
                                          <p:val>
                                            <p:strVal val="#ppt_x"/>
                                          </p:val>
                                        </p:tav>
                                      </p:tavLst>
                                    </p:anim>
                                    <p:anim calcmode="lin" valueType="num">
                                      <p:cBhvr additive="base">
                                        <p:cTn id="168" dur="500" fill="hold"/>
                                        <p:tgtEl>
                                          <p:spTgt spid="14357"/>
                                        </p:tgtEl>
                                        <p:attrNameLst>
                                          <p:attrName>ppt_y</p:attrName>
                                        </p:attrNameLst>
                                      </p:cBhvr>
                                      <p:tavLst>
                                        <p:tav tm="0">
                                          <p:val>
                                            <p:strVal val="0-#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18" presetClass="entr" presetSubtype="6" fill="hold" nodeType="clickEffect">
                                  <p:stCondLst>
                                    <p:cond delay="0"/>
                                  </p:stCondLst>
                                  <p:childTnLst>
                                    <p:set>
                                      <p:cBhvr>
                                        <p:cTn id="172" dur="1" fill="hold">
                                          <p:stCondLst>
                                            <p:cond delay="0"/>
                                          </p:stCondLst>
                                        </p:cTn>
                                        <p:tgtEl>
                                          <p:spTgt spid="14362"/>
                                        </p:tgtEl>
                                        <p:attrNameLst>
                                          <p:attrName>style.visibility</p:attrName>
                                        </p:attrNameLst>
                                      </p:cBhvr>
                                      <p:to>
                                        <p:strVal val="visible"/>
                                      </p:to>
                                    </p:set>
                                    <p:animEffect transition="in" filter="strips(downRight)">
                                      <p:cBhvr>
                                        <p:cTn id="173" dur="500"/>
                                        <p:tgtEl>
                                          <p:spTgt spid="14362"/>
                                        </p:tgtEl>
                                      </p:cBhvr>
                                    </p:animEffect>
                                  </p:childTnLst>
                                </p:cTn>
                              </p:par>
                            </p:childTnLst>
                          </p:cTn>
                        </p:par>
                      </p:childTnLst>
                    </p:cTn>
                  </p:par>
                  <p:par>
                    <p:cTn id="174" fill="hold">
                      <p:stCondLst>
                        <p:cond delay="indefinite"/>
                      </p:stCondLst>
                      <p:childTnLst>
                        <p:par>
                          <p:cTn id="175" fill="hold">
                            <p:stCondLst>
                              <p:cond delay="0"/>
                            </p:stCondLst>
                            <p:childTnLst>
                              <p:par>
                                <p:cTn id="176" presetID="2" presetClass="entr" presetSubtype="1" fill="hold" grpId="0" nodeType="clickEffect">
                                  <p:stCondLst>
                                    <p:cond delay="0"/>
                                  </p:stCondLst>
                                  <p:childTnLst>
                                    <p:set>
                                      <p:cBhvr>
                                        <p:cTn id="177" dur="1" fill="hold">
                                          <p:stCondLst>
                                            <p:cond delay="0"/>
                                          </p:stCondLst>
                                        </p:cTn>
                                        <p:tgtEl>
                                          <p:spTgt spid="14429"/>
                                        </p:tgtEl>
                                        <p:attrNameLst>
                                          <p:attrName>style.visibility</p:attrName>
                                        </p:attrNameLst>
                                      </p:cBhvr>
                                      <p:to>
                                        <p:strVal val="visible"/>
                                      </p:to>
                                    </p:set>
                                    <p:anim calcmode="lin" valueType="num">
                                      <p:cBhvr additive="base">
                                        <p:cTn id="178" dur="500" fill="hold"/>
                                        <p:tgtEl>
                                          <p:spTgt spid="14429"/>
                                        </p:tgtEl>
                                        <p:attrNameLst>
                                          <p:attrName>ppt_x</p:attrName>
                                        </p:attrNameLst>
                                      </p:cBhvr>
                                      <p:tavLst>
                                        <p:tav tm="0">
                                          <p:val>
                                            <p:strVal val="#ppt_x"/>
                                          </p:val>
                                        </p:tav>
                                        <p:tav tm="100000">
                                          <p:val>
                                            <p:strVal val="#ppt_x"/>
                                          </p:val>
                                        </p:tav>
                                      </p:tavLst>
                                    </p:anim>
                                    <p:anim calcmode="lin" valueType="num">
                                      <p:cBhvr additive="base">
                                        <p:cTn id="179" dur="500" fill="hold"/>
                                        <p:tgtEl>
                                          <p:spTgt spid="14429"/>
                                        </p:tgtEl>
                                        <p:attrNameLst>
                                          <p:attrName>ppt_y</p:attrName>
                                        </p:attrNameLst>
                                      </p:cBhvr>
                                      <p:tavLst>
                                        <p:tav tm="0">
                                          <p:val>
                                            <p:strVal val="0-#ppt_h/2"/>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17" presetClass="entr" presetSubtype="1" fill="hold" grpId="0" nodeType="clickEffect">
                                  <p:stCondLst>
                                    <p:cond delay="0"/>
                                  </p:stCondLst>
                                  <p:childTnLst>
                                    <p:set>
                                      <p:cBhvr>
                                        <p:cTn id="183" dur="1" fill="hold">
                                          <p:stCondLst>
                                            <p:cond delay="0"/>
                                          </p:stCondLst>
                                        </p:cTn>
                                        <p:tgtEl>
                                          <p:spTgt spid="14373"/>
                                        </p:tgtEl>
                                        <p:attrNameLst>
                                          <p:attrName>style.visibility</p:attrName>
                                        </p:attrNameLst>
                                      </p:cBhvr>
                                      <p:to>
                                        <p:strVal val="visible"/>
                                      </p:to>
                                    </p:set>
                                    <p:anim calcmode="lin" valueType="num">
                                      <p:cBhvr>
                                        <p:cTn id="184" dur="500" fill="hold"/>
                                        <p:tgtEl>
                                          <p:spTgt spid="14373"/>
                                        </p:tgtEl>
                                        <p:attrNameLst>
                                          <p:attrName>ppt_x</p:attrName>
                                        </p:attrNameLst>
                                      </p:cBhvr>
                                      <p:tavLst>
                                        <p:tav tm="0">
                                          <p:val>
                                            <p:strVal val="#ppt_x"/>
                                          </p:val>
                                        </p:tav>
                                        <p:tav tm="100000">
                                          <p:val>
                                            <p:strVal val="#ppt_x"/>
                                          </p:val>
                                        </p:tav>
                                      </p:tavLst>
                                    </p:anim>
                                    <p:anim calcmode="lin" valueType="num">
                                      <p:cBhvr>
                                        <p:cTn id="185" dur="500" fill="hold"/>
                                        <p:tgtEl>
                                          <p:spTgt spid="14373"/>
                                        </p:tgtEl>
                                        <p:attrNameLst>
                                          <p:attrName>ppt_y</p:attrName>
                                        </p:attrNameLst>
                                      </p:cBhvr>
                                      <p:tavLst>
                                        <p:tav tm="0">
                                          <p:val>
                                            <p:strVal val="#ppt_y-#ppt_h/2"/>
                                          </p:val>
                                        </p:tav>
                                        <p:tav tm="100000">
                                          <p:val>
                                            <p:strVal val="#ppt_y"/>
                                          </p:val>
                                        </p:tav>
                                      </p:tavLst>
                                    </p:anim>
                                    <p:anim calcmode="lin" valueType="num">
                                      <p:cBhvr>
                                        <p:cTn id="186" dur="500" fill="hold"/>
                                        <p:tgtEl>
                                          <p:spTgt spid="14373"/>
                                        </p:tgtEl>
                                        <p:attrNameLst>
                                          <p:attrName>ppt_w</p:attrName>
                                        </p:attrNameLst>
                                      </p:cBhvr>
                                      <p:tavLst>
                                        <p:tav tm="0">
                                          <p:val>
                                            <p:strVal val="#ppt_w"/>
                                          </p:val>
                                        </p:tav>
                                        <p:tav tm="100000">
                                          <p:val>
                                            <p:strVal val="#ppt_w"/>
                                          </p:val>
                                        </p:tav>
                                      </p:tavLst>
                                    </p:anim>
                                    <p:anim calcmode="lin" valueType="num">
                                      <p:cBhvr>
                                        <p:cTn id="187" dur="500" fill="hold"/>
                                        <p:tgtEl>
                                          <p:spTgt spid="14373"/>
                                        </p:tgtEl>
                                        <p:attrNameLst>
                                          <p:attrName>ppt_h</p:attrName>
                                        </p:attrNameLst>
                                      </p:cBhvr>
                                      <p:tavLst>
                                        <p:tav tm="0">
                                          <p:val>
                                            <p:fltVal val="0"/>
                                          </p:val>
                                        </p:tav>
                                        <p:tav tm="100000">
                                          <p:val>
                                            <p:strVal val="#ppt_h"/>
                                          </p:val>
                                        </p:tav>
                                      </p:tavLst>
                                    </p:anim>
                                  </p:childTnLst>
                                </p:cTn>
                              </p:par>
                            </p:childTnLst>
                          </p:cTn>
                        </p:par>
                      </p:childTnLst>
                    </p:cTn>
                  </p:par>
                  <p:par>
                    <p:cTn id="188" fill="hold">
                      <p:stCondLst>
                        <p:cond delay="indefinite"/>
                      </p:stCondLst>
                      <p:childTnLst>
                        <p:par>
                          <p:cTn id="189" fill="hold">
                            <p:stCondLst>
                              <p:cond delay="0"/>
                            </p:stCondLst>
                            <p:childTnLst>
                              <p:par>
                                <p:cTn id="190" presetID="17" presetClass="entr" presetSubtype="1" fill="hold" grpId="0" nodeType="clickEffect">
                                  <p:stCondLst>
                                    <p:cond delay="0"/>
                                  </p:stCondLst>
                                  <p:childTnLst>
                                    <p:set>
                                      <p:cBhvr>
                                        <p:cTn id="191" dur="1" fill="hold">
                                          <p:stCondLst>
                                            <p:cond delay="0"/>
                                          </p:stCondLst>
                                        </p:cTn>
                                        <p:tgtEl>
                                          <p:spTgt spid="14374"/>
                                        </p:tgtEl>
                                        <p:attrNameLst>
                                          <p:attrName>style.visibility</p:attrName>
                                        </p:attrNameLst>
                                      </p:cBhvr>
                                      <p:to>
                                        <p:strVal val="visible"/>
                                      </p:to>
                                    </p:set>
                                    <p:anim calcmode="lin" valueType="num">
                                      <p:cBhvr>
                                        <p:cTn id="192" dur="500" fill="hold"/>
                                        <p:tgtEl>
                                          <p:spTgt spid="14374"/>
                                        </p:tgtEl>
                                        <p:attrNameLst>
                                          <p:attrName>ppt_x</p:attrName>
                                        </p:attrNameLst>
                                      </p:cBhvr>
                                      <p:tavLst>
                                        <p:tav tm="0">
                                          <p:val>
                                            <p:strVal val="#ppt_x"/>
                                          </p:val>
                                        </p:tav>
                                        <p:tav tm="100000">
                                          <p:val>
                                            <p:strVal val="#ppt_x"/>
                                          </p:val>
                                        </p:tav>
                                      </p:tavLst>
                                    </p:anim>
                                    <p:anim calcmode="lin" valueType="num">
                                      <p:cBhvr>
                                        <p:cTn id="193" dur="500" fill="hold"/>
                                        <p:tgtEl>
                                          <p:spTgt spid="14374"/>
                                        </p:tgtEl>
                                        <p:attrNameLst>
                                          <p:attrName>ppt_y</p:attrName>
                                        </p:attrNameLst>
                                      </p:cBhvr>
                                      <p:tavLst>
                                        <p:tav tm="0">
                                          <p:val>
                                            <p:strVal val="#ppt_y-#ppt_h/2"/>
                                          </p:val>
                                        </p:tav>
                                        <p:tav tm="100000">
                                          <p:val>
                                            <p:strVal val="#ppt_y"/>
                                          </p:val>
                                        </p:tav>
                                      </p:tavLst>
                                    </p:anim>
                                    <p:anim calcmode="lin" valueType="num">
                                      <p:cBhvr>
                                        <p:cTn id="194" dur="500" fill="hold"/>
                                        <p:tgtEl>
                                          <p:spTgt spid="14374"/>
                                        </p:tgtEl>
                                        <p:attrNameLst>
                                          <p:attrName>ppt_w</p:attrName>
                                        </p:attrNameLst>
                                      </p:cBhvr>
                                      <p:tavLst>
                                        <p:tav tm="0">
                                          <p:val>
                                            <p:strVal val="#ppt_w"/>
                                          </p:val>
                                        </p:tav>
                                        <p:tav tm="100000">
                                          <p:val>
                                            <p:strVal val="#ppt_w"/>
                                          </p:val>
                                        </p:tav>
                                      </p:tavLst>
                                    </p:anim>
                                    <p:anim calcmode="lin" valueType="num">
                                      <p:cBhvr>
                                        <p:cTn id="195" dur="500" fill="hold"/>
                                        <p:tgtEl>
                                          <p:spTgt spid="14374"/>
                                        </p:tgtEl>
                                        <p:attrNameLst>
                                          <p:attrName>ppt_h</p:attrName>
                                        </p:attrNameLst>
                                      </p:cBhvr>
                                      <p:tavLst>
                                        <p:tav tm="0">
                                          <p:val>
                                            <p:fltVal val="0"/>
                                          </p:val>
                                        </p:tav>
                                        <p:tav tm="100000">
                                          <p:val>
                                            <p:strVal val="#ppt_h"/>
                                          </p:val>
                                        </p:tav>
                                      </p:tavLst>
                                    </p:anim>
                                  </p:childTnLst>
                                </p:cTn>
                              </p:par>
                            </p:childTnLst>
                          </p:cTn>
                        </p:par>
                      </p:childTnLst>
                    </p:cTn>
                  </p:par>
                  <p:par>
                    <p:cTn id="196" fill="hold">
                      <p:stCondLst>
                        <p:cond delay="indefinite"/>
                      </p:stCondLst>
                      <p:childTnLst>
                        <p:par>
                          <p:cTn id="197" fill="hold">
                            <p:stCondLst>
                              <p:cond delay="0"/>
                            </p:stCondLst>
                            <p:childTnLst>
                              <p:par>
                                <p:cTn id="198" presetID="17" presetClass="entr" presetSubtype="1" fill="hold" grpId="0" nodeType="clickEffect">
                                  <p:stCondLst>
                                    <p:cond delay="0"/>
                                  </p:stCondLst>
                                  <p:childTnLst>
                                    <p:set>
                                      <p:cBhvr>
                                        <p:cTn id="199" dur="1" fill="hold">
                                          <p:stCondLst>
                                            <p:cond delay="0"/>
                                          </p:stCondLst>
                                        </p:cTn>
                                        <p:tgtEl>
                                          <p:spTgt spid="14378"/>
                                        </p:tgtEl>
                                        <p:attrNameLst>
                                          <p:attrName>style.visibility</p:attrName>
                                        </p:attrNameLst>
                                      </p:cBhvr>
                                      <p:to>
                                        <p:strVal val="visible"/>
                                      </p:to>
                                    </p:set>
                                    <p:anim calcmode="lin" valueType="num">
                                      <p:cBhvr>
                                        <p:cTn id="200" dur="500" fill="hold"/>
                                        <p:tgtEl>
                                          <p:spTgt spid="14378"/>
                                        </p:tgtEl>
                                        <p:attrNameLst>
                                          <p:attrName>ppt_x</p:attrName>
                                        </p:attrNameLst>
                                      </p:cBhvr>
                                      <p:tavLst>
                                        <p:tav tm="0">
                                          <p:val>
                                            <p:strVal val="#ppt_x"/>
                                          </p:val>
                                        </p:tav>
                                        <p:tav tm="100000">
                                          <p:val>
                                            <p:strVal val="#ppt_x"/>
                                          </p:val>
                                        </p:tav>
                                      </p:tavLst>
                                    </p:anim>
                                    <p:anim calcmode="lin" valueType="num">
                                      <p:cBhvr>
                                        <p:cTn id="201" dur="500" fill="hold"/>
                                        <p:tgtEl>
                                          <p:spTgt spid="14378"/>
                                        </p:tgtEl>
                                        <p:attrNameLst>
                                          <p:attrName>ppt_y</p:attrName>
                                        </p:attrNameLst>
                                      </p:cBhvr>
                                      <p:tavLst>
                                        <p:tav tm="0">
                                          <p:val>
                                            <p:strVal val="#ppt_y-#ppt_h/2"/>
                                          </p:val>
                                        </p:tav>
                                        <p:tav tm="100000">
                                          <p:val>
                                            <p:strVal val="#ppt_y"/>
                                          </p:val>
                                        </p:tav>
                                      </p:tavLst>
                                    </p:anim>
                                    <p:anim calcmode="lin" valueType="num">
                                      <p:cBhvr>
                                        <p:cTn id="202" dur="500" fill="hold"/>
                                        <p:tgtEl>
                                          <p:spTgt spid="14378"/>
                                        </p:tgtEl>
                                        <p:attrNameLst>
                                          <p:attrName>ppt_w</p:attrName>
                                        </p:attrNameLst>
                                      </p:cBhvr>
                                      <p:tavLst>
                                        <p:tav tm="0">
                                          <p:val>
                                            <p:strVal val="#ppt_w"/>
                                          </p:val>
                                        </p:tav>
                                        <p:tav tm="100000">
                                          <p:val>
                                            <p:strVal val="#ppt_w"/>
                                          </p:val>
                                        </p:tav>
                                      </p:tavLst>
                                    </p:anim>
                                    <p:anim calcmode="lin" valueType="num">
                                      <p:cBhvr>
                                        <p:cTn id="203" dur="500" fill="hold"/>
                                        <p:tgtEl>
                                          <p:spTgt spid="14378"/>
                                        </p:tgtEl>
                                        <p:attrNameLst>
                                          <p:attrName>ppt_h</p:attrName>
                                        </p:attrNameLst>
                                      </p:cBhvr>
                                      <p:tavLst>
                                        <p:tav tm="0">
                                          <p:val>
                                            <p:fltVal val="0"/>
                                          </p:val>
                                        </p:tav>
                                        <p:tav tm="100000">
                                          <p:val>
                                            <p:strVal val="#ppt_h"/>
                                          </p:val>
                                        </p:tav>
                                      </p:tavLst>
                                    </p:anim>
                                  </p:childTnLst>
                                </p:cTn>
                              </p:par>
                            </p:childTnLst>
                          </p:cTn>
                        </p:par>
                      </p:childTnLst>
                    </p:cTn>
                  </p:par>
                  <p:par>
                    <p:cTn id="204" fill="hold">
                      <p:stCondLst>
                        <p:cond delay="indefinite"/>
                      </p:stCondLst>
                      <p:childTnLst>
                        <p:par>
                          <p:cTn id="205" fill="hold">
                            <p:stCondLst>
                              <p:cond delay="0"/>
                            </p:stCondLst>
                            <p:childTnLst>
                              <p:par>
                                <p:cTn id="206" presetID="17" presetClass="entr" presetSubtype="8" fill="hold" grpId="0" nodeType="clickEffect">
                                  <p:stCondLst>
                                    <p:cond delay="0"/>
                                  </p:stCondLst>
                                  <p:childTnLst>
                                    <p:set>
                                      <p:cBhvr>
                                        <p:cTn id="207" dur="1" fill="hold">
                                          <p:stCondLst>
                                            <p:cond delay="0"/>
                                          </p:stCondLst>
                                        </p:cTn>
                                        <p:tgtEl>
                                          <p:spTgt spid="14375"/>
                                        </p:tgtEl>
                                        <p:attrNameLst>
                                          <p:attrName>style.visibility</p:attrName>
                                        </p:attrNameLst>
                                      </p:cBhvr>
                                      <p:to>
                                        <p:strVal val="visible"/>
                                      </p:to>
                                    </p:set>
                                    <p:anim calcmode="lin" valueType="num">
                                      <p:cBhvr>
                                        <p:cTn id="208" dur="500" fill="hold"/>
                                        <p:tgtEl>
                                          <p:spTgt spid="14375"/>
                                        </p:tgtEl>
                                        <p:attrNameLst>
                                          <p:attrName>ppt_x</p:attrName>
                                        </p:attrNameLst>
                                      </p:cBhvr>
                                      <p:tavLst>
                                        <p:tav tm="0">
                                          <p:val>
                                            <p:strVal val="#ppt_x-#ppt_w/2"/>
                                          </p:val>
                                        </p:tav>
                                        <p:tav tm="100000">
                                          <p:val>
                                            <p:strVal val="#ppt_x"/>
                                          </p:val>
                                        </p:tav>
                                      </p:tavLst>
                                    </p:anim>
                                    <p:anim calcmode="lin" valueType="num">
                                      <p:cBhvr>
                                        <p:cTn id="209" dur="500" fill="hold"/>
                                        <p:tgtEl>
                                          <p:spTgt spid="14375"/>
                                        </p:tgtEl>
                                        <p:attrNameLst>
                                          <p:attrName>ppt_y</p:attrName>
                                        </p:attrNameLst>
                                      </p:cBhvr>
                                      <p:tavLst>
                                        <p:tav tm="0">
                                          <p:val>
                                            <p:strVal val="#ppt_y"/>
                                          </p:val>
                                        </p:tav>
                                        <p:tav tm="100000">
                                          <p:val>
                                            <p:strVal val="#ppt_y"/>
                                          </p:val>
                                        </p:tav>
                                      </p:tavLst>
                                    </p:anim>
                                    <p:anim calcmode="lin" valueType="num">
                                      <p:cBhvr>
                                        <p:cTn id="210" dur="500" fill="hold"/>
                                        <p:tgtEl>
                                          <p:spTgt spid="14375"/>
                                        </p:tgtEl>
                                        <p:attrNameLst>
                                          <p:attrName>ppt_w</p:attrName>
                                        </p:attrNameLst>
                                      </p:cBhvr>
                                      <p:tavLst>
                                        <p:tav tm="0">
                                          <p:val>
                                            <p:fltVal val="0"/>
                                          </p:val>
                                        </p:tav>
                                        <p:tav tm="100000">
                                          <p:val>
                                            <p:strVal val="#ppt_w"/>
                                          </p:val>
                                        </p:tav>
                                      </p:tavLst>
                                    </p:anim>
                                    <p:anim calcmode="lin" valueType="num">
                                      <p:cBhvr>
                                        <p:cTn id="211" dur="500" fill="hold"/>
                                        <p:tgtEl>
                                          <p:spTgt spid="14375"/>
                                        </p:tgtEl>
                                        <p:attrNameLst>
                                          <p:attrName>ppt_h</p:attrName>
                                        </p:attrNameLst>
                                      </p:cBhvr>
                                      <p:tavLst>
                                        <p:tav tm="0">
                                          <p:val>
                                            <p:strVal val="#ppt_h"/>
                                          </p:val>
                                        </p:tav>
                                        <p:tav tm="100000">
                                          <p:val>
                                            <p:strVal val="#ppt_h"/>
                                          </p:val>
                                        </p:tav>
                                      </p:tavLst>
                                    </p:anim>
                                  </p:childTnLst>
                                </p:cTn>
                              </p:par>
                            </p:childTnLst>
                          </p:cTn>
                        </p:par>
                      </p:childTnLst>
                    </p:cTn>
                  </p:par>
                  <p:par>
                    <p:cTn id="212" fill="hold">
                      <p:stCondLst>
                        <p:cond delay="indefinite"/>
                      </p:stCondLst>
                      <p:childTnLst>
                        <p:par>
                          <p:cTn id="213" fill="hold">
                            <p:stCondLst>
                              <p:cond delay="0"/>
                            </p:stCondLst>
                            <p:childTnLst>
                              <p:par>
                                <p:cTn id="214" presetID="17" presetClass="entr" presetSubtype="8" fill="hold" grpId="0" nodeType="clickEffect">
                                  <p:stCondLst>
                                    <p:cond delay="0"/>
                                  </p:stCondLst>
                                  <p:childTnLst>
                                    <p:set>
                                      <p:cBhvr>
                                        <p:cTn id="215" dur="1" fill="hold">
                                          <p:stCondLst>
                                            <p:cond delay="0"/>
                                          </p:stCondLst>
                                        </p:cTn>
                                        <p:tgtEl>
                                          <p:spTgt spid="14376"/>
                                        </p:tgtEl>
                                        <p:attrNameLst>
                                          <p:attrName>style.visibility</p:attrName>
                                        </p:attrNameLst>
                                      </p:cBhvr>
                                      <p:to>
                                        <p:strVal val="visible"/>
                                      </p:to>
                                    </p:set>
                                    <p:anim calcmode="lin" valueType="num">
                                      <p:cBhvr>
                                        <p:cTn id="216" dur="500" fill="hold"/>
                                        <p:tgtEl>
                                          <p:spTgt spid="14376"/>
                                        </p:tgtEl>
                                        <p:attrNameLst>
                                          <p:attrName>ppt_x</p:attrName>
                                        </p:attrNameLst>
                                      </p:cBhvr>
                                      <p:tavLst>
                                        <p:tav tm="0">
                                          <p:val>
                                            <p:strVal val="#ppt_x-#ppt_w/2"/>
                                          </p:val>
                                        </p:tav>
                                        <p:tav tm="100000">
                                          <p:val>
                                            <p:strVal val="#ppt_x"/>
                                          </p:val>
                                        </p:tav>
                                      </p:tavLst>
                                    </p:anim>
                                    <p:anim calcmode="lin" valueType="num">
                                      <p:cBhvr>
                                        <p:cTn id="217" dur="500" fill="hold"/>
                                        <p:tgtEl>
                                          <p:spTgt spid="14376"/>
                                        </p:tgtEl>
                                        <p:attrNameLst>
                                          <p:attrName>ppt_y</p:attrName>
                                        </p:attrNameLst>
                                      </p:cBhvr>
                                      <p:tavLst>
                                        <p:tav tm="0">
                                          <p:val>
                                            <p:strVal val="#ppt_y"/>
                                          </p:val>
                                        </p:tav>
                                        <p:tav tm="100000">
                                          <p:val>
                                            <p:strVal val="#ppt_y"/>
                                          </p:val>
                                        </p:tav>
                                      </p:tavLst>
                                    </p:anim>
                                    <p:anim calcmode="lin" valueType="num">
                                      <p:cBhvr>
                                        <p:cTn id="218" dur="500" fill="hold"/>
                                        <p:tgtEl>
                                          <p:spTgt spid="14376"/>
                                        </p:tgtEl>
                                        <p:attrNameLst>
                                          <p:attrName>ppt_w</p:attrName>
                                        </p:attrNameLst>
                                      </p:cBhvr>
                                      <p:tavLst>
                                        <p:tav tm="0">
                                          <p:val>
                                            <p:fltVal val="0"/>
                                          </p:val>
                                        </p:tav>
                                        <p:tav tm="100000">
                                          <p:val>
                                            <p:strVal val="#ppt_w"/>
                                          </p:val>
                                        </p:tav>
                                      </p:tavLst>
                                    </p:anim>
                                    <p:anim calcmode="lin" valueType="num">
                                      <p:cBhvr>
                                        <p:cTn id="219" dur="500" fill="hold"/>
                                        <p:tgtEl>
                                          <p:spTgt spid="14376"/>
                                        </p:tgtEl>
                                        <p:attrNameLst>
                                          <p:attrName>ppt_h</p:attrName>
                                        </p:attrNameLst>
                                      </p:cBhvr>
                                      <p:tavLst>
                                        <p:tav tm="0">
                                          <p:val>
                                            <p:strVal val="#ppt_h"/>
                                          </p:val>
                                        </p:tav>
                                        <p:tav tm="100000">
                                          <p:val>
                                            <p:strVal val="#ppt_h"/>
                                          </p:val>
                                        </p:tav>
                                      </p:tavLst>
                                    </p:anim>
                                  </p:childTnLst>
                                </p:cTn>
                              </p:par>
                            </p:childTnLst>
                          </p:cTn>
                        </p:par>
                      </p:childTnLst>
                    </p:cTn>
                  </p:par>
                  <p:par>
                    <p:cTn id="220" fill="hold">
                      <p:stCondLst>
                        <p:cond delay="indefinite"/>
                      </p:stCondLst>
                      <p:childTnLst>
                        <p:par>
                          <p:cTn id="221" fill="hold">
                            <p:stCondLst>
                              <p:cond delay="0"/>
                            </p:stCondLst>
                            <p:childTnLst>
                              <p:par>
                                <p:cTn id="222" presetID="17" presetClass="entr" presetSubtype="8" fill="hold" grpId="0" nodeType="clickEffect">
                                  <p:stCondLst>
                                    <p:cond delay="0"/>
                                  </p:stCondLst>
                                  <p:childTnLst>
                                    <p:set>
                                      <p:cBhvr>
                                        <p:cTn id="223" dur="1" fill="hold">
                                          <p:stCondLst>
                                            <p:cond delay="0"/>
                                          </p:stCondLst>
                                        </p:cTn>
                                        <p:tgtEl>
                                          <p:spTgt spid="14377"/>
                                        </p:tgtEl>
                                        <p:attrNameLst>
                                          <p:attrName>style.visibility</p:attrName>
                                        </p:attrNameLst>
                                      </p:cBhvr>
                                      <p:to>
                                        <p:strVal val="visible"/>
                                      </p:to>
                                    </p:set>
                                    <p:anim calcmode="lin" valueType="num">
                                      <p:cBhvr>
                                        <p:cTn id="224" dur="500" fill="hold"/>
                                        <p:tgtEl>
                                          <p:spTgt spid="14377"/>
                                        </p:tgtEl>
                                        <p:attrNameLst>
                                          <p:attrName>ppt_x</p:attrName>
                                        </p:attrNameLst>
                                      </p:cBhvr>
                                      <p:tavLst>
                                        <p:tav tm="0">
                                          <p:val>
                                            <p:strVal val="#ppt_x-#ppt_w/2"/>
                                          </p:val>
                                        </p:tav>
                                        <p:tav tm="100000">
                                          <p:val>
                                            <p:strVal val="#ppt_x"/>
                                          </p:val>
                                        </p:tav>
                                      </p:tavLst>
                                    </p:anim>
                                    <p:anim calcmode="lin" valueType="num">
                                      <p:cBhvr>
                                        <p:cTn id="225" dur="500" fill="hold"/>
                                        <p:tgtEl>
                                          <p:spTgt spid="14377"/>
                                        </p:tgtEl>
                                        <p:attrNameLst>
                                          <p:attrName>ppt_y</p:attrName>
                                        </p:attrNameLst>
                                      </p:cBhvr>
                                      <p:tavLst>
                                        <p:tav tm="0">
                                          <p:val>
                                            <p:strVal val="#ppt_y"/>
                                          </p:val>
                                        </p:tav>
                                        <p:tav tm="100000">
                                          <p:val>
                                            <p:strVal val="#ppt_y"/>
                                          </p:val>
                                        </p:tav>
                                      </p:tavLst>
                                    </p:anim>
                                    <p:anim calcmode="lin" valueType="num">
                                      <p:cBhvr>
                                        <p:cTn id="226" dur="500" fill="hold"/>
                                        <p:tgtEl>
                                          <p:spTgt spid="14377"/>
                                        </p:tgtEl>
                                        <p:attrNameLst>
                                          <p:attrName>ppt_w</p:attrName>
                                        </p:attrNameLst>
                                      </p:cBhvr>
                                      <p:tavLst>
                                        <p:tav tm="0">
                                          <p:val>
                                            <p:fltVal val="0"/>
                                          </p:val>
                                        </p:tav>
                                        <p:tav tm="100000">
                                          <p:val>
                                            <p:strVal val="#ppt_w"/>
                                          </p:val>
                                        </p:tav>
                                      </p:tavLst>
                                    </p:anim>
                                    <p:anim calcmode="lin" valueType="num">
                                      <p:cBhvr>
                                        <p:cTn id="227" dur="500" fill="hold"/>
                                        <p:tgtEl>
                                          <p:spTgt spid="14377"/>
                                        </p:tgtEl>
                                        <p:attrNameLst>
                                          <p:attrName>ppt_h</p:attrName>
                                        </p:attrNameLst>
                                      </p:cBhvr>
                                      <p:tavLst>
                                        <p:tav tm="0">
                                          <p:val>
                                            <p:strVal val="#ppt_h"/>
                                          </p:val>
                                        </p:tav>
                                        <p:tav tm="100000">
                                          <p:val>
                                            <p:strVal val="#ppt_h"/>
                                          </p:val>
                                        </p:tav>
                                      </p:tavLst>
                                    </p:anim>
                                  </p:childTnLst>
                                </p:cTn>
                              </p:par>
                            </p:childTnLst>
                          </p:cTn>
                        </p:par>
                      </p:childTnLst>
                    </p:cTn>
                  </p:par>
                  <p:par>
                    <p:cTn id="228" fill="hold">
                      <p:stCondLst>
                        <p:cond delay="indefinite"/>
                      </p:stCondLst>
                      <p:childTnLst>
                        <p:par>
                          <p:cTn id="229" fill="hold">
                            <p:stCondLst>
                              <p:cond delay="0"/>
                            </p:stCondLst>
                            <p:childTnLst>
                              <p:par>
                                <p:cTn id="230" presetID="23" presetClass="entr" presetSubtype="16" fill="hold" nodeType="clickEffect">
                                  <p:stCondLst>
                                    <p:cond delay="0"/>
                                  </p:stCondLst>
                                  <p:childTnLst>
                                    <p:set>
                                      <p:cBhvr>
                                        <p:cTn id="231" dur="1" fill="hold">
                                          <p:stCondLst>
                                            <p:cond delay="0"/>
                                          </p:stCondLst>
                                        </p:cTn>
                                        <p:tgtEl>
                                          <p:spTgt spid="14455"/>
                                        </p:tgtEl>
                                        <p:attrNameLst>
                                          <p:attrName>style.visibility</p:attrName>
                                        </p:attrNameLst>
                                      </p:cBhvr>
                                      <p:to>
                                        <p:strVal val="visible"/>
                                      </p:to>
                                    </p:set>
                                    <p:anim calcmode="lin" valueType="num">
                                      <p:cBhvr>
                                        <p:cTn id="232" dur="500" fill="hold"/>
                                        <p:tgtEl>
                                          <p:spTgt spid="14455"/>
                                        </p:tgtEl>
                                        <p:attrNameLst>
                                          <p:attrName>ppt_w</p:attrName>
                                        </p:attrNameLst>
                                      </p:cBhvr>
                                      <p:tavLst>
                                        <p:tav tm="0">
                                          <p:val>
                                            <p:fltVal val="0"/>
                                          </p:val>
                                        </p:tav>
                                        <p:tav tm="100000">
                                          <p:val>
                                            <p:strVal val="#ppt_w"/>
                                          </p:val>
                                        </p:tav>
                                      </p:tavLst>
                                    </p:anim>
                                    <p:anim calcmode="lin" valueType="num">
                                      <p:cBhvr>
                                        <p:cTn id="233" dur="500" fill="hold"/>
                                        <p:tgtEl>
                                          <p:spTgt spid="14455"/>
                                        </p:tgtEl>
                                        <p:attrNameLst>
                                          <p:attrName>ppt_h</p:attrName>
                                        </p:attrNameLst>
                                      </p:cBhvr>
                                      <p:tavLst>
                                        <p:tav tm="0">
                                          <p:val>
                                            <p:fltVal val="0"/>
                                          </p:val>
                                        </p:tav>
                                        <p:tav tm="100000">
                                          <p:val>
                                            <p:strVal val="#ppt_h"/>
                                          </p:val>
                                        </p:tav>
                                      </p:tavLst>
                                    </p:anim>
                                  </p:childTnLst>
                                </p:cTn>
                              </p:par>
                            </p:childTnLst>
                          </p:cTn>
                        </p:par>
                      </p:childTnLst>
                    </p:cTn>
                  </p:par>
                  <p:par>
                    <p:cTn id="234" fill="hold">
                      <p:stCondLst>
                        <p:cond delay="indefinite"/>
                      </p:stCondLst>
                      <p:childTnLst>
                        <p:par>
                          <p:cTn id="235" fill="hold">
                            <p:stCondLst>
                              <p:cond delay="0"/>
                            </p:stCondLst>
                            <p:childTnLst>
                              <p:par>
                                <p:cTn id="236" presetID="17" presetClass="entr" presetSubtype="1" fill="hold" grpId="0" nodeType="clickEffect">
                                  <p:stCondLst>
                                    <p:cond delay="0"/>
                                  </p:stCondLst>
                                  <p:childTnLst>
                                    <p:set>
                                      <p:cBhvr>
                                        <p:cTn id="237" dur="1" fill="hold">
                                          <p:stCondLst>
                                            <p:cond delay="0"/>
                                          </p:stCondLst>
                                        </p:cTn>
                                        <p:tgtEl>
                                          <p:spTgt spid="14379"/>
                                        </p:tgtEl>
                                        <p:attrNameLst>
                                          <p:attrName>style.visibility</p:attrName>
                                        </p:attrNameLst>
                                      </p:cBhvr>
                                      <p:to>
                                        <p:strVal val="visible"/>
                                      </p:to>
                                    </p:set>
                                    <p:anim calcmode="lin" valueType="num">
                                      <p:cBhvr>
                                        <p:cTn id="238" dur="500" fill="hold"/>
                                        <p:tgtEl>
                                          <p:spTgt spid="14379"/>
                                        </p:tgtEl>
                                        <p:attrNameLst>
                                          <p:attrName>ppt_x</p:attrName>
                                        </p:attrNameLst>
                                      </p:cBhvr>
                                      <p:tavLst>
                                        <p:tav tm="0">
                                          <p:val>
                                            <p:strVal val="#ppt_x"/>
                                          </p:val>
                                        </p:tav>
                                        <p:tav tm="100000">
                                          <p:val>
                                            <p:strVal val="#ppt_x"/>
                                          </p:val>
                                        </p:tav>
                                      </p:tavLst>
                                    </p:anim>
                                    <p:anim calcmode="lin" valueType="num">
                                      <p:cBhvr>
                                        <p:cTn id="239" dur="500" fill="hold"/>
                                        <p:tgtEl>
                                          <p:spTgt spid="14379"/>
                                        </p:tgtEl>
                                        <p:attrNameLst>
                                          <p:attrName>ppt_y</p:attrName>
                                        </p:attrNameLst>
                                      </p:cBhvr>
                                      <p:tavLst>
                                        <p:tav tm="0">
                                          <p:val>
                                            <p:strVal val="#ppt_y-#ppt_h/2"/>
                                          </p:val>
                                        </p:tav>
                                        <p:tav tm="100000">
                                          <p:val>
                                            <p:strVal val="#ppt_y"/>
                                          </p:val>
                                        </p:tav>
                                      </p:tavLst>
                                    </p:anim>
                                    <p:anim calcmode="lin" valueType="num">
                                      <p:cBhvr>
                                        <p:cTn id="240" dur="500" fill="hold"/>
                                        <p:tgtEl>
                                          <p:spTgt spid="14379"/>
                                        </p:tgtEl>
                                        <p:attrNameLst>
                                          <p:attrName>ppt_w</p:attrName>
                                        </p:attrNameLst>
                                      </p:cBhvr>
                                      <p:tavLst>
                                        <p:tav tm="0">
                                          <p:val>
                                            <p:strVal val="#ppt_w"/>
                                          </p:val>
                                        </p:tav>
                                        <p:tav tm="100000">
                                          <p:val>
                                            <p:strVal val="#ppt_w"/>
                                          </p:val>
                                        </p:tav>
                                      </p:tavLst>
                                    </p:anim>
                                    <p:anim calcmode="lin" valueType="num">
                                      <p:cBhvr>
                                        <p:cTn id="241" dur="500" fill="hold"/>
                                        <p:tgtEl>
                                          <p:spTgt spid="14379"/>
                                        </p:tgtEl>
                                        <p:attrNameLst>
                                          <p:attrName>ppt_h</p:attrName>
                                        </p:attrNameLst>
                                      </p:cBhvr>
                                      <p:tavLst>
                                        <p:tav tm="0">
                                          <p:val>
                                            <p:fltVal val="0"/>
                                          </p:val>
                                        </p:tav>
                                        <p:tav tm="100000">
                                          <p:val>
                                            <p:strVal val="#ppt_h"/>
                                          </p:val>
                                        </p:tav>
                                      </p:tavLst>
                                    </p:anim>
                                  </p:childTnLst>
                                </p:cTn>
                              </p:par>
                            </p:childTnLst>
                          </p:cTn>
                        </p:par>
                      </p:childTnLst>
                    </p:cTn>
                  </p:par>
                  <p:par>
                    <p:cTn id="242" fill="hold">
                      <p:stCondLst>
                        <p:cond delay="indefinite"/>
                      </p:stCondLst>
                      <p:childTnLst>
                        <p:par>
                          <p:cTn id="243" fill="hold">
                            <p:stCondLst>
                              <p:cond delay="0"/>
                            </p:stCondLst>
                            <p:childTnLst>
                              <p:par>
                                <p:cTn id="244" presetID="17" presetClass="entr" presetSubtype="8" fill="hold" grpId="0" nodeType="clickEffect">
                                  <p:stCondLst>
                                    <p:cond delay="0"/>
                                  </p:stCondLst>
                                  <p:childTnLst>
                                    <p:set>
                                      <p:cBhvr>
                                        <p:cTn id="245" dur="1" fill="hold">
                                          <p:stCondLst>
                                            <p:cond delay="0"/>
                                          </p:stCondLst>
                                        </p:cTn>
                                        <p:tgtEl>
                                          <p:spTgt spid="14380"/>
                                        </p:tgtEl>
                                        <p:attrNameLst>
                                          <p:attrName>style.visibility</p:attrName>
                                        </p:attrNameLst>
                                      </p:cBhvr>
                                      <p:to>
                                        <p:strVal val="visible"/>
                                      </p:to>
                                    </p:set>
                                    <p:anim calcmode="lin" valueType="num">
                                      <p:cBhvr>
                                        <p:cTn id="246" dur="500" fill="hold"/>
                                        <p:tgtEl>
                                          <p:spTgt spid="14380"/>
                                        </p:tgtEl>
                                        <p:attrNameLst>
                                          <p:attrName>ppt_x</p:attrName>
                                        </p:attrNameLst>
                                      </p:cBhvr>
                                      <p:tavLst>
                                        <p:tav tm="0">
                                          <p:val>
                                            <p:strVal val="#ppt_x-#ppt_w/2"/>
                                          </p:val>
                                        </p:tav>
                                        <p:tav tm="100000">
                                          <p:val>
                                            <p:strVal val="#ppt_x"/>
                                          </p:val>
                                        </p:tav>
                                      </p:tavLst>
                                    </p:anim>
                                    <p:anim calcmode="lin" valueType="num">
                                      <p:cBhvr>
                                        <p:cTn id="247" dur="500" fill="hold"/>
                                        <p:tgtEl>
                                          <p:spTgt spid="14380"/>
                                        </p:tgtEl>
                                        <p:attrNameLst>
                                          <p:attrName>ppt_y</p:attrName>
                                        </p:attrNameLst>
                                      </p:cBhvr>
                                      <p:tavLst>
                                        <p:tav tm="0">
                                          <p:val>
                                            <p:strVal val="#ppt_y"/>
                                          </p:val>
                                        </p:tav>
                                        <p:tav tm="100000">
                                          <p:val>
                                            <p:strVal val="#ppt_y"/>
                                          </p:val>
                                        </p:tav>
                                      </p:tavLst>
                                    </p:anim>
                                    <p:anim calcmode="lin" valueType="num">
                                      <p:cBhvr>
                                        <p:cTn id="248" dur="500" fill="hold"/>
                                        <p:tgtEl>
                                          <p:spTgt spid="14380"/>
                                        </p:tgtEl>
                                        <p:attrNameLst>
                                          <p:attrName>ppt_w</p:attrName>
                                        </p:attrNameLst>
                                      </p:cBhvr>
                                      <p:tavLst>
                                        <p:tav tm="0">
                                          <p:val>
                                            <p:fltVal val="0"/>
                                          </p:val>
                                        </p:tav>
                                        <p:tav tm="100000">
                                          <p:val>
                                            <p:strVal val="#ppt_w"/>
                                          </p:val>
                                        </p:tav>
                                      </p:tavLst>
                                    </p:anim>
                                    <p:anim calcmode="lin" valueType="num">
                                      <p:cBhvr>
                                        <p:cTn id="249" dur="500" fill="hold"/>
                                        <p:tgtEl>
                                          <p:spTgt spid="14380"/>
                                        </p:tgtEl>
                                        <p:attrNameLst>
                                          <p:attrName>ppt_h</p:attrName>
                                        </p:attrNameLst>
                                      </p:cBhvr>
                                      <p:tavLst>
                                        <p:tav tm="0">
                                          <p:val>
                                            <p:strVal val="#ppt_h"/>
                                          </p:val>
                                        </p:tav>
                                        <p:tav tm="100000">
                                          <p:val>
                                            <p:strVal val="#ppt_h"/>
                                          </p:val>
                                        </p:tav>
                                      </p:tavLst>
                                    </p:anim>
                                  </p:childTnLst>
                                </p:cTn>
                              </p:par>
                            </p:childTnLst>
                          </p:cTn>
                        </p:par>
                      </p:childTnLst>
                    </p:cTn>
                  </p:par>
                  <p:par>
                    <p:cTn id="250" fill="hold">
                      <p:stCondLst>
                        <p:cond delay="indefinite"/>
                      </p:stCondLst>
                      <p:childTnLst>
                        <p:par>
                          <p:cTn id="251" fill="hold">
                            <p:stCondLst>
                              <p:cond delay="0"/>
                            </p:stCondLst>
                            <p:childTnLst>
                              <p:par>
                                <p:cTn id="252" presetID="17" presetClass="entr" presetSubtype="4" fill="hold" grpId="0" nodeType="clickEffect">
                                  <p:stCondLst>
                                    <p:cond delay="0"/>
                                  </p:stCondLst>
                                  <p:childTnLst>
                                    <p:set>
                                      <p:cBhvr>
                                        <p:cTn id="253" dur="1" fill="hold">
                                          <p:stCondLst>
                                            <p:cond delay="0"/>
                                          </p:stCondLst>
                                        </p:cTn>
                                        <p:tgtEl>
                                          <p:spTgt spid="14382"/>
                                        </p:tgtEl>
                                        <p:attrNameLst>
                                          <p:attrName>style.visibility</p:attrName>
                                        </p:attrNameLst>
                                      </p:cBhvr>
                                      <p:to>
                                        <p:strVal val="visible"/>
                                      </p:to>
                                    </p:set>
                                    <p:anim calcmode="lin" valueType="num">
                                      <p:cBhvr>
                                        <p:cTn id="254" dur="500" fill="hold"/>
                                        <p:tgtEl>
                                          <p:spTgt spid="14382"/>
                                        </p:tgtEl>
                                        <p:attrNameLst>
                                          <p:attrName>ppt_x</p:attrName>
                                        </p:attrNameLst>
                                      </p:cBhvr>
                                      <p:tavLst>
                                        <p:tav tm="0">
                                          <p:val>
                                            <p:strVal val="#ppt_x"/>
                                          </p:val>
                                        </p:tav>
                                        <p:tav tm="100000">
                                          <p:val>
                                            <p:strVal val="#ppt_x"/>
                                          </p:val>
                                        </p:tav>
                                      </p:tavLst>
                                    </p:anim>
                                    <p:anim calcmode="lin" valueType="num">
                                      <p:cBhvr>
                                        <p:cTn id="255" dur="500" fill="hold"/>
                                        <p:tgtEl>
                                          <p:spTgt spid="14382"/>
                                        </p:tgtEl>
                                        <p:attrNameLst>
                                          <p:attrName>ppt_y</p:attrName>
                                        </p:attrNameLst>
                                      </p:cBhvr>
                                      <p:tavLst>
                                        <p:tav tm="0">
                                          <p:val>
                                            <p:strVal val="#ppt_y+#ppt_h/2"/>
                                          </p:val>
                                        </p:tav>
                                        <p:tav tm="100000">
                                          <p:val>
                                            <p:strVal val="#ppt_y"/>
                                          </p:val>
                                        </p:tav>
                                      </p:tavLst>
                                    </p:anim>
                                    <p:anim calcmode="lin" valueType="num">
                                      <p:cBhvr>
                                        <p:cTn id="256" dur="500" fill="hold"/>
                                        <p:tgtEl>
                                          <p:spTgt spid="14382"/>
                                        </p:tgtEl>
                                        <p:attrNameLst>
                                          <p:attrName>ppt_w</p:attrName>
                                        </p:attrNameLst>
                                      </p:cBhvr>
                                      <p:tavLst>
                                        <p:tav tm="0">
                                          <p:val>
                                            <p:strVal val="#ppt_w"/>
                                          </p:val>
                                        </p:tav>
                                        <p:tav tm="100000">
                                          <p:val>
                                            <p:strVal val="#ppt_w"/>
                                          </p:val>
                                        </p:tav>
                                      </p:tavLst>
                                    </p:anim>
                                    <p:anim calcmode="lin" valueType="num">
                                      <p:cBhvr>
                                        <p:cTn id="257" dur="500" fill="hold"/>
                                        <p:tgtEl>
                                          <p:spTgt spid="14382"/>
                                        </p:tgtEl>
                                        <p:attrNameLst>
                                          <p:attrName>ppt_h</p:attrName>
                                        </p:attrNameLst>
                                      </p:cBhvr>
                                      <p:tavLst>
                                        <p:tav tm="0">
                                          <p:val>
                                            <p:fltVal val="0"/>
                                          </p:val>
                                        </p:tav>
                                        <p:tav tm="100000">
                                          <p:val>
                                            <p:strVal val="#ppt_h"/>
                                          </p:val>
                                        </p:tav>
                                      </p:tavLst>
                                    </p:anim>
                                  </p:childTnLst>
                                </p:cTn>
                              </p:par>
                            </p:childTnLst>
                          </p:cTn>
                        </p:par>
                      </p:childTnLst>
                    </p:cTn>
                  </p:par>
                  <p:par>
                    <p:cTn id="258" fill="hold">
                      <p:stCondLst>
                        <p:cond delay="indefinite"/>
                      </p:stCondLst>
                      <p:childTnLst>
                        <p:par>
                          <p:cTn id="259" fill="hold">
                            <p:stCondLst>
                              <p:cond delay="0"/>
                            </p:stCondLst>
                            <p:childTnLst>
                              <p:par>
                                <p:cTn id="260" presetID="17" presetClass="entr" presetSubtype="2" fill="hold" grpId="0" nodeType="clickEffect">
                                  <p:stCondLst>
                                    <p:cond delay="0"/>
                                  </p:stCondLst>
                                  <p:childTnLst>
                                    <p:set>
                                      <p:cBhvr>
                                        <p:cTn id="261" dur="1" fill="hold">
                                          <p:stCondLst>
                                            <p:cond delay="0"/>
                                          </p:stCondLst>
                                        </p:cTn>
                                        <p:tgtEl>
                                          <p:spTgt spid="14381"/>
                                        </p:tgtEl>
                                        <p:attrNameLst>
                                          <p:attrName>style.visibility</p:attrName>
                                        </p:attrNameLst>
                                      </p:cBhvr>
                                      <p:to>
                                        <p:strVal val="visible"/>
                                      </p:to>
                                    </p:set>
                                    <p:anim calcmode="lin" valueType="num">
                                      <p:cBhvr>
                                        <p:cTn id="262" dur="500" fill="hold"/>
                                        <p:tgtEl>
                                          <p:spTgt spid="14381"/>
                                        </p:tgtEl>
                                        <p:attrNameLst>
                                          <p:attrName>ppt_x</p:attrName>
                                        </p:attrNameLst>
                                      </p:cBhvr>
                                      <p:tavLst>
                                        <p:tav tm="0">
                                          <p:val>
                                            <p:strVal val="#ppt_x+#ppt_w/2"/>
                                          </p:val>
                                        </p:tav>
                                        <p:tav tm="100000">
                                          <p:val>
                                            <p:strVal val="#ppt_x"/>
                                          </p:val>
                                        </p:tav>
                                      </p:tavLst>
                                    </p:anim>
                                    <p:anim calcmode="lin" valueType="num">
                                      <p:cBhvr>
                                        <p:cTn id="263" dur="500" fill="hold"/>
                                        <p:tgtEl>
                                          <p:spTgt spid="14381"/>
                                        </p:tgtEl>
                                        <p:attrNameLst>
                                          <p:attrName>ppt_y</p:attrName>
                                        </p:attrNameLst>
                                      </p:cBhvr>
                                      <p:tavLst>
                                        <p:tav tm="0">
                                          <p:val>
                                            <p:strVal val="#ppt_y"/>
                                          </p:val>
                                        </p:tav>
                                        <p:tav tm="100000">
                                          <p:val>
                                            <p:strVal val="#ppt_y"/>
                                          </p:val>
                                        </p:tav>
                                      </p:tavLst>
                                    </p:anim>
                                    <p:anim calcmode="lin" valueType="num">
                                      <p:cBhvr>
                                        <p:cTn id="264" dur="500" fill="hold"/>
                                        <p:tgtEl>
                                          <p:spTgt spid="14381"/>
                                        </p:tgtEl>
                                        <p:attrNameLst>
                                          <p:attrName>ppt_w</p:attrName>
                                        </p:attrNameLst>
                                      </p:cBhvr>
                                      <p:tavLst>
                                        <p:tav tm="0">
                                          <p:val>
                                            <p:fltVal val="0"/>
                                          </p:val>
                                        </p:tav>
                                        <p:tav tm="100000">
                                          <p:val>
                                            <p:strVal val="#ppt_w"/>
                                          </p:val>
                                        </p:tav>
                                      </p:tavLst>
                                    </p:anim>
                                    <p:anim calcmode="lin" valueType="num">
                                      <p:cBhvr>
                                        <p:cTn id="265" dur="500" fill="hold"/>
                                        <p:tgtEl>
                                          <p:spTgt spid="14381"/>
                                        </p:tgtEl>
                                        <p:attrNameLst>
                                          <p:attrName>ppt_h</p:attrName>
                                        </p:attrNameLst>
                                      </p:cBhvr>
                                      <p:tavLst>
                                        <p:tav tm="0">
                                          <p:val>
                                            <p:strVal val="#ppt_h"/>
                                          </p:val>
                                        </p:tav>
                                        <p:tav tm="100000">
                                          <p:val>
                                            <p:strVal val="#ppt_h"/>
                                          </p:val>
                                        </p:tav>
                                      </p:tavLst>
                                    </p:anim>
                                  </p:childTnLst>
                                </p:cTn>
                              </p:par>
                            </p:childTnLst>
                          </p:cTn>
                        </p:par>
                      </p:childTnLst>
                    </p:cTn>
                  </p:par>
                  <p:par>
                    <p:cTn id="266" fill="hold">
                      <p:stCondLst>
                        <p:cond delay="indefinite"/>
                      </p:stCondLst>
                      <p:childTnLst>
                        <p:par>
                          <p:cTn id="267" fill="hold">
                            <p:stCondLst>
                              <p:cond delay="0"/>
                            </p:stCondLst>
                            <p:childTnLst>
                              <p:par>
                                <p:cTn id="268" presetID="18" presetClass="entr" presetSubtype="6" fill="hold" grpId="0" nodeType="clickEffect">
                                  <p:stCondLst>
                                    <p:cond delay="0"/>
                                  </p:stCondLst>
                                  <p:childTnLst>
                                    <p:set>
                                      <p:cBhvr>
                                        <p:cTn id="269" dur="1" fill="hold">
                                          <p:stCondLst>
                                            <p:cond delay="0"/>
                                          </p:stCondLst>
                                        </p:cTn>
                                        <p:tgtEl>
                                          <p:spTgt spid="14383"/>
                                        </p:tgtEl>
                                        <p:attrNameLst>
                                          <p:attrName>style.visibility</p:attrName>
                                        </p:attrNameLst>
                                      </p:cBhvr>
                                      <p:to>
                                        <p:strVal val="visible"/>
                                      </p:to>
                                    </p:set>
                                    <p:animEffect transition="in" filter="strips(downRight)">
                                      <p:cBhvr>
                                        <p:cTn id="270" dur="500"/>
                                        <p:tgtEl>
                                          <p:spTgt spid="14383"/>
                                        </p:tgtEl>
                                      </p:cBhvr>
                                    </p:animEffect>
                                  </p:childTnLst>
                                </p:cTn>
                              </p:par>
                            </p:childTnLst>
                          </p:cTn>
                        </p:par>
                      </p:childTnLst>
                    </p:cTn>
                  </p:par>
                  <p:par>
                    <p:cTn id="271" fill="hold">
                      <p:stCondLst>
                        <p:cond delay="indefinite"/>
                      </p:stCondLst>
                      <p:childTnLst>
                        <p:par>
                          <p:cTn id="272" fill="hold">
                            <p:stCondLst>
                              <p:cond delay="0"/>
                            </p:stCondLst>
                            <p:childTnLst>
                              <p:par>
                                <p:cTn id="273" presetID="18" presetClass="entr" presetSubtype="12" fill="hold" grpId="0" nodeType="clickEffect">
                                  <p:stCondLst>
                                    <p:cond delay="0"/>
                                  </p:stCondLst>
                                  <p:childTnLst>
                                    <p:set>
                                      <p:cBhvr>
                                        <p:cTn id="274" dur="1" fill="hold">
                                          <p:stCondLst>
                                            <p:cond delay="0"/>
                                          </p:stCondLst>
                                        </p:cTn>
                                        <p:tgtEl>
                                          <p:spTgt spid="14384"/>
                                        </p:tgtEl>
                                        <p:attrNameLst>
                                          <p:attrName>style.visibility</p:attrName>
                                        </p:attrNameLst>
                                      </p:cBhvr>
                                      <p:to>
                                        <p:strVal val="visible"/>
                                      </p:to>
                                    </p:set>
                                    <p:animEffect transition="in" filter="strips(downLeft)">
                                      <p:cBhvr>
                                        <p:cTn id="275" dur="500"/>
                                        <p:tgtEl>
                                          <p:spTgt spid="14384"/>
                                        </p:tgtEl>
                                      </p:cBhvr>
                                    </p:animEffect>
                                  </p:childTnLst>
                                </p:cTn>
                              </p:par>
                            </p:childTnLst>
                          </p:cTn>
                        </p:par>
                      </p:childTnLst>
                    </p:cTn>
                  </p:par>
                  <p:par>
                    <p:cTn id="276" fill="hold">
                      <p:stCondLst>
                        <p:cond delay="indefinite"/>
                      </p:stCondLst>
                      <p:childTnLst>
                        <p:par>
                          <p:cTn id="277" fill="hold">
                            <p:stCondLst>
                              <p:cond delay="0"/>
                            </p:stCondLst>
                            <p:childTnLst>
                              <p:par>
                                <p:cTn id="278" presetID="18" presetClass="entr" presetSubtype="6" fill="hold" grpId="0" nodeType="clickEffect">
                                  <p:stCondLst>
                                    <p:cond delay="0"/>
                                  </p:stCondLst>
                                  <p:childTnLst>
                                    <p:set>
                                      <p:cBhvr>
                                        <p:cTn id="279" dur="1" fill="hold">
                                          <p:stCondLst>
                                            <p:cond delay="0"/>
                                          </p:stCondLst>
                                        </p:cTn>
                                        <p:tgtEl>
                                          <p:spTgt spid="14385"/>
                                        </p:tgtEl>
                                        <p:attrNameLst>
                                          <p:attrName>style.visibility</p:attrName>
                                        </p:attrNameLst>
                                      </p:cBhvr>
                                      <p:to>
                                        <p:strVal val="visible"/>
                                      </p:to>
                                    </p:set>
                                    <p:animEffect transition="in" filter="strips(downRight)">
                                      <p:cBhvr>
                                        <p:cTn id="280" dur="500"/>
                                        <p:tgtEl>
                                          <p:spTgt spid="14385"/>
                                        </p:tgtEl>
                                      </p:cBhvr>
                                    </p:animEffect>
                                  </p:childTnLst>
                                </p:cTn>
                              </p:par>
                            </p:childTnLst>
                          </p:cTn>
                        </p:par>
                      </p:childTnLst>
                    </p:cTn>
                  </p:par>
                  <p:par>
                    <p:cTn id="281" fill="hold">
                      <p:stCondLst>
                        <p:cond delay="indefinite"/>
                      </p:stCondLst>
                      <p:childTnLst>
                        <p:par>
                          <p:cTn id="282" fill="hold">
                            <p:stCondLst>
                              <p:cond delay="0"/>
                            </p:stCondLst>
                            <p:childTnLst>
                              <p:par>
                                <p:cTn id="283" presetID="18" presetClass="entr" presetSubtype="3" fill="hold" grpId="0" nodeType="clickEffect">
                                  <p:stCondLst>
                                    <p:cond delay="0"/>
                                  </p:stCondLst>
                                  <p:childTnLst>
                                    <p:set>
                                      <p:cBhvr>
                                        <p:cTn id="284" dur="1" fill="hold">
                                          <p:stCondLst>
                                            <p:cond delay="0"/>
                                          </p:stCondLst>
                                        </p:cTn>
                                        <p:tgtEl>
                                          <p:spTgt spid="14386"/>
                                        </p:tgtEl>
                                        <p:attrNameLst>
                                          <p:attrName>style.visibility</p:attrName>
                                        </p:attrNameLst>
                                      </p:cBhvr>
                                      <p:to>
                                        <p:strVal val="visible"/>
                                      </p:to>
                                    </p:set>
                                    <p:animEffect transition="in" filter="strips(upRight)">
                                      <p:cBhvr>
                                        <p:cTn id="285" dur="500"/>
                                        <p:tgtEl>
                                          <p:spTgt spid="14386"/>
                                        </p:tgtEl>
                                      </p:cBhvr>
                                    </p:animEffect>
                                  </p:childTnLst>
                                </p:cTn>
                              </p:par>
                            </p:childTnLst>
                          </p:cTn>
                        </p:par>
                      </p:childTnLst>
                    </p:cTn>
                  </p:par>
                  <p:par>
                    <p:cTn id="286" fill="hold">
                      <p:stCondLst>
                        <p:cond delay="indefinite"/>
                      </p:stCondLst>
                      <p:childTnLst>
                        <p:par>
                          <p:cTn id="287" fill="hold">
                            <p:stCondLst>
                              <p:cond delay="0"/>
                            </p:stCondLst>
                            <p:childTnLst>
                              <p:par>
                                <p:cTn id="288" presetID="17" presetClass="entr" presetSubtype="10" fill="hold" grpId="0" nodeType="clickEffect">
                                  <p:stCondLst>
                                    <p:cond delay="0"/>
                                  </p:stCondLst>
                                  <p:childTnLst>
                                    <p:set>
                                      <p:cBhvr>
                                        <p:cTn id="289" dur="1" fill="hold">
                                          <p:stCondLst>
                                            <p:cond delay="0"/>
                                          </p:stCondLst>
                                        </p:cTn>
                                        <p:tgtEl>
                                          <p:spTgt spid="14391"/>
                                        </p:tgtEl>
                                        <p:attrNameLst>
                                          <p:attrName>style.visibility</p:attrName>
                                        </p:attrNameLst>
                                      </p:cBhvr>
                                      <p:to>
                                        <p:strVal val="visible"/>
                                      </p:to>
                                    </p:set>
                                    <p:anim calcmode="lin" valueType="num">
                                      <p:cBhvr>
                                        <p:cTn id="290" dur="500" fill="hold"/>
                                        <p:tgtEl>
                                          <p:spTgt spid="14391"/>
                                        </p:tgtEl>
                                        <p:attrNameLst>
                                          <p:attrName>ppt_w</p:attrName>
                                        </p:attrNameLst>
                                      </p:cBhvr>
                                      <p:tavLst>
                                        <p:tav tm="0">
                                          <p:val>
                                            <p:fltVal val="0"/>
                                          </p:val>
                                        </p:tav>
                                        <p:tav tm="100000">
                                          <p:val>
                                            <p:strVal val="#ppt_w"/>
                                          </p:val>
                                        </p:tav>
                                      </p:tavLst>
                                    </p:anim>
                                    <p:anim calcmode="lin" valueType="num">
                                      <p:cBhvr>
                                        <p:cTn id="291" dur="500" fill="hold"/>
                                        <p:tgtEl>
                                          <p:spTgt spid="14391"/>
                                        </p:tgtEl>
                                        <p:attrNameLst>
                                          <p:attrName>ppt_h</p:attrName>
                                        </p:attrNameLst>
                                      </p:cBhvr>
                                      <p:tavLst>
                                        <p:tav tm="0">
                                          <p:val>
                                            <p:strVal val="#ppt_h"/>
                                          </p:val>
                                        </p:tav>
                                        <p:tav tm="100000">
                                          <p:val>
                                            <p:strVal val="#ppt_h"/>
                                          </p:val>
                                        </p:tav>
                                      </p:tavLst>
                                    </p:anim>
                                  </p:childTnLst>
                                </p:cTn>
                              </p:par>
                            </p:childTnLst>
                          </p:cTn>
                        </p:par>
                      </p:childTnLst>
                    </p:cTn>
                  </p:par>
                  <p:par>
                    <p:cTn id="292" fill="hold">
                      <p:stCondLst>
                        <p:cond delay="indefinite"/>
                      </p:stCondLst>
                      <p:childTnLst>
                        <p:par>
                          <p:cTn id="293" fill="hold">
                            <p:stCondLst>
                              <p:cond delay="0"/>
                            </p:stCondLst>
                            <p:childTnLst>
                              <p:par>
                                <p:cTn id="294" presetID="17" presetClass="entr" presetSubtype="10" fill="hold" grpId="0" nodeType="clickEffect">
                                  <p:stCondLst>
                                    <p:cond delay="0"/>
                                  </p:stCondLst>
                                  <p:childTnLst>
                                    <p:set>
                                      <p:cBhvr>
                                        <p:cTn id="295" dur="1" fill="hold">
                                          <p:stCondLst>
                                            <p:cond delay="0"/>
                                          </p:stCondLst>
                                        </p:cTn>
                                        <p:tgtEl>
                                          <p:spTgt spid="14389"/>
                                        </p:tgtEl>
                                        <p:attrNameLst>
                                          <p:attrName>style.visibility</p:attrName>
                                        </p:attrNameLst>
                                      </p:cBhvr>
                                      <p:to>
                                        <p:strVal val="visible"/>
                                      </p:to>
                                    </p:set>
                                    <p:anim calcmode="lin" valueType="num">
                                      <p:cBhvr>
                                        <p:cTn id="296" dur="500" fill="hold"/>
                                        <p:tgtEl>
                                          <p:spTgt spid="14389"/>
                                        </p:tgtEl>
                                        <p:attrNameLst>
                                          <p:attrName>ppt_w</p:attrName>
                                        </p:attrNameLst>
                                      </p:cBhvr>
                                      <p:tavLst>
                                        <p:tav tm="0">
                                          <p:val>
                                            <p:fltVal val="0"/>
                                          </p:val>
                                        </p:tav>
                                        <p:tav tm="100000">
                                          <p:val>
                                            <p:strVal val="#ppt_w"/>
                                          </p:val>
                                        </p:tav>
                                      </p:tavLst>
                                    </p:anim>
                                    <p:anim calcmode="lin" valueType="num">
                                      <p:cBhvr>
                                        <p:cTn id="297" dur="500" fill="hold"/>
                                        <p:tgtEl>
                                          <p:spTgt spid="14389"/>
                                        </p:tgtEl>
                                        <p:attrNameLst>
                                          <p:attrName>ppt_h</p:attrName>
                                        </p:attrNameLst>
                                      </p:cBhvr>
                                      <p:tavLst>
                                        <p:tav tm="0">
                                          <p:val>
                                            <p:strVal val="#ppt_h"/>
                                          </p:val>
                                        </p:tav>
                                        <p:tav tm="100000">
                                          <p:val>
                                            <p:strVal val="#ppt_h"/>
                                          </p:val>
                                        </p:tav>
                                      </p:tavLst>
                                    </p:anim>
                                  </p:childTnLst>
                                </p:cTn>
                              </p:par>
                            </p:childTnLst>
                          </p:cTn>
                        </p:par>
                      </p:childTnLst>
                    </p:cTn>
                  </p:par>
                  <p:par>
                    <p:cTn id="298" fill="hold">
                      <p:stCondLst>
                        <p:cond delay="indefinite"/>
                      </p:stCondLst>
                      <p:childTnLst>
                        <p:par>
                          <p:cTn id="299" fill="hold">
                            <p:stCondLst>
                              <p:cond delay="0"/>
                            </p:stCondLst>
                            <p:childTnLst>
                              <p:par>
                                <p:cTn id="300" presetID="17" presetClass="entr" presetSubtype="10" fill="hold" grpId="0" nodeType="clickEffect">
                                  <p:stCondLst>
                                    <p:cond delay="0"/>
                                  </p:stCondLst>
                                  <p:childTnLst>
                                    <p:set>
                                      <p:cBhvr>
                                        <p:cTn id="301" dur="1" fill="hold">
                                          <p:stCondLst>
                                            <p:cond delay="0"/>
                                          </p:stCondLst>
                                        </p:cTn>
                                        <p:tgtEl>
                                          <p:spTgt spid="14390"/>
                                        </p:tgtEl>
                                        <p:attrNameLst>
                                          <p:attrName>style.visibility</p:attrName>
                                        </p:attrNameLst>
                                      </p:cBhvr>
                                      <p:to>
                                        <p:strVal val="visible"/>
                                      </p:to>
                                    </p:set>
                                    <p:anim calcmode="lin" valueType="num">
                                      <p:cBhvr>
                                        <p:cTn id="302" dur="500" fill="hold"/>
                                        <p:tgtEl>
                                          <p:spTgt spid="14390"/>
                                        </p:tgtEl>
                                        <p:attrNameLst>
                                          <p:attrName>ppt_w</p:attrName>
                                        </p:attrNameLst>
                                      </p:cBhvr>
                                      <p:tavLst>
                                        <p:tav tm="0">
                                          <p:val>
                                            <p:fltVal val="0"/>
                                          </p:val>
                                        </p:tav>
                                        <p:tav tm="100000">
                                          <p:val>
                                            <p:strVal val="#ppt_w"/>
                                          </p:val>
                                        </p:tav>
                                      </p:tavLst>
                                    </p:anim>
                                    <p:anim calcmode="lin" valueType="num">
                                      <p:cBhvr>
                                        <p:cTn id="303" dur="500" fill="hold"/>
                                        <p:tgtEl>
                                          <p:spTgt spid="14390"/>
                                        </p:tgtEl>
                                        <p:attrNameLst>
                                          <p:attrName>ppt_h</p:attrName>
                                        </p:attrNameLst>
                                      </p:cBhvr>
                                      <p:tavLst>
                                        <p:tav tm="0">
                                          <p:val>
                                            <p:strVal val="#ppt_h"/>
                                          </p:val>
                                        </p:tav>
                                        <p:tav tm="100000">
                                          <p:val>
                                            <p:strVal val="#ppt_h"/>
                                          </p:val>
                                        </p:tav>
                                      </p:tavLst>
                                    </p:anim>
                                  </p:childTnLst>
                                </p:cTn>
                              </p:par>
                            </p:childTnLst>
                          </p:cTn>
                        </p:par>
                      </p:childTnLst>
                    </p:cTn>
                  </p:par>
                  <p:par>
                    <p:cTn id="304" fill="hold">
                      <p:stCondLst>
                        <p:cond delay="indefinite"/>
                      </p:stCondLst>
                      <p:childTnLst>
                        <p:par>
                          <p:cTn id="305" fill="hold">
                            <p:stCondLst>
                              <p:cond delay="0"/>
                            </p:stCondLst>
                            <p:childTnLst>
                              <p:par>
                                <p:cTn id="306" presetID="17" presetClass="entr" presetSubtype="10" fill="hold" grpId="0" nodeType="clickEffect">
                                  <p:stCondLst>
                                    <p:cond delay="0"/>
                                  </p:stCondLst>
                                  <p:childTnLst>
                                    <p:set>
                                      <p:cBhvr>
                                        <p:cTn id="307" dur="1" fill="hold">
                                          <p:stCondLst>
                                            <p:cond delay="0"/>
                                          </p:stCondLst>
                                        </p:cTn>
                                        <p:tgtEl>
                                          <p:spTgt spid="14388"/>
                                        </p:tgtEl>
                                        <p:attrNameLst>
                                          <p:attrName>style.visibility</p:attrName>
                                        </p:attrNameLst>
                                      </p:cBhvr>
                                      <p:to>
                                        <p:strVal val="visible"/>
                                      </p:to>
                                    </p:set>
                                    <p:anim calcmode="lin" valueType="num">
                                      <p:cBhvr>
                                        <p:cTn id="308" dur="500" fill="hold"/>
                                        <p:tgtEl>
                                          <p:spTgt spid="14388"/>
                                        </p:tgtEl>
                                        <p:attrNameLst>
                                          <p:attrName>ppt_w</p:attrName>
                                        </p:attrNameLst>
                                      </p:cBhvr>
                                      <p:tavLst>
                                        <p:tav tm="0">
                                          <p:val>
                                            <p:fltVal val="0"/>
                                          </p:val>
                                        </p:tav>
                                        <p:tav tm="100000">
                                          <p:val>
                                            <p:strVal val="#ppt_w"/>
                                          </p:val>
                                        </p:tav>
                                      </p:tavLst>
                                    </p:anim>
                                    <p:anim calcmode="lin" valueType="num">
                                      <p:cBhvr>
                                        <p:cTn id="309" dur="500" fill="hold"/>
                                        <p:tgtEl>
                                          <p:spTgt spid="14388"/>
                                        </p:tgtEl>
                                        <p:attrNameLst>
                                          <p:attrName>ppt_h</p:attrName>
                                        </p:attrNameLst>
                                      </p:cBhvr>
                                      <p:tavLst>
                                        <p:tav tm="0">
                                          <p:val>
                                            <p:strVal val="#ppt_h"/>
                                          </p:val>
                                        </p:tav>
                                        <p:tav tm="100000">
                                          <p:val>
                                            <p:strVal val="#ppt_h"/>
                                          </p:val>
                                        </p:tav>
                                      </p:tavLst>
                                    </p:anim>
                                  </p:childTnLst>
                                </p:cTn>
                              </p:par>
                            </p:childTnLst>
                          </p:cTn>
                        </p:par>
                      </p:childTnLst>
                    </p:cTn>
                  </p:par>
                  <p:par>
                    <p:cTn id="310" fill="hold">
                      <p:stCondLst>
                        <p:cond delay="indefinite"/>
                      </p:stCondLst>
                      <p:childTnLst>
                        <p:par>
                          <p:cTn id="311" fill="hold">
                            <p:stCondLst>
                              <p:cond delay="0"/>
                            </p:stCondLst>
                            <p:childTnLst>
                              <p:par>
                                <p:cTn id="312" presetID="17" presetClass="entr" presetSubtype="10" fill="hold" grpId="0" nodeType="clickEffect">
                                  <p:stCondLst>
                                    <p:cond delay="0"/>
                                  </p:stCondLst>
                                  <p:childTnLst>
                                    <p:set>
                                      <p:cBhvr>
                                        <p:cTn id="313" dur="1" fill="hold">
                                          <p:stCondLst>
                                            <p:cond delay="0"/>
                                          </p:stCondLst>
                                        </p:cTn>
                                        <p:tgtEl>
                                          <p:spTgt spid="14387"/>
                                        </p:tgtEl>
                                        <p:attrNameLst>
                                          <p:attrName>style.visibility</p:attrName>
                                        </p:attrNameLst>
                                      </p:cBhvr>
                                      <p:to>
                                        <p:strVal val="visible"/>
                                      </p:to>
                                    </p:set>
                                    <p:anim calcmode="lin" valueType="num">
                                      <p:cBhvr>
                                        <p:cTn id="314" dur="500" fill="hold"/>
                                        <p:tgtEl>
                                          <p:spTgt spid="14387"/>
                                        </p:tgtEl>
                                        <p:attrNameLst>
                                          <p:attrName>ppt_w</p:attrName>
                                        </p:attrNameLst>
                                      </p:cBhvr>
                                      <p:tavLst>
                                        <p:tav tm="0">
                                          <p:val>
                                            <p:fltVal val="0"/>
                                          </p:val>
                                        </p:tav>
                                        <p:tav tm="100000">
                                          <p:val>
                                            <p:strVal val="#ppt_w"/>
                                          </p:val>
                                        </p:tav>
                                      </p:tavLst>
                                    </p:anim>
                                    <p:anim calcmode="lin" valueType="num">
                                      <p:cBhvr>
                                        <p:cTn id="315" dur="500" fill="hold"/>
                                        <p:tgtEl>
                                          <p:spTgt spid="14387"/>
                                        </p:tgtEl>
                                        <p:attrNameLst>
                                          <p:attrName>ppt_h</p:attrName>
                                        </p:attrNameLst>
                                      </p:cBhvr>
                                      <p:tavLst>
                                        <p:tav tm="0">
                                          <p:val>
                                            <p:strVal val="#ppt_h"/>
                                          </p:val>
                                        </p:tav>
                                        <p:tav tm="100000">
                                          <p:val>
                                            <p:strVal val="#ppt_h"/>
                                          </p:val>
                                        </p:tav>
                                      </p:tavLst>
                                    </p:anim>
                                  </p:childTnLst>
                                </p:cTn>
                              </p:par>
                            </p:childTnLst>
                          </p:cTn>
                        </p:par>
                      </p:childTnLst>
                    </p:cTn>
                  </p:par>
                  <p:par>
                    <p:cTn id="316" fill="hold">
                      <p:stCondLst>
                        <p:cond delay="indefinite"/>
                      </p:stCondLst>
                      <p:childTnLst>
                        <p:par>
                          <p:cTn id="317" fill="hold">
                            <p:stCondLst>
                              <p:cond delay="0"/>
                            </p:stCondLst>
                            <p:childTnLst>
                              <p:par>
                                <p:cTn id="318" presetID="18" presetClass="entr" presetSubtype="3" fill="hold" nodeType="clickEffect">
                                  <p:stCondLst>
                                    <p:cond delay="0"/>
                                  </p:stCondLst>
                                  <p:childTnLst>
                                    <p:set>
                                      <p:cBhvr>
                                        <p:cTn id="319" dur="1" fill="hold">
                                          <p:stCondLst>
                                            <p:cond delay="0"/>
                                          </p:stCondLst>
                                        </p:cTn>
                                        <p:tgtEl>
                                          <p:spTgt spid="14413"/>
                                        </p:tgtEl>
                                        <p:attrNameLst>
                                          <p:attrName>style.visibility</p:attrName>
                                        </p:attrNameLst>
                                      </p:cBhvr>
                                      <p:to>
                                        <p:strVal val="visible"/>
                                      </p:to>
                                    </p:set>
                                    <p:animEffect transition="in" filter="strips(upRight)">
                                      <p:cBhvr>
                                        <p:cTn id="320" dur="500"/>
                                        <p:tgtEl>
                                          <p:spTgt spid="14413"/>
                                        </p:tgtEl>
                                      </p:cBhvr>
                                    </p:animEffect>
                                  </p:childTnLst>
                                </p:cTn>
                              </p:par>
                            </p:childTnLst>
                          </p:cTn>
                        </p:par>
                      </p:childTnLst>
                    </p:cTn>
                  </p:par>
                  <p:par>
                    <p:cTn id="321" fill="hold">
                      <p:stCondLst>
                        <p:cond delay="indefinite"/>
                      </p:stCondLst>
                      <p:childTnLst>
                        <p:par>
                          <p:cTn id="322" fill="hold">
                            <p:stCondLst>
                              <p:cond delay="0"/>
                            </p:stCondLst>
                            <p:childTnLst>
                              <p:par>
                                <p:cTn id="323" presetID="2" presetClass="entr" presetSubtype="4" fill="hold" grpId="0" nodeType="clickEffect">
                                  <p:stCondLst>
                                    <p:cond delay="0"/>
                                  </p:stCondLst>
                                  <p:childTnLst>
                                    <p:set>
                                      <p:cBhvr>
                                        <p:cTn id="324" dur="1" fill="hold">
                                          <p:stCondLst>
                                            <p:cond delay="0"/>
                                          </p:stCondLst>
                                        </p:cTn>
                                        <p:tgtEl>
                                          <p:spTgt spid="14430"/>
                                        </p:tgtEl>
                                        <p:attrNameLst>
                                          <p:attrName>style.visibility</p:attrName>
                                        </p:attrNameLst>
                                      </p:cBhvr>
                                      <p:to>
                                        <p:strVal val="visible"/>
                                      </p:to>
                                    </p:set>
                                    <p:anim calcmode="lin" valueType="num">
                                      <p:cBhvr additive="base">
                                        <p:cTn id="325" dur="500" fill="hold"/>
                                        <p:tgtEl>
                                          <p:spTgt spid="14430"/>
                                        </p:tgtEl>
                                        <p:attrNameLst>
                                          <p:attrName>ppt_x</p:attrName>
                                        </p:attrNameLst>
                                      </p:cBhvr>
                                      <p:tavLst>
                                        <p:tav tm="0">
                                          <p:val>
                                            <p:strVal val="#ppt_x"/>
                                          </p:val>
                                        </p:tav>
                                        <p:tav tm="100000">
                                          <p:val>
                                            <p:strVal val="#ppt_x"/>
                                          </p:val>
                                        </p:tav>
                                      </p:tavLst>
                                    </p:anim>
                                    <p:anim calcmode="lin" valueType="num">
                                      <p:cBhvr additive="base">
                                        <p:cTn id="326" dur="500" fill="hold"/>
                                        <p:tgtEl>
                                          <p:spTgt spid="14430"/>
                                        </p:tgtEl>
                                        <p:attrNameLst>
                                          <p:attrName>ppt_y</p:attrName>
                                        </p:attrNameLst>
                                      </p:cBhvr>
                                      <p:tavLst>
                                        <p:tav tm="0">
                                          <p:val>
                                            <p:strVal val="1+#ppt_h/2"/>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17" presetClass="entr" presetSubtype="4" fill="hold" grpId="0" nodeType="clickEffect">
                                  <p:stCondLst>
                                    <p:cond delay="0"/>
                                  </p:stCondLst>
                                  <p:childTnLst>
                                    <p:set>
                                      <p:cBhvr>
                                        <p:cTn id="330" dur="1" fill="hold">
                                          <p:stCondLst>
                                            <p:cond delay="0"/>
                                          </p:stCondLst>
                                        </p:cTn>
                                        <p:tgtEl>
                                          <p:spTgt spid="14392"/>
                                        </p:tgtEl>
                                        <p:attrNameLst>
                                          <p:attrName>style.visibility</p:attrName>
                                        </p:attrNameLst>
                                      </p:cBhvr>
                                      <p:to>
                                        <p:strVal val="visible"/>
                                      </p:to>
                                    </p:set>
                                    <p:anim calcmode="lin" valueType="num">
                                      <p:cBhvr>
                                        <p:cTn id="331" dur="500" fill="hold"/>
                                        <p:tgtEl>
                                          <p:spTgt spid="14392"/>
                                        </p:tgtEl>
                                        <p:attrNameLst>
                                          <p:attrName>ppt_x</p:attrName>
                                        </p:attrNameLst>
                                      </p:cBhvr>
                                      <p:tavLst>
                                        <p:tav tm="0">
                                          <p:val>
                                            <p:strVal val="#ppt_x"/>
                                          </p:val>
                                        </p:tav>
                                        <p:tav tm="100000">
                                          <p:val>
                                            <p:strVal val="#ppt_x"/>
                                          </p:val>
                                        </p:tav>
                                      </p:tavLst>
                                    </p:anim>
                                    <p:anim calcmode="lin" valueType="num">
                                      <p:cBhvr>
                                        <p:cTn id="332" dur="500" fill="hold"/>
                                        <p:tgtEl>
                                          <p:spTgt spid="14392"/>
                                        </p:tgtEl>
                                        <p:attrNameLst>
                                          <p:attrName>ppt_y</p:attrName>
                                        </p:attrNameLst>
                                      </p:cBhvr>
                                      <p:tavLst>
                                        <p:tav tm="0">
                                          <p:val>
                                            <p:strVal val="#ppt_y+#ppt_h/2"/>
                                          </p:val>
                                        </p:tav>
                                        <p:tav tm="100000">
                                          <p:val>
                                            <p:strVal val="#ppt_y"/>
                                          </p:val>
                                        </p:tav>
                                      </p:tavLst>
                                    </p:anim>
                                    <p:anim calcmode="lin" valueType="num">
                                      <p:cBhvr>
                                        <p:cTn id="333" dur="500" fill="hold"/>
                                        <p:tgtEl>
                                          <p:spTgt spid="14392"/>
                                        </p:tgtEl>
                                        <p:attrNameLst>
                                          <p:attrName>ppt_w</p:attrName>
                                        </p:attrNameLst>
                                      </p:cBhvr>
                                      <p:tavLst>
                                        <p:tav tm="0">
                                          <p:val>
                                            <p:strVal val="#ppt_w"/>
                                          </p:val>
                                        </p:tav>
                                        <p:tav tm="100000">
                                          <p:val>
                                            <p:strVal val="#ppt_w"/>
                                          </p:val>
                                        </p:tav>
                                      </p:tavLst>
                                    </p:anim>
                                    <p:anim calcmode="lin" valueType="num">
                                      <p:cBhvr>
                                        <p:cTn id="334" dur="500" fill="hold"/>
                                        <p:tgtEl>
                                          <p:spTgt spid="14392"/>
                                        </p:tgtEl>
                                        <p:attrNameLst>
                                          <p:attrName>ppt_h</p:attrName>
                                        </p:attrNameLst>
                                      </p:cBhvr>
                                      <p:tavLst>
                                        <p:tav tm="0">
                                          <p:val>
                                            <p:fltVal val="0"/>
                                          </p:val>
                                        </p:tav>
                                        <p:tav tm="100000">
                                          <p:val>
                                            <p:strVal val="#ppt_h"/>
                                          </p:val>
                                        </p:tav>
                                      </p:tavLst>
                                    </p:anim>
                                  </p:childTnLst>
                                </p:cTn>
                              </p:par>
                            </p:childTnLst>
                          </p:cTn>
                        </p:par>
                      </p:childTnLst>
                    </p:cTn>
                  </p:par>
                  <p:par>
                    <p:cTn id="335" fill="hold">
                      <p:stCondLst>
                        <p:cond delay="indefinite"/>
                      </p:stCondLst>
                      <p:childTnLst>
                        <p:par>
                          <p:cTn id="336" fill="hold">
                            <p:stCondLst>
                              <p:cond delay="0"/>
                            </p:stCondLst>
                            <p:childTnLst>
                              <p:par>
                                <p:cTn id="337" presetID="17" presetClass="entr" presetSubtype="4" fill="hold" grpId="0" nodeType="clickEffect">
                                  <p:stCondLst>
                                    <p:cond delay="0"/>
                                  </p:stCondLst>
                                  <p:childTnLst>
                                    <p:set>
                                      <p:cBhvr>
                                        <p:cTn id="338" dur="1" fill="hold">
                                          <p:stCondLst>
                                            <p:cond delay="0"/>
                                          </p:stCondLst>
                                        </p:cTn>
                                        <p:tgtEl>
                                          <p:spTgt spid="14393"/>
                                        </p:tgtEl>
                                        <p:attrNameLst>
                                          <p:attrName>style.visibility</p:attrName>
                                        </p:attrNameLst>
                                      </p:cBhvr>
                                      <p:to>
                                        <p:strVal val="visible"/>
                                      </p:to>
                                    </p:set>
                                    <p:anim calcmode="lin" valueType="num">
                                      <p:cBhvr>
                                        <p:cTn id="339" dur="500" fill="hold"/>
                                        <p:tgtEl>
                                          <p:spTgt spid="14393"/>
                                        </p:tgtEl>
                                        <p:attrNameLst>
                                          <p:attrName>ppt_x</p:attrName>
                                        </p:attrNameLst>
                                      </p:cBhvr>
                                      <p:tavLst>
                                        <p:tav tm="0">
                                          <p:val>
                                            <p:strVal val="#ppt_x"/>
                                          </p:val>
                                        </p:tav>
                                        <p:tav tm="100000">
                                          <p:val>
                                            <p:strVal val="#ppt_x"/>
                                          </p:val>
                                        </p:tav>
                                      </p:tavLst>
                                    </p:anim>
                                    <p:anim calcmode="lin" valueType="num">
                                      <p:cBhvr>
                                        <p:cTn id="340" dur="500" fill="hold"/>
                                        <p:tgtEl>
                                          <p:spTgt spid="14393"/>
                                        </p:tgtEl>
                                        <p:attrNameLst>
                                          <p:attrName>ppt_y</p:attrName>
                                        </p:attrNameLst>
                                      </p:cBhvr>
                                      <p:tavLst>
                                        <p:tav tm="0">
                                          <p:val>
                                            <p:strVal val="#ppt_y+#ppt_h/2"/>
                                          </p:val>
                                        </p:tav>
                                        <p:tav tm="100000">
                                          <p:val>
                                            <p:strVal val="#ppt_y"/>
                                          </p:val>
                                        </p:tav>
                                      </p:tavLst>
                                    </p:anim>
                                    <p:anim calcmode="lin" valueType="num">
                                      <p:cBhvr>
                                        <p:cTn id="341" dur="500" fill="hold"/>
                                        <p:tgtEl>
                                          <p:spTgt spid="14393"/>
                                        </p:tgtEl>
                                        <p:attrNameLst>
                                          <p:attrName>ppt_w</p:attrName>
                                        </p:attrNameLst>
                                      </p:cBhvr>
                                      <p:tavLst>
                                        <p:tav tm="0">
                                          <p:val>
                                            <p:strVal val="#ppt_w"/>
                                          </p:val>
                                        </p:tav>
                                        <p:tav tm="100000">
                                          <p:val>
                                            <p:strVal val="#ppt_w"/>
                                          </p:val>
                                        </p:tav>
                                      </p:tavLst>
                                    </p:anim>
                                    <p:anim calcmode="lin" valueType="num">
                                      <p:cBhvr>
                                        <p:cTn id="342" dur="500" fill="hold"/>
                                        <p:tgtEl>
                                          <p:spTgt spid="14393"/>
                                        </p:tgtEl>
                                        <p:attrNameLst>
                                          <p:attrName>ppt_h</p:attrName>
                                        </p:attrNameLst>
                                      </p:cBhvr>
                                      <p:tavLst>
                                        <p:tav tm="0">
                                          <p:val>
                                            <p:fltVal val="0"/>
                                          </p:val>
                                        </p:tav>
                                        <p:tav tm="100000">
                                          <p:val>
                                            <p:strVal val="#ppt_h"/>
                                          </p:val>
                                        </p:tav>
                                      </p:tavLst>
                                    </p:anim>
                                  </p:childTnLst>
                                </p:cTn>
                              </p:par>
                            </p:childTnLst>
                          </p:cTn>
                        </p:par>
                      </p:childTnLst>
                    </p:cTn>
                  </p:par>
                  <p:par>
                    <p:cTn id="343" fill="hold">
                      <p:stCondLst>
                        <p:cond delay="indefinite"/>
                      </p:stCondLst>
                      <p:childTnLst>
                        <p:par>
                          <p:cTn id="344" fill="hold">
                            <p:stCondLst>
                              <p:cond delay="0"/>
                            </p:stCondLst>
                            <p:childTnLst>
                              <p:par>
                                <p:cTn id="345" presetID="17" presetClass="entr" presetSubtype="4" fill="hold" grpId="0" nodeType="clickEffect">
                                  <p:stCondLst>
                                    <p:cond delay="0"/>
                                  </p:stCondLst>
                                  <p:childTnLst>
                                    <p:set>
                                      <p:cBhvr>
                                        <p:cTn id="346" dur="1" fill="hold">
                                          <p:stCondLst>
                                            <p:cond delay="0"/>
                                          </p:stCondLst>
                                        </p:cTn>
                                        <p:tgtEl>
                                          <p:spTgt spid="14394"/>
                                        </p:tgtEl>
                                        <p:attrNameLst>
                                          <p:attrName>style.visibility</p:attrName>
                                        </p:attrNameLst>
                                      </p:cBhvr>
                                      <p:to>
                                        <p:strVal val="visible"/>
                                      </p:to>
                                    </p:set>
                                    <p:anim calcmode="lin" valueType="num">
                                      <p:cBhvr>
                                        <p:cTn id="347" dur="500" fill="hold"/>
                                        <p:tgtEl>
                                          <p:spTgt spid="14394"/>
                                        </p:tgtEl>
                                        <p:attrNameLst>
                                          <p:attrName>ppt_x</p:attrName>
                                        </p:attrNameLst>
                                      </p:cBhvr>
                                      <p:tavLst>
                                        <p:tav tm="0">
                                          <p:val>
                                            <p:strVal val="#ppt_x"/>
                                          </p:val>
                                        </p:tav>
                                        <p:tav tm="100000">
                                          <p:val>
                                            <p:strVal val="#ppt_x"/>
                                          </p:val>
                                        </p:tav>
                                      </p:tavLst>
                                    </p:anim>
                                    <p:anim calcmode="lin" valueType="num">
                                      <p:cBhvr>
                                        <p:cTn id="348" dur="500" fill="hold"/>
                                        <p:tgtEl>
                                          <p:spTgt spid="14394"/>
                                        </p:tgtEl>
                                        <p:attrNameLst>
                                          <p:attrName>ppt_y</p:attrName>
                                        </p:attrNameLst>
                                      </p:cBhvr>
                                      <p:tavLst>
                                        <p:tav tm="0">
                                          <p:val>
                                            <p:strVal val="#ppt_y+#ppt_h/2"/>
                                          </p:val>
                                        </p:tav>
                                        <p:tav tm="100000">
                                          <p:val>
                                            <p:strVal val="#ppt_y"/>
                                          </p:val>
                                        </p:tav>
                                      </p:tavLst>
                                    </p:anim>
                                    <p:anim calcmode="lin" valueType="num">
                                      <p:cBhvr>
                                        <p:cTn id="349" dur="500" fill="hold"/>
                                        <p:tgtEl>
                                          <p:spTgt spid="14394"/>
                                        </p:tgtEl>
                                        <p:attrNameLst>
                                          <p:attrName>ppt_w</p:attrName>
                                        </p:attrNameLst>
                                      </p:cBhvr>
                                      <p:tavLst>
                                        <p:tav tm="0">
                                          <p:val>
                                            <p:strVal val="#ppt_w"/>
                                          </p:val>
                                        </p:tav>
                                        <p:tav tm="100000">
                                          <p:val>
                                            <p:strVal val="#ppt_w"/>
                                          </p:val>
                                        </p:tav>
                                      </p:tavLst>
                                    </p:anim>
                                    <p:anim calcmode="lin" valueType="num">
                                      <p:cBhvr>
                                        <p:cTn id="350" dur="500" fill="hold"/>
                                        <p:tgtEl>
                                          <p:spTgt spid="14394"/>
                                        </p:tgtEl>
                                        <p:attrNameLst>
                                          <p:attrName>ppt_h</p:attrName>
                                        </p:attrNameLst>
                                      </p:cBhvr>
                                      <p:tavLst>
                                        <p:tav tm="0">
                                          <p:val>
                                            <p:fltVal val="0"/>
                                          </p:val>
                                        </p:tav>
                                        <p:tav tm="100000">
                                          <p:val>
                                            <p:strVal val="#ppt_h"/>
                                          </p:val>
                                        </p:tav>
                                      </p:tavLst>
                                    </p:anim>
                                  </p:childTnLst>
                                </p:cTn>
                              </p:par>
                            </p:childTnLst>
                          </p:cTn>
                        </p:par>
                      </p:childTnLst>
                    </p:cTn>
                  </p:par>
                  <p:par>
                    <p:cTn id="351" fill="hold">
                      <p:stCondLst>
                        <p:cond delay="indefinite"/>
                      </p:stCondLst>
                      <p:childTnLst>
                        <p:par>
                          <p:cTn id="352" fill="hold">
                            <p:stCondLst>
                              <p:cond delay="0"/>
                            </p:stCondLst>
                            <p:childTnLst>
                              <p:par>
                                <p:cTn id="353" presetID="17" presetClass="entr" presetSubtype="4" fill="hold" grpId="0" nodeType="clickEffect">
                                  <p:stCondLst>
                                    <p:cond delay="0"/>
                                  </p:stCondLst>
                                  <p:childTnLst>
                                    <p:set>
                                      <p:cBhvr>
                                        <p:cTn id="354" dur="1" fill="hold">
                                          <p:stCondLst>
                                            <p:cond delay="0"/>
                                          </p:stCondLst>
                                        </p:cTn>
                                        <p:tgtEl>
                                          <p:spTgt spid="14395"/>
                                        </p:tgtEl>
                                        <p:attrNameLst>
                                          <p:attrName>style.visibility</p:attrName>
                                        </p:attrNameLst>
                                      </p:cBhvr>
                                      <p:to>
                                        <p:strVal val="visible"/>
                                      </p:to>
                                    </p:set>
                                    <p:anim calcmode="lin" valueType="num">
                                      <p:cBhvr>
                                        <p:cTn id="355" dur="500" fill="hold"/>
                                        <p:tgtEl>
                                          <p:spTgt spid="14395"/>
                                        </p:tgtEl>
                                        <p:attrNameLst>
                                          <p:attrName>ppt_x</p:attrName>
                                        </p:attrNameLst>
                                      </p:cBhvr>
                                      <p:tavLst>
                                        <p:tav tm="0">
                                          <p:val>
                                            <p:strVal val="#ppt_x"/>
                                          </p:val>
                                        </p:tav>
                                        <p:tav tm="100000">
                                          <p:val>
                                            <p:strVal val="#ppt_x"/>
                                          </p:val>
                                        </p:tav>
                                      </p:tavLst>
                                    </p:anim>
                                    <p:anim calcmode="lin" valueType="num">
                                      <p:cBhvr>
                                        <p:cTn id="356" dur="500" fill="hold"/>
                                        <p:tgtEl>
                                          <p:spTgt spid="14395"/>
                                        </p:tgtEl>
                                        <p:attrNameLst>
                                          <p:attrName>ppt_y</p:attrName>
                                        </p:attrNameLst>
                                      </p:cBhvr>
                                      <p:tavLst>
                                        <p:tav tm="0">
                                          <p:val>
                                            <p:strVal val="#ppt_y+#ppt_h/2"/>
                                          </p:val>
                                        </p:tav>
                                        <p:tav tm="100000">
                                          <p:val>
                                            <p:strVal val="#ppt_y"/>
                                          </p:val>
                                        </p:tav>
                                      </p:tavLst>
                                    </p:anim>
                                    <p:anim calcmode="lin" valueType="num">
                                      <p:cBhvr>
                                        <p:cTn id="357" dur="500" fill="hold"/>
                                        <p:tgtEl>
                                          <p:spTgt spid="14395"/>
                                        </p:tgtEl>
                                        <p:attrNameLst>
                                          <p:attrName>ppt_w</p:attrName>
                                        </p:attrNameLst>
                                      </p:cBhvr>
                                      <p:tavLst>
                                        <p:tav tm="0">
                                          <p:val>
                                            <p:strVal val="#ppt_w"/>
                                          </p:val>
                                        </p:tav>
                                        <p:tav tm="100000">
                                          <p:val>
                                            <p:strVal val="#ppt_w"/>
                                          </p:val>
                                        </p:tav>
                                      </p:tavLst>
                                    </p:anim>
                                    <p:anim calcmode="lin" valueType="num">
                                      <p:cBhvr>
                                        <p:cTn id="358" dur="500" fill="hold"/>
                                        <p:tgtEl>
                                          <p:spTgt spid="14395"/>
                                        </p:tgtEl>
                                        <p:attrNameLst>
                                          <p:attrName>ppt_h</p:attrName>
                                        </p:attrNameLst>
                                      </p:cBhvr>
                                      <p:tavLst>
                                        <p:tav tm="0">
                                          <p:val>
                                            <p:fltVal val="0"/>
                                          </p:val>
                                        </p:tav>
                                        <p:tav tm="100000">
                                          <p:val>
                                            <p:strVal val="#ppt_h"/>
                                          </p:val>
                                        </p:tav>
                                      </p:tavLst>
                                    </p:anim>
                                  </p:childTnLst>
                                </p:cTn>
                              </p:par>
                            </p:childTnLst>
                          </p:cTn>
                        </p:par>
                      </p:childTnLst>
                    </p:cTn>
                  </p:par>
                  <p:par>
                    <p:cTn id="359" fill="hold">
                      <p:stCondLst>
                        <p:cond delay="indefinite"/>
                      </p:stCondLst>
                      <p:childTnLst>
                        <p:par>
                          <p:cTn id="360" fill="hold">
                            <p:stCondLst>
                              <p:cond delay="0"/>
                            </p:stCondLst>
                            <p:childTnLst>
                              <p:par>
                                <p:cTn id="361" presetID="2" presetClass="entr" presetSubtype="8" fill="hold" grpId="0" nodeType="clickEffect">
                                  <p:stCondLst>
                                    <p:cond delay="0"/>
                                  </p:stCondLst>
                                  <p:childTnLst>
                                    <p:set>
                                      <p:cBhvr>
                                        <p:cTn id="362" dur="1" fill="hold">
                                          <p:stCondLst>
                                            <p:cond delay="0"/>
                                          </p:stCondLst>
                                        </p:cTn>
                                        <p:tgtEl>
                                          <p:spTgt spid="14402"/>
                                        </p:tgtEl>
                                        <p:attrNameLst>
                                          <p:attrName>style.visibility</p:attrName>
                                        </p:attrNameLst>
                                      </p:cBhvr>
                                      <p:to>
                                        <p:strVal val="visible"/>
                                      </p:to>
                                    </p:set>
                                    <p:anim calcmode="lin" valueType="num">
                                      <p:cBhvr additive="base">
                                        <p:cTn id="363" dur="500" fill="hold"/>
                                        <p:tgtEl>
                                          <p:spTgt spid="14402"/>
                                        </p:tgtEl>
                                        <p:attrNameLst>
                                          <p:attrName>ppt_x</p:attrName>
                                        </p:attrNameLst>
                                      </p:cBhvr>
                                      <p:tavLst>
                                        <p:tav tm="0">
                                          <p:val>
                                            <p:strVal val="0-#ppt_w/2"/>
                                          </p:val>
                                        </p:tav>
                                        <p:tav tm="100000">
                                          <p:val>
                                            <p:strVal val="#ppt_x"/>
                                          </p:val>
                                        </p:tav>
                                      </p:tavLst>
                                    </p:anim>
                                    <p:anim calcmode="lin" valueType="num">
                                      <p:cBhvr additive="base">
                                        <p:cTn id="364" dur="500" fill="hold"/>
                                        <p:tgtEl>
                                          <p:spTgt spid="14402"/>
                                        </p:tgtEl>
                                        <p:attrNameLst>
                                          <p:attrName>ppt_y</p:attrName>
                                        </p:attrNameLst>
                                      </p:cBhvr>
                                      <p:tavLst>
                                        <p:tav tm="0">
                                          <p:val>
                                            <p:strVal val="#ppt_y"/>
                                          </p:val>
                                        </p:tav>
                                        <p:tav tm="100000">
                                          <p:val>
                                            <p:strVal val="#ppt_y"/>
                                          </p:val>
                                        </p:tav>
                                      </p:tavLst>
                                    </p:anim>
                                  </p:childTnLst>
                                </p:cTn>
                              </p:par>
                            </p:childTnLst>
                          </p:cTn>
                        </p:par>
                      </p:childTnLst>
                    </p:cTn>
                  </p:par>
                  <p:par>
                    <p:cTn id="365" fill="hold">
                      <p:stCondLst>
                        <p:cond delay="indefinite"/>
                      </p:stCondLst>
                      <p:childTnLst>
                        <p:par>
                          <p:cTn id="366" fill="hold">
                            <p:stCondLst>
                              <p:cond delay="0"/>
                            </p:stCondLst>
                            <p:childTnLst>
                              <p:par>
                                <p:cTn id="367" presetID="17" presetClass="entr" presetSubtype="8" fill="hold" grpId="0" nodeType="clickEffect">
                                  <p:stCondLst>
                                    <p:cond delay="0"/>
                                  </p:stCondLst>
                                  <p:childTnLst>
                                    <p:set>
                                      <p:cBhvr>
                                        <p:cTn id="368" dur="1" fill="hold">
                                          <p:stCondLst>
                                            <p:cond delay="0"/>
                                          </p:stCondLst>
                                        </p:cTn>
                                        <p:tgtEl>
                                          <p:spTgt spid="14396"/>
                                        </p:tgtEl>
                                        <p:attrNameLst>
                                          <p:attrName>style.visibility</p:attrName>
                                        </p:attrNameLst>
                                      </p:cBhvr>
                                      <p:to>
                                        <p:strVal val="visible"/>
                                      </p:to>
                                    </p:set>
                                    <p:anim calcmode="lin" valueType="num">
                                      <p:cBhvr>
                                        <p:cTn id="369" dur="500" fill="hold"/>
                                        <p:tgtEl>
                                          <p:spTgt spid="14396"/>
                                        </p:tgtEl>
                                        <p:attrNameLst>
                                          <p:attrName>ppt_x</p:attrName>
                                        </p:attrNameLst>
                                      </p:cBhvr>
                                      <p:tavLst>
                                        <p:tav tm="0">
                                          <p:val>
                                            <p:strVal val="#ppt_x-#ppt_w/2"/>
                                          </p:val>
                                        </p:tav>
                                        <p:tav tm="100000">
                                          <p:val>
                                            <p:strVal val="#ppt_x"/>
                                          </p:val>
                                        </p:tav>
                                      </p:tavLst>
                                    </p:anim>
                                    <p:anim calcmode="lin" valueType="num">
                                      <p:cBhvr>
                                        <p:cTn id="370" dur="500" fill="hold"/>
                                        <p:tgtEl>
                                          <p:spTgt spid="14396"/>
                                        </p:tgtEl>
                                        <p:attrNameLst>
                                          <p:attrName>ppt_y</p:attrName>
                                        </p:attrNameLst>
                                      </p:cBhvr>
                                      <p:tavLst>
                                        <p:tav tm="0">
                                          <p:val>
                                            <p:strVal val="#ppt_y"/>
                                          </p:val>
                                        </p:tav>
                                        <p:tav tm="100000">
                                          <p:val>
                                            <p:strVal val="#ppt_y"/>
                                          </p:val>
                                        </p:tav>
                                      </p:tavLst>
                                    </p:anim>
                                    <p:anim calcmode="lin" valueType="num">
                                      <p:cBhvr>
                                        <p:cTn id="371" dur="500" fill="hold"/>
                                        <p:tgtEl>
                                          <p:spTgt spid="14396"/>
                                        </p:tgtEl>
                                        <p:attrNameLst>
                                          <p:attrName>ppt_w</p:attrName>
                                        </p:attrNameLst>
                                      </p:cBhvr>
                                      <p:tavLst>
                                        <p:tav tm="0">
                                          <p:val>
                                            <p:fltVal val="0"/>
                                          </p:val>
                                        </p:tav>
                                        <p:tav tm="100000">
                                          <p:val>
                                            <p:strVal val="#ppt_w"/>
                                          </p:val>
                                        </p:tav>
                                      </p:tavLst>
                                    </p:anim>
                                    <p:anim calcmode="lin" valueType="num">
                                      <p:cBhvr>
                                        <p:cTn id="372" dur="500" fill="hold"/>
                                        <p:tgtEl>
                                          <p:spTgt spid="14396"/>
                                        </p:tgtEl>
                                        <p:attrNameLst>
                                          <p:attrName>ppt_h</p:attrName>
                                        </p:attrNameLst>
                                      </p:cBhvr>
                                      <p:tavLst>
                                        <p:tav tm="0">
                                          <p:val>
                                            <p:strVal val="#ppt_h"/>
                                          </p:val>
                                        </p:tav>
                                        <p:tav tm="100000">
                                          <p:val>
                                            <p:strVal val="#ppt_h"/>
                                          </p:val>
                                        </p:tav>
                                      </p:tavLst>
                                    </p:anim>
                                  </p:childTnLst>
                                </p:cTn>
                              </p:par>
                            </p:childTnLst>
                          </p:cTn>
                        </p:par>
                      </p:childTnLst>
                    </p:cTn>
                  </p:par>
                  <p:par>
                    <p:cTn id="373" fill="hold">
                      <p:stCondLst>
                        <p:cond delay="indefinite"/>
                      </p:stCondLst>
                      <p:childTnLst>
                        <p:par>
                          <p:cTn id="374" fill="hold">
                            <p:stCondLst>
                              <p:cond delay="0"/>
                            </p:stCondLst>
                            <p:childTnLst>
                              <p:par>
                                <p:cTn id="375" presetID="2" presetClass="entr" presetSubtype="8" fill="hold" grpId="0" nodeType="clickEffect">
                                  <p:stCondLst>
                                    <p:cond delay="0"/>
                                  </p:stCondLst>
                                  <p:childTnLst>
                                    <p:set>
                                      <p:cBhvr>
                                        <p:cTn id="376" dur="1" fill="hold">
                                          <p:stCondLst>
                                            <p:cond delay="0"/>
                                          </p:stCondLst>
                                        </p:cTn>
                                        <p:tgtEl>
                                          <p:spTgt spid="14397"/>
                                        </p:tgtEl>
                                        <p:attrNameLst>
                                          <p:attrName>style.visibility</p:attrName>
                                        </p:attrNameLst>
                                      </p:cBhvr>
                                      <p:to>
                                        <p:strVal val="visible"/>
                                      </p:to>
                                    </p:set>
                                    <p:anim calcmode="lin" valueType="num">
                                      <p:cBhvr additive="base">
                                        <p:cTn id="377" dur="500" fill="hold"/>
                                        <p:tgtEl>
                                          <p:spTgt spid="14397"/>
                                        </p:tgtEl>
                                        <p:attrNameLst>
                                          <p:attrName>ppt_x</p:attrName>
                                        </p:attrNameLst>
                                      </p:cBhvr>
                                      <p:tavLst>
                                        <p:tav tm="0">
                                          <p:val>
                                            <p:strVal val="0-#ppt_w/2"/>
                                          </p:val>
                                        </p:tav>
                                        <p:tav tm="100000">
                                          <p:val>
                                            <p:strVal val="#ppt_x"/>
                                          </p:val>
                                        </p:tav>
                                      </p:tavLst>
                                    </p:anim>
                                    <p:anim calcmode="lin" valueType="num">
                                      <p:cBhvr additive="base">
                                        <p:cTn id="378" dur="500" fill="hold"/>
                                        <p:tgtEl>
                                          <p:spTgt spid="14397"/>
                                        </p:tgtEl>
                                        <p:attrNameLst>
                                          <p:attrName>ppt_y</p:attrName>
                                        </p:attrNameLst>
                                      </p:cBhvr>
                                      <p:tavLst>
                                        <p:tav tm="0">
                                          <p:val>
                                            <p:strVal val="#ppt_y"/>
                                          </p:val>
                                        </p:tav>
                                        <p:tav tm="100000">
                                          <p:val>
                                            <p:strVal val="#ppt_y"/>
                                          </p:val>
                                        </p:tav>
                                      </p:tavLst>
                                    </p:anim>
                                  </p:childTnLst>
                                </p:cTn>
                              </p:par>
                            </p:childTnLst>
                          </p:cTn>
                        </p:par>
                      </p:childTnLst>
                    </p:cTn>
                  </p:par>
                  <p:par>
                    <p:cTn id="379" fill="hold">
                      <p:stCondLst>
                        <p:cond delay="indefinite"/>
                      </p:stCondLst>
                      <p:childTnLst>
                        <p:par>
                          <p:cTn id="380" fill="hold">
                            <p:stCondLst>
                              <p:cond delay="0"/>
                            </p:stCondLst>
                            <p:childTnLst>
                              <p:par>
                                <p:cTn id="381" presetID="2" presetClass="entr" presetSubtype="8" fill="hold" grpId="0" nodeType="clickEffect">
                                  <p:stCondLst>
                                    <p:cond delay="0"/>
                                  </p:stCondLst>
                                  <p:childTnLst>
                                    <p:set>
                                      <p:cBhvr>
                                        <p:cTn id="382" dur="1" fill="hold">
                                          <p:stCondLst>
                                            <p:cond delay="0"/>
                                          </p:stCondLst>
                                        </p:cTn>
                                        <p:tgtEl>
                                          <p:spTgt spid="14398"/>
                                        </p:tgtEl>
                                        <p:attrNameLst>
                                          <p:attrName>style.visibility</p:attrName>
                                        </p:attrNameLst>
                                      </p:cBhvr>
                                      <p:to>
                                        <p:strVal val="visible"/>
                                      </p:to>
                                    </p:set>
                                    <p:anim calcmode="lin" valueType="num">
                                      <p:cBhvr additive="base">
                                        <p:cTn id="383" dur="500" fill="hold"/>
                                        <p:tgtEl>
                                          <p:spTgt spid="14398"/>
                                        </p:tgtEl>
                                        <p:attrNameLst>
                                          <p:attrName>ppt_x</p:attrName>
                                        </p:attrNameLst>
                                      </p:cBhvr>
                                      <p:tavLst>
                                        <p:tav tm="0">
                                          <p:val>
                                            <p:strVal val="0-#ppt_w/2"/>
                                          </p:val>
                                        </p:tav>
                                        <p:tav tm="100000">
                                          <p:val>
                                            <p:strVal val="#ppt_x"/>
                                          </p:val>
                                        </p:tav>
                                      </p:tavLst>
                                    </p:anim>
                                    <p:anim calcmode="lin" valueType="num">
                                      <p:cBhvr additive="base">
                                        <p:cTn id="384" dur="500" fill="hold"/>
                                        <p:tgtEl>
                                          <p:spTgt spid="14398"/>
                                        </p:tgtEl>
                                        <p:attrNameLst>
                                          <p:attrName>ppt_y</p:attrName>
                                        </p:attrNameLst>
                                      </p:cBhvr>
                                      <p:tavLst>
                                        <p:tav tm="0">
                                          <p:val>
                                            <p:strVal val="#ppt_y"/>
                                          </p:val>
                                        </p:tav>
                                        <p:tav tm="100000">
                                          <p:val>
                                            <p:strVal val="#ppt_y"/>
                                          </p:val>
                                        </p:tav>
                                      </p:tavLst>
                                    </p:anim>
                                  </p:childTnLst>
                                </p:cTn>
                              </p:par>
                            </p:childTnLst>
                          </p:cTn>
                        </p:par>
                      </p:childTnLst>
                    </p:cTn>
                  </p:par>
                  <p:par>
                    <p:cTn id="385" fill="hold">
                      <p:stCondLst>
                        <p:cond delay="indefinite"/>
                      </p:stCondLst>
                      <p:childTnLst>
                        <p:par>
                          <p:cTn id="386" fill="hold">
                            <p:stCondLst>
                              <p:cond delay="0"/>
                            </p:stCondLst>
                            <p:childTnLst>
                              <p:par>
                                <p:cTn id="387" presetID="2" presetClass="entr" presetSubtype="8" fill="hold" grpId="0" nodeType="clickEffect">
                                  <p:stCondLst>
                                    <p:cond delay="0"/>
                                  </p:stCondLst>
                                  <p:childTnLst>
                                    <p:set>
                                      <p:cBhvr>
                                        <p:cTn id="388" dur="1" fill="hold">
                                          <p:stCondLst>
                                            <p:cond delay="0"/>
                                          </p:stCondLst>
                                        </p:cTn>
                                        <p:tgtEl>
                                          <p:spTgt spid="14399"/>
                                        </p:tgtEl>
                                        <p:attrNameLst>
                                          <p:attrName>style.visibility</p:attrName>
                                        </p:attrNameLst>
                                      </p:cBhvr>
                                      <p:to>
                                        <p:strVal val="visible"/>
                                      </p:to>
                                    </p:set>
                                    <p:anim calcmode="lin" valueType="num">
                                      <p:cBhvr additive="base">
                                        <p:cTn id="389" dur="500" fill="hold"/>
                                        <p:tgtEl>
                                          <p:spTgt spid="14399"/>
                                        </p:tgtEl>
                                        <p:attrNameLst>
                                          <p:attrName>ppt_x</p:attrName>
                                        </p:attrNameLst>
                                      </p:cBhvr>
                                      <p:tavLst>
                                        <p:tav tm="0">
                                          <p:val>
                                            <p:strVal val="0-#ppt_w/2"/>
                                          </p:val>
                                        </p:tav>
                                        <p:tav tm="100000">
                                          <p:val>
                                            <p:strVal val="#ppt_x"/>
                                          </p:val>
                                        </p:tav>
                                      </p:tavLst>
                                    </p:anim>
                                    <p:anim calcmode="lin" valueType="num">
                                      <p:cBhvr additive="base">
                                        <p:cTn id="390" dur="500" fill="hold"/>
                                        <p:tgtEl>
                                          <p:spTgt spid="14399"/>
                                        </p:tgtEl>
                                        <p:attrNameLst>
                                          <p:attrName>ppt_y</p:attrName>
                                        </p:attrNameLst>
                                      </p:cBhvr>
                                      <p:tavLst>
                                        <p:tav tm="0">
                                          <p:val>
                                            <p:strVal val="#ppt_y"/>
                                          </p:val>
                                        </p:tav>
                                        <p:tav tm="100000">
                                          <p:val>
                                            <p:strVal val="#ppt_y"/>
                                          </p:val>
                                        </p:tav>
                                      </p:tavLst>
                                    </p:anim>
                                  </p:childTnLst>
                                </p:cTn>
                              </p:par>
                            </p:childTnLst>
                          </p:cTn>
                        </p:par>
                      </p:childTnLst>
                    </p:cTn>
                  </p:par>
                  <p:par>
                    <p:cTn id="391" fill="hold">
                      <p:stCondLst>
                        <p:cond delay="indefinite"/>
                      </p:stCondLst>
                      <p:childTnLst>
                        <p:par>
                          <p:cTn id="392" fill="hold">
                            <p:stCondLst>
                              <p:cond delay="0"/>
                            </p:stCondLst>
                            <p:childTnLst>
                              <p:par>
                                <p:cTn id="393" presetID="2" presetClass="entr" presetSubtype="8" fill="hold" grpId="0" nodeType="clickEffect">
                                  <p:stCondLst>
                                    <p:cond delay="0"/>
                                  </p:stCondLst>
                                  <p:childTnLst>
                                    <p:set>
                                      <p:cBhvr>
                                        <p:cTn id="394" dur="1" fill="hold">
                                          <p:stCondLst>
                                            <p:cond delay="0"/>
                                          </p:stCondLst>
                                        </p:cTn>
                                        <p:tgtEl>
                                          <p:spTgt spid="14401"/>
                                        </p:tgtEl>
                                        <p:attrNameLst>
                                          <p:attrName>style.visibility</p:attrName>
                                        </p:attrNameLst>
                                      </p:cBhvr>
                                      <p:to>
                                        <p:strVal val="visible"/>
                                      </p:to>
                                    </p:set>
                                    <p:anim calcmode="lin" valueType="num">
                                      <p:cBhvr additive="base">
                                        <p:cTn id="395" dur="500" fill="hold"/>
                                        <p:tgtEl>
                                          <p:spTgt spid="14401"/>
                                        </p:tgtEl>
                                        <p:attrNameLst>
                                          <p:attrName>ppt_x</p:attrName>
                                        </p:attrNameLst>
                                      </p:cBhvr>
                                      <p:tavLst>
                                        <p:tav tm="0">
                                          <p:val>
                                            <p:strVal val="0-#ppt_w/2"/>
                                          </p:val>
                                        </p:tav>
                                        <p:tav tm="100000">
                                          <p:val>
                                            <p:strVal val="#ppt_x"/>
                                          </p:val>
                                        </p:tav>
                                      </p:tavLst>
                                    </p:anim>
                                    <p:anim calcmode="lin" valueType="num">
                                      <p:cBhvr additive="base">
                                        <p:cTn id="396" dur="500" fill="hold"/>
                                        <p:tgtEl>
                                          <p:spTgt spid="14401"/>
                                        </p:tgtEl>
                                        <p:attrNameLst>
                                          <p:attrName>ppt_y</p:attrName>
                                        </p:attrNameLst>
                                      </p:cBhvr>
                                      <p:tavLst>
                                        <p:tav tm="0">
                                          <p:val>
                                            <p:strVal val="#ppt_y"/>
                                          </p:val>
                                        </p:tav>
                                        <p:tav tm="100000">
                                          <p:val>
                                            <p:strVal val="#ppt_y"/>
                                          </p:val>
                                        </p:tav>
                                      </p:tavLst>
                                    </p:anim>
                                  </p:childTnLst>
                                </p:cTn>
                              </p:par>
                            </p:childTnLst>
                          </p:cTn>
                        </p:par>
                      </p:childTnLst>
                    </p:cTn>
                  </p:par>
                  <p:par>
                    <p:cTn id="397" fill="hold">
                      <p:stCondLst>
                        <p:cond delay="indefinite"/>
                      </p:stCondLst>
                      <p:childTnLst>
                        <p:par>
                          <p:cTn id="398" fill="hold">
                            <p:stCondLst>
                              <p:cond delay="0"/>
                            </p:stCondLst>
                            <p:childTnLst>
                              <p:par>
                                <p:cTn id="399" presetID="2" presetClass="entr" presetSubtype="8" fill="hold" grpId="0" nodeType="clickEffect">
                                  <p:stCondLst>
                                    <p:cond delay="0"/>
                                  </p:stCondLst>
                                  <p:childTnLst>
                                    <p:set>
                                      <p:cBhvr>
                                        <p:cTn id="400" dur="1" fill="hold">
                                          <p:stCondLst>
                                            <p:cond delay="0"/>
                                          </p:stCondLst>
                                        </p:cTn>
                                        <p:tgtEl>
                                          <p:spTgt spid="14400"/>
                                        </p:tgtEl>
                                        <p:attrNameLst>
                                          <p:attrName>style.visibility</p:attrName>
                                        </p:attrNameLst>
                                      </p:cBhvr>
                                      <p:to>
                                        <p:strVal val="visible"/>
                                      </p:to>
                                    </p:set>
                                    <p:anim calcmode="lin" valueType="num">
                                      <p:cBhvr additive="base">
                                        <p:cTn id="401" dur="500" fill="hold"/>
                                        <p:tgtEl>
                                          <p:spTgt spid="14400"/>
                                        </p:tgtEl>
                                        <p:attrNameLst>
                                          <p:attrName>ppt_x</p:attrName>
                                        </p:attrNameLst>
                                      </p:cBhvr>
                                      <p:tavLst>
                                        <p:tav tm="0">
                                          <p:val>
                                            <p:strVal val="0-#ppt_w/2"/>
                                          </p:val>
                                        </p:tav>
                                        <p:tav tm="100000">
                                          <p:val>
                                            <p:strVal val="#ppt_x"/>
                                          </p:val>
                                        </p:tav>
                                      </p:tavLst>
                                    </p:anim>
                                    <p:anim calcmode="lin" valueType="num">
                                      <p:cBhvr additive="base">
                                        <p:cTn id="402" dur="500" fill="hold"/>
                                        <p:tgtEl>
                                          <p:spTgt spid="14400"/>
                                        </p:tgtEl>
                                        <p:attrNameLst>
                                          <p:attrName>ppt_y</p:attrName>
                                        </p:attrNameLst>
                                      </p:cBhvr>
                                      <p:tavLst>
                                        <p:tav tm="0">
                                          <p:val>
                                            <p:strVal val="#ppt_y"/>
                                          </p:val>
                                        </p:tav>
                                        <p:tav tm="100000">
                                          <p:val>
                                            <p:strVal val="#ppt_y"/>
                                          </p:val>
                                        </p:tav>
                                      </p:tavLst>
                                    </p:anim>
                                  </p:childTnLst>
                                </p:cTn>
                              </p:par>
                            </p:childTnLst>
                          </p:cTn>
                        </p:par>
                      </p:childTnLst>
                    </p:cTn>
                  </p:par>
                  <p:par>
                    <p:cTn id="403" fill="hold">
                      <p:stCondLst>
                        <p:cond delay="indefinite"/>
                      </p:stCondLst>
                      <p:childTnLst>
                        <p:par>
                          <p:cTn id="404" fill="hold">
                            <p:stCondLst>
                              <p:cond delay="0"/>
                            </p:stCondLst>
                            <p:childTnLst>
                              <p:par>
                                <p:cTn id="405" presetID="2" presetClass="entr" presetSubtype="1" fill="hold" grpId="0" nodeType="clickEffect">
                                  <p:stCondLst>
                                    <p:cond delay="0"/>
                                  </p:stCondLst>
                                  <p:childTnLst>
                                    <p:set>
                                      <p:cBhvr>
                                        <p:cTn id="406" dur="1" fill="hold">
                                          <p:stCondLst>
                                            <p:cond delay="0"/>
                                          </p:stCondLst>
                                        </p:cTn>
                                        <p:tgtEl>
                                          <p:spTgt spid="14408"/>
                                        </p:tgtEl>
                                        <p:attrNameLst>
                                          <p:attrName>style.visibility</p:attrName>
                                        </p:attrNameLst>
                                      </p:cBhvr>
                                      <p:to>
                                        <p:strVal val="visible"/>
                                      </p:to>
                                    </p:set>
                                    <p:anim calcmode="lin" valueType="num">
                                      <p:cBhvr additive="base">
                                        <p:cTn id="407" dur="500" fill="hold"/>
                                        <p:tgtEl>
                                          <p:spTgt spid="14408"/>
                                        </p:tgtEl>
                                        <p:attrNameLst>
                                          <p:attrName>ppt_x</p:attrName>
                                        </p:attrNameLst>
                                      </p:cBhvr>
                                      <p:tavLst>
                                        <p:tav tm="0">
                                          <p:val>
                                            <p:strVal val="#ppt_x"/>
                                          </p:val>
                                        </p:tav>
                                        <p:tav tm="100000">
                                          <p:val>
                                            <p:strVal val="#ppt_x"/>
                                          </p:val>
                                        </p:tav>
                                      </p:tavLst>
                                    </p:anim>
                                    <p:anim calcmode="lin" valueType="num">
                                      <p:cBhvr additive="base">
                                        <p:cTn id="408" dur="500" fill="hold"/>
                                        <p:tgtEl>
                                          <p:spTgt spid="14408"/>
                                        </p:tgtEl>
                                        <p:attrNameLst>
                                          <p:attrName>ppt_y</p:attrName>
                                        </p:attrNameLst>
                                      </p:cBhvr>
                                      <p:tavLst>
                                        <p:tav tm="0">
                                          <p:val>
                                            <p:strVal val="0-#ppt_h/2"/>
                                          </p:val>
                                        </p:tav>
                                        <p:tav tm="100000">
                                          <p:val>
                                            <p:strVal val="#ppt_y"/>
                                          </p:val>
                                        </p:tav>
                                      </p:tavLst>
                                    </p:anim>
                                  </p:childTnLst>
                                </p:cTn>
                              </p:par>
                            </p:childTnLst>
                          </p:cTn>
                        </p:par>
                      </p:childTnLst>
                    </p:cTn>
                  </p:par>
                  <p:par>
                    <p:cTn id="409" fill="hold">
                      <p:stCondLst>
                        <p:cond delay="indefinite"/>
                      </p:stCondLst>
                      <p:childTnLst>
                        <p:par>
                          <p:cTn id="410" fill="hold">
                            <p:stCondLst>
                              <p:cond delay="0"/>
                            </p:stCondLst>
                            <p:childTnLst>
                              <p:par>
                                <p:cTn id="411" presetID="2" presetClass="entr" presetSubtype="1" fill="hold" grpId="0" nodeType="clickEffect">
                                  <p:stCondLst>
                                    <p:cond delay="0"/>
                                  </p:stCondLst>
                                  <p:childTnLst>
                                    <p:set>
                                      <p:cBhvr>
                                        <p:cTn id="412" dur="1" fill="hold">
                                          <p:stCondLst>
                                            <p:cond delay="0"/>
                                          </p:stCondLst>
                                        </p:cTn>
                                        <p:tgtEl>
                                          <p:spTgt spid="14409"/>
                                        </p:tgtEl>
                                        <p:attrNameLst>
                                          <p:attrName>style.visibility</p:attrName>
                                        </p:attrNameLst>
                                      </p:cBhvr>
                                      <p:to>
                                        <p:strVal val="visible"/>
                                      </p:to>
                                    </p:set>
                                    <p:anim calcmode="lin" valueType="num">
                                      <p:cBhvr additive="base">
                                        <p:cTn id="413" dur="500" fill="hold"/>
                                        <p:tgtEl>
                                          <p:spTgt spid="14409"/>
                                        </p:tgtEl>
                                        <p:attrNameLst>
                                          <p:attrName>ppt_x</p:attrName>
                                        </p:attrNameLst>
                                      </p:cBhvr>
                                      <p:tavLst>
                                        <p:tav tm="0">
                                          <p:val>
                                            <p:strVal val="#ppt_x"/>
                                          </p:val>
                                        </p:tav>
                                        <p:tav tm="100000">
                                          <p:val>
                                            <p:strVal val="#ppt_x"/>
                                          </p:val>
                                        </p:tav>
                                      </p:tavLst>
                                    </p:anim>
                                    <p:anim calcmode="lin" valueType="num">
                                      <p:cBhvr additive="base">
                                        <p:cTn id="414" dur="500" fill="hold"/>
                                        <p:tgtEl>
                                          <p:spTgt spid="14409"/>
                                        </p:tgtEl>
                                        <p:attrNameLst>
                                          <p:attrName>ppt_y</p:attrName>
                                        </p:attrNameLst>
                                      </p:cBhvr>
                                      <p:tavLst>
                                        <p:tav tm="0">
                                          <p:val>
                                            <p:strVal val="0-#ppt_h/2"/>
                                          </p:val>
                                        </p:tav>
                                        <p:tav tm="100000">
                                          <p:val>
                                            <p:strVal val="#ppt_y"/>
                                          </p:val>
                                        </p:tav>
                                      </p:tavLst>
                                    </p:anim>
                                  </p:childTnLst>
                                </p:cTn>
                              </p:par>
                            </p:childTnLst>
                          </p:cTn>
                        </p:par>
                      </p:childTnLst>
                    </p:cTn>
                  </p:par>
                  <p:par>
                    <p:cTn id="415" fill="hold">
                      <p:stCondLst>
                        <p:cond delay="indefinite"/>
                      </p:stCondLst>
                      <p:childTnLst>
                        <p:par>
                          <p:cTn id="416" fill="hold">
                            <p:stCondLst>
                              <p:cond delay="0"/>
                            </p:stCondLst>
                            <p:childTnLst>
                              <p:par>
                                <p:cTn id="417" presetID="2" presetClass="entr" presetSubtype="1" fill="hold" grpId="0" nodeType="clickEffect">
                                  <p:stCondLst>
                                    <p:cond delay="0"/>
                                  </p:stCondLst>
                                  <p:childTnLst>
                                    <p:set>
                                      <p:cBhvr>
                                        <p:cTn id="418" dur="1" fill="hold">
                                          <p:stCondLst>
                                            <p:cond delay="0"/>
                                          </p:stCondLst>
                                        </p:cTn>
                                        <p:tgtEl>
                                          <p:spTgt spid="14410"/>
                                        </p:tgtEl>
                                        <p:attrNameLst>
                                          <p:attrName>style.visibility</p:attrName>
                                        </p:attrNameLst>
                                      </p:cBhvr>
                                      <p:to>
                                        <p:strVal val="visible"/>
                                      </p:to>
                                    </p:set>
                                    <p:anim calcmode="lin" valueType="num">
                                      <p:cBhvr additive="base">
                                        <p:cTn id="419" dur="500" fill="hold"/>
                                        <p:tgtEl>
                                          <p:spTgt spid="14410"/>
                                        </p:tgtEl>
                                        <p:attrNameLst>
                                          <p:attrName>ppt_x</p:attrName>
                                        </p:attrNameLst>
                                      </p:cBhvr>
                                      <p:tavLst>
                                        <p:tav tm="0">
                                          <p:val>
                                            <p:strVal val="#ppt_x"/>
                                          </p:val>
                                        </p:tav>
                                        <p:tav tm="100000">
                                          <p:val>
                                            <p:strVal val="#ppt_x"/>
                                          </p:val>
                                        </p:tav>
                                      </p:tavLst>
                                    </p:anim>
                                    <p:anim calcmode="lin" valueType="num">
                                      <p:cBhvr additive="base">
                                        <p:cTn id="420" dur="500" fill="hold"/>
                                        <p:tgtEl>
                                          <p:spTgt spid="14410"/>
                                        </p:tgtEl>
                                        <p:attrNameLst>
                                          <p:attrName>ppt_y</p:attrName>
                                        </p:attrNameLst>
                                      </p:cBhvr>
                                      <p:tavLst>
                                        <p:tav tm="0">
                                          <p:val>
                                            <p:strVal val="0-#ppt_h/2"/>
                                          </p:val>
                                        </p:tav>
                                        <p:tav tm="100000">
                                          <p:val>
                                            <p:strVal val="#ppt_y"/>
                                          </p:val>
                                        </p:tav>
                                      </p:tavLst>
                                    </p:anim>
                                  </p:childTnLst>
                                </p:cTn>
                              </p:par>
                            </p:childTnLst>
                          </p:cTn>
                        </p:par>
                      </p:childTnLst>
                    </p:cTn>
                  </p:par>
                  <p:par>
                    <p:cTn id="421" fill="hold">
                      <p:stCondLst>
                        <p:cond delay="indefinite"/>
                      </p:stCondLst>
                      <p:childTnLst>
                        <p:par>
                          <p:cTn id="422" fill="hold">
                            <p:stCondLst>
                              <p:cond delay="0"/>
                            </p:stCondLst>
                            <p:childTnLst>
                              <p:par>
                                <p:cTn id="423" presetID="2" presetClass="entr" presetSubtype="1" fill="hold" grpId="0" nodeType="clickEffect">
                                  <p:stCondLst>
                                    <p:cond delay="0"/>
                                  </p:stCondLst>
                                  <p:childTnLst>
                                    <p:set>
                                      <p:cBhvr>
                                        <p:cTn id="424" dur="1" fill="hold">
                                          <p:stCondLst>
                                            <p:cond delay="0"/>
                                          </p:stCondLst>
                                        </p:cTn>
                                        <p:tgtEl>
                                          <p:spTgt spid="14411"/>
                                        </p:tgtEl>
                                        <p:attrNameLst>
                                          <p:attrName>style.visibility</p:attrName>
                                        </p:attrNameLst>
                                      </p:cBhvr>
                                      <p:to>
                                        <p:strVal val="visible"/>
                                      </p:to>
                                    </p:set>
                                    <p:anim calcmode="lin" valueType="num">
                                      <p:cBhvr additive="base">
                                        <p:cTn id="425" dur="500" fill="hold"/>
                                        <p:tgtEl>
                                          <p:spTgt spid="14411"/>
                                        </p:tgtEl>
                                        <p:attrNameLst>
                                          <p:attrName>ppt_x</p:attrName>
                                        </p:attrNameLst>
                                      </p:cBhvr>
                                      <p:tavLst>
                                        <p:tav tm="0">
                                          <p:val>
                                            <p:strVal val="#ppt_x"/>
                                          </p:val>
                                        </p:tav>
                                        <p:tav tm="100000">
                                          <p:val>
                                            <p:strVal val="#ppt_x"/>
                                          </p:val>
                                        </p:tav>
                                      </p:tavLst>
                                    </p:anim>
                                    <p:anim calcmode="lin" valueType="num">
                                      <p:cBhvr additive="base">
                                        <p:cTn id="426" dur="500" fill="hold"/>
                                        <p:tgtEl>
                                          <p:spTgt spid="14411"/>
                                        </p:tgtEl>
                                        <p:attrNameLst>
                                          <p:attrName>ppt_y</p:attrName>
                                        </p:attrNameLst>
                                      </p:cBhvr>
                                      <p:tavLst>
                                        <p:tav tm="0">
                                          <p:val>
                                            <p:strVal val="0-#ppt_h/2"/>
                                          </p:val>
                                        </p:tav>
                                        <p:tav tm="100000">
                                          <p:val>
                                            <p:strVal val="#ppt_y"/>
                                          </p:val>
                                        </p:tav>
                                      </p:tavLst>
                                    </p:anim>
                                  </p:childTnLst>
                                </p:cTn>
                              </p:par>
                            </p:childTnLst>
                          </p:cTn>
                        </p:par>
                      </p:childTnLst>
                    </p:cTn>
                  </p:par>
                  <p:par>
                    <p:cTn id="427" fill="hold">
                      <p:stCondLst>
                        <p:cond delay="indefinite"/>
                      </p:stCondLst>
                      <p:childTnLst>
                        <p:par>
                          <p:cTn id="428" fill="hold">
                            <p:stCondLst>
                              <p:cond delay="0"/>
                            </p:stCondLst>
                            <p:childTnLst>
                              <p:par>
                                <p:cTn id="429" presetID="2" presetClass="entr" presetSubtype="1" fill="hold" grpId="0" nodeType="clickEffect">
                                  <p:stCondLst>
                                    <p:cond delay="0"/>
                                  </p:stCondLst>
                                  <p:childTnLst>
                                    <p:set>
                                      <p:cBhvr>
                                        <p:cTn id="430" dur="1" fill="hold">
                                          <p:stCondLst>
                                            <p:cond delay="0"/>
                                          </p:stCondLst>
                                        </p:cTn>
                                        <p:tgtEl>
                                          <p:spTgt spid="14412"/>
                                        </p:tgtEl>
                                        <p:attrNameLst>
                                          <p:attrName>style.visibility</p:attrName>
                                        </p:attrNameLst>
                                      </p:cBhvr>
                                      <p:to>
                                        <p:strVal val="visible"/>
                                      </p:to>
                                    </p:set>
                                    <p:anim calcmode="lin" valueType="num">
                                      <p:cBhvr additive="base">
                                        <p:cTn id="431" dur="500" fill="hold"/>
                                        <p:tgtEl>
                                          <p:spTgt spid="14412"/>
                                        </p:tgtEl>
                                        <p:attrNameLst>
                                          <p:attrName>ppt_x</p:attrName>
                                        </p:attrNameLst>
                                      </p:cBhvr>
                                      <p:tavLst>
                                        <p:tav tm="0">
                                          <p:val>
                                            <p:strVal val="#ppt_x"/>
                                          </p:val>
                                        </p:tav>
                                        <p:tav tm="100000">
                                          <p:val>
                                            <p:strVal val="#ppt_x"/>
                                          </p:val>
                                        </p:tav>
                                      </p:tavLst>
                                    </p:anim>
                                    <p:anim calcmode="lin" valueType="num">
                                      <p:cBhvr additive="base">
                                        <p:cTn id="432" dur="500" fill="hold"/>
                                        <p:tgtEl>
                                          <p:spTgt spid="14412"/>
                                        </p:tgtEl>
                                        <p:attrNameLst>
                                          <p:attrName>ppt_y</p:attrName>
                                        </p:attrNameLst>
                                      </p:cBhvr>
                                      <p:tavLst>
                                        <p:tav tm="0">
                                          <p:val>
                                            <p:strVal val="0-#ppt_h/2"/>
                                          </p:val>
                                        </p:tav>
                                        <p:tav tm="100000">
                                          <p:val>
                                            <p:strVal val="#ppt_y"/>
                                          </p:val>
                                        </p:tav>
                                      </p:tavLst>
                                    </p:anim>
                                  </p:childTnLst>
                                </p:cTn>
                              </p:par>
                            </p:childTnLst>
                          </p:cTn>
                        </p:par>
                      </p:childTnLst>
                    </p:cTn>
                  </p:par>
                  <p:par>
                    <p:cTn id="433" fill="hold">
                      <p:stCondLst>
                        <p:cond delay="indefinite"/>
                      </p:stCondLst>
                      <p:childTnLst>
                        <p:par>
                          <p:cTn id="434" fill="hold">
                            <p:stCondLst>
                              <p:cond delay="0"/>
                            </p:stCondLst>
                            <p:childTnLst>
                              <p:par>
                                <p:cTn id="435" presetID="18" presetClass="entr" presetSubtype="9" fill="hold" grpId="0" nodeType="clickEffect">
                                  <p:stCondLst>
                                    <p:cond delay="0"/>
                                  </p:stCondLst>
                                  <p:childTnLst>
                                    <p:set>
                                      <p:cBhvr>
                                        <p:cTn id="436" dur="1" fill="hold">
                                          <p:stCondLst>
                                            <p:cond delay="0"/>
                                          </p:stCondLst>
                                        </p:cTn>
                                        <p:tgtEl>
                                          <p:spTgt spid="14403"/>
                                        </p:tgtEl>
                                        <p:attrNameLst>
                                          <p:attrName>style.visibility</p:attrName>
                                        </p:attrNameLst>
                                      </p:cBhvr>
                                      <p:to>
                                        <p:strVal val="visible"/>
                                      </p:to>
                                    </p:set>
                                    <p:animEffect transition="in" filter="strips(upLeft)">
                                      <p:cBhvr>
                                        <p:cTn id="437" dur="500"/>
                                        <p:tgtEl>
                                          <p:spTgt spid="14403"/>
                                        </p:tgtEl>
                                      </p:cBhvr>
                                    </p:animEffect>
                                  </p:childTnLst>
                                </p:cTn>
                              </p:par>
                            </p:childTnLst>
                          </p:cTn>
                        </p:par>
                      </p:childTnLst>
                    </p:cTn>
                  </p:par>
                  <p:par>
                    <p:cTn id="438" fill="hold">
                      <p:stCondLst>
                        <p:cond delay="indefinite"/>
                      </p:stCondLst>
                      <p:childTnLst>
                        <p:par>
                          <p:cTn id="439" fill="hold">
                            <p:stCondLst>
                              <p:cond delay="0"/>
                            </p:stCondLst>
                            <p:childTnLst>
                              <p:par>
                                <p:cTn id="440" presetID="17" presetClass="entr" presetSubtype="2" fill="hold" grpId="0" nodeType="clickEffect">
                                  <p:stCondLst>
                                    <p:cond delay="0"/>
                                  </p:stCondLst>
                                  <p:childTnLst>
                                    <p:set>
                                      <p:cBhvr>
                                        <p:cTn id="441" dur="1" fill="hold">
                                          <p:stCondLst>
                                            <p:cond delay="0"/>
                                          </p:stCondLst>
                                        </p:cTn>
                                        <p:tgtEl>
                                          <p:spTgt spid="14405"/>
                                        </p:tgtEl>
                                        <p:attrNameLst>
                                          <p:attrName>style.visibility</p:attrName>
                                        </p:attrNameLst>
                                      </p:cBhvr>
                                      <p:to>
                                        <p:strVal val="visible"/>
                                      </p:to>
                                    </p:set>
                                    <p:anim calcmode="lin" valueType="num">
                                      <p:cBhvr>
                                        <p:cTn id="442" dur="500" fill="hold"/>
                                        <p:tgtEl>
                                          <p:spTgt spid="14405"/>
                                        </p:tgtEl>
                                        <p:attrNameLst>
                                          <p:attrName>ppt_x</p:attrName>
                                        </p:attrNameLst>
                                      </p:cBhvr>
                                      <p:tavLst>
                                        <p:tav tm="0">
                                          <p:val>
                                            <p:strVal val="#ppt_x+#ppt_w/2"/>
                                          </p:val>
                                        </p:tav>
                                        <p:tav tm="100000">
                                          <p:val>
                                            <p:strVal val="#ppt_x"/>
                                          </p:val>
                                        </p:tav>
                                      </p:tavLst>
                                    </p:anim>
                                    <p:anim calcmode="lin" valueType="num">
                                      <p:cBhvr>
                                        <p:cTn id="443" dur="500" fill="hold"/>
                                        <p:tgtEl>
                                          <p:spTgt spid="14405"/>
                                        </p:tgtEl>
                                        <p:attrNameLst>
                                          <p:attrName>ppt_y</p:attrName>
                                        </p:attrNameLst>
                                      </p:cBhvr>
                                      <p:tavLst>
                                        <p:tav tm="0">
                                          <p:val>
                                            <p:strVal val="#ppt_y"/>
                                          </p:val>
                                        </p:tav>
                                        <p:tav tm="100000">
                                          <p:val>
                                            <p:strVal val="#ppt_y"/>
                                          </p:val>
                                        </p:tav>
                                      </p:tavLst>
                                    </p:anim>
                                    <p:anim calcmode="lin" valueType="num">
                                      <p:cBhvr>
                                        <p:cTn id="444" dur="500" fill="hold"/>
                                        <p:tgtEl>
                                          <p:spTgt spid="14405"/>
                                        </p:tgtEl>
                                        <p:attrNameLst>
                                          <p:attrName>ppt_w</p:attrName>
                                        </p:attrNameLst>
                                      </p:cBhvr>
                                      <p:tavLst>
                                        <p:tav tm="0">
                                          <p:val>
                                            <p:fltVal val="0"/>
                                          </p:val>
                                        </p:tav>
                                        <p:tav tm="100000">
                                          <p:val>
                                            <p:strVal val="#ppt_w"/>
                                          </p:val>
                                        </p:tav>
                                      </p:tavLst>
                                    </p:anim>
                                    <p:anim calcmode="lin" valueType="num">
                                      <p:cBhvr>
                                        <p:cTn id="445" dur="500" fill="hold"/>
                                        <p:tgtEl>
                                          <p:spTgt spid="14405"/>
                                        </p:tgtEl>
                                        <p:attrNameLst>
                                          <p:attrName>ppt_h</p:attrName>
                                        </p:attrNameLst>
                                      </p:cBhvr>
                                      <p:tavLst>
                                        <p:tav tm="0">
                                          <p:val>
                                            <p:strVal val="#ppt_h"/>
                                          </p:val>
                                        </p:tav>
                                        <p:tav tm="100000">
                                          <p:val>
                                            <p:strVal val="#ppt_h"/>
                                          </p:val>
                                        </p:tav>
                                      </p:tavLst>
                                    </p:anim>
                                  </p:childTnLst>
                                </p:cTn>
                              </p:par>
                            </p:childTnLst>
                          </p:cTn>
                        </p:par>
                      </p:childTnLst>
                    </p:cTn>
                  </p:par>
                  <p:par>
                    <p:cTn id="446" fill="hold">
                      <p:stCondLst>
                        <p:cond delay="indefinite"/>
                      </p:stCondLst>
                      <p:childTnLst>
                        <p:par>
                          <p:cTn id="447" fill="hold">
                            <p:stCondLst>
                              <p:cond delay="0"/>
                            </p:stCondLst>
                            <p:childTnLst>
                              <p:par>
                                <p:cTn id="448" presetID="18" presetClass="entr" presetSubtype="12" fill="hold" grpId="0" nodeType="clickEffect">
                                  <p:stCondLst>
                                    <p:cond delay="0"/>
                                  </p:stCondLst>
                                  <p:childTnLst>
                                    <p:set>
                                      <p:cBhvr>
                                        <p:cTn id="449" dur="1" fill="hold">
                                          <p:stCondLst>
                                            <p:cond delay="0"/>
                                          </p:stCondLst>
                                        </p:cTn>
                                        <p:tgtEl>
                                          <p:spTgt spid="14404"/>
                                        </p:tgtEl>
                                        <p:attrNameLst>
                                          <p:attrName>style.visibility</p:attrName>
                                        </p:attrNameLst>
                                      </p:cBhvr>
                                      <p:to>
                                        <p:strVal val="visible"/>
                                      </p:to>
                                    </p:set>
                                    <p:animEffect transition="in" filter="strips(downLeft)">
                                      <p:cBhvr>
                                        <p:cTn id="450" dur="500"/>
                                        <p:tgtEl>
                                          <p:spTgt spid="14404"/>
                                        </p:tgtEl>
                                      </p:cBhvr>
                                    </p:animEffect>
                                  </p:childTnLst>
                                </p:cTn>
                              </p:par>
                            </p:childTnLst>
                          </p:cTn>
                        </p:par>
                      </p:childTnLst>
                    </p:cTn>
                  </p:par>
                  <p:par>
                    <p:cTn id="451" fill="hold">
                      <p:stCondLst>
                        <p:cond delay="indefinite"/>
                      </p:stCondLst>
                      <p:childTnLst>
                        <p:par>
                          <p:cTn id="452" fill="hold">
                            <p:stCondLst>
                              <p:cond delay="0"/>
                            </p:stCondLst>
                            <p:childTnLst>
                              <p:par>
                                <p:cTn id="453" presetID="18" presetClass="entr" presetSubtype="12" fill="hold" grpId="0" nodeType="clickEffect">
                                  <p:stCondLst>
                                    <p:cond delay="0"/>
                                  </p:stCondLst>
                                  <p:childTnLst>
                                    <p:set>
                                      <p:cBhvr>
                                        <p:cTn id="454" dur="1" fill="hold">
                                          <p:stCondLst>
                                            <p:cond delay="0"/>
                                          </p:stCondLst>
                                        </p:cTn>
                                        <p:tgtEl>
                                          <p:spTgt spid="14406"/>
                                        </p:tgtEl>
                                        <p:attrNameLst>
                                          <p:attrName>style.visibility</p:attrName>
                                        </p:attrNameLst>
                                      </p:cBhvr>
                                      <p:to>
                                        <p:strVal val="visible"/>
                                      </p:to>
                                    </p:set>
                                    <p:animEffect transition="in" filter="strips(downLeft)">
                                      <p:cBhvr>
                                        <p:cTn id="455" dur="500"/>
                                        <p:tgtEl>
                                          <p:spTgt spid="14406"/>
                                        </p:tgtEl>
                                      </p:cBhvr>
                                    </p:animEffect>
                                  </p:childTnLst>
                                </p:cTn>
                              </p:par>
                            </p:childTnLst>
                          </p:cTn>
                        </p:par>
                      </p:childTnLst>
                    </p:cTn>
                  </p:par>
                  <p:par>
                    <p:cTn id="456" fill="hold">
                      <p:stCondLst>
                        <p:cond delay="indefinite"/>
                      </p:stCondLst>
                      <p:childTnLst>
                        <p:par>
                          <p:cTn id="457" fill="hold">
                            <p:stCondLst>
                              <p:cond delay="0"/>
                            </p:stCondLst>
                            <p:childTnLst>
                              <p:par>
                                <p:cTn id="458" presetID="18" presetClass="entr" presetSubtype="6" fill="hold" grpId="0" nodeType="clickEffect">
                                  <p:stCondLst>
                                    <p:cond delay="0"/>
                                  </p:stCondLst>
                                  <p:childTnLst>
                                    <p:set>
                                      <p:cBhvr>
                                        <p:cTn id="459" dur="1" fill="hold">
                                          <p:stCondLst>
                                            <p:cond delay="0"/>
                                          </p:stCondLst>
                                        </p:cTn>
                                        <p:tgtEl>
                                          <p:spTgt spid="14407"/>
                                        </p:tgtEl>
                                        <p:attrNameLst>
                                          <p:attrName>style.visibility</p:attrName>
                                        </p:attrNameLst>
                                      </p:cBhvr>
                                      <p:to>
                                        <p:strVal val="visible"/>
                                      </p:to>
                                    </p:set>
                                    <p:animEffect transition="in" filter="strips(downRight)">
                                      <p:cBhvr>
                                        <p:cTn id="460" dur="500"/>
                                        <p:tgtEl>
                                          <p:spTgt spid="14407"/>
                                        </p:tgtEl>
                                      </p:cBhvr>
                                    </p:animEffect>
                                  </p:childTnLst>
                                </p:cTn>
                              </p:par>
                            </p:childTnLst>
                          </p:cTn>
                        </p:par>
                      </p:childTnLst>
                    </p:cTn>
                  </p:par>
                  <p:par>
                    <p:cTn id="461" fill="hold">
                      <p:stCondLst>
                        <p:cond delay="indefinite"/>
                      </p:stCondLst>
                      <p:childTnLst>
                        <p:par>
                          <p:cTn id="462" fill="hold">
                            <p:stCondLst>
                              <p:cond delay="0"/>
                            </p:stCondLst>
                            <p:childTnLst>
                              <p:par>
                                <p:cTn id="463" presetID="17" presetClass="entr" presetSubtype="8" fill="hold" grpId="0" nodeType="clickEffect">
                                  <p:stCondLst>
                                    <p:cond delay="0"/>
                                  </p:stCondLst>
                                  <p:childTnLst>
                                    <p:set>
                                      <p:cBhvr>
                                        <p:cTn id="464" dur="1" fill="hold">
                                          <p:stCondLst>
                                            <p:cond delay="0"/>
                                          </p:stCondLst>
                                        </p:cTn>
                                        <p:tgtEl>
                                          <p:spTgt spid="14447"/>
                                        </p:tgtEl>
                                        <p:attrNameLst>
                                          <p:attrName>style.visibility</p:attrName>
                                        </p:attrNameLst>
                                      </p:cBhvr>
                                      <p:to>
                                        <p:strVal val="visible"/>
                                      </p:to>
                                    </p:set>
                                    <p:anim calcmode="lin" valueType="num">
                                      <p:cBhvr>
                                        <p:cTn id="465" dur="500" fill="hold"/>
                                        <p:tgtEl>
                                          <p:spTgt spid="14447"/>
                                        </p:tgtEl>
                                        <p:attrNameLst>
                                          <p:attrName>ppt_x</p:attrName>
                                        </p:attrNameLst>
                                      </p:cBhvr>
                                      <p:tavLst>
                                        <p:tav tm="0">
                                          <p:val>
                                            <p:strVal val="#ppt_x-#ppt_w/2"/>
                                          </p:val>
                                        </p:tav>
                                        <p:tav tm="100000">
                                          <p:val>
                                            <p:strVal val="#ppt_x"/>
                                          </p:val>
                                        </p:tav>
                                      </p:tavLst>
                                    </p:anim>
                                    <p:anim calcmode="lin" valueType="num">
                                      <p:cBhvr>
                                        <p:cTn id="466" dur="500" fill="hold"/>
                                        <p:tgtEl>
                                          <p:spTgt spid="14447"/>
                                        </p:tgtEl>
                                        <p:attrNameLst>
                                          <p:attrName>ppt_y</p:attrName>
                                        </p:attrNameLst>
                                      </p:cBhvr>
                                      <p:tavLst>
                                        <p:tav tm="0">
                                          <p:val>
                                            <p:strVal val="#ppt_y"/>
                                          </p:val>
                                        </p:tav>
                                        <p:tav tm="100000">
                                          <p:val>
                                            <p:strVal val="#ppt_y"/>
                                          </p:val>
                                        </p:tav>
                                      </p:tavLst>
                                    </p:anim>
                                    <p:anim calcmode="lin" valueType="num">
                                      <p:cBhvr>
                                        <p:cTn id="467" dur="500" fill="hold"/>
                                        <p:tgtEl>
                                          <p:spTgt spid="14447"/>
                                        </p:tgtEl>
                                        <p:attrNameLst>
                                          <p:attrName>ppt_w</p:attrName>
                                        </p:attrNameLst>
                                      </p:cBhvr>
                                      <p:tavLst>
                                        <p:tav tm="0">
                                          <p:val>
                                            <p:fltVal val="0"/>
                                          </p:val>
                                        </p:tav>
                                        <p:tav tm="100000">
                                          <p:val>
                                            <p:strVal val="#ppt_w"/>
                                          </p:val>
                                        </p:tav>
                                      </p:tavLst>
                                    </p:anim>
                                    <p:anim calcmode="lin" valueType="num">
                                      <p:cBhvr>
                                        <p:cTn id="468" dur="500" fill="hold"/>
                                        <p:tgtEl>
                                          <p:spTgt spid="14447"/>
                                        </p:tgtEl>
                                        <p:attrNameLst>
                                          <p:attrName>ppt_h</p:attrName>
                                        </p:attrNameLst>
                                      </p:cBhvr>
                                      <p:tavLst>
                                        <p:tav tm="0">
                                          <p:val>
                                            <p:strVal val="#ppt_h"/>
                                          </p:val>
                                        </p:tav>
                                        <p:tav tm="100000">
                                          <p:val>
                                            <p:strVal val="#ppt_h"/>
                                          </p:val>
                                        </p:tav>
                                      </p:tavLst>
                                    </p:anim>
                                  </p:childTnLst>
                                </p:cTn>
                              </p:par>
                            </p:childTnLst>
                          </p:cTn>
                        </p:par>
                      </p:childTnLst>
                    </p:cTn>
                  </p:par>
                  <p:par>
                    <p:cTn id="469" fill="hold">
                      <p:stCondLst>
                        <p:cond delay="indefinite"/>
                      </p:stCondLst>
                      <p:childTnLst>
                        <p:par>
                          <p:cTn id="470" fill="hold">
                            <p:stCondLst>
                              <p:cond delay="0"/>
                            </p:stCondLst>
                            <p:childTnLst>
                              <p:par>
                                <p:cTn id="471" presetID="18" presetClass="entr" presetSubtype="6" fill="hold" nodeType="clickEffect">
                                  <p:stCondLst>
                                    <p:cond delay="0"/>
                                  </p:stCondLst>
                                  <p:childTnLst>
                                    <p:set>
                                      <p:cBhvr>
                                        <p:cTn id="472" dur="1" fill="hold">
                                          <p:stCondLst>
                                            <p:cond delay="0"/>
                                          </p:stCondLst>
                                        </p:cTn>
                                        <p:tgtEl>
                                          <p:spTgt spid="14431"/>
                                        </p:tgtEl>
                                        <p:attrNameLst>
                                          <p:attrName>style.visibility</p:attrName>
                                        </p:attrNameLst>
                                      </p:cBhvr>
                                      <p:to>
                                        <p:strVal val="visible"/>
                                      </p:to>
                                    </p:set>
                                    <p:animEffect transition="in" filter="strips(downRight)">
                                      <p:cBhvr>
                                        <p:cTn id="473" dur="500"/>
                                        <p:tgtEl>
                                          <p:spTgt spid="14431"/>
                                        </p:tgtEl>
                                      </p:cBhvr>
                                    </p:animEffect>
                                  </p:childTnLst>
                                </p:cTn>
                              </p:par>
                            </p:childTnLst>
                          </p:cTn>
                        </p:par>
                      </p:childTnLst>
                    </p:cTn>
                  </p:par>
                  <p:par>
                    <p:cTn id="474" fill="hold">
                      <p:stCondLst>
                        <p:cond delay="indefinite"/>
                      </p:stCondLst>
                      <p:childTnLst>
                        <p:par>
                          <p:cTn id="475" fill="hold">
                            <p:stCondLst>
                              <p:cond delay="0"/>
                            </p:stCondLst>
                            <p:childTnLst>
                              <p:par>
                                <p:cTn id="476" presetID="17" presetClass="entr" presetSubtype="8" fill="hold" grpId="0" nodeType="clickEffect">
                                  <p:stCondLst>
                                    <p:cond delay="0"/>
                                  </p:stCondLst>
                                  <p:childTnLst>
                                    <p:set>
                                      <p:cBhvr>
                                        <p:cTn id="477" dur="1" fill="hold">
                                          <p:stCondLst>
                                            <p:cond delay="0"/>
                                          </p:stCondLst>
                                        </p:cTn>
                                        <p:tgtEl>
                                          <p:spTgt spid="14448"/>
                                        </p:tgtEl>
                                        <p:attrNameLst>
                                          <p:attrName>style.visibility</p:attrName>
                                        </p:attrNameLst>
                                      </p:cBhvr>
                                      <p:to>
                                        <p:strVal val="visible"/>
                                      </p:to>
                                    </p:set>
                                    <p:anim calcmode="lin" valueType="num">
                                      <p:cBhvr>
                                        <p:cTn id="478" dur="500" fill="hold"/>
                                        <p:tgtEl>
                                          <p:spTgt spid="14448"/>
                                        </p:tgtEl>
                                        <p:attrNameLst>
                                          <p:attrName>ppt_x</p:attrName>
                                        </p:attrNameLst>
                                      </p:cBhvr>
                                      <p:tavLst>
                                        <p:tav tm="0">
                                          <p:val>
                                            <p:strVal val="#ppt_x-#ppt_w/2"/>
                                          </p:val>
                                        </p:tav>
                                        <p:tav tm="100000">
                                          <p:val>
                                            <p:strVal val="#ppt_x"/>
                                          </p:val>
                                        </p:tav>
                                      </p:tavLst>
                                    </p:anim>
                                    <p:anim calcmode="lin" valueType="num">
                                      <p:cBhvr>
                                        <p:cTn id="479" dur="500" fill="hold"/>
                                        <p:tgtEl>
                                          <p:spTgt spid="14448"/>
                                        </p:tgtEl>
                                        <p:attrNameLst>
                                          <p:attrName>ppt_y</p:attrName>
                                        </p:attrNameLst>
                                      </p:cBhvr>
                                      <p:tavLst>
                                        <p:tav tm="0">
                                          <p:val>
                                            <p:strVal val="#ppt_y"/>
                                          </p:val>
                                        </p:tav>
                                        <p:tav tm="100000">
                                          <p:val>
                                            <p:strVal val="#ppt_y"/>
                                          </p:val>
                                        </p:tav>
                                      </p:tavLst>
                                    </p:anim>
                                    <p:anim calcmode="lin" valueType="num">
                                      <p:cBhvr>
                                        <p:cTn id="480" dur="500" fill="hold"/>
                                        <p:tgtEl>
                                          <p:spTgt spid="14448"/>
                                        </p:tgtEl>
                                        <p:attrNameLst>
                                          <p:attrName>ppt_w</p:attrName>
                                        </p:attrNameLst>
                                      </p:cBhvr>
                                      <p:tavLst>
                                        <p:tav tm="0">
                                          <p:val>
                                            <p:fltVal val="0"/>
                                          </p:val>
                                        </p:tav>
                                        <p:tav tm="100000">
                                          <p:val>
                                            <p:strVal val="#ppt_w"/>
                                          </p:val>
                                        </p:tav>
                                      </p:tavLst>
                                    </p:anim>
                                    <p:anim calcmode="lin" valueType="num">
                                      <p:cBhvr>
                                        <p:cTn id="481" dur="500" fill="hold"/>
                                        <p:tgtEl>
                                          <p:spTgt spid="1444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autoUpdateAnimBg="0"/>
      <p:bldP spid="14340" grpId="0" autoUpdateAnimBg="0"/>
      <p:bldP spid="14341" grpId="0" animBg="1"/>
      <p:bldP spid="14342" grpId="0" animBg="1"/>
      <p:bldP spid="14343" grpId="0" autoUpdateAnimBg="0"/>
      <p:bldP spid="14344" grpId="0" autoUpdateAnimBg="0"/>
      <p:bldP spid="14345" grpId="0" autoUpdateAnimBg="0"/>
      <p:bldP spid="14346" grpId="0" autoUpdateAnimBg="0"/>
      <p:bldP spid="14347" grpId="0" autoUpdateAnimBg="0"/>
      <p:bldP spid="14348" grpId="0" animBg="1"/>
      <p:bldP spid="14349" grpId="0" animBg="1"/>
      <p:bldP spid="14350" grpId="0" animBg="1"/>
      <p:bldP spid="14351" grpId="0" animBg="1"/>
      <p:bldP spid="14352" grpId="0" animBg="1"/>
      <p:bldP spid="14353" grpId="0" animBg="1"/>
      <p:bldP spid="14354" grpId="0" animBg="1"/>
      <p:bldP spid="14355" grpId="0" animBg="1"/>
      <p:bldP spid="14356" grpId="0" animBg="1"/>
      <p:bldP spid="14357" grpId="0" autoUpdateAnimBg="0"/>
      <p:bldP spid="14358" grpId="0" autoUpdateAnimBg="0"/>
      <p:bldP spid="14359" grpId="0" autoUpdateAnimBg="0"/>
      <p:bldP spid="14360" grpId="0" autoUpdateAnimBg="0"/>
      <p:bldP spid="14361" grpId="0" autoUpdateAnimBg="0"/>
      <p:bldP spid="14373" grpId="0" animBg="1"/>
      <p:bldP spid="14374" grpId="0" animBg="1"/>
      <p:bldP spid="14375" grpId="0" animBg="1"/>
      <p:bldP spid="14376" grpId="0" animBg="1"/>
      <p:bldP spid="14377" grpId="0" animBg="1"/>
      <p:bldP spid="14378" grpId="0" animBg="1"/>
      <p:bldP spid="14379" grpId="0" animBg="1"/>
      <p:bldP spid="14380" grpId="0" animBg="1"/>
      <p:bldP spid="14381" grpId="0" animBg="1"/>
      <p:bldP spid="14382" grpId="0" animBg="1"/>
      <p:bldP spid="14383" grpId="0" animBg="1"/>
      <p:bldP spid="14384" grpId="0" animBg="1"/>
      <p:bldP spid="14385" grpId="0" animBg="1"/>
      <p:bldP spid="14386" grpId="0" animBg="1"/>
      <p:bldP spid="14387" grpId="0" autoUpdateAnimBg="0"/>
      <p:bldP spid="14388" grpId="0" autoUpdateAnimBg="0"/>
      <p:bldP spid="14389" grpId="0" autoUpdateAnimBg="0"/>
      <p:bldP spid="14390" grpId="0" autoUpdateAnimBg="0"/>
      <p:bldP spid="14391" grpId="0" autoUpdateAnimBg="0"/>
      <p:bldP spid="14392" grpId="0" animBg="1"/>
      <p:bldP spid="14393" grpId="0" animBg="1"/>
      <p:bldP spid="14394" grpId="0" animBg="1"/>
      <p:bldP spid="14395" grpId="0" animBg="1"/>
      <p:bldP spid="14396" grpId="0" animBg="1"/>
      <p:bldP spid="14397" grpId="0" animBg="1"/>
      <p:bldP spid="14398" grpId="0" animBg="1"/>
      <p:bldP spid="14399" grpId="0" animBg="1"/>
      <p:bldP spid="14400" grpId="0" animBg="1"/>
      <p:bldP spid="14401" grpId="0" animBg="1"/>
      <p:bldP spid="14402" grpId="0" animBg="1"/>
      <p:bldP spid="14403" grpId="0" animBg="1"/>
      <p:bldP spid="14404" grpId="0" animBg="1"/>
      <p:bldP spid="14405" grpId="0" animBg="1"/>
      <p:bldP spid="14406" grpId="0" animBg="1"/>
      <p:bldP spid="14407" grpId="0" animBg="1"/>
      <p:bldP spid="14408" grpId="0" autoUpdateAnimBg="0"/>
      <p:bldP spid="14409" grpId="0" autoUpdateAnimBg="0"/>
      <p:bldP spid="14410" grpId="0" autoUpdateAnimBg="0"/>
      <p:bldP spid="14411" grpId="0" autoUpdateAnimBg="0"/>
      <p:bldP spid="14412" grpId="0" autoUpdateAnimBg="0"/>
      <p:bldP spid="14429" grpId="0" animBg="1"/>
      <p:bldP spid="14430" grpId="0" animBg="1"/>
      <p:bldP spid="14447" grpId="0" autoUpdateAnimBg="0"/>
      <p:bldP spid="1444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0" y="0"/>
            <a:ext cx="9144000" cy="581025"/>
          </a:xfrm>
          <a:prstGeom prst="rect">
            <a:avLst/>
          </a:prstGeom>
          <a:solidFill>
            <a:srgbClr val="FFFF99"/>
          </a:solidFill>
          <a:ln w="9525">
            <a:noFill/>
            <a:miter lim="800000"/>
            <a:headEnd/>
            <a:tailEnd/>
          </a:ln>
          <a:effectLst/>
        </p:spPr>
        <p:txBody>
          <a:bodyPr>
            <a:spAutoFit/>
          </a:bodyPr>
          <a:lstStyle/>
          <a:p>
            <a:pPr>
              <a:spcBef>
                <a:spcPct val="50000"/>
              </a:spcBef>
            </a:pPr>
            <a:r>
              <a:rPr lang="en-US" sz="1600" b="1"/>
              <a:t>Q Draw the projections of a pentagonal prism , base 25 mm side and axis 50 mm long, resting on one of its rectangular faces on the H.P. with the axis inclined at 45</a:t>
            </a:r>
            <a:r>
              <a:rPr lang="en-US" sz="1600" b="1">
                <a:cs typeface="Arial" charset="0"/>
              </a:rPr>
              <a:t>º to the V.P.</a:t>
            </a:r>
          </a:p>
        </p:txBody>
      </p:sp>
      <p:sp>
        <p:nvSpPr>
          <p:cNvPr id="45061" name="Text Box 5"/>
          <p:cNvSpPr txBox="1">
            <a:spLocks noChangeArrowheads="1"/>
          </p:cNvSpPr>
          <p:nvPr/>
        </p:nvSpPr>
        <p:spPr bwMode="auto">
          <a:xfrm>
            <a:off x="0" y="581025"/>
            <a:ext cx="9144000" cy="581025"/>
          </a:xfrm>
          <a:prstGeom prst="rect">
            <a:avLst/>
          </a:prstGeom>
          <a:solidFill>
            <a:srgbClr val="FF9900"/>
          </a:solidFill>
          <a:ln w="9525">
            <a:noFill/>
            <a:miter lim="800000"/>
            <a:headEnd/>
            <a:tailEnd/>
          </a:ln>
          <a:effectLst/>
        </p:spPr>
        <p:txBody>
          <a:bodyPr>
            <a:spAutoFit/>
          </a:bodyPr>
          <a:lstStyle/>
          <a:p>
            <a:pPr>
              <a:spcBef>
                <a:spcPct val="50000"/>
              </a:spcBef>
            </a:pPr>
            <a:r>
              <a:rPr lang="en-US" sz="1600" b="1"/>
              <a:t>As the axis is to be inclined with the VP, in the first view it must be kept perpendicular to the VP i.e. true shape of the base will be drawn in the FV with one side on XY line</a:t>
            </a:r>
          </a:p>
        </p:txBody>
      </p:sp>
      <p:sp>
        <p:nvSpPr>
          <p:cNvPr id="45062" name="Line 6"/>
          <p:cNvSpPr>
            <a:spLocks noChangeShapeType="1"/>
          </p:cNvSpPr>
          <p:nvPr/>
        </p:nvSpPr>
        <p:spPr bwMode="auto">
          <a:xfrm>
            <a:off x="1409700" y="3429000"/>
            <a:ext cx="6273800" cy="0"/>
          </a:xfrm>
          <a:prstGeom prst="line">
            <a:avLst/>
          </a:prstGeom>
          <a:noFill/>
          <a:ln w="9525">
            <a:solidFill>
              <a:srgbClr val="00CCFF"/>
            </a:solidFill>
            <a:round/>
            <a:headEnd/>
            <a:tailEnd/>
          </a:ln>
          <a:effectLst/>
        </p:spPr>
        <p:txBody>
          <a:bodyPr/>
          <a:lstStyle/>
          <a:p>
            <a:endParaRPr lang="en-US"/>
          </a:p>
        </p:txBody>
      </p:sp>
      <p:sp>
        <p:nvSpPr>
          <p:cNvPr id="45063" name="Text Box 7"/>
          <p:cNvSpPr txBox="1">
            <a:spLocks noChangeArrowheads="1"/>
          </p:cNvSpPr>
          <p:nvPr/>
        </p:nvSpPr>
        <p:spPr bwMode="auto">
          <a:xfrm>
            <a:off x="482600" y="3251200"/>
            <a:ext cx="3937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45064" name="Text Box 8"/>
          <p:cNvSpPr txBox="1">
            <a:spLocks noChangeArrowheads="1"/>
          </p:cNvSpPr>
          <p:nvPr/>
        </p:nvSpPr>
        <p:spPr bwMode="auto">
          <a:xfrm>
            <a:off x="7848600" y="3251200"/>
            <a:ext cx="3937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45065" name="AutoShape 9"/>
          <p:cNvSpPr>
            <a:spLocks noChangeArrowheads="1"/>
          </p:cNvSpPr>
          <p:nvPr/>
        </p:nvSpPr>
        <p:spPr bwMode="auto">
          <a:xfrm>
            <a:off x="1841500" y="2108200"/>
            <a:ext cx="1435100" cy="1320800"/>
          </a:xfrm>
          <a:prstGeom prst="pentagon">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5066" name="Text Box 10"/>
          <p:cNvSpPr txBox="1">
            <a:spLocks noChangeArrowheads="1"/>
          </p:cNvSpPr>
          <p:nvPr/>
        </p:nvSpPr>
        <p:spPr bwMode="auto">
          <a:xfrm>
            <a:off x="1143000" y="2463800"/>
            <a:ext cx="533400" cy="304800"/>
          </a:xfrm>
          <a:prstGeom prst="rect">
            <a:avLst/>
          </a:prstGeom>
          <a:noFill/>
          <a:ln w="9525">
            <a:noFill/>
            <a:miter lim="800000"/>
            <a:headEnd/>
            <a:tailEnd/>
          </a:ln>
          <a:effectLst/>
        </p:spPr>
        <p:txBody>
          <a:bodyPr>
            <a:spAutoFit/>
          </a:bodyPr>
          <a:lstStyle/>
          <a:p>
            <a:pPr>
              <a:spcBef>
                <a:spcPct val="50000"/>
              </a:spcBef>
            </a:pPr>
            <a:r>
              <a:rPr lang="en-US" sz="1400"/>
              <a:t>a’ 1’</a:t>
            </a:r>
          </a:p>
        </p:txBody>
      </p:sp>
      <p:sp>
        <p:nvSpPr>
          <p:cNvPr id="45068" name="Text Box 12"/>
          <p:cNvSpPr txBox="1">
            <a:spLocks noChangeArrowheads="1"/>
          </p:cNvSpPr>
          <p:nvPr/>
        </p:nvSpPr>
        <p:spPr bwMode="auto">
          <a:xfrm>
            <a:off x="2314575" y="1636713"/>
            <a:ext cx="533400" cy="304800"/>
          </a:xfrm>
          <a:prstGeom prst="rect">
            <a:avLst/>
          </a:prstGeom>
          <a:noFill/>
          <a:ln w="9525">
            <a:noFill/>
            <a:miter lim="800000"/>
            <a:headEnd/>
            <a:tailEnd/>
          </a:ln>
          <a:effectLst/>
        </p:spPr>
        <p:txBody>
          <a:bodyPr>
            <a:spAutoFit/>
          </a:bodyPr>
          <a:lstStyle/>
          <a:p>
            <a:pPr>
              <a:spcBef>
                <a:spcPct val="50000"/>
              </a:spcBef>
            </a:pPr>
            <a:r>
              <a:rPr lang="en-US" sz="1400"/>
              <a:t>b’ 2’</a:t>
            </a:r>
          </a:p>
        </p:txBody>
      </p:sp>
      <p:sp>
        <p:nvSpPr>
          <p:cNvPr id="45069" name="Text Box 13"/>
          <p:cNvSpPr txBox="1">
            <a:spLocks noChangeArrowheads="1"/>
          </p:cNvSpPr>
          <p:nvPr/>
        </p:nvSpPr>
        <p:spPr bwMode="auto">
          <a:xfrm>
            <a:off x="3441700" y="2463800"/>
            <a:ext cx="533400" cy="304800"/>
          </a:xfrm>
          <a:prstGeom prst="rect">
            <a:avLst/>
          </a:prstGeom>
          <a:noFill/>
          <a:ln w="9525">
            <a:noFill/>
            <a:miter lim="800000"/>
            <a:headEnd/>
            <a:tailEnd/>
          </a:ln>
          <a:effectLst/>
        </p:spPr>
        <p:txBody>
          <a:bodyPr>
            <a:spAutoFit/>
          </a:bodyPr>
          <a:lstStyle/>
          <a:p>
            <a:pPr>
              <a:spcBef>
                <a:spcPct val="50000"/>
              </a:spcBef>
            </a:pPr>
            <a:r>
              <a:rPr lang="en-US" sz="1400"/>
              <a:t>c’ 3’</a:t>
            </a:r>
          </a:p>
        </p:txBody>
      </p:sp>
      <p:sp>
        <p:nvSpPr>
          <p:cNvPr id="45070" name="Text Box 14"/>
          <p:cNvSpPr txBox="1">
            <a:spLocks noChangeArrowheads="1"/>
          </p:cNvSpPr>
          <p:nvPr/>
        </p:nvSpPr>
        <p:spPr bwMode="auto">
          <a:xfrm>
            <a:off x="2784475" y="3371850"/>
            <a:ext cx="533400" cy="304800"/>
          </a:xfrm>
          <a:prstGeom prst="rect">
            <a:avLst/>
          </a:prstGeom>
          <a:noFill/>
          <a:ln w="9525">
            <a:noFill/>
            <a:miter lim="800000"/>
            <a:headEnd/>
            <a:tailEnd/>
          </a:ln>
          <a:effectLst/>
        </p:spPr>
        <p:txBody>
          <a:bodyPr>
            <a:spAutoFit/>
          </a:bodyPr>
          <a:lstStyle/>
          <a:p>
            <a:pPr>
              <a:spcBef>
                <a:spcPct val="50000"/>
              </a:spcBef>
            </a:pPr>
            <a:r>
              <a:rPr lang="en-US" sz="1400"/>
              <a:t>d’ 4’</a:t>
            </a:r>
          </a:p>
        </p:txBody>
      </p:sp>
      <p:sp>
        <p:nvSpPr>
          <p:cNvPr id="45071" name="Text Box 15"/>
          <p:cNvSpPr txBox="1">
            <a:spLocks noChangeArrowheads="1"/>
          </p:cNvSpPr>
          <p:nvPr/>
        </p:nvSpPr>
        <p:spPr bwMode="auto">
          <a:xfrm>
            <a:off x="1881188" y="3371850"/>
            <a:ext cx="533400" cy="304800"/>
          </a:xfrm>
          <a:prstGeom prst="rect">
            <a:avLst/>
          </a:prstGeom>
          <a:noFill/>
          <a:ln w="9525">
            <a:noFill/>
            <a:miter lim="800000"/>
            <a:headEnd/>
            <a:tailEnd/>
          </a:ln>
          <a:effectLst/>
        </p:spPr>
        <p:txBody>
          <a:bodyPr>
            <a:spAutoFit/>
          </a:bodyPr>
          <a:lstStyle/>
          <a:p>
            <a:pPr>
              <a:spcBef>
                <a:spcPct val="50000"/>
              </a:spcBef>
            </a:pPr>
            <a:r>
              <a:rPr lang="en-US" sz="1400"/>
              <a:t>e’ 5’</a:t>
            </a:r>
          </a:p>
        </p:txBody>
      </p:sp>
      <p:sp>
        <p:nvSpPr>
          <p:cNvPr id="45072" name="Line 16"/>
          <p:cNvSpPr>
            <a:spLocks noChangeShapeType="1"/>
          </p:cNvSpPr>
          <p:nvPr/>
        </p:nvSpPr>
        <p:spPr bwMode="auto">
          <a:xfrm>
            <a:off x="1841500" y="2616200"/>
            <a:ext cx="0" cy="3579813"/>
          </a:xfrm>
          <a:prstGeom prst="line">
            <a:avLst/>
          </a:prstGeom>
          <a:noFill/>
          <a:ln w="9525">
            <a:solidFill>
              <a:schemeClr val="bg2"/>
            </a:solidFill>
            <a:round/>
            <a:headEnd/>
            <a:tailEnd/>
          </a:ln>
          <a:effectLst/>
        </p:spPr>
        <p:txBody>
          <a:bodyPr/>
          <a:lstStyle/>
          <a:p>
            <a:endParaRPr lang="en-US"/>
          </a:p>
        </p:txBody>
      </p:sp>
      <p:sp>
        <p:nvSpPr>
          <p:cNvPr id="45073" name="Line 17"/>
          <p:cNvSpPr>
            <a:spLocks noChangeShapeType="1"/>
          </p:cNvSpPr>
          <p:nvPr/>
        </p:nvSpPr>
        <p:spPr bwMode="auto">
          <a:xfrm>
            <a:off x="2559050" y="2108200"/>
            <a:ext cx="0" cy="4087813"/>
          </a:xfrm>
          <a:prstGeom prst="line">
            <a:avLst/>
          </a:prstGeom>
          <a:noFill/>
          <a:ln w="9525">
            <a:solidFill>
              <a:schemeClr val="bg2"/>
            </a:solidFill>
            <a:round/>
            <a:headEnd/>
            <a:tailEnd/>
          </a:ln>
          <a:effectLst/>
        </p:spPr>
        <p:txBody>
          <a:bodyPr/>
          <a:lstStyle/>
          <a:p>
            <a:endParaRPr lang="en-US"/>
          </a:p>
        </p:txBody>
      </p:sp>
      <p:sp>
        <p:nvSpPr>
          <p:cNvPr id="45074" name="Line 18"/>
          <p:cNvSpPr>
            <a:spLocks noChangeShapeType="1"/>
          </p:cNvSpPr>
          <p:nvPr/>
        </p:nvSpPr>
        <p:spPr bwMode="auto">
          <a:xfrm>
            <a:off x="3276600" y="2616200"/>
            <a:ext cx="0" cy="3575050"/>
          </a:xfrm>
          <a:prstGeom prst="line">
            <a:avLst/>
          </a:prstGeom>
          <a:noFill/>
          <a:ln w="9525">
            <a:solidFill>
              <a:schemeClr val="bg2"/>
            </a:solidFill>
            <a:round/>
            <a:headEnd/>
            <a:tailEnd/>
          </a:ln>
          <a:effectLst/>
        </p:spPr>
        <p:txBody>
          <a:bodyPr/>
          <a:lstStyle/>
          <a:p>
            <a:endParaRPr lang="en-US"/>
          </a:p>
        </p:txBody>
      </p:sp>
      <p:sp>
        <p:nvSpPr>
          <p:cNvPr id="45075" name="Line 19"/>
          <p:cNvSpPr>
            <a:spLocks noChangeShapeType="1"/>
          </p:cNvSpPr>
          <p:nvPr/>
        </p:nvSpPr>
        <p:spPr bwMode="auto">
          <a:xfrm>
            <a:off x="2120900" y="3429000"/>
            <a:ext cx="0" cy="2762250"/>
          </a:xfrm>
          <a:prstGeom prst="line">
            <a:avLst/>
          </a:prstGeom>
          <a:noFill/>
          <a:ln w="9525">
            <a:solidFill>
              <a:schemeClr val="bg2"/>
            </a:solidFill>
            <a:round/>
            <a:headEnd/>
            <a:tailEnd/>
          </a:ln>
          <a:effectLst/>
        </p:spPr>
        <p:txBody>
          <a:bodyPr/>
          <a:lstStyle/>
          <a:p>
            <a:endParaRPr lang="en-US"/>
          </a:p>
        </p:txBody>
      </p:sp>
      <p:sp>
        <p:nvSpPr>
          <p:cNvPr id="45076" name="Line 20"/>
          <p:cNvSpPr>
            <a:spLocks noChangeShapeType="1"/>
          </p:cNvSpPr>
          <p:nvPr/>
        </p:nvSpPr>
        <p:spPr bwMode="auto">
          <a:xfrm>
            <a:off x="2997200" y="3429000"/>
            <a:ext cx="0" cy="2767013"/>
          </a:xfrm>
          <a:prstGeom prst="line">
            <a:avLst/>
          </a:prstGeom>
          <a:noFill/>
          <a:ln w="9525">
            <a:solidFill>
              <a:schemeClr val="bg2"/>
            </a:solidFill>
            <a:round/>
            <a:headEnd/>
            <a:tailEnd/>
          </a:ln>
          <a:effectLst/>
        </p:spPr>
        <p:txBody>
          <a:bodyPr/>
          <a:lstStyle/>
          <a:p>
            <a:endParaRPr lang="en-US"/>
          </a:p>
        </p:txBody>
      </p:sp>
      <p:sp>
        <p:nvSpPr>
          <p:cNvPr id="45077" name="Rectangle 21"/>
          <p:cNvSpPr>
            <a:spLocks noChangeArrowheads="1"/>
          </p:cNvSpPr>
          <p:nvPr/>
        </p:nvSpPr>
        <p:spPr bwMode="auto">
          <a:xfrm>
            <a:off x="1841500" y="4443413"/>
            <a:ext cx="1435100" cy="1752600"/>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5078" name="AutoShape 22"/>
          <p:cNvSpPr>
            <a:spLocks noChangeArrowheads="1"/>
          </p:cNvSpPr>
          <p:nvPr/>
        </p:nvSpPr>
        <p:spPr bwMode="auto">
          <a:xfrm>
            <a:off x="2500313" y="1285875"/>
            <a:ext cx="176212" cy="228600"/>
          </a:xfrm>
          <a:prstGeom prst="downArrow">
            <a:avLst>
              <a:gd name="adj1" fmla="val 50000"/>
              <a:gd name="adj2" fmla="val 32433"/>
            </a:avLst>
          </a:prstGeom>
          <a:solidFill>
            <a:srgbClr val="0000FF"/>
          </a:solidFill>
          <a:ln w="9525">
            <a:solidFill>
              <a:srgbClr val="0000FF"/>
            </a:solidFill>
            <a:miter lim="800000"/>
            <a:headEnd/>
            <a:tailEnd/>
          </a:ln>
          <a:effectLst/>
        </p:spPr>
        <p:txBody>
          <a:bodyPr wrap="none" anchor="ctr"/>
          <a:lstStyle/>
          <a:p>
            <a:endParaRPr lang="en-US"/>
          </a:p>
        </p:txBody>
      </p:sp>
      <p:sp>
        <p:nvSpPr>
          <p:cNvPr id="45079" name="Oval 23"/>
          <p:cNvSpPr>
            <a:spLocks noChangeArrowheads="1"/>
          </p:cNvSpPr>
          <p:nvPr/>
        </p:nvSpPr>
        <p:spPr bwMode="auto">
          <a:xfrm>
            <a:off x="2516188" y="2065338"/>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080" name="Oval 24"/>
          <p:cNvSpPr>
            <a:spLocks noChangeArrowheads="1"/>
          </p:cNvSpPr>
          <p:nvPr/>
        </p:nvSpPr>
        <p:spPr bwMode="auto">
          <a:xfrm>
            <a:off x="2516188" y="4398963"/>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081" name="Line 25"/>
          <p:cNvSpPr>
            <a:spLocks noChangeShapeType="1"/>
          </p:cNvSpPr>
          <p:nvPr/>
        </p:nvSpPr>
        <p:spPr bwMode="auto">
          <a:xfrm>
            <a:off x="2559050" y="4443413"/>
            <a:ext cx="0" cy="1752600"/>
          </a:xfrm>
          <a:prstGeom prst="line">
            <a:avLst/>
          </a:prstGeom>
          <a:noFill/>
          <a:ln w="22225">
            <a:solidFill>
              <a:schemeClr val="tx1"/>
            </a:solidFill>
            <a:round/>
            <a:headEnd/>
            <a:tailEnd/>
          </a:ln>
          <a:effectLst/>
        </p:spPr>
        <p:txBody>
          <a:bodyPr/>
          <a:lstStyle/>
          <a:p>
            <a:endParaRPr lang="en-US"/>
          </a:p>
        </p:txBody>
      </p:sp>
      <p:sp>
        <p:nvSpPr>
          <p:cNvPr id="45082" name="Oval 26"/>
          <p:cNvSpPr>
            <a:spLocks noChangeArrowheads="1"/>
          </p:cNvSpPr>
          <p:nvPr/>
        </p:nvSpPr>
        <p:spPr bwMode="auto">
          <a:xfrm>
            <a:off x="2097088" y="3405188"/>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083" name="Oval 27"/>
          <p:cNvSpPr>
            <a:spLocks noChangeArrowheads="1"/>
          </p:cNvSpPr>
          <p:nvPr/>
        </p:nvSpPr>
        <p:spPr bwMode="auto">
          <a:xfrm>
            <a:off x="2949575" y="3386138"/>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084" name="Oval 28"/>
          <p:cNvSpPr>
            <a:spLocks noChangeArrowheads="1"/>
          </p:cNvSpPr>
          <p:nvPr/>
        </p:nvSpPr>
        <p:spPr bwMode="auto">
          <a:xfrm>
            <a:off x="2073275" y="4398963"/>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085" name="Oval 29"/>
          <p:cNvSpPr>
            <a:spLocks noChangeArrowheads="1"/>
          </p:cNvSpPr>
          <p:nvPr/>
        </p:nvSpPr>
        <p:spPr bwMode="auto">
          <a:xfrm>
            <a:off x="2949575" y="4386263"/>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086" name="Line 30"/>
          <p:cNvSpPr>
            <a:spLocks noChangeShapeType="1"/>
          </p:cNvSpPr>
          <p:nvPr/>
        </p:nvSpPr>
        <p:spPr bwMode="auto">
          <a:xfrm>
            <a:off x="2120900" y="4438650"/>
            <a:ext cx="0" cy="1752600"/>
          </a:xfrm>
          <a:prstGeom prst="line">
            <a:avLst/>
          </a:prstGeom>
          <a:noFill/>
          <a:ln w="22225">
            <a:solidFill>
              <a:schemeClr val="tx1"/>
            </a:solidFill>
            <a:prstDash val="dash"/>
            <a:round/>
            <a:headEnd/>
            <a:tailEnd/>
          </a:ln>
          <a:effectLst/>
        </p:spPr>
        <p:txBody>
          <a:bodyPr/>
          <a:lstStyle/>
          <a:p>
            <a:endParaRPr lang="en-US"/>
          </a:p>
        </p:txBody>
      </p:sp>
      <p:sp>
        <p:nvSpPr>
          <p:cNvPr id="45087" name="Line 31"/>
          <p:cNvSpPr>
            <a:spLocks noChangeShapeType="1"/>
          </p:cNvSpPr>
          <p:nvPr/>
        </p:nvSpPr>
        <p:spPr bwMode="auto">
          <a:xfrm>
            <a:off x="2997200" y="4438650"/>
            <a:ext cx="0" cy="1757363"/>
          </a:xfrm>
          <a:prstGeom prst="line">
            <a:avLst/>
          </a:prstGeom>
          <a:noFill/>
          <a:ln w="22225">
            <a:solidFill>
              <a:schemeClr val="tx1"/>
            </a:solidFill>
            <a:prstDash val="dash"/>
            <a:round/>
            <a:headEnd/>
            <a:tailEnd/>
          </a:ln>
          <a:effectLst/>
        </p:spPr>
        <p:txBody>
          <a:bodyPr/>
          <a:lstStyle/>
          <a:p>
            <a:endParaRPr lang="en-US"/>
          </a:p>
        </p:txBody>
      </p:sp>
      <p:sp>
        <p:nvSpPr>
          <p:cNvPr id="45089" name="Line 33"/>
          <p:cNvSpPr>
            <a:spLocks noChangeShapeType="1"/>
          </p:cNvSpPr>
          <p:nvPr/>
        </p:nvSpPr>
        <p:spPr bwMode="auto">
          <a:xfrm>
            <a:off x="2120900" y="3819525"/>
            <a:ext cx="8763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5090" name="Text Box 34"/>
          <p:cNvSpPr txBox="1">
            <a:spLocks noChangeArrowheads="1"/>
          </p:cNvSpPr>
          <p:nvPr/>
        </p:nvSpPr>
        <p:spPr bwMode="auto">
          <a:xfrm>
            <a:off x="2357438" y="3546475"/>
            <a:ext cx="533400" cy="336550"/>
          </a:xfrm>
          <a:prstGeom prst="rect">
            <a:avLst/>
          </a:prstGeom>
          <a:noFill/>
          <a:ln w="9525">
            <a:noFill/>
            <a:miter lim="800000"/>
            <a:headEnd/>
            <a:tailEnd/>
          </a:ln>
          <a:effectLst/>
        </p:spPr>
        <p:txBody>
          <a:bodyPr>
            <a:spAutoFit/>
          </a:bodyPr>
          <a:lstStyle/>
          <a:p>
            <a:pPr>
              <a:spcBef>
                <a:spcPct val="50000"/>
              </a:spcBef>
            </a:pPr>
            <a:r>
              <a:rPr lang="en-US" sz="1600"/>
              <a:t>25</a:t>
            </a:r>
          </a:p>
        </p:txBody>
      </p:sp>
      <p:sp>
        <p:nvSpPr>
          <p:cNvPr id="45091" name="Line 35"/>
          <p:cNvSpPr>
            <a:spLocks noChangeShapeType="1"/>
          </p:cNvSpPr>
          <p:nvPr/>
        </p:nvSpPr>
        <p:spPr bwMode="auto">
          <a:xfrm flipH="1">
            <a:off x="1028700" y="4443413"/>
            <a:ext cx="812800" cy="0"/>
          </a:xfrm>
          <a:prstGeom prst="line">
            <a:avLst/>
          </a:prstGeom>
          <a:noFill/>
          <a:ln w="9525">
            <a:solidFill>
              <a:schemeClr val="bg2"/>
            </a:solidFill>
            <a:round/>
            <a:headEnd/>
            <a:tailEnd/>
          </a:ln>
          <a:effectLst/>
        </p:spPr>
        <p:txBody>
          <a:bodyPr/>
          <a:lstStyle/>
          <a:p>
            <a:endParaRPr lang="en-US"/>
          </a:p>
        </p:txBody>
      </p:sp>
      <p:sp>
        <p:nvSpPr>
          <p:cNvPr id="45092" name="Line 36"/>
          <p:cNvSpPr>
            <a:spLocks noChangeShapeType="1"/>
          </p:cNvSpPr>
          <p:nvPr/>
        </p:nvSpPr>
        <p:spPr bwMode="auto">
          <a:xfrm flipH="1">
            <a:off x="1028700" y="6196013"/>
            <a:ext cx="812800" cy="0"/>
          </a:xfrm>
          <a:prstGeom prst="line">
            <a:avLst/>
          </a:prstGeom>
          <a:noFill/>
          <a:ln w="9525">
            <a:solidFill>
              <a:schemeClr val="bg2"/>
            </a:solidFill>
            <a:round/>
            <a:headEnd/>
            <a:tailEnd/>
          </a:ln>
          <a:effectLst/>
        </p:spPr>
        <p:txBody>
          <a:bodyPr/>
          <a:lstStyle/>
          <a:p>
            <a:endParaRPr lang="en-US"/>
          </a:p>
        </p:txBody>
      </p:sp>
      <p:sp>
        <p:nvSpPr>
          <p:cNvPr id="45093" name="Line 37"/>
          <p:cNvSpPr>
            <a:spLocks noChangeShapeType="1"/>
          </p:cNvSpPr>
          <p:nvPr/>
        </p:nvSpPr>
        <p:spPr bwMode="auto">
          <a:xfrm>
            <a:off x="1143000" y="4443413"/>
            <a:ext cx="0" cy="1752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5094" name="Text Box 38"/>
          <p:cNvSpPr txBox="1">
            <a:spLocks noChangeArrowheads="1"/>
          </p:cNvSpPr>
          <p:nvPr/>
        </p:nvSpPr>
        <p:spPr bwMode="auto">
          <a:xfrm rot="16200000">
            <a:off x="781050" y="5003800"/>
            <a:ext cx="533400" cy="336550"/>
          </a:xfrm>
          <a:prstGeom prst="rect">
            <a:avLst/>
          </a:prstGeom>
          <a:noFill/>
          <a:ln w="9525">
            <a:noFill/>
            <a:miter lim="800000"/>
            <a:headEnd/>
            <a:tailEnd/>
          </a:ln>
          <a:effectLst/>
        </p:spPr>
        <p:txBody>
          <a:bodyPr>
            <a:spAutoFit/>
          </a:bodyPr>
          <a:lstStyle/>
          <a:p>
            <a:pPr>
              <a:spcBef>
                <a:spcPct val="50000"/>
              </a:spcBef>
            </a:pPr>
            <a:r>
              <a:rPr lang="en-US" sz="1600"/>
              <a:t>50</a:t>
            </a:r>
          </a:p>
        </p:txBody>
      </p:sp>
      <p:sp>
        <p:nvSpPr>
          <p:cNvPr id="45095" name="Text Box 39"/>
          <p:cNvSpPr txBox="1">
            <a:spLocks noChangeArrowheads="1"/>
          </p:cNvSpPr>
          <p:nvPr/>
        </p:nvSpPr>
        <p:spPr bwMode="auto">
          <a:xfrm>
            <a:off x="1676400" y="4081463"/>
            <a:ext cx="328613" cy="336550"/>
          </a:xfrm>
          <a:prstGeom prst="rect">
            <a:avLst/>
          </a:prstGeom>
          <a:noFill/>
          <a:ln w="9525">
            <a:noFill/>
            <a:miter lim="800000"/>
            <a:headEnd/>
            <a:tailEnd/>
          </a:ln>
          <a:effectLst/>
        </p:spPr>
        <p:txBody>
          <a:bodyPr>
            <a:spAutoFit/>
          </a:bodyPr>
          <a:lstStyle/>
          <a:p>
            <a:pPr>
              <a:spcBef>
                <a:spcPct val="50000"/>
              </a:spcBef>
            </a:pPr>
            <a:r>
              <a:rPr lang="en-US" sz="1600"/>
              <a:t>a</a:t>
            </a:r>
          </a:p>
        </p:txBody>
      </p:sp>
      <p:sp>
        <p:nvSpPr>
          <p:cNvPr id="45096" name="Text Box 40"/>
          <p:cNvSpPr txBox="1">
            <a:spLocks noChangeArrowheads="1"/>
          </p:cNvSpPr>
          <p:nvPr/>
        </p:nvSpPr>
        <p:spPr bwMode="auto">
          <a:xfrm>
            <a:off x="2414588" y="4000500"/>
            <a:ext cx="328612" cy="336550"/>
          </a:xfrm>
          <a:prstGeom prst="rect">
            <a:avLst/>
          </a:prstGeom>
          <a:noFill/>
          <a:ln w="9525">
            <a:noFill/>
            <a:miter lim="800000"/>
            <a:headEnd/>
            <a:tailEnd/>
          </a:ln>
          <a:effectLst/>
        </p:spPr>
        <p:txBody>
          <a:bodyPr>
            <a:spAutoFit/>
          </a:bodyPr>
          <a:lstStyle/>
          <a:p>
            <a:pPr>
              <a:spcBef>
                <a:spcPct val="50000"/>
              </a:spcBef>
            </a:pPr>
            <a:r>
              <a:rPr lang="en-US" sz="1600"/>
              <a:t>b</a:t>
            </a:r>
          </a:p>
        </p:txBody>
      </p:sp>
      <p:sp>
        <p:nvSpPr>
          <p:cNvPr id="45097" name="Text Box 41"/>
          <p:cNvSpPr txBox="1">
            <a:spLocks noChangeArrowheads="1"/>
          </p:cNvSpPr>
          <p:nvPr/>
        </p:nvSpPr>
        <p:spPr bwMode="auto">
          <a:xfrm>
            <a:off x="3160713" y="4081463"/>
            <a:ext cx="328612" cy="336550"/>
          </a:xfrm>
          <a:prstGeom prst="rect">
            <a:avLst/>
          </a:prstGeom>
          <a:noFill/>
          <a:ln w="9525">
            <a:noFill/>
            <a:miter lim="800000"/>
            <a:headEnd/>
            <a:tailEnd/>
          </a:ln>
          <a:effectLst/>
        </p:spPr>
        <p:txBody>
          <a:bodyPr>
            <a:spAutoFit/>
          </a:bodyPr>
          <a:lstStyle/>
          <a:p>
            <a:pPr>
              <a:spcBef>
                <a:spcPct val="50000"/>
              </a:spcBef>
            </a:pPr>
            <a:r>
              <a:rPr lang="en-US" sz="1600"/>
              <a:t>c</a:t>
            </a:r>
          </a:p>
        </p:txBody>
      </p:sp>
      <p:sp>
        <p:nvSpPr>
          <p:cNvPr id="45098" name="Text Box 42"/>
          <p:cNvSpPr txBox="1">
            <a:spLocks noChangeArrowheads="1"/>
          </p:cNvSpPr>
          <p:nvPr/>
        </p:nvSpPr>
        <p:spPr bwMode="auto">
          <a:xfrm>
            <a:off x="2832100" y="3894138"/>
            <a:ext cx="328613" cy="336550"/>
          </a:xfrm>
          <a:prstGeom prst="rect">
            <a:avLst/>
          </a:prstGeom>
          <a:noFill/>
          <a:ln w="9525">
            <a:noFill/>
            <a:miter lim="800000"/>
            <a:headEnd/>
            <a:tailEnd/>
          </a:ln>
          <a:effectLst/>
        </p:spPr>
        <p:txBody>
          <a:bodyPr>
            <a:spAutoFit/>
          </a:bodyPr>
          <a:lstStyle/>
          <a:p>
            <a:pPr>
              <a:spcBef>
                <a:spcPct val="50000"/>
              </a:spcBef>
            </a:pPr>
            <a:r>
              <a:rPr lang="en-US" sz="1600"/>
              <a:t>d</a:t>
            </a:r>
          </a:p>
        </p:txBody>
      </p:sp>
      <p:sp>
        <p:nvSpPr>
          <p:cNvPr id="45099" name="Text Box 43"/>
          <p:cNvSpPr txBox="1">
            <a:spLocks noChangeArrowheads="1"/>
          </p:cNvSpPr>
          <p:nvPr/>
        </p:nvSpPr>
        <p:spPr bwMode="auto">
          <a:xfrm>
            <a:off x="1931988" y="4011613"/>
            <a:ext cx="328612" cy="336550"/>
          </a:xfrm>
          <a:prstGeom prst="rect">
            <a:avLst/>
          </a:prstGeom>
          <a:noFill/>
          <a:ln w="9525">
            <a:noFill/>
            <a:miter lim="800000"/>
            <a:headEnd/>
            <a:tailEnd/>
          </a:ln>
          <a:effectLst/>
        </p:spPr>
        <p:txBody>
          <a:bodyPr>
            <a:spAutoFit/>
          </a:bodyPr>
          <a:lstStyle/>
          <a:p>
            <a:pPr>
              <a:spcBef>
                <a:spcPct val="50000"/>
              </a:spcBef>
            </a:pPr>
            <a:r>
              <a:rPr lang="en-US" sz="1600"/>
              <a:t>e</a:t>
            </a:r>
          </a:p>
        </p:txBody>
      </p:sp>
      <p:sp>
        <p:nvSpPr>
          <p:cNvPr id="45100" name="Text Box 44"/>
          <p:cNvSpPr txBox="1">
            <a:spLocks noChangeArrowheads="1"/>
          </p:cNvSpPr>
          <p:nvPr/>
        </p:nvSpPr>
        <p:spPr bwMode="auto">
          <a:xfrm>
            <a:off x="1687513" y="6196013"/>
            <a:ext cx="328612" cy="336550"/>
          </a:xfrm>
          <a:prstGeom prst="rect">
            <a:avLst/>
          </a:prstGeom>
          <a:noFill/>
          <a:ln w="9525">
            <a:noFill/>
            <a:miter lim="800000"/>
            <a:headEnd/>
            <a:tailEnd/>
          </a:ln>
          <a:effectLst/>
        </p:spPr>
        <p:txBody>
          <a:bodyPr>
            <a:spAutoFit/>
          </a:bodyPr>
          <a:lstStyle/>
          <a:p>
            <a:pPr>
              <a:spcBef>
                <a:spcPct val="50000"/>
              </a:spcBef>
            </a:pPr>
            <a:r>
              <a:rPr lang="en-US" sz="1600"/>
              <a:t>1</a:t>
            </a:r>
          </a:p>
        </p:txBody>
      </p:sp>
      <p:sp>
        <p:nvSpPr>
          <p:cNvPr id="45101" name="Text Box 45"/>
          <p:cNvSpPr txBox="1">
            <a:spLocks noChangeArrowheads="1"/>
          </p:cNvSpPr>
          <p:nvPr/>
        </p:nvSpPr>
        <p:spPr bwMode="auto">
          <a:xfrm>
            <a:off x="2393950" y="6181725"/>
            <a:ext cx="328613" cy="336550"/>
          </a:xfrm>
          <a:prstGeom prst="rect">
            <a:avLst/>
          </a:prstGeom>
          <a:noFill/>
          <a:ln w="9525">
            <a:noFill/>
            <a:miter lim="800000"/>
            <a:headEnd/>
            <a:tailEnd/>
          </a:ln>
          <a:effectLst/>
        </p:spPr>
        <p:txBody>
          <a:bodyPr>
            <a:spAutoFit/>
          </a:bodyPr>
          <a:lstStyle/>
          <a:p>
            <a:pPr>
              <a:spcBef>
                <a:spcPct val="50000"/>
              </a:spcBef>
            </a:pPr>
            <a:r>
              <a:rPr lang="en-US" sz="1600"/>
              <a:t>2</a:t>
            </a:r>
          </a:p>
        </p:txBody>
      </p:sp>
      <p:sp>
        <p:nvSpPr>
          <p:cNvPr id="45102" name="Text Box 46"/>
          <p:cNvSpPr txBox="1">
            <a:spLocks noChangeArrowheads="1"/>
          </p:cNvSpPr>
          <p:nvPr/>
        </p:nvSpPr>
        <p:spPr bwMode="auto">
          <a:xfrm>
            <a:off x="3111500" y="6196013"/>
            <a:ext cx="328613" cy="336550"/>
          </a:xfrm>
          <a:prstGeom prst="rect">
            <a:avLst/>
          </a:prstGeom>
          <a:noFill/>
          <a:ln w="9525">
            <a:noFill/>
            <a:miter lim="800000"/>
            <a:headEnd/>
            <a:tailEnd/>
          </a:ln>
          <a:effectLst/>
        </p:spPr>
        <p:txBody>
          <a:bodyPr>
            <a:spAutoFit/>
          </a:bodyPr>
          <a:lstStyle/>
          <a:p>
            <a:pPr>
              <a:spcBef>
                <a:spcPct val="50000"/>
              </a:spcBef>
            </a:pPr>
            <a:r>
              <a:rPr lang="en-US" sz="1600"/>
              <a:t>3</a:t>
            </a:r>
          </a:p>
        </p:txBody>
      </p:sp>
      <p:sp>
        <p:nvSpPr>
          <p:cNvPr id="45103" name="Text Box 47"/>
          <p:cNvSpPr txBox="1">
            <a:spLocks noChangeArrowheads="1"/>
          </p:cNvSpPr>
          <p:nvPr/>
        </p:nvSpPr>
        <p:spPr bwMode="auto">
          <a:xfrm>
            <a:off x="1985963" y="6180138"/>
            <a:ext cx="328612" cy="336550"/>
          </a:xfrm>
          <a:prstGeom prst="rect">
            <a:avLst/>
          </a:prstGeom>
          <a:noFill/>
          <a:ln w="9525">
            <a:noFill/>
            <a:miter lim="800000"/>
            <a:headEnd/>
            <a:tailEnd/>
          </a:ln>
          <a:effectLst/>
        </p:spPr>
        <p:txBody>
          <a:bodyPr>
            <a:spAutoFit/>
          </a:bodyPr>
          <a:lstStyle/>
          <a:p>
            <a:pPr>
              <a:spcBef>
                <a:spcPct val="50000"/>
              </a:spcBef>
            </a:pPr>
            <a:r>
              <a:rPr lang="en-US" sz="1600"/>
              <a:t>5</a:t>
            </a:r>
          </a:p>
        </p:txBody>
      </p:sp>
      <p:sp>
        <p:nvSpPr>
          <p:cNvPr id="45104" name="Text Box 48"/>
          <p:cNvSpPr txBox="1">
            <a:spLocks noChangeArrowheads="1"/>
          </p:cNvSpPr>
          <p:nvPr/>
        </p:nvSpPr>
        <p:spPr bwMode="auto">
          <a:xfrm>
            <a:off x="2808288" y="6191250"/>
            <a:ext cx="328612" cy="336550"/>
          </a:xfrm>
          <a:prstGeom prst="rect">
            <a:avLst/>
          </a:prstGeom>
          <a:noFill/>
          <a:ln w="9525">
            <a:noFill/>
            <a:miter lim="800000"/>
            <a:headEnd/>
            <a:tailEnd/>
          </a:ln>
          <a:effectLst/>
        </p:spPr>
        <p:txBody>
          <a:bodyPr>
            <a:spAutoFit/>
          </a:bodyPr>
          <a:lstStyle/>
          <a:p>
            <a:pPr>
              <a:spcBef>
                <a:spcPct val="50000"/>
              </a:spcBef>
            </a:pPr>
            <a:r>
              <a:rPr lang="en-US" sz="1600"/>
              <a:t>4</a:t>
            </a:r>
          </a:p>
        </p:txBody>
      </p:sp>
      <p:sp>
        <p:nvSpPr>
          <p:cNvPr id="45106" name="Arc 50"/>
          <p:cNvSpPr>
            <a:spLocks/>
          </p:cNvSpPr>
          <p:nvPr/>
        </p:nvSpPr>
        <p:spPr bwMode="auto">
          <a:xfrm flipV="1">
            <a:off x="3965575" y="3429000"/>
            <a:ext cx="447675" cy="401638"/>
          </a:xfrm>
          <a:custGeom>
            <a:avLst/>
            <a:gdLst>
              <a:gd name="G0" fmla="+- 0 0 0"/>
              <a:gd name="G1" fmla="+- 16207 0 0"/>
              <a:gd name="G2" fmla="+- 21600 0 0"/>
              <a:gd name="T0" fmla="*/ 14279 w 21600"/>
              <a:gd name="T1" fmla="*/ 0 h 16207"/>
              <a:gd name="T2" fmla="*/ 21600 w 21600"/>
              <a:gd name="T3" fmla="*/ 16207 h 16207"/>
              <a:gd name="T4" fmla="*/ 0 w 21600"/>
              <a:gd name="T5" fmla="*/ 16207 h 16207"/>
            </a:gdLst>
            <a:ahLst/>
            <a:cxnLst>
              <a:cxn ang="0">
                <a:pos x="T0" y="T1"/>
              </a:cxn>
              <a:cxn ang="0">
                <a:pos x="T2" y="T3"/>
              </a:cxn>
              <a:cxn ang="0">
                <a:pos x="T4" y="T5"/>
              </a:cxn>
            </a:cxnLst>
            <a:rect l="0" t="0" r="r" b="b"/>
            <a:pathLst>
              <a:path w="21600" h="16207" fill="none" extrusionOk="0">
                <a:moveTo>
                  <a:pt x="14279" y="-1"/>
                </a:moveTo>
                <a:cubicBezTo>
                  <a:pt x="18933" y="4100"/>
                  <a:pt x="21600" y="10004"/>
                  <a:pt x="21600" y="16207"/>
                </a:cubicBezTo>
              </a:path>
              <a:path w="21600" h="16207" stroke="0" extrusionOk="0">
                <a:moveTo>
                  <a:pt x="14279" y="-1"/>
                </a:moveTo>
                <a:cubicBezTo>
                  <a:pt x="18933" y="4100"/>
                  <a:pt x="21600" y="10004"/>
                  <a:pt x="21600" y="16207"/>
                </a:cubicBezTo>
                <a:lnTo>
                  <a:pt x="0" y="16207"/>
                </a:lnTo>
                <a:close/>
              </a:path>
            </a:pathLst>
          </a:custGeom>
          <a:noFill/>
          <a:ln w="9525">
            <a:solidFill>
              <a:schemeClr val="tx1"/>
            </a:solidFill>
            <a:round/>
            <a:headEnd/>
            <a:tailEnd/>
          </a:ln>
          <a:effectLst/>
        </p:spPr>
        <p:txBody>
          <a:bodyPr wrap="none" anchor="ctr"/>
          <a:lstStyle/>
          <a:p>
            <a:endParaRPr lang="en-US"/>
          </a:p>
        </p:txBody>
      </p:sp>
      <p:sp>
        <p:nvSpPr>
          <p:cNvPr id="45107" name="Text Box 51"/>
          <p:cNvSpPr txBox="1">
            <a:spLocks noChangeArrowheads="1"/>
          </p:cNvSpPr>
          <p:nvPr/>
        </p:nvSpPr>
        <p:spPr bwMode="auto">
          <a:xfrm>
            <a:off x="4413250" y="3494088"/>
            <a:ext cx="533400" cy="336550"/>
          </a:xfrm>
          <a:prstGeom prst="rect">
            <a:avLst/>
          </a:prstGeom>
          <a:noFill/>
          <a:ln w="9525">
            <a:noFill/>
            <a:miter lim="800000"/>
            <a:headEnd/>
            <a:tailEnd/>
          </a:ln>
          <a:effectLst/>
        </p:spPr>
        <p:txBody>
          <a:bodyPr>
            <a:spAutoFit/>
          </a:bodyPr>
          <a:lstStyle/>
          <a:p>
            <a:pPr>
              <a:spcBef>
                <a:spcPct val="50000"/>
              </a:spcBef>
            </a:pPr>
            <a:r>
              <a:rPr lang="en-US" sz="1600"/>
              <a:t>45</a:t>
            </a:r>
            <a:r>
              <a:rPr lang="en-US" sz="1600">
                <a:cs typeface="Arial" charset="0"/>
              </a:rPr>
              <a:t>º</a:t>
            </a:r>
          </a:p>
        </p:txBody>
      </p:sp>
      <p:grpSp>
        <p:nvGrpSpPr>
          <p:cNvPr id="45142" name="Group 86"/>
          <p:cNvGrpSpPr>
            <a:grpSpLocks/>
          </p:cNvGrpSpPr>
          <p:nvPr/>
        </p:nvGrpSpPr>
        <p:grpSpPr bwMode="auto">
          <a:xfrm rot="-2722008">
            <a:off x="5600700" y="4010025"/>
            <a:ext cx="1435100" cy="1752600"/>
            <a:chOff x="3116" y="2783"/>
            <a:chExt cx="904" cy="1104"/>
          </a:xfrm>
        </p:grpSpPr>
        <p:sp>
          <p:nvSpPr>
            <p:cNvPr id="45125" name="Rectangle 69"/>
            <p:cNvSpPr>
              <a:spLocks noChangeArrowheads="1"/>
            </p:cNvSpPr>
            <p:nvPr/>
          </p:nvSpPr>
          <p:spPr bwMode="auto">
            <a:xfrm>
              <a:off x="3116" y="2783"/>
              <a:ext cx="904" cy="1104"/>
            </a:xfrm>
            <a:prstGeom prst="rect">
              <a:avLst/>
            </a:prstGeom>
            <a:solidFill>
              <a:schemeClr val="accent1">
                <a:alpha val="0"/>
              </a:schemeClr>
            </a:solidFill>
            <a:ln w="22225">
              <a:solidFill>
                <a:schemeClr val="tx1"/>
              </a:solidFill>
              <a:miter lim="800000"/>
              <a:headEnd/>
              <a:tailEnd/>
            </a:ln>
            <a:effectLst/>
          </p:spPr>
          <p:txBody>
            <a:bodyPr wrap="none" anchor="ctr"/>
            <a:lstStyle/>
            <a:p>
              <a:endParaRPr lang="en-US"/>
            </a:p>
          </p:txBody>
        </p:sp>
        <p:sp>
          <p:nvSpPr>
            <p:cNvPr id="45127" name="Line 71"/>
            <p:cNvSpPr>
              <a:spLocks noChangeShapeType="1"/>
            </p:cNvSpPr>
            <p:nvPr/>
          </p:nvSpPr>
          <p:spPr bwMode="auto">
            <a:xfrm>
              <a:off x="3568" y="2783"/>
              <a:ext cx="0" cy="1104"/>
            </a:xfrm>
            <a:prstGeom prst="line">
              <a:avLst/>
            </a:prstGeom>
            <a:noFill/>
            <a:ln w="22225">
              <a:solidFill>
                <a:schemeClr val="tx1"/>
              </a:solidFill>
              <a:round/>
              <a:headEnd/>
              <a:tailEnd/>
            </a:ln>
            <a:effectLst/>
          </p:spPr>
          <p:txBody>
            <a:bodyPr/>
            <a:lstStyle/>
            <a:p>
              <a:endParaRPr lang="en-US"/>
            </a:p>
          </p:txBody>
        </p:sp>
        <p:sp>
          <p:nvSpPr>
            <p:cNvPr id="45130" name="Line 74"/>
            <p:cNvSpPr>
              <a:spLocks noChangeShapeType="1"/>
            </p:cNvSpPr>
            <p:nvPr/>
          </p:nvSpPr>
          <p:spPr bwMode="auto">
            <a:xfrm>
              <a:off x="3292" y="2784"/>
              <a:ext cx="0" cy="1100"/>
            </a:xfrm>
            <a:prstGeom prst="line">
              <a:avLst/>
            </a:prstGeom>
            <a:noFill/>
            <a:ln w="22225">
              <a:solidFill>
                <a:schemeClr val="tx1"/>
              </a:solidFill>
              <a:prstDash val="dash"/>
              <a:round/>
              <a:headEnd/>
              <a:tailEnd/>
            </a:ln>
            <a:effectLst/>
          </p:spPr>
          <p:txBody>
            <a:bodyPr/>
            <a:lstStyle/>
            <a:p>
              <a:endParaRPr lang="en-US"/>
            </a:p>
          </p:txBody>
        </p:sp>
        <p:sp>
          <p:nvSpPr>
            <p:cNvPr id="45131" name="Line 75"/>
            <p:cNvSpPr>
              <a:spLocks noChangeShapeType="1"/>
            </p:cNvSpPr>
            <p:nvPr/>
          </p:nvSpPr>
          <p:spPr bwMode="auto">
            <a:xfrm>
              <a:off x="3844" y="2784"/>
              <a:ext cx="0" cy="1103"/>
            </a:xfrm>
            <a:prstGeom prst="line">
              <a:avLst/>
            </a:prstGeom>
            <a:noFill/>
            <a:ln w="22225">
              <a:solidFill>
                <a:schemeClr val="tx1"/>
              </a:solidFill>
              <a:prstDash val="dash"/>
              <a:round/>
              <a:headEnd/>
              <a:tailEnd/>
            </a:ln>
            <a:effectLst/>
          </p:spPr>
          <p:txBody>
            <a:bodyPr/>
            <a:lstStyle/>
            <a:p>
              <a:endParaRPr lang="en-US"/>
            </a:p>
          </p:txBody>
        </p:sp>
      </p:grpSp>
      <p:sp>
        <p:nvSpPr>
          <p:cNvPr id="45132" name="Text Box 76"/>
          <p:cNvSpPr txBox="1">
            <a:spLocks noChangeArrowheads="1"/>
          </p:cNvSpPr>
          <p:nvPr/>
        </p:nvSpPr>
        <p:spPr bwMode="auto">
          <a:xfrm>
            <a:off x="4946650" y="4619625"/>
            <a:ext cx="328613" cy="336550"/>
          </a:xfrm>
          <a:prstGeom prst="rect">
            <a:avLst/>
          </a:prstGeom>
          <a:noFill/>
          <a:ln w="9525">
            <a:noFill/>
            <a:miter lim="800000"/>
            <a:headEnd/>
            <a:tailEnd/>
          </a:ln>
          <a:effectLst/>
        </p:spPr>
        <p:txBody>
          <a:bodyPr>
            <a:spAutoFit/>
          </a:bodyPr>
          <a:lstStyle/>
          <a:p>
            <a:pPr>
              <a:spcBef>
                <a:spcPct val="50000"/>
              </a:spcBef>
            </a:pPr>
            <a:r>
              <a:rPr lang="en-US" sz="1600"/>
              <a:t>a</a:t>
            </a:r>
          </a:p>
        </p:txBody>
      </p:sp>
      <p:sp>
        <p:nvSpPr>
          <p:cNvPr id="45133" name="Text Box 77"/>
          <p:cNvSpPr txBox="1">
            <a:spLocks noChangeArrowheads="1"/>
          </p:cNvSpPr>
          <p:nvPr/>
        </p:nvSpPr>
        <p:spPr bwMode="auto">
          <a:xfrm>
            <a:off x="5480050" y="4052888"/>
            <a:ext cx="328613" cy="336550"/>
          </a:xfrm>
          <a:prstGeom prst="rect">
            <a:avLst/>
          </a:prstGeom>
          <a:noFill/>
          <a:ln w="9525">
            <a:noFill/>
            <a:miter lim="800000"/>
            <a:headEnd/>
            <a:tailEnd/>
          </a:ln>
          <a:effectLst/>
        </p:spPr>
        <p:txBody>
          <a:bodyPr>
            <a:spAutoFit/>
          </a:bodyPr>
          <a:lstStyle/>
          <a:p>
            <a:pPr>
              <a:spcBef>
                <a:spcPct val="50000"/>
              </a:spcBef>
            </a:pPr>
            <a:r>
              <a:rPr lang="en-US" sz="1600"/>
              <a:t>b</a:t>
            </a:r>
          </a:p>
        </p:txBody>
      </p:sp>
      <p:sp>
        <p:nvSpPr>
          <p:cNvPr id="45134" name="Text Box 78"/>
          <p:cNvSpPr txBox="1">
            <a:spLocks noChangeArrowheads="1"/>
          </p:cNvSpPr>
          <p:nvPr/>
        </p:nvSpPr>
        <p:spPr bwMode="auto">
          <a:xfrm>
            <a:off x="6148388" y="3557588"/>
            <a:ext cx="328612" cy="336550"/>
          </a:xfrm>
          <a:prstGeom prst="rect">
            <a:avLst/>
          </a:prstGeom>
          <a:noFill/>
          <a:ln w="9525">
            <a:noFill/>
            <a:miter lim="800000"/>
            <a:headEnd/>
            <a:tailEnd/>
          </a:ln>
          <a:effectLst/>
        </p:spPr>
        <p:txBody>
          <a:bodyPr>
            <a:spAutoFit/>
          </a:bodyPr>
          <a:lstStyle/>
          <a:p>
            <a:pPr>
              <a:spcBef>
                <a:spcPct val="50000"/>
              </a:spcBef>
            </a:pPr>
            <a:r>
              <a:rPr lang="en-US" sz="1600"/>
              <a:t>c</a:t>
            </a:r>
          </a:p>
        </p:txBody>
      </p:sp>
      <p:sp>
        <p:nvSpPr>
          <p:cNvPr id="45135" name="Text Box 79"/>
          <p:cNvSpPr txBox="1">
            <a:spLocks noChangeArrowheads="1"/>
          </p:cNvSpPr>
          <p:nvPr/>
        </p:nvSpPr>
        <p:spPr bwMode="auto">
          <a:xfrm>
            <a:off x="5759450" y="3749675"/>
            <a:ext cx="328613" cy="336550"/>
          </a:xfrm>
          <a:prstGeom prst="rect">
            <a:avLst/>
          </a:prstGeom>
          <a:noFill/>
          <a:ln w="9525">
            <a:noFill/>
            <a:miter lim="800000"/>
            <a:headEnd/>
            <a:tailEnd/>
          </a:ln>
          <a:effectLst/>
        </p:spPr>
        <p:txBody>
          <a:bodyPr>
            <a:spAutoFit/>
          </a:bodyPr>
          <a:lstStyle/>
          <a:p>
            <a:pPr>
              <a:spcBef>
                <a:spcPct val="50000"/>
              </a:spcBef>
            </a:pPr>
            <a:r>
              <a:rPr lang="en-US" sz="1600"/>
              <a:t>d</a:t>
            </a:r>
          </a:p>
        </p:txBody>
      </p:sp>
      <p:sp>
        <p:nvSpPr>
          <p:cNvPr id="45136" name="Text Box 80"/>
          <p:cNvSpPr txBox="1">
            <a:spLocks noChangeArrowheads="1"/>
          </p:cNvSpPr>
          <p:nvPr/>
        </p:nvSpPr>
        <p:spPr bwMode="auto">
          <a:xfrm>
            <a:off x="5165725" y="4348163"/>
            <a:ext cx="328613" cy="336550"/>
          </a:xfrm>
          <a:prstGeom prst="rect">
            <a:avLst/>
          </a:prstGeom>
          <a:noFill/>
          <a:ln w="9525">
            <a:noFill/>
            <a:miter lim="800000"/>
            <a:headEnd/>
            <a:tailEnd/>
          </a:ln>
          <a:effectLst/>
        </p:spPr>
        <p:txBody>
          <a:bodyPr>
            <a:spAutoFit/>
          </a:bodyPr>
          <a:lstStyle/>
          <a:p>
            <a:pPr>
              <a:spcBef>
                <a:spcPct val="50000"/>
              </a:spcBef>
            </a:pPr>
            <a:r>
              <a:rPr lang="en-US" sz="1600"/>
              <a:t>e</a:t>
            </a:r>
          </a:p>
        </p:txBody>
      </p:sp>
      <p:sp>
        <p:nvSpPr>
          <p:cNvPr id="45137" name="Text Box 81"/>
          <p:cNvSpPr txBox="1">
            <a:spLocks noChangeArrowheads="1"/>
          </p:cNvSpPr>
          <p:nvPr/>
        </p:nvSpPr>
        <p:spPr bwMode="auto">
          <a:xfrm>
            <a:off x="6223000" y="6027738"/>
            <a:ext cx="328613" cy="336550"/>
          </a:xfrm>
          <a:prstGeom prst="rect">
            <a:avLst/>
          </a:prstGeom>
          <a:noFill/>
          <a:ln w="9525">
            <a:noFill/>
            <a:miter lim="800000"/>
            <a:headEnd/>
            <a:tailEnd/>
          </a:ln>
          <a:effectLst/>
        </p:spPr>
        <p:txBody>
          <a:bodyPr>
            <a:spAutoFit/>
          </a:bodyPr>
          <a:lstStyle/>
          <a:p>
            <a:pPr>
              <a:spcBef>
                <a:spcPct val="50000"/>
              </a:spcBef>
            </a:pPr>
            <a:r>
              <a:rPr lang="en-US" sz="1600"/>
              <a:t>1</a:t>
            </a:r>
          </a:p>
        </p:txBody>
      </p:sp>
      <p:sp>
        <p:nvSpPr>
          <p:cNvPr id="45138" name="Text Box 82"/>
          <p:cNvSpPr txBox="1">
            <a:spLocks noChangeArrowheads="1"/>
          </p:cNvSpPr>
          <p:nvPr/>
        </p:nvSpPr>
        <p:spPr bwMode="auto">
          <a:xfrm>
            <a:off x="6838950" y="5445125"/>
            <a:ext cx="328613" cy="336550"/>
          </a:xfrm>
          <a:prstGeom prst="rect">
            <a:avLst/>
          </a:prstGeom>
          <a:noFill/>
          <a:ln w="9525">
            <a:noFill/>
            <a:miter lim="800000"/>
            <a:headEnd/>
            <a:tailEnd/>
          </a:ln>
          <a:effectLst/>
        </p:spPr>
        <p:txBody>
          <a:bodyPr>
            <a:spAutoFit/>
          </a:bodyPr>
          <a:lstStyle/>
          <a:p>
            <a:pPr>
              <a:spcBef>
                <a:spcPct val="50000"/>
              </a:spcBef>
            </a:pPr>
            <a:r>
              <a:rPr lang="en-US" sz="1600"/>
              <a:t>2</a:t>
            </a:r>
          </a:p>
        </p:txBody>
      </p:sp>
      <p:sp>
        <p:nvSpPr>
          <p:cNvPr id="45139" name="Text Box 83"/>
          <p:cNvSpPr txBox="1">
            <a:spLocks noChangeArrowheads="1"/>
          </p:cNvSpPr>
          <p:nvPr/>
        </p:nvSpPr>
        <p:spPr bwMode="auto">
          <a:xfrm>
            <a:off x="7385050" y="4956175"/>
            <a:ext cx="328613" cy="336550"/>
          </a:xfrm>
          <a:prstGeom prst="rect">
            <a:avLst/>
          </a:prstGeom>
          <a:noFill/>
          <a:ln w="9525">
            <a:noFill/>
            <a:miter lim="800000"/>
            <a:headEnd/>
            <a:tailEnd/>
          </a:ln>
          <a:effectLst/>
        </p:spPr>
        <p:txBody>
          <a:bodyPr>
            <a:spAutoFit/>
          </a:bodyPr>
          <a:lstStyle/>
          <a:p>
            <a:pPr>
              <a:spcBef>
                <a:spcPct val="50000"/>
              </a:spcBef>
            </a:pPr>
            <a:r>
              <a:rPr lang="en-US" sz="1600"/>
              <a:t>3</a:t>
            </a:r>
          </a:p>
        </p:txBody>
      </p:sp>
      <p:sp>
        <p:nvSpPr>
          <p:cNvPr id="45140" name="Text Box 84"/>
          <p:cNvSpPr txBox="1">
            <a:spLocks noChangeArrowheads="1"/>
          </p:cNvSpPr>
          <p:nvPr/>
        </p:nvSpPr>
        <p:spPr bwMode="auto">
          <a:xfrm>
            <a:off x="6519863" y="5781675"/>
            <a:ext cx="328612" cy="336550"/>
          </a:xfrm>
          <a:prstGeom prst="rect">
            <a:avLst/>
          </a:prstGeom>
          <a:noFill/>
          <a:ln w="9525">
            <a:noFill/>
            <a:miter lim="800000"/>
            <a:headEnd/>
            <a:tailEnd/>
          </a:ln>
          <a:effectLst/>
        </p:spPr>
        <p:txBody>
          <a:bodyPr>
            <a:spAutoFit/>
          </a:bodyPr>
          <a:lstStyle/>
          <a:p>
            <a:pPr>
              <a:spcBef>
                <a:spcPct val="50000"/>
              </a:spcBef>
            </a:pPr>
            <a:r>
              <a:rPr lang="en-US" sz="1600"/>
              <a:t>5</a:t>
            </a:r>
          </a:p>
        </p:txBody>
      </p:sp>
      <p:sp>
        <p:nvSpPr>
          <p:cNvPr id="45141" name="Text Box 85"/>
          <p:cNvSpPr txBox="1">
            <a:spLocks noChangeArrowheads="1"/>
          </p:cNvSpPr>
          <p:nvPr/>
        </p:nvSpPr>
        <p:spPr bwMode="auto">
          <a:xfrm>
            <a:off x="7134225" y="5108575"/>
            <a:ext cx="328613" cy="336550"/>
          </a:xfrm>
          <a:prstGeom prst="rect">
            <a:avLst/>
          </a:prstGeom>
          <a:noFill/>
          <a:ln w="9525">
            <a:noFill/>
            <a:miter lim="800000"/>
            <a:headEnd/>
            <a:tailEnd/>
          </a:ln>
          <a:effectLst/>
        </p:spPr>
        <p:txBody>
          <a:bodyPr>
            <a:spAutoFit/>
          </a:bodyPr>
          <a:lstStyle/>
          <a:p>
            <a:pPr>
              <a:spcBef>
                <a:spcPct val="50000"/>
              </a:spcBef>
            </a:pPr>
            <a:r>
              <a:rPr lang="en-US" sz="1600"/>
              <a:t>4</a:t>
            </a:r>
          </a:p>
        </p:txBody>
      </p:sp>
      <p:sp>
        <p:nvSpPr>
          <p:cNvPr id="45143" name="Line 87"/>
          <p:cNvSpPr>
            <a:spLocks noChangeShapeType="1"/>
          </p:cNvSpPr>
          <p:nvPr/>
        </p:nvSpPr>
        <p:spPr bwMode="auto">
          <a:xfrm flipV="1">
            <a:off x="5191125" y="2622550"/>
            <a:ext cx="0" cy="2155825"/>
          </a:xfrm>
          <a:prstGeom prst="line">
            <a:avLst/>
          </a:prstGeom>
          <a:noFill/>
          <a:ln w="9525">
            <a:solidFill>
              <a:schemeClr val="bg2"/>
            </a:solidFill>
            <a:round/>
            <a:headEnd/>
            <a:tailEnd/>
          </a:ln>
          <a:effectLst/>
        </p:spPr>
        <p:txBody>
          <a:bodyPr/>
          <a:lstStyle/>
          <a:p>
            <a:endParaRPr lang="en-US"/>
          </a:p>
        </p:txBody>
      </p:sp>
      <p:sp>
        <p:nvSpPr>
          <p:cNvPr id="45144" name="Line 88"/>
          <p:cNvSpPr>
            <a:spLocks noChangeShapeType="1"/>
          </p:cNvSpPr>
          <p:nvPr/>
        </p:nvSpPr>
        <p:spPr bwMode="auto">
          <a:xfrm flipV="1">
            <a:off x="5384800" y="3429000"/>
            <a:ext cx="0" cy="1149350"/>
          </a:xfrm>
          <a:prstGeom prst="line">
            <a:avLst/>
          </a:prstGeom>
          <a:noFill/>
          <a:ln w="9525">
            <a:solidFill>
              <a:schemeClr val="bg2"/>
            </a:solidFill>
            <a:round/>
            <a:headEnd/>
            <a:tailEnd/>
          </a:ln>
          <a:effectLst/>
        </p:spPr>
        <p:txBody>
          <a:bodyPr/>
          <a:lstStyle/>
          <a:p>
            <a:endParaRPr lang="en-US"/>
          </a:p>
        </p:txBody>
      </p:sp>
      <p:sp>
        <p:nvSpPr>
          <p:cNvPr id="45145" name="Line 89"/>
          <p:cNvSpPr>
            <a:spLocks noChangeShapeType="1"/>
          </p:cNvSpPr>
          <p:nvPr/>
        </p:nvSpPr>
        <p:spPr bwMode="auto">
          <a:xfrm flipV="1">
            <a:off x="5695950" y="2058988"/>
            <a:ext cx="0" cy="2212975"/>
          </a:xfrm>
          <a:prstGeom prst="line">
            <a:avLst/>
          </a:prstGeom>
          <a:noFill/>
          <a:ln w="9525">
            <a:solidFill>
              <a:schemeClr val="bg2"/>
            </a:solidFill>
            <a:round/>
            <a:headEnd/>
            <a:tailEnd/>
          </a:ln>
          <a:effectLst/>
        </p:spPr>
        <p:txBody>
          <a:bodyPr/>
          <a:lstStyle/>
          <a:p>
            <a:endParaRPr lang="en-US"/>
          </a:p>
        </p:txBody>
      </p:sp>
      <p:sp>
        <p:nvSpPr>
          <p:cNvPr id="45146" name="Line 90"/>
          <p:cNvSpPr>
            <a:spLocks noChangeShapeType="1"/>
          </p:cNvSpPr>
          <p:nvPr/>
        </p:nvSpPr>
        <p:spPr bwMode="auto">
          <a:xfrm flipV="1">
            <a:off x="6002338" y="3429000"/>
            <a:ext cx="0" cy="527050"/>
          </a:xfrm>
          <a:prstGeom prst="line">
            <a:avLst/>
          </a:prstGeom>
          <a:noFill/>
          <a:ln w="9525">
            <a:solidFill>
              <a:schemeClr val="bg2"/>
            </a:solidFill>
            <a:round/>
            <a:headEnd/>
            <a:tailEnd/>
          </a:ln>
          <a:effectLst/>
        </p:spPr>
        <p:txBody>
          <a:bodyPr/>
          <a:lstStyle/>
          <a:p>
            <a:endParaRPr lang="en-US"/>
          </a:p>
        </p:txBody>
      </p:sp>
      <p:sp>
        <p:nvSpPr>
          <p:cNvPr id="45147" name="Line 91"/>
          <p:cNvSpPr>
            <a:spLocks noChangeShapeType="1"/>
          </p:cNvSpPr>
          <p:nvPr/>
        </p:nvSpPr>
        <p:spPr bwMode="auto">
          <a:xfrm flipV="1">
            <a:off x="6200775" y="2616200"/>
            <a:ext cx="0" cy="1143000"/>
          </a:xfrm>
          <a:prstGeom prst="line">
            <a:avLst/>
          </a:prstGeom>
          <a:noFill/>
          <a:ln w="9525">
            <a:solidFill>
              <a:schemeClr val="bg2"/>
            </a:solidFill>
            <a:round/>
            <a:headEnd/>
            <a:tailEnd/>
          </a:ln>
          <a:effectLst/>
        </p:spPr>
        <p:txBody>
          <a:bodyPr/>
          <a:lstStyle/>
          <a:p>
            <a:endParaRPr lang="en-US"/>
          </a:p>
        </p:txBody>
      </p:sp>
      <p:sp>
        <p:nvSpPr>
          <p:cNvPr id="45148" name="Line 92"/>
          <p:cNvSpPr>
            <a:spLocks noChangeShapeType="1"/>
          </p:cNvSpPr>
          <p:nvPr/>
        </p:nvSpPr>
        <p:spPr bwMode="auto">
          <a:xfrm flipV="1">
            <a:off x="6437313" y="2616200"/>
            <a:ext cx="0" cy="3389313"/>
          </a:xfrm>
          <a:prstGeom prst="line">
            <a:avLst/>
          </a:prstGeom>
          <a:noFill/>
          <a:ln w="9525">
            <a:solidFill>
              <a:schemeClr val="bg2"/>
            </a:solidFill>
            <a:round/>
            <a:headEnd/>
            <a:tailEnd/>
          </a:ln>
          <a:effectLst/>
        </p:spPr>
        <p:txBody>
          <a:bodyPr/>
          <a:lstStyle/>
          <a:p>
            <a:endParaRPr lang="en-US"/>
          </a:p>
        </p:txBody>
      </p:sp>
      <p:sp>
        <p:nvSpPr>
          <p:cNvPr id="45149" name="Line 93"/>
          <p:cNvSpPr>
            <a:spLocks noChangeShapeType="1"/>
          </p:cNvSpPr>
          <p:nvPr/>
        </p:nvSpPr>
        <p:spPr bwMode="auto">
          <a:xfrm flipV="1">
            <a:off x="6634163" y="3429000"/>
            <a:ext cx="0" cy="2382838"/>
          </a:xfrm>
          <a:prstGeom prst="line">
            <a:avLst/>
          </a:prstGeom>
          <a:noFill/>
          <a:ln w="9525">
            <a:solidFill>
              <a:schemeClr val="bg2"/>
            </a:solidFill>
            <a:round/>
            <a:headEnd/>
            <a:tailEnd/>
          </a:ln>
          <a:effectLst/>
        </p:spPr>
        <p:txBody>
          <a:bodyPr/>
          <a:lstStyle/>
          <a:p>
            <a:endParaRPr lang="en-US"/>
          </a:p>
        </p:txBody>
      </p:sp>
      <p:sp>
        <p:nvSpPr>
          <p:cNvPr id="45150" name="Line 94"/>
          <p:cNvSpPr>
            <a:spLocks noChangeShapeType="1"/>
          </p:cNvSpPr>
          <p:nvPr/>
        </p:nvSpPr>
        <p:spPr bwMode="auto">
          <a:xfrm flipV="1">
            <a:off x="6940550" y="2108200"/>
            <a:ext cx="0" cy="3392488"/>
          </a:xfrm>
          <a:prstGeom prst="line">
            <a:avLst/>
          </a:prstGeom>
          <a:noFill/>
          <a:ln w="9525">
            <a:solidFill>
              <a:schemeClr val="bg2"/>
            </a:solidFill>
            <a:round/>
            <a:headEnd/>
            <a:tailEnd/>
          </a:ln>
          <a:effectLst/>
        </p:spPr>
        <p:txBody>
          <a:bodyPr/>
          <a:lstStyle/>
          <a:p>
            <a:endParaRPr lang="en-US"/>
          </a:p>
        </p:txBody>
      </p:sp>
      <p:sp>
        <p:nvSpPr>
          <p:cNvPr id="45151" name="Line 95"/>
          <p:cNvSpPr>
            <a:spLocks noChangeShapeType="1"/>
          </p:cNvSpPr>
          <p:nvPr/>
        </p:nvSpPr>
        <p:spPr bwMode="auto">
          <a:xfrm flipV="1">
            <a:off x="7250113" y="3429000"/>
            <a:ext cx="0" cy="1760538"/>
          </a:xfrm>
          <a:prstGeom prst="line">
            <a:avLst/>
          </a:prstGeom>
          <a:noFill/>
          <a:ln w="9525">
            <a:solidFill>
              <a:schemeClr val="bg2"/>
            </a:solidFill>
            <a:round/>
            <a:headEnd/>
            <a:tailEnd/>
          </a:ln>
          <a:effectLst/>
        </p:spPr>
        <p:txBody>
          <a:bodyPr/>
          <a:lstStyle/>
          <a:p>
            <a:endParaRPr lang="en-US"/>
          </a:p>
        </p:txBody>
      </p:sp>
      <p:sp>
        <p:nvSpPr>
          <p:cNvPr id="45152" name="Line 96"/>
          <p:cNvSpPr>
            <a:spLocks noChangeShapeType="1"/>
          </p:cNvSpPr>
          <p:nvPr/>
        </p:nvSpPr>
        <p:spPr bwMode="auto">
          <a:xfrm flipV="1">
            <a:off x="7446963" y="2622550"/>
            <a:ext cx="0" cy="2366963"/>
          </a:xfrm>
          <a:prstGeom prst="line">
            <a:avLst/>
          </a:prstGeom>
          <a:noFill/>
          <a:ln w="9525">
            <a:solidFill>
              <a:schemeClr val="bg2"/>
            </a:solidFill>
            <a:round/>
            <a:headEnd/>
            <a:tailEnd/>
          </a:ln>
          <a:effectLst/>
        </p:spPr>
        <p:txBody>
          <a:bodyPr/>
          <a:lstStyle/>
          <a:p>
            <a:endParaRPr lang="en-US"/>
          </a:p>
        </p:txBody>
      </p:sp>
      <p:sp>
        <p:nvSpPr>
          <p:cNvPr id="45153" name="Line 97"/>
          <p:cNvSpPr>
            <a:spLocks noChangeShapeType="1"/>
          </p:cNvSpPr>
          <p:nvPr/>
        </p:nvSpPr>
        <p:spPr bwMode="auto">
          <a:xfrm flipH="1" flipV="1">
            <a:off x="3810000" y="3429000"/>
            <a:ext cx="2627313" cy="2576513"/>
          </a:xfrm>
          <a:prstGeom prst="line">
            <a:avLst/>
          </a:prstGeom>
          <a:noFill/>
          <a:ln w="9525">
            <a:solidFill>
              <a:srgbClr val="3366FF"/>
            </a:solidFill>
            <a:round/>
            <a:headEnd/>
            <a:tailEnd/>
          </a:ln>
          <a:effectLst/>
        </p:spPr>
        <p:txBody>
          <a:bodyPr/>
          <a:lstStyle/>
          <a:p>
            <a:endParaRPr lang="en-US"/>
          </a:p>
        </p:txBody>
      </p:sp>
      <p:sp>
        <p:nvSpPr>
          <p:cNvPr id="45154" name="Line 98"/>
          <p:cNvSpPr>
            <a:spLocks noChangeShapeType="1"/>
          </p:cNvSpPr>
          <p:nvPr/>
        </p:nvSpPr>
        <p:spPr bwMode="auto">
          <a:xfrm>
            <a:off x="2559050" y="2108200"/>
            <a:ext cx="4521200" cy="0"/>
          </a:xfrm>
          <a:prstGeom prst="line">
            <a:avLst/>
          </a:prstGeom>
          <a:noFill/>
          <a:ln w="9525">
            <a:solidFill>
              <a:schemeClr val="bg2"/>
            </a:solidFill>
            <a:round/>
            <a:headEnd/>
            <a:tailEnd/>
          </a:ln>
          <a:effectLst/>
        </p:spPr>
        <p:txBody>
          <a:bodyPr/>
          <a:lstStyle/>
          <a:p>
            <a:endParaRPr lang="en-US"/>
          </a:p>
        </p:txBody>
      </p:sp>
      <p:sp>
        <p:nvSpPr>
          <p:cNvPr id="45155" name="Line 99"/>
          <p:cNvSpPr>
            <a:spLocks noChangeShapeType="1"/>
          </p:cNvSpPr>
          <p:nvPr/>
        </p:nvSpPr>
        <p:spPr bwMode="auto">
          <a:xfrm>
            <a:off x="1841500" y="2616200"/>
            <a:ext cx="5659438" cy="0"/>
          </a:xfrm>
          <a:prstGeom prst="line">
            <a:avLst/>
          </a:prstGeom>
          <a:noFill/>
          <a:ln w="9525">
            <a:solidFill>
              <a:schemeClr val="bg2"/>
            </a:solidFill>
            <a:round/>
            <a:headEnd/>
            <a:tailEnd/>
          </a:ln>
          <a:effectLst/>
        </p:spPr>
        <p:txBody>
          <a:bodyPr/>
          <a:lstStyle/>
          <a:p>
            <a:endParaRPr lang="en-US"/>
          </a:p>
        </p:txBody>
      </p:sp>
      <p:sp>
        <p:nvSpPr>
          <p:cNvPr id="45156" name="Line 100"/>
          <p:cNvSpPr>
            <a:spLocks noChangeShapeType="1"/>
          </p:cNvSpPr>
          <p:nvPr/>
        </p:nvSpPr>
        <p:spPr bwMode="auto">
          <a:xfrm>
            <a:off x="2117725" y="3429000"/>
            <a:ext cx="5659438" cy="0"/>
          </a:xfrm>
          <a:prstGeom prst="line">
            <a:avLst/>
          </a:prstGeom>
          <a:noFill/>
          <a:ln w="9525">
            <a:solidFill>
              <a:schemeClr val="bg2"/>
            </a:solidFill>
            <a:round/>
            <a:headEnd/>
            <a:tailEnd/>
          </a:ln>
          <a:effectLst/>
        </p:spPr>
        <p:txBody>
          <a:bodyPr/>
          <a:lstStyle/>
          <a:p>
            <a:endParaRPr lang="en-US"/>
          </a:p>
        </p:txBody>
      </p:sp>
      <p:sp>
        <p:nvSpPr>
          <p:cNvPr id="45157" name="Oval 101"/>
          <p:cNvSpPr>
            <a:spLocks noChangeArrowheads="1"/>
          </p:cNvSpPr>
          <p:nvPr/>
        </p:nvSpPr>
        <p:spPr bwMode="auto">
          <a:xfrm>
            <a:off x="5176838" y="2608263"/>
            <a:ext cx="26987"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58" name="Text Box 102"/>
          <p:cNvSpPr txBox="1">
            <a:spLocks noChangeArrowheads="1"/>
          </p:cNvSpPr>
          <p:nvPr/>
        </p:nvSpPr>
        <p:spPr bwMode="auto">
          <a:xfrm>
            <a:off x="4719638" y="2460625"/>
            <a:ext cx="387350" cy="274638"/>
          </a:xfrm>
          <a:prstGeom prst="rect">
            <a:avLst/>
          </a:prstGeom>
          <a:noFill/>
          <a:ln w="9525">
            <a:noFill/>
            <a:miter lim="800000"/>
            <a:headEnd/>
            <a:tailEnd/>
          </a:ln>
          <a:effectLst/>
        </p:spPr>
        <p:txBody>
          <a:bodyPr>
            <a:spAutoFit/>
          </a:bodyPr>
          <a:lstStyle/>
          <a:p>
            <a:pPr>
              <a:spcBef>
                <a:spcPct val="50000"/>
              </a:spcBef>
            </a:pPr>
            <a:r>
              <a:rPr lang="en-US" sz="1200"/>
              <a:t>a</a:t>
            </a:r>
            <a:r>
              <a:rPr lang="en-US" sz="1200" baseline="-25000"/>
              <a:t>1</a:t>
            </a:r>
            <a:r>
              <a:rPr lang="en-US" sz="1200"/>
              <a:t>’</a:t>
            </a:r>
          </a:p>
        </p:txBody>
      </p:sp>
      <p:sp>
        <p:nvSpPr>
          <p:cNvPr id="45160" name="Oval 104"/>
          <p:cNvSpPr>
            <a:spLocks noChangeArrowheads="1"/>
          </p:cNvSpPr>
          <p:nvPr/>
        </p:nvSpPr>
        <p:spPr bwMode="auto">
          <a:xfrm>
            <a:off x="5681663" y="2093913"/>
            <a:ext cx="26987"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61" name="Text Box 105"/>
          <p:cNvSpPr txBox="1">
            <a:spLocks noChangeArrowheads="1"/>
          </p:cNvSpPr>
          <p:nvPr/>
        </p:nvSpPr>
        <p:spPr bwMode="auto">
          <a:xfrm>
            <a:off x="5514975" y="1833563"/>
            <a:ext cx="387350" cy="274637"/>
          </a:xfrm>
          <a:prstGeom prst="rect">
            <a:avLst/>
          </a:prstGeom>
          <a:noFill/>
          <a:ln w="9525">
            <a:noFill/>
            <a:miter lim="800000"/>
            <a:headEnd/>
            <a:tailEnd/>
          </a:ln>
          <a:effectLst/>
        </p:spPr>
        <p:txBody>
          <a:bodyPr>
            <a:spAutoFit/>
          </a:bodyPr>
          <a:lstStyle/>
          <a:p>
            <a:pPr>
              <a:spcBef>
                <a:spcPct val="50000"/>
              </a:spcBef>
            </a:pPr>
            <a:r>
              <a:rPr lang="en-US" sz="1200"/>
              <a:t>b</a:t>
            </a:r>
            <a:r>
              <a:rPr lang="en-US" sz="1200" baseline="-25000"/>
              <a:t>1</a:t>
            </a:r>
            <a:r>
              <a:rPr lang="en-US" sz="1200"/>
              <a:t>’</a:t>
            </a:r>
          </a:p>
        </p:txBody>
      </p:sp>
      <p:sp>
        <p:nvSpPr>
          <p:cNvPr id="45162" name="Oval 106"/>
          <p:cNvSpPr>
            <a:spLocks noChangeArrowheads="1"/>
          </p:cNvSpPr>
          <p:nvPr/>
        </p:nvSpPr>
        <p:spPr bwMode="auto">
          <a:xfrm>
            <a:off x="6186488" y="2614613"/>
            <a:ext cx="26987"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63" name="Text Box 107"/>
          <p:cNvSpPr txBox="1">
            <a:spLocks noChangeArrowheads="1"/>
          </p:cNvSpPr>
          <p:nvPr/>
        </p:nvSpPr>
        <p:spPr bwMode="auto">
          <a:xfrm>
            <a:off x="5864225" y="2560638"/>
            <a:ext cx="387350" cy="274637"/>
          </a:xfrm>
          <a:prstGeom prst="rect">
            <a:avLst/>
          </a:prstGeom>
          <a:noFill/>
          <a:ln w="9525">
            <a:noFill/>
            <a:miter lim="800000"/>
            <a:headEnd/>
            <a:tailEnd/>
          </a:ln>
          <a:effectLst/>
        </p:spPr>
        <p:txBody>
          <a:bodyPr>
            <a:spAutoFit/>
          </a:bodyPr>
          <a:lstStyle/>
          <a:p>
            <a:pPr>
              <a:spcBef>
                <a:spcPct val="50000"/>
              </a:spcBef>
            </a:pPr>
            <a:r>
              <a:rPr lang="en-US" sz="1200"/>
              <a:t>c</a:t>
            </a:r>
            <a:r>
              <a:rPr lang="en-US" sz="1200" baseline="-25000"/>
              <a:t>1</a:t>
            </a:r>
            <a:r>
              <a:rPr lang="en-US" sz="1200"/>
              <a:t>’</a:t>
            </a:r>
          </a:p>
        </p:txBody>
      </p:sp>
      <p:sp>
        <p:nvSpPr>
          <p:cNvPr id="45164" name="Oval 108"/>
          <p:cNvSpPr>
            <a:spLocks noChangeArrowheads="1"/>
          </p:cNvSpPr>
          <p:nvPr/>
        </p:nvSpPr>
        <p:spPr bwMode="auto">
          <a:xfrm>
            <a:off x="5988050" y="3414713"/>
            <a:ext cx="26988"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65" name="Text Box 109"/>
          <p:cNvSpPr txBox="1">
            <a:spLocks noChangeArrowheads="1"/>
          </p:cNvSpPr>
          <p:nvPr/>
        </p:nvSpPr>
        <p:spPr bwMode="auto">
          <a:xfrm>
            <a:off x="5819775" y="3371850"/>
            <a:ext cx="387350" cy="274638"/>
          </a:xfrm>
          <a:prstGeom prst="rect">
            <a:avLst/>
          </a:prstGeom>
          <a:noFill/>
          <a:ln w="9525">
            <a:noFill/>
            <a:miter lim="800000"/>
            <a:headEnd/>
            <a:tailEnd/>
          </a:ln>
          <a:effectLst/>
        </p:spPr>
        <p:txBody>
          <a:bodyPr>
            <a:spAutoFit/>
          </a:bodyPr>
          <a:lstStyle/>
          <a:p>
            <a:pPr>
              <a:spcBef>
                <a:spcPct val="50000"/>
              </a:spcBef>
            </a:pPr>
            <a:r>
              <a:rPr lang="en-US" sz="1200"/>
              <a:t>d</a:t>
            </a:r>
            <a:r>
              <a:rPr lang="en-US" sz="1200" baseline="-25000"/>
              <a:t>1</a:t>
            </a:r>
            <a:r>
              <a:rPr lang="en-US" sz="1200"/>
              <a:t>’</a:t>
            </a:r>
          </a:p>
        </p:txBody>
      </p:sp>
      <p:sp>
        <p:nvSpPr>
          <p:cNvPr id="45166" name="Oval 110"/>
          <p:cNvSpPr>
            <a:spLocks noChangeArrowheads="1"/>
          </p:cNvSpPr>
          <p:nvPr/>
        </p:nvSpPr>
        <p:spPr bwMode="auto">
          <a:xfrm>
            <a:off x="5370513" y="3405188"/>
            <a:ext cx="26987"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67" name="Text Box 111"/>
          <p:cNvSpPr txBox="1">
            <a:spLocks noChangeArrowheads="1"/>
          </p:cNvSpPr>
          <p:nvPr/>
        </p:nvSpPr>
        <p:spPr bwMode="auto">
          <a:xfrm>
            <a:off x="5205413" y="3379788"/>
            <a:ext cx="387350" cy="274637"/>
          </a:xfrm>
          <a:prstGeom prst="rect">
            <a:avLst/>
          </a:prstGeom>
          <a:noFill/>
          <a:ln w="9525">
            <a:noFill/>
            <a:miter lim="800000"/>
            <a:headEnd/>
            <a:tailEnd/>
          </a:ln>
          <a:effectLst/>
        </p:spPr>
        <p:txBody>
          <a:bodyPr>
            <a:spAutoFit/>
          </a:bodyPr>
          <a:lstStyle/>
          <a:p>
            <a:pPr>
              <a:spcBef>
                <a:spcPct val="50000"/>
              </a:spcBef>
            </a:pPr>
            <a:r>
              <a:rPr lang="en-US" sz="1200"/>
              <a:t>e</a:t>
            </a:r>
            <a:r>
              <a:rPr lang="en-US" sz="1200" baseline="-25000"/>
              <a:t>1</a:t>
            </a:r>
            <a:r>
              <a:rPr lang="en-US" sz="1200"/>
              <a:t>’</a:t>
            </a:r>
          </a:p>
        </p:txBody>
      </p:sp>
      <p:sp>
        <p:nvSpPr>
          <p:cNvPr id="45168" name="Oval 112"/>
          <p:cNvSpPr>
            <a:spLocks noChangeArrowheads="1"/>
          </p:cNvSpPr>
          <p:nvPr/>
        </p:nvSpPr>
        <p:spPr bwMode="auto">
          <a:xfrm>
            <a:off x="6423025" y="2595563"/>
            <a:ext cx="26988"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69" name="Text Box 113"/>
          <p:cNvSpPr txBox="1">
            <a:spLocks noChangeArrowheads="1"/>
          </p:cNvSpPr>
          <p:nvPr/>
        </p:nvSpPr>
        <p:spPr bwMode="auto">
          <a:xfrm>
            <a:off x="6407150" y="2559050"/>
            <a:ext cx="387350" cy="274638"/>
          </a:xfrm>
          <a:prstGeom prst="rect">
            <a:avLst/>
          </a:prstGeom>
          <a:noFill/>
          <a:ln w="9525">
            <a:noFill/>
            <a:miter lim="800000"/>
            <a:headEnd/>
            <a:tailEnd/>
          </a:ln>
          <a:effectLst/>
        </p:spPr>
        <p:txBody>
          <a:bodyPr>
            <a:spAutoFit/>
          </a:bodyPr>
          <a:lstStyle/>
          <a:p>
            <a:pPr>
              <a:spcBef>
                <a:spcPct val="50000"/>
              </a:spcBef>
            </a:pPr>
            <a:r>
              <a:rPr lang="en-US" sz="1200"/>
              <a:t>1</a:t>
            </a:r>
            <a:r>
              <a:rPr lang="en-US" sz="1200" baseline="-25000"/>
              <a:t>1</a:t>
            </a:r>
            <a:r>
              <a:rPr lang="en-US" sz="1200"/>
              <a:t>’</a:t>
            </a:r>
          </a:p>
        </p:txBody>
      </p:sp>
      <p:sp>
        <p:nvSpPr>
          <p:cNvPr id="45170" name="Oval 114"/>
          <p:cNvSpPr>
            <a:spLocks noChangeArrowheads="1"/>
          </p:cNvSpPr>
          <p:nvPr/>
        </p:nvSpPr>
        <p:spPr bwMode="auto">
          <a:xfrm>
            <a:off x="6926263" y="2093913"/>
            <a:ext cx="26987"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71" name="Text Box 115"/>
          <p:cNvSpPr txBox="1">
            <a:spLocks noChangeArrowheads="1"/>
          </p:cNvSpPr>
          <p:nvPr/>
        </p:nvSpPr>
        <p:spPr bwMode="auto">
          <a:xfrm>
            <a:off x="6746875" y="1833563"/>
            <a:ext cx="387350" cy="274637"/>
          </a:xfrm>
          <a:prstGeom prst="rect">
            <a:avLst/>
          </a:prstGeom>
          <a:noFill/>
          <a:ln w="9525">
            <a:noFill/>
            <a:miter lim="800000"/>
            <a:headEnd/>
            <a:tailEnd/>
          </a:ln>
          <a:effectLst/>
        </p:spPr>
        <p:txBody>
          <a:bodyPr>
            <a:spAutoFit/>
          </a:bodyPr>
          <a:lstStyle/>
          <a:p>
            <a:pPr>
              <a:spcBef>
                <a:spcPct val="50000"/>
              </a:spcBef>
            </a:pPr>
            <a:r>
              <a:rPr lang="en-US" sz="1200"/>
              <a:t>2</a:t>
            </a:r>
            <a:r>
              <a:rPr lang="en-US" sz="1200" baseline="-25000"/>
              <a:t>1</a:t>
            </a:r>
            <a:r>
              <a:rPr lang="en-US" sz="1200"/>
              <a:t>’</a:t>
            </a:r>
          </a:p>
        </p:txBody>
      </p:sp>
      <p:sp>
        <p:nvSpPr>
          <p:cNvPr id="45172" name="Oval 116"/>
          <p:cNvSpPr>
            <a:spLocks noChangeArrowheads="1"/>
          </p:cNvSpPr>
          <p:nvPr/>
        </p:nvSpPr>
        <p:spPr bwMode="auto">
          <a:xfrm>
            <a:off x="7432675" y="2608263"/>
            <a:ext cx="26988"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73" name="Text Box 117"/>
          <p:cNvSpPr txBox="1">
            <a:spLocks noChangeArrowheads="1"/>
          </p:cNvSpPr>
          <p:nvPr/>
        </p:nvSpPr>
        <p:spPr bwMode="auto">
          <a:xfrm>
            <a:off x="7389813" y="2476500"/>
            <a:ext cx="387350" cy="274638"/>
          </a:xfrm>
          <a:prstGeom prst="rect">
            <a:avLst/>
          </a:prstGeom>
          <a:noFill/>
          <a:ln w="9525">
            <a:noFill/>
            <a:miter lim="800000"/>
            <a:headEnd/>
            <a:tailEnd/>
          </a:ln>
          <a:effectLst/>
        </p:spPr>
        <p:txBody>
          <a:bodyPr>
            <a:spAutoFit/>
          </a:bodyPr>
          <a:lstStyle/>
          <a:p>
            <a:pPr>
              <a:spcBef>
                <a:spcPct val="50000"/>
              </a:spcBef>
            </a:pPr>
            <a:r>
              <a:rPr lang="en-US" sz="1200"/>
              <a:t>3</a:t>
            </a:r>
            <a:r>
              <a:rPr lang="en-US" sz="1200" baseline="-25000"/>
              <a:t>1</a:t>
            </a:r>
            <a:r>
              <a:rPr lang="en-US" sz="1200"/>
              <a:t>’</a:t>
            </a:r>
          </a:p>
        </p:txBody>
      </p:sp>
      <p:sp>
        <p:nvSpPr>
          <p:cNvPr id="45174" name="Oval 118"/>
          <p:cNvSpPr>
            <a:spLocks noChangeArrowheads="1"/>
          </p:cNvSpPr>
          <p:nvPr/>
        </p:nvSpPr>
        <p:spPr bwMode="auto">
          <a:xfrm>
            <a:off x="7235825" y="3417888"/>
            <a:ext cx="26988"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75" name="Text Box 119"/>
          <p:cNvSpPr txBox="1">
            <a:spLocks noChangeArrowheads="1"/>
          </p:cNvSpPr>
          <p:nvPr/>
        </p:nvSpPr>
        <p:spPr bwMode="auto">
          <a:xfrm>
            <a:off x="7065963" y="3395663"/>
            <a:ext cx="387350" cy="274637"/>
          </a:xfrm>
          <a:prstGeom prst="rect">
            <a:avLst/>
          </a:prstGeom>
          <a:noFill/>
          <a:ln w="9525">
            <a:noFill/>
            <a:miter lim="800000"/>
            <a:headEnd/>
            <a:tailEnd/>
          </a:ln>
          <a:effectLst/>
        </p:spPr>
        <p:txBody>
          <a:bodyPr>
            <a:spAutoFit/>
          </a:bodyPr>
          <a:lstStyle/>
          <a:p>
            <a:pPr>
              <a:spcBef>
                <a:spcPct val="50000"/>
              </a:spcBef>
            </a:pPr>
            <a:r>
              <a:rPr lang="en-US" sz="1200"/>
              <a:t>4</a:t>
            </a:r>
            <a:r>
              <a:rPr lang="en-US" sz="1200" baseline="-25000"/>
              <a:t>1</a:t>
            </a:r>
            <a:r>
              <a:rPr lang="en-US" sz="1200"/>
              <a:t>’</a:t>
            </a:r>
          </a:p>
        </p:txBody>
      </p:sp>
      <p:sp>
        <p:nvSpPr>
          <p:cNvPr id="45176" name="Oval 120"/>
          <p:cNvSpPr>
            <a:spLocks noChangeArrowheads="1"/>
          </p:cNvSpPr>
          <p:nvPr/>
        </p:nvSpPr>
        <p:spPr bwMode="auto">
          <a:xfrm>
            <a:off x="6619875" y="3414713"/>
            <a:ext cx="26988" cy="26987"/>
          </a:xfrm>
          <a:prstGeom prst="ellipse">
            <a:avLst/>
          </a:prstGeom>
          <a:solidFill>
            <a:srgbClr val="333333"/>
          </a:solidFill>
          <a:ln w="9525">
            <a:solidFill>
              <a:schemeClr val="tx1"/>
            </a:solidFill>
            <a:round/>
            <a:headEnd/>
            <a:tailEnd/>
          </a:ln>
          <a:effectLst/>
        </p:spPr>
        <p:txBody>
          <a:bodyPr wrap="none" anchor="ctr"/>
          <a:lstStyle/>
          <a:p>
            <a:endParaRPr lang="en-US"/>
          </a:p>
        </p:txBody>
      </p:sp>
      <p:sp>
        <p:nvSpPr>
          <p:cNvPr id="45177" name="Text Box 121"/>
          <p:cNvSpPr txBox="1">
            <a:spLocks noChangeArrowheads="1"/>
          </p:cNvSpPr>
          <p:nvPr/>
        </p:nvSpPr>
        <p:spPr bwMode="auto">
          <a:xfrm>
            <a:off x="6453188" y="3494088"/>
            <a:ext cx="387350" cy="274637"/>
          </a:xfrm>
          <a:prstGeom prst="rect">
            <a:avLst/>
          </a:prstGeom>
          <a:noFill/>
          <a:ln w="9525">
            <a:noFill/>
            <a:miter lim="800000"/>
            <a:headEnd/>
            <a:tailEnd/>
          </a:ln>
          <a:effectLst/>
        </p:spPr>
        <p:txBody>
          <a:bodyPr>
            <a:spAutoFit/>
          </a:bodyPr>
          <a:lstStyle/>
          <a:p>
            <a:pPr>
              <a:spcBef>
                <a:spcPct val="50000"/>
              </a:spcBef>
            </a:pPr>
            <a:r>
              <a:rPr lang="en-US" sz="1200"/>
              <a:t>5</a:t>
            </a:r>
            <a:r>
              <a:rPr lang="en-US" sz="1200" baseline="-25000"/>
              <a:t>1</a:t>
            </a:r>
            <a:r>
              <a:rPr lang="en-US" sz="1200"/>
              <a:t>’</a:t>
            </a:r>
          </a:p>
        </p:txBody>
      </p:sp>
      <p:sp>
        <p:nvSpPr>
          <p:cNvPr id="45178" name="Oval 122"/>
          <p:cNvSpPr>
            <a:spLocks noChangeArrowheads="1"/>
          </p:cNvSpPr>
          <p:nvPr/>
        </p:nvSpPr>
        <p:spPr bwMode="auto">
          <a:xfrm>
            <a:off x="6402388" y="5959475"/>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179" name="Oval 123"/>
          <p:cNvSpPr>
            <a:spLocks noChangeArrowheads="1"/>
          </p:cNvSpPr>
          <p:nvPr/>
        </p:nvSpPr>
        <p:spPr bwMode="auto">
          <a:xfrm>
            <a:off x="6399213" y="2584450"/>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180" name="Line 124"/>
          <p:cNvSpPr>
            <a:spLocks noChangeShapeType="1"/>
          </p:cNvSpPr>
          <p:nvPr/>
        </p:nvSpPr>
        <p:spPr bwMode="auto">
          <a:xfrm flipV="1">
            <a:off x="6437313" y="2108200"/>
            <a:ext cx="503237" cy="508000"/>
          </a:xfrm>
          <a:prstGeom prst="line">
            <a:avLst/>
          </a:prstGeom>
          <a:noFill/>
          <a:ln w="22225">
            <a:solidFill>
              <a:schemeClr val="tx1"/>
            </a:solidFill>
            <a:round/>
            <a:headEnd/>
            <a:tailEnd/>
          </a:ln>
          <a:effectLst/>
        </p:spPr>
        <p:txBody>
          <a:bodyPr/>
          <a:lstStyle/>
          <a:p>
            <a:endParaRPr lang="en-US"/>
          </a:p>
        </p:txBody>
      </p:sp>
      <p:sp>
        <p:nvSpPr>
          <p:cNvPr id="45181" name="Line 125"/>
          <p:cNvSpPr>
            <a:spLocks noChangeShapeType="1"/>
          </p:cNvSpPr>
          <p:nvPr/>
        </p:nvSpPr>
        <p:spPr bwMode="auto">
          <a:xfrm>
            <a:off x="6437313" y="2622550"/>
            <a:ext cx="196850" cy="806450"/>
          </a:xfrm>
          <a:prstGeom prst="line">
            <a:avLst/>
          </a:prstGeom>
          <a:noFill/>
          <a:ln w="22225">
            <a:solidFill>
              <a:schemeClr val="tx1"/>
            </a:solidFill>
            <a:round/>
            <a:headEnd/>
            <a:tailEnd/>
          </a:ln>
          <a:effectLst/>
        </p:spPr>
        <p:txBody>
          <a:bodyPr/>
          <a:lstStyle/>
          <a:p>
            <a:endParaRPr lang="en-US"/>
          </a:p>
        </p:txBody>
      </p:sp>
      <p:sp>
        <p:nvSpPr>
          <p:cNvPr id="45182" name="Line 126"/>
          <p:cNvSpPr>
            <a:spLocks noChangeShapeType="1"/>
          </p:cNvSpPr>
          <p:nvPr/>
        </p:nvSpPr>
        <p:spPr bwMode="auto">
          <a:xfrm flipH="1">
            <a:off x="5191125" y="2622550"/>
            <a:ext cx="1246188" cy="0"/>
          </a:xfrm>
          <a:prstGeom prst="line">
            <a:avLst/>
          </a:prstGeom>
          <a:noFill/>
          <a:ln w="22225">
            <a:solidFill>
              <a:schemeClr val="tx1"/>
            </a:solidFill>
            <a:round/>
            <a:headEnd/>
            <a:tailEnd/>
          </a:ln>
          <a:effectLst/>
        </p:spPr>
        <p:txBody>
          <a:bodyPr/>
          <a:lstStyle/>
          <a:p>
            <a:endParaRPr lang="en-US"/>
          </a:p>
        </p:txBody>
      </p:sp>
      <p:sp>
        <p:nvSpPr>
          <p:cNvPr id="45183" name="Oval 127"/>
          <p:cNvSpPr>
            <a:spLocks noChangeArrowheads="1"/>
          </p:cNvSpPr>
          <p:nvPr/>
        </p:nvSpPr>
        <p:spPr bwMode="auto">
          <a:xfrm>
            <a:off x="6157913" y="3725863"/>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184" name="Oval 128"/>
          <p:cNvSpPr>
            <a:spLocks noChangeArrowheads="1"/>
          </p:cNvSpPr>
          <p:nvPr/>
        </p:nvSpPr>
        <p:spPr bwMode="auto">
          <a:xfrm>
            <a:off x="6162675" y="2579688"/>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185" name="Line 129"/>
          <p:cNvSpPr>
            <a:spLocks noChangeShapeType="1"/>
          </p:cNvSpPr>
          <p:nvPr/>
        </p:nvSpPr>
        <p:spPr bwMode="auto">
          <a:xfrm flipH="1">
            <a:off x="6002338" y="2622550"/>
            <a:ext cx="198437" cy="806450"/>
          </a:xfrm>
          <a:prstGeom prst="line">
            <a:avLst/>
          </a:prstGeom>
          <a:noFill/>
          <a:ln w="22225">
            <a:solidFill>
              <a:schemeClr val="tx1"/>
            </a:solidFill>
            <a:prstDash val="dash"/>
            <a:round/>
            <a:headEnd/>
            <a:tailEnd/>
          </a:ln>
          <a:effectLst/>
        </p:spPr>
        <p:txBody>
          <a:bodyPr/>
          <a:lstStyle/>
          <a:p>
            <a:endParaRPr lang="en-US"/>
          </a:p>
        </p:txBody>
      </p:sp>
      <p:sp>
        <p:nvSpPr>
          <p:cNvPr id="45186" name="Line 130"/>
          <p:cNvSpPr>
            <a:spLocks noChangeShapeType="1"/>
          </p:cNvSpPr>
          <p:nvPr/>
        </p:nvSpPr>
        <p:spPr bwMode="auto">
          <a:xfrm flipH="1" flipV="1">
            <a:off x="5695950" y="2108200"/>
            <a:ext cx="504825" cy="514350"/>
          </a:xfrm>
          <a:prstGeom prst="line">
            <a:avLst/>
          </a:prstGeom>
          <a:noFill/>
          <a:ln w="22225">
            <a:solidFill>
              <a:schemeClr val="tx1"/>
            </a:solidFill>
            <a:prstDash val="dash"/>
            <a:round/>
            <a:headEnd/>
            <a:tailEnd/>
          </a:ln>
          <a:effectLst/>
        </p:spPr>
        <p:txBody>
          <a:bodyPr/>
          <a:lstStyle/>
          <a:p>
            <a:endParaRPr lang="en-US"/>
          </a:p>
        </p:txBody>
      </p:sp>
      <p:sp>
        <p:nvSpPr>
          <p:cNvPr id="45187" name="Line 131"/>
          <p:cNvSpPr>
            <a:spLocks noChangeShapeType="1"/>
          </p:cNvSpPr>
          <p:nvPr/>
        </p:nvSpPr>
        <p:spPr bwMode="auto">
          <a:xfrm flipV="1">
            <a:off x="6200775" y="2616200"/>
            <a:ext cx="1246188" cy="6350"/>
          </a:xfrm>
          <a:prstGeom prst="line">
            <a:avLst/>
          </a:prstGeom>
          <a:noFill/>
          <a:ln w="22225">
            <a:solidFill>
              <a:schemeClr val="tx1"/>
            </a:solidFill>
            <a:prstDash val="dash"/>
            <a:round/>
            <a:headEnd/>
            <a:tailEnd/>
          </a:ln>
          <a:effectLst/>
        </p:spPr>
        <p:txBody>
          <a:bodyPr/>
          <a:lstStyle/>
          <a:p>
            <a:endParaRPr lang="en-US"/>
          </a:p>
        </p:txBody>
      </p:sp>
      <p:sp>
        <p:nvSpPr>
          <p:cNvPr id="45188" name="Line 132"/>
          <p:cNvSpPr>
            <a:spLocks noChangeShapeType="1"/>
          </p:cNvSpPr>
          <p:nvPr/>
        </p:nvSpPr>
        <p:spPr bwMode="auto">
          <a:xfrm flipH="1" flipV="1">
            <a:off x="5191125" y="2616200"/>
            <a:ext cx="193675" cy="812800"/>
          </a:xfrm>
          <a:prstGeom prst="line">
            <a:avLst/>
          </a:prstGeom>
          <a:noFill/>
          <a:ln w="22225">
            <a:solidFill>
              <a:schemeClr val="tx1"/>
            </a:solidFill>
            <a:round/>
            <a:headEnd/>
            <a:tailEnd/>
          </a:ln>
          <a:effectLst/>
        </p:spPr>
        <p:txBody>
          <a:bodyPr/>
          <a:lstStyle/>
          <a:p>
            <a:endParaRPr lang="en-US"/>
          </a:p>
        </p:txBody>
      </p:sp>
      <p:sp>
        <p:nvSpPr>
          <p:cNvPr id="45189" name="Line 133"/>
          <p:cNvSpPr>
            <a:spLocks noChangeShapeType="1"/>
          </p:cNvSpPr>
          <p:nvPr/>
        </p:nvSpPr>
        <p:spPr bwMode="auto">
          <a:xfrm flipV="1">
            <a:off x="5191125" y="2108200"/>
            <a:ext cx="504825" cy="508000"/>
          </a:xfrm>
          <a:prstGeom prst="line">
            <a:avLst/>
          </a:prstGeom>
          <a:noFill/>
          <a:ln w="22225">
            <a:solidFill>
              <a:schemeClr val="tx1"/>
            </a:solidFill>
            <a:round/>
            <a:headEnd/>
            <a:tailEnd/>
          </a:ln>
          <a:effectLst/>
        </p:spPr>
        <p:txBody>
          <a:bodyPr/>
          <a:lstStyle/>
          <a:p>
            <a:endParaRPr lang="en-US"/>
          </a:p>
        </p:txBody>
      </p:sp>
      <p:sp>
        <p:nvSpPr>
          <p:cNvPr id="45190" name="Line 134"/>
          <p:cNvSpPr>
            <a:spLocks noChangeShapeType="1"/>
          </p:cNvSpPr>
          <p:nvPr/>
        </p:nvSpPr>
        <p:spPr bwMode="auto">
          <a:xfrm>
            <a:off x="5695950" y="2108200"/>
            <a:ext cx="1244600" cy="0"/>
          </a:xfrm>
          <a:prstGeom prst="line">
            <a:avLst/>
          </a:prstGeom>
          <a:noFill/>
          <a:ln w="22225">
            <a:solidFill>
              <a:schemeClr val="tx1"/>
            </a:solidFill>
            <a:round/>
            <a:headEnd/>
            <a:tailEnd/>
          </a:ln>
          <a:effectLst/>
        </p:spPr>
        <p:txBody>
          <a:bodyPr/>
          <a:lstStyle/>
          <a:p>
            <a:endParaRPr lang="en-US"/>
          </a:p>
        </p:txBody>
      </p:sp>
      <p:sp>
        <p:nvSpPr>
          <p:cNvPr id="45191" name="Line 135"/>
          <p:cNvSpPr>
            <a:spLocks noChangeShapeType="1"/>
          </p:cNvSpPr>
          <p:nvPr/>
        </p:nvSpPr>
        <p:spPr bwMode="auto">
          <a:xfrm>
            <a:off x="6940550" y="2108200"/>
            <a:ext cx="506413" cy="514350"/>
          </a:xfrm>
          <a:prstGeom prst="line">
            <a:avLst/>
          </a:prstGeom>
          <a:noFill/>
          <a:ln w="22225">
            <a:solidFill>
              <a:schemeClr val="tx1"/>
            </a:solidFill>
            <a:round/>
            <a:headEnd/>
            <a:tailEnd/>
          </a:ln>
          <a:effectLst/>
        </p:spPr>
        <p:txBody>
          <a:bodyPr/>
          <a:lstStyle/>
          <a:p>
            <a:endParaRPr lang="en-US"/>
          </a:p>
        </p:txBody>
      </p:sp>
      <p:sp>
        <p:nvSpPr>
          <p:cNvPr id="45192" name="Line 136"/>
          <p:cNvSpPr>
            <a:spLocks noChangeShapeType="1"/>
          </p:cNvSpPr>
          <p:nvPr/>
        </p:nvSpPr>
        <p:spPr bwMode="auto">
          <a:xfrm flipH="1">
            <a:off x="7250113" y="2622550"/>
            <a:ext cx="196850" cy="806450"/>
          </a:xfrm>
          <a:prstGeom prst="line">
            <a:avLst/>
          </a:prstGeom>
          <a:noFill/>
          <a:ln w="22225">
            <a:solidFill>
              <a:schemeClr val="tx1"/>
            </a:solidFill>
            <a:round/>
            <a:headEnd/>
            <a:tailEnd/>
          </a:ln>
          <a:effectLst/>
        </p:spPr>
        <p:txBody>
          <a:bodyPr/>
          <a:lstStyle/>
          <a:p>
            <a:endParaRPr lang="en-US"/>
          </a:p>
        </p:txBody>
      </p:sp>
      <p:sp>
        <p:nvSpPr>
          <p:cNvPr id="45193" name="Line 137"/>
          <p:cNvSpPr>
            <a:spLocks noChangeShapeType="1"/>
          </p:cNvSpPr>
          <p:nvPr/>
        </p:nvSpPr>
        <p:spPr bwMode="auto">
          <a:xfrm>
            <a:off x="5384800" y="3429000"/>
            <a:ext cx="1865313" cy="0"/>
          </a:xfrm>
          <a:prstGeom prst="line">
            <a:avLst/>
          </a:prstGeom>
          <a:noFill/>
          <a:ln w="22225">
            <a:solidFill>
              <a:schemeClr val="tx1"/>
            </a:solidFill>
            <a:round/>
            <a:headEnd/>
            <a:tailEnd/>
          </a:ln>
          <a:effectLst/>
        </p:spPr>
        <p:txBody>
          <a:bodyPr/>
          <a:lstStyle/>
          <a:p>
            <a:endParaRPr lang="en-US"/>
          </a:p>
        </p:txBody>
      </p:sp>
      <p:sp>
        <p:nvSpPr>
          <p:cNvPr id="45194" name="Oval 138"/>
          <p:cNvSpPr>
            <a:spLocks noChangeArrowheads="1"/>
          </p:cNvSpPr>
          <p:nvPr/>
        </p:nvSpPr>
        <p:spPr bwMode="auto">
          <a:xfrm>
            <a:off x="2511425" y="6157913"/>
            <a:ext cx="92075" cy="9207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195" name="Oval 139"/>
          <p:cNvSpPr>
            <a:spLocks noChangeArrowheads="1"/>
          </p:cNvSpPr>
          <p:nvPr/>
        </p:nvSpPr>
        <p:spPr bwMode="auto">
          <a:xfrm>
            <a:off x="2078038" y="6153150"/>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45196" name="Oval 140"/>
          <p:cNvSpPr>
            <a:spLocks noChangeArrowheads="1"/>
          </p:cNvSpPr>
          <p:nvPr/>
        </p:nvSpPr>
        <p:spPr bwMode="auto">
          <a:xfrm>
            <a:off x="2949575" y="6157913"/>
            <a:ext cx="92075" cy="92075"/>
          </a:xfrm>
          <a:prstGeom prst="ellipse">
            <a:avLst/>
          </a:prstGeom>
          <a:solidFill>
            <a:srgbClr val="00FF00"/>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animEffect transition="in" filter="wipe(left)">
                                      <p:cBhvr>
                                        <p:cTn id="7" dur="500"/>
                                        <p:tgtEl>
                                          <p:spTgt spid="450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63"/>
                                        </p:tgtEl>
                                        <p:attrNameLst>
                                          <p:attrName>style.visibility</p:attrName>
                                        </p:attrNameLst>
                                      </p:cBhvr>
                                      <p:to>
                                        <p:strVal val="visible"/>
                                      </p:to>
                                    </p:set>
                                    <p:animEffect transition="in" filter="wipe(down)">
                                      <p:cBhvr>
                                        <p:cTn id="12" dur="500"/>
                                        <p:tgtEl>
                                          <p:spTgt spid="4506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5064"/>
                                        </p:tgtEl>
                                        <p:attrNameLst>
                                          <p:attrName>style.visibility</p:attrName>
                                        </p:attrNameLst>
                                      </p:cBhvr>
                                      <p:to>
                                        <p:strVal val="visible"/>
                                      </p:to>
                                    </p:set>
                                    <p:animEffect transition="in" filter="wipe(down)">
                                      <p:cBhvr>
                                        <p:cTn id="17" dur="500"/>
                                        <p:tgtEl>
                                          <p:spTgt spid="4506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45061"/>
                                        </p:tgtEl>
                                        <p:attrNameLst>
                                          <p:attrName>style.visibility</p:attrName>
                                        </p:attrNameLst>
                                      </p:cBhvr>
                                      <p:to>
                                        <p:strVal val="visible"/>
                                      </p:to>
                                    </p:set>
                                    <p:anim calcmode="lin" valueType="num">
                                      <p:cBhvr>
                                        <p:cTn id="22" dur="1000" fill="hold"/>
                                        <p:tgtEl>
                                          <p:spTgt spid="45061"/>
                                        </p:tgtEl>
                                        <p:attrNameLst>
                                          <p:attrName>ppt_w</p:attrName>
                                        </p:attrNameLst>
                                      </p:cBhvr>
                                      <p:tavLst>
                                        <p:tav tm="0">
                                          <p:val>
                                            <p:fltVal val="0"/>
                                          </p:val>
                                        </p:tav>
                                        <p:tav tm="100000">
                                          <p:val>
                                            <p:strVal val="#ppt_w"/>
                                          </p:val>
                                        </p:tav>
                                      </p:tavLst>
                                    </p:anim>
                                    <p:anim calcmode="lin" valueType="num">
                                      <p:cBhvr>
                                        <p:cTn id="23" dur="1000" fill="hold"/>
                                        <p:tgtEl>
                                          <p:spTgt spid="45061"/>
                                        </p:tgtEl>
                                        <p:attrNameLst>
                                          <p:attrName>ppt_h</p:attrName>
                                        </p:attrNameLst>
                                      </p:cBhvr>
                                      <p:tavLst>
                                        <p:tav tm="0">
                                          <p:val>
                                            <p:fltVal val="0"/>
                                          </p:val>
                                        </p:tav>
                                        <p:tav tm="100000">
                                          <p:val>
                                            <p:strVal val="#ppt_h"/>
                                          </p:val>
                                        </p:tav>
                                      </p:tavLst>
                                    </p:anim>
                                    <p:anim calcmode="lin" valueType="num">
                                      <p:cBhvr>
                                        <p:cTn id="24" dur="1000" fill="hold"/>
                                        <p:tgtEl>
                                          <p:spTgt spid="45061"/>
                                        </p:tgtEl>
                                        <p:attrNameLst>
                                          <p:attrName>style.rotation</p:attrName>
                                        </p:attrNameLst>
                                      </p:cBhvr>
                                      <p:tavLst>
                                        <p:tav tm="0">
                                          <p:val>
                                            <p:fltVal val="90"/>
                                          </p:val>
                                        </p:tav>
                                        <p:tav tm="100000">
                                          <p:val>
                                            <p:fltVal val="0"/>
                                          </p:val>
                                        </p:tav>
                                      </p:tavLst>
                                    </p:anim>
                                    <p:animEffect transition="in" filter="fade">
                                      <p:cBhvr>
                                        <p:cTn id="25" dur="1000"/>
                                        <p:tgtEl>
                                          <p:spTgt spid="4506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5065"/>
                                        </p:tgtEl>
                                        <p:attrNameLst>
                                          <p:attrName>style.visibility</p:attrName>
                                        </p:attrNameLst>
                                      </p:cBhvr>
                                      <p:to>
                                        <p:strVal val="visible"/>
                                      </p:to>
                                    </p:set>
                                    <p:animEffect transition="in" filter="wipe(down)">
                                      <p:cBhvr>
                                        <p:cTn id="30" dur="500"/>
                                        <p:tgtEl>
                                          <p:spTgt spid="4506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5066"/>
                                        </p:tgtEl>
                                        <p:attrNameLst>
                                          <p:attrName>style.visibility</p:attrName>
                                        </p:attrNameLst>
                                      </p:cBhvr>
                                      <p:to>
                                        <p:strVal val="visible"/>
                                      </p:to>
                                    </p:set>
                                    <p:animEffect transition="in" filter="wipe(down)">
                                      <p:cBhvr>
                                        <p:cTn id="35" dur="500"/>
                                        <p:tgtEl>
                                          <p:spTgt spid="450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5068"/>
                                        </p:tgtEl>
                                        <p:attrNameLst>
                                          <p:attrName>style.visibility</p:attrName>
                                        </p:attrNameLst>
                                      </p:cBhvr>
                                      <p:to>
                                        <p:strVal val="visible"/>
                                      </p:to>
                                    </p:set>
                                    <p:animEffect transition="in" filter="wipe(down)">
                                      <p:cBhvr>
                                        <p:cTn id="40" dur="500"/>
                                        <p:tgtEl>
                                          <p:spTgt spid="4506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5069"/>
                                        </p:tgtEl>
                                        <p:attrNameLst>
                                          <p:attrName>style.visibility</p:attrName>
                                        </p:attrNameLst>
                                      </p:cBhvr>
                                      <p:to>
                                        <p:strVal val="visible"/>
                                      </p:to>
                                    </p:set>
                                    <p:animEffect transition="in" filter="wipe(down)">
                                      <p:cBhvr>
                                        <p:cTn id="45" dur="500"/>
                                        <p:tgtEl>
                                          <p:spTgt spid="4506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5070"/>
                                        </p:tgtEl>
                                        <p:attrNameLst>
                                          <p:attrName>style.visibility</p:attrName>
                                        </p:attrNameLst>
                                      </p:cBhvr>
                                      <p:to>
                                        <p:strVal val="visible"/>
                                      </p:to>
                                    </p:set>
                                    <p:animEffect transition="in" filter="wipe(down)">
                                      <p:cBhvr>
                                        <p:cTn id="50" dur="500"/>
                                        <p:tgtEl>
                                          <p:spTgt spid="4507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45071"/>
                                        </p:tgtEl>
                                        <p:attrNameLst>
                                          <p:attrName>style.visibility</p:attrName>
                                        </p:attrNameLst>
                                      </p:cBhvr>
                                      <p:to>
                                        <p:strVal val="visible"/>
                                      </p:to>
                                    </p:set>
                                    <p:animEffect transition="in" filter="wipe(down)">
                                      <p:cBhvr>
                                        <p:cTn id="55" dur="500"/>
                                        <p:tgtEl>
                                          <p:spTgt spid="4507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5072"/>
                                        </p:tgtEl>
                                        <p:attrNameLst>
                                          <p:attrName>style.visibility</p:attrName>
                                        </p:attrNameLst>
                                      </p:cBhvr>
                                      <p:to>
                                        <p:strVal val="visible"/>
                                      </p:to>
                                    </p:set>
                                    <p:animEffect transition="in" filter="wipe(up)">
                                      <p:cBhvr>
                                        <p:cTn id="60" dur="500"/>
                                        <p:tgtEl>
                                          <p:spTgt spid="4507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45073"/>
                                        </p:tgtEl>
                                        <p:attrNameLst>
                                          <p:attrName>style.visibility</p:attrName>
                                        </p:attrNameLst>
                                      </p:cBhvr>
                                      <p:to>
                                        <p:strVal val="visible"/>
                                      </p:to>
                                    </p:set>
                                    <p:animEffect transition="in" filter="wipe(up)">
                                      <p:cBhvr>
                                        <p:cTn id="65" dur="500"/>
                                        <p:tgtEl>
                                          <p:spTgt spid="4507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45074"/>
                                        </p:tgtEl>
                                        <p:attrNameLst>
                                          <p:attrName>style.visibility</p:attrName>
                                        </p:attrNameLst>
                                      </p:cBhvr>
                                      <p:to>
                                        <p:strVal val="visible"/>
                                      </p:to>
                                    </p:set>
                                    <p:animEffect transition="in" filter="wipe(up)">
                                      <p:cBhvr>
                                        <p:cTn id="70" dur="500"/>
                                        <p:tgtEl>
                                          <p:spTgt spid="4507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45075"/>
                                        </p:tgtEl>
                                        <p:attrNameLst>
                                          <p:attrName>style.visibility</p:attrName>
                                        </p:attrNameLst>
                                      </p:cBhvr>
                                      <p:to>
                                        <p:strVal val="visible"/>
                                      </p:to>
                                    </p:set>
                                    <p:animEffect transition="in" filter="wipe(up)">
                                      <p:cBhvr>
                                        <p:cTn id="75" dur="500"/>
                                        <p:tgtEl>
                                          <p:spTgt spid="4507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45076"/>
                                        </p:tgtEl>
                                        <p:attrNameLst>
                                          <p:attrName>style.visibility</p:attrName>
                                        </p:attrNameLst>
                                      </p:cBhvr>
                                      <p:to>
                                        <p:strVal val="visible"/>
                                      </p:to>
                                    </p:set>
                                    <p:animEffect transition="in" filter="wipe(up)">
                                      <p:cBhvr>
                                        <p:cTn id="80" dur="500"/>
                                        <p:tgtEl>
                                          <p:spTgt spid="4507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45089"/>
                                        </p:tgtEl>
                                        <p:attrNameLst>
                                          <p:attrName>style.visibility</p:attrName>
                                        </p:attrNameLst>
                                      </p:cBhvr>
                                      <p:to>
                                        <p:strVal val="visible"/>
                                      </p:to>
                                    </p:set>
                                    <p:animEffect transition="in" filter="wipe(left)">
                                      <p:cBhvr>
                                        <p:cTn id="85" dur="500"/>
                                        <p:tgtEl>
                                          <p:spTgt spid="45089"/>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45090"/>
                                        </p:tgtEl>
                                        <p:attrNameLst>
                                          <p:attrName>style.visibility</p:attrName>
                                        </p:attrNameLst>
                                      </p:cBhvr>
                                      <p:to>
                                        <p:strVal val="visible"/>
                                      </p:to>
                                    </p:set>
                                    <p:animEffect transition="in" filter="wipe(down)">
                                      <p:cBhvr>
                                        <p:cTn id="90" dur="500"/>
                                        <p:tgtEl>
                                          <p:spTgt spid="45090"/>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45077"/>
                                        </p:tgtEl>
                                        <p:attrNameLst>
                                          <p:attrName>style.visibility</p:attrName>
                                        </p:attrNameLst>
                                      </p:cBhvr>
                                      <p:to>
                                        <p:strVal val="visible"/>
                                      </p:to>
                                    </p:set>
                                    <p:animEffect transition="in" filter="wipe(up)">
                                      <p:cBhvr>
                                        <p:cTn id="95" dur="500"/>
                                        <p:tgtEl>
                                          <p:spTgt spid="45077"/>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2" fill="hold" grpId="0" nodeType="clickEffect">
                                  <p:stCondLst>
                                    <p:cond delay="0"/>
                                  </p:stCondLst>
                                  <p:childTnLst>
                                    <p:set>
                                      <p:cBhvr>
                                        <p:cTn id="99" dur="1" fill="hold">
                                          <p:stCondLst>
                                            <p:cond delay="0"/>
                                          </p:stCondLst>
                                        </p:cTn>
                                        <p:tgtEl>
                                          <p:spTgt spid="45091"/>
                                        </p:tgtEl>
                                        <p:attrNameLst>
                                          <p:attrName>style.visibility</p:attrName>
                                        </p:attrNameLst>
                                      </p:cBhvr>
                                      <p:to>
                                        <p:strVal val="visible"/>
                                      </p:to>
                                    </p:set>
                                    <p:animEffect transition="in" filter="wipe(right)">
                                      <p:cBhvr>
                                        <p:cTn id="100" dur="500"/>
                                        <p:tgtEl>
                                          <p:spTgt spid="4509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45092"/>
                                        </p:tgtEl>
                                        <p:attrNameLst>
                                          <p:attrName>style.visibility</p:attrName>
                                        </p:attrNameLst>
                                      </p:cBhvr>
                                      <p:to>
                                        <p:strVal val="visible"/>
                                      </p:to>
                                    </p:set>
                                    <p:animEffect transition="in" filter="wipe(right)">
                                      <p:cBhvr>
                                        <p:cTn id="105" dur="500"/>
                                        <p:tgtEl>
                                          <p:spTgt spid="45092"/>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45093"/>
                                        </p:tgtEl>
                                        <p:attrNameLst>
                                          <p:attrName>style.visibility</p:attrName>
                                        </p:attrNameLst>
                                      </p:cBhvr>
                                      <p:to>
                                        <p:strVal val="visible"/>
                                      </p:to>
                                    </p:set>
                                    <p:animEffect transition="in" filter="wipe(down)">
                                      <p:cBhvr>
                                        <p:cTn id="110" dur="500"/>
                                        <p:tgtEl>
                                          <p:spTgt spid="45093"/>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45094"/>
                                        </p:tgtEl>
                                        <p:attrNameLst>
                                          <p:attrName>style.visibility</p:attrName>
                                        </p:attrNameLst>
                                      </p:cBhvr>
                                      <p:to>
                                        <p:strVal val="visible"/>
                                      </p:to>
                                    </p:set>
                                    <p:animEffect transition="in" filter="wipe(down)">
                                      <p:cBhvr>
                                        <p:cTn id="115" dur="500"/>
                                        <p:tgtEl>
                                          <p:spTgt spid="45094"/>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45078"/>
                                        </p:tgtEl>
                                        <p:attrNameLst>
                                          <p:attrName>style.visibility</p:attrName>
                                        </p:attrNameLst>
                                      </p:cBhvr>
                                      <p:to>
                                        <p:strVal val="visible"/>
                                      </p:to>
                                    </p:set>
                                    <p:animEffect transition="in" filter="wipe(up)">
                                      <p:cBhvr>
                                        <p:cTn id="120" dur="500"/>
                                        <p:tgtEl>
                                          <p:spTgt spid="45078"/>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45079"/>
                                        </p:tgtEl>
                                        <p:attrNameLst>
                                          <p:attrName>style.visibility</p:attrName>
                                        </p:attrNameLst>
                                      </p:cBhvr>
                                      <p:to>
                                        <p:strVal val="visible"/>
                                      </p:to>
                                    </p:set>
                                    <p:animEffect transition="in" filter="wipe(down)">
                                      <p:cBhvr>
                                        <p:cTn id="125" dur="500"/>
                                        <p:tgtEl>
                                          <p:spTgt spid="45079"/>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45080"/>
                                        </p:tgtEl>
                                        <p:attrNameLst>
                                          <p:attrName>style.visibility</p:attrName>
                                        </p:attrNameLst>
                                      </p:cBhvr>
                                      <p:to>
                                        <p:strVal val="visible"/>
                                      </p:to>
                                    </p:set>
                                    <p:animEffect transition="in" filter="wipe(down)">
                                      <p:cBhvr>
                                        <p:cTn id="130" dur="500"/>
                                        <p:tgtEl>
                                          <p:spTgt spid="45080"/>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45194"/>
                                        </p:tgtEl>
                                        <p:attrNameLst>
                                          <p:attrName>style.visibility</p:attrName>
                                        </p:attrNameLst>
                                      </p:cBhvr>
                                      <p:to>
                                        <p:strVal val="visible"/>
                                      </p:to>
                                    </p:set>
                                    <p:animEffect transition="in" filter="wipe(down)">
                                      <p:cBhvr>
                                        <p:cTn id="135" dur="500"/>
                                        <p:tgtEl>
                                          <p:spTgt spid="45194"/>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45081"/>
                                        </p:tgtEl>
                                        <p:attrNameLst>
                                          <p:attrName>style.visibility</p:attrName>
                                        </p:attrNameLst>
                                      </p:cBhvr>
                                      <p:to>
                                        <p:strVal val="visible"/>
                                      </p:to>
                                    </p:set>
                                    <p:animEffect transition="in" filter="wipe(up)">
                                      <p:cBhvr>
                                        <p:cTn id="140" dur="500"/>
                                        <p:tgtEl>
                                          <p:spTgt spid="45081"/>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45082"/>
                                        </p:tgtEl>
                                        <p:attrNameLst>
                                          <p:attrName>style.visibility</p:attrName>
                                        </p:attrNameLst>
                                      </p:cBhvr>
                                      <p:to>
                                        <p:strVal val="visible"/>
                                      </p:to>
                                    </p:set>
                                    <p:animEffect transition="in" filter="wipe(down)">
                                      <p:cBhvr>
                                        <p:cTn id="145" dur="500"/>
                                        <p:tgtEl>
                                          <p:spTgt spid="45082"/>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45083"/>
                                        </p:tgtEl>
                                        <p:attrNameLst>
                                          <p:attrName>style.visibility</p:attrName>
                                        </p:attrNameLst>
                                      </p:cBhvr>
                                      <p:to>
                                        <p:strVal val="visible"/>
                                      </p:to>
                                    </p:set>
                                    <p:animEffect transition="in" filter="wipe(down)">
                                      <p:cBhvr>
                                        <p:cTn id="148" dur="500"/>
                                        <p:tgtEl>
                                          <p:spTgt spid="45083"/>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45195"/>
                                        </p:tgtEl>
                                        <p:attrNameLst>
                                          <p:attrName>style.visibility</p:attrName>
                                        </p:attrNameLst>
                                      </p:cBhvr>
                                      <p:to>
                                        <p:strVal val="visible"/>
                                      </p:to>
                                    </p:set>
                                    <p:animEffect transition="in" filter="wipe(down)">
                                      <p:cBhvr>
                                        <p:cTn id="153" dur="500"/>
                                        <p:tgtEl>
                                          <p:spTgt spid="45195"/>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45196"/>
                                        </p:tgtEl>
                                        <p:attrNameLst>
                                          <p:attrName>style.visibility</p:attrName>
                                        </p:attrNameLst>
                                      </p:cBhvr>
                                      <p:to>
                                        <p:strVal val="visible"/>
                                      </p:to>
                                    </p:set>
                                    <p:animEffect transition="in" filter="wipe(down)">
                                      <p:cBhvr>
                                        <p:cTn id="156" dur="500"/>
                                        <p:tgtEl>
                                          <p:spTgt spid="45196"/>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45084"/>
                                        </p:tgtEl>
                                        <p:attrNameLst>
                                          <p:attrName>style.visibility</p:attrName>
                                        </p:attrNameLst>
                                      </p:cBhvr>
                                      <p:to>
                                        <p:strVal val="visible"/>
                                      </p:to>
                                    </p:set>
                                    <p:animEffect transition="in" filter="wipe(down)">
                                      <p:cBhvr>
                                        <p:cTn id="161" dur="500"/>
                                        <p:tgtEl>
                                          <p:spTgt spid="45084"/>
                                        </p:tgtEl>
                                      </p:cBhvr>
                                    </p:animEffect>
                                  </p:childTnLst>
                                </p:cTn>
                              </p:par>
                              <p:par>
                                <p:cTn id="162" presetID="22" presetClass="entr" presetSubtype="4" fill="hold" grpId="0" nodeType="withEffect">
                                  <p:stCondLst>
                                    <p:cond delay="0"/>
                                  </p:stCondLst>
                                  <p:childTnLst>
                                    <p:set>
                                      <p:cBhvr>
                                        <p:cTn id="163" dur="1" fill="hold">
                                          <p:stCondLst>
                                            <p:cond delay="0"/>
                                          </p:stCondLst>
                                        </p:cTn>
                                        <p:tgtEl>
                                          <p:spTgt spid="45085"/>
                                        </p:tgtEl>
                                        <p:attrNameLst>
                                          <p:attrName>style.visibility</p:attrName>
                                        </p:attrNameLst>
                                      </p:cBhvr>
                                      <p:to>
                                        <p:strVal val="visible"/>
                                      </p:to>
                                    </p:set>
                                    <p:animEffect transition="in" filter="wipe(down)">
                                      <p:cBhvr>
                                        <p:cTn id="164" dur="500"/>
                                        <p:tgtEl>
                                          <p:spTgt spid="45085"/>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1" fill="hold" grpId="0" nodeType="clickEffect">
                                  <p:stCondLst>
                                    <p:cond delay="0"/>
                                  </p:stCondLst>
                                  <p:childTnLst>
                                    <p:set>
                                      <p:cBhvr>
                                        <p:cTn id="168" dur="1" fill="hold">
                                          <p:stCondLst>
                                            <p:cond delay="0"/>
                                          </p:stCondLst>
                                        </p:cTn>
                                        <p:tgtEl>
                                          <p:spTgt spid="45086"/>
                                        </p:tgtEl>
                                        <p:attrNameLst>
                                          <p:attrName>style.visibility</p:attrName>
                                        </p:attrNameLst>
                                      </p:cBhvr>
                                      <p:to>
                                        <p:strVal val="visible"/>
                                      </p:to>
                                    </p:set>
                                    <p:animEffect transition="in" filter="wipe(up)">
                                      <p:cBhvr>
                                        <p:cTn id="169" dur="500"/>
                                        <p:tgtEl>
                                          <p:spTgt spid="45086"/>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grpId="0" nodeType="clickEffect">
                                  <p:stCondLst>
                                    <p:cond delay="0"/>
                                  </p:stCondLst>
                                  <p:childTnLst>
                                    <p:set>
                                      <p:cBhvr>
                                        <p:cTn id="173" dur="1" fill="hold">
                                          <p:stCondLst>
                                            <p:cond delay="0"/>
                                          </p:stCondLst>
                                        </p:cTn>
                                        <p:tgtEl>
                                          <p:spTgt spid="45087"/>
                                        </p:tgtEl>
                                        <p:attrNameLst>
                                          <p:attrName>style.visibility</p:attrName>
                                        </p:attrNameLst>
                                      </p:cBhvr>
                                      <p:to>
                                        <p:strVal val="visible"/>
                                      </p:to>
                                    </p:set>
                                    <p:animEffect transition="in" filter="wipe(up)">
                                      <p:cBhvr>
                                        <p:cTn id="174" dur="500"/>
                                        <p:tgtEl>
                                          <p:spTgt spid="45087"/>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4" fill="hold" grpId="0" nodeType="clickEffect">
                                  <p:stCondLst>
                                    <p:cond delay="0"/>
                                  </p:stCondLst>
                                  <p:childTnLst>
                                    <p:set>
                                      <p:cBhvr>
                                        <p:cTn id="178" dur="1" fill="hold">
                                          <p:stCondLst>
                                            <p:cond delay="0"/>
                                          </p:stCondLst>
                                        </p:cTn>
                                        <p:tgtEl>
                                          <p:spTgt spid="45095"/>
                                        </p:tgtEl>
                                        <p:attrNameLst>
                                          <p:attrName>style.visibility</p:attrName>
                                        </p:attrNameLst>
                                      </p:cBhvr>
                                      <p:to>
                                        <p:strVal val="visible"/>
                                      </p:to>
                                    </p:set>
                                    <p:animEffect transition="in" filter="wipe(down)">
                                      <p:cBhvr>
                                        <p:cTn id="179" dur="500"/>
                                        <p:tgtEl>
                                          <p:spTgt spid="45095"/>
                                        </p:tgtEl>
                                      </p:cBhvr>
                                    </p:animEffect>
                                  </p:childTnLst>
                                </p:cTn>
                              </p:par>
                              <p:par>
                                <p:cTn id="180" presetID="22" presetClass="entr" presetSubtype="4" fill="hold" grpId="0" nodeType="withEffect">
                                  <p:stCondLst>
                                    <p:cond delay="0"/>
                                  </p:stCondLst>
                                  <p:childTnLst>
                                    <p:set>
                                      <p:cBhvr>
                                        <p:cTn id="181" dur="1" fill="hold">
                                          <p:stCondLst>
                                            <p:cond delay="0"/>
                                          </p:stCondLst>
                                        </p:cTn>
                                        <p:tgtEl>
                                          <p:spTgt spid="45100"/>
                                        </p:tgtEl>
                                        <p:attrNameLst>
                                          <p:attrName>style.visibility</p:attrName>
                                        </p:attrNameLst>
                                      </p:cBhvr>
                                      <p:to>
                                        <p:strVal val="visible"/>
                                      </p:to>
                                    </p:set>
                                    <p:animEffect transition="in" filter="wipe(down)">
                                      <p:cBhvr>
                                        <p:cTn id="182" dur="500"/>
                                        <p:tgtEl>
                                          <p:spTgt spid="45100"/>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4" fill="hold" grpId="0" nodeType="clickEffect">
                                  <p:stCondLst>
                                    <p:cond delay="0"/>
                                  </p:stCondLst>
                                  <p:childTnLst>
                                    <p:set>
                                      <p:cBhvr>
                                        <p:cTn id="186" dur="1" fill="hold">
                                          <p:stCondLst>
                                            <p:cond delay="0"/>
                                          </p:stCondLst>
                                        </p:cTn>
                                        <p:tgtEl>
                                          <p:spTgt spid="45096"/>
                                        </p:tgtEl>
                                        <p:attrNameLst>
                                          <p:attrName>style.visibility</p:attrName>
                                        </p:attrNameLst>
                                      </p:cBhvr>
                                      <p:to>
                                        <p:strVal val="visible"/>
                                      </p:to>
                                    </p:set>
                                    <p:animEffect transition="in" filter="wipe(down)">
                                      <p:cBhvr>
                                        <p:cTn id="187" dur="500"/>
                                        <p:tgtEl>
                                          <p:spTgt spid="45096"/>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45101"/>
                                        </p:tgtEl>
                                        <p:attrNameLst>
                                          <p:attrName>style.visibility</p:attrName>
                                        </p:attrNameLst>
                                      </p:cBhvr>
                                      <p:to>
                                        <p:strVal val="visible"/>
                                      </p:to>
                                    </p:set>
                                    <p:animEffect transition="in" filter="wipe(down)">
                                      <p:cBhvr>
                                        <p:cTn id="190" dur="500"/>
                                        <p:tgtEl>
                                          <p:spTgt spid="45101"/>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4" fill="hold" grpId="0" nodeType="clickEffect">
                                  <p:stCondLst>
                                    <p:cond delay="0"/>
                                  </p:stCondLst>
                                  <p:childTnLst>
                                    <p:set>
                                      <p:cBhvr>
                                        <p:cTn id="194" dur="1" fill="hold">
                                          <p:stCondLst>
                                            <p:cond delay="0"/>
                                          </p:stCondLst>
                                        </p:cTn>
                                        <p:tgtEl>
                                          <p:spTgt spid="45097"/>
                                        </p:tgtEl>
                                        <p:attrNameLst>
                                          <p:attrName>style.visibility</p:attrName>
                                        </p:attrNameLst>
                                      </p:cBhvr>
                                      <p:to>
                                        <p:strVal val="visible"/>
                                      </p:to>
                                    </p:set>
                                    <p:animEffect transition="in" filter="wipe(down)">
                                      <p:cBhvr>
                                        <p:cTn id="195" dur="500"/>
                                        <p:tgtEl>
                                          <p:spTgt spid="45097"/>
                                        </p:tgtEl>
                                      </p:cBhvr>
                                    </p:animEffect>
                                  </p:childTnLst>
                                </p:cTn>
                              </p:par>
                              <p:par>
                                <p:cTn id="196" presetID="22" presetClass="entr" presetSubtype="4" fill="hold" grpId="0" nodeType="withEffect">
                                  <p:stCondLst>
                                    <p:cond delay="0"/>
                                  </p:stCondLst>
                                  <p:childTnLst>
                                    <p:set>
                                      <p:cBhvr>
                                        <p:cTn id="197" dur="1" fill="hold">
                                          <p:stCondLst>
                                            <p:cond delay="0"/>
                                          </p:stCondLst>
                                        </p:cTn>
                                        <p:tgtEl>
                                          <p:spTgt spid="45102"/>
                                        </p:tgtEl>
                                        <p:attrNameLst>
                                          <p:attrName>style.visibility</p:attrName>
                                        </p:attrNameLst>
                                      </p:cBhvr>
                                      <p:to>
                                        <p:strVal val="visible"/>
                                      </p:to>
                                    </p:set>
                                    <p:animEffect transition="in" filter="wipe(down)">
                                      <p:cBhvr>
                                        <p:cTn id="198" dur="500"/>
                                        <p:tgtEl>
                                          <p:spTgt spid="45102"/>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grpId="0" nodeType="clickEffect">
                                  <p:stCondLst>
                                    <p:cond delay="0"/>
                                  </p:stCondLst>
                                  <p:childTnLst>
                                    <p:set>
                                      <p:cBhvr>
                                        <p:cTn id="202" dur="1" fill="hold">
                                          <p:stCondLst>
                                            <p:cond delay="0"/>
                                          </p:stCondLst>
                                        </p:cTn>
                                        <p:tgtEl>
                                          <p:spTgt spid="45098"/>
                                        </p:tgtEl>
                                        <p:attrNameLst>
                                          <p:attrName>style.visibility</p:attrName>
                                        </p:attrNameLst>
                                      </p:cBhvr>
                                      <p:to>
                                        <p:strVal val="visible"/>
                                      </p:to>
                                    </p:set>
                                    <p:animEffect transition="in" filter="wipe(down)">
                                      <p:cBhvr>
                                        <p:cTn id="203" dur="500"/>
                                        <p:tgtEl>
                                          <p:spTgt spid="45098"/>
                                        </p:tgtEl>
                                      </p:cBhvr>
                                    </p:animEffect>
                                  </p:childTnLst>
                                </p:cTn>
                              </p:par>
                              <p:par>
                                <p:cTn id="204" presetID="22" presetClass="entr" presetSubtype="4" fill="hold" grpId="0" nodeType="withEffect">
                                  <p:stCondLst>
                                    <p:cond delay="0"/>
                                  </p:stCondLst>
                                  <p:childTnLst>
                                    <p:set>
                                      <p:cBhvr>
                                        <p:cTn id="205" dur="1" fill="hold">
                                          <p:stCondLst>
                                            <p:cond delay="0"/>
                                          </p:stCondLst>
                                        </p:cTn>
                                        <p:tgtEl>
                                          <p:spTgt spid="45104"/>
                                        </p:tgtEl>
                                        <p:attrNameLst>
                                          <p:attrName>style.visibility</p:attrName>
                                        </p:attrNameLst>
                                      </p:cBhvr>
                                      <p:to>
                                        <p:strVal val="visible"/>
                                      </p:to>
                                    </p:set>
                                    <p:animEffect transition="in" filter="wipe(down)">
                                      <p:cBhvr>
                                        <p:cTn id="206" dur="500"/>
                                        <p:tgtEl>
                                          <p:spTgt spid="45104"/>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4" fill="hold" grpId="0" nodeType="clickEffect">
                                  <p:stCondLst>
                                    <p:cond delay="0"/>
                                  </p:stCondLst>
                                  <p:childTnLst>
                                    <p:set>
                                      <p:cBhvr>
                                        <p:cTn id="210" dur="1" fill="hold">
                                          <p:stCondLst>
                                            <p:cond delay="0"/>
                                          </p:stCondLst>
                                        </p:cTn>
                                        <p:tgtEl>
                                          <p:spTgt spid="45099"/>
                                        </p:tgtEl>
                                        <p:attrNameLst>
                                          <p:attrName>style.visibility</p:attrName>
                                        </p:attrNameLst>
                                      </p:cBhvr>
                                      <p:to>
                                        <p:strVal val="visible"/>
                                      </p:to>
                                    </p:set>
                                    <p:animEffect transition="in" filter="wipe(down)">
                                      <p:cBhvr>
                                        <p:cTn id="211" dur="500"/>
                                        <p:tgtEl>
                                          <p:spTgt spid="45099"/>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45103"/>
                                        </p:tgtEl>
                                        <p:attrNameLst>
                                          <p:attrName>style.visibility</p:attrName>
                                        </p:attrNameLst>
                                      </p:cBhvr>
                                      <p:to>
                                        <p:strVal val="visible"/>
                                      </p:to>
                                    </p:set>
                                    <p:animEffect transition="in" filter="wipe(down)">
                                      <p:cBhvr>
                                        <p:cTn id="214" dur="500"/>
                                        <p:tgtEl>
                                          <p:spTgt spid="45103"/>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1" fill="hold" grpId="0" nodeType="clickEffect">
                                  <p:stCondLst>
                                    <p:cond delay="0"/>
                                  </p:stCondLst>
                                  <p:childTnLst>
                                    <p:set>
                                      <p:cBhvr>
                                        <p:cTn id="218" dur="1" fill="hold">
                                          <p:stCondLst>
                                            <p:cond delay="0"/>
                                          </p:stCondLst>
                                        </p:cTn>
                                        <p:tgtEl>
                                          <p:spTgt spid="45153"/>
                                        </p:tgtEl>
                                        <p:attrNameLst>
                                          <p:attrName>style.visibility</p:attrName>
                                        </p:attrNameLst>
                                      </p:cBhvr>
                                      <p:to>
                                        <p:strVal val="visible"/>
                                      </p:to>
                                    </p:set>
                                    <p:animEffect transition="in" filter="wipe(up)">
                                      <p:cBhvr>
                                        <p:cTn id="219" dur="500"/>
                                        <p:tgtEl>
                                          <p:spTgt spid="45153"/>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4" fill="hold" grpId="0" nodeType="clickEffect">
                                  <p:stCondLst>
                                    <p:cond delay="0"/>
                                  </p:stCondLst>
                                  <p:childTnLst>
                                    <p:set>
                                      <p:cBhvr>
                                        <p:cTn id="223" dur="1" fill="hold">
                                          <p:stCondLst>
                                            <p:cond delay="0"/>
                                          </p:stCondLst>
                                        </p:cTn>
                                        <p:tgtEl>
                                          <p:spTgt spid="45106"/>
                                        </p:tgtEl>
                                        <p:attrNameLst>
                                          <p:attrName>style.visibility</p:attrName>
                                        </p:attrNameLst>
                                      </p:cBhvr>
                                      <p:to>
                                        <p:strVal val="visible"/>
                                      </p:to>
                                    </p:set>
                                    <p:animEffect transition="in" filter="wipe(down)">
                                      <p:cBhvr>
                                        <p:cTn id="224" dur="500"/>
                                        <p:tgtEl>
                                          <p:spTgt spid="45106"/>
                                        </p:tgtEl>
                                      </p:cBhvr>
                                    </p:animEffect>
                                  </p:childTnLst>
                                </p:cTn>
                              </p:par>
                              <p:par>
                                <p:cTn id="225" presetID="22" presetClass="entr" presetSubtype="4" fill="hold" grpId="0" nodeType="withEffect">
                                  <p:stCondLst>
                                    <p:cond delay="0"/>
                                  </p:stCondLst>
                                  <p:childTnLst>
                                    <p:set>
                                      <p:cBhvr>
                                        <p:cTn id="226" dur="1" fill="hold">
                                          <p:stCondLst>
                                            <p:cond delay="0"/>
                                          </p:stCondLst>
                                        </p:cTn>
                                        <p:tgtEl>
                                          <p:spTgt spid="45107"/>
                                        </p:tgtEl>
                                        <p:attrNameLst>
                                          <p:attrName>style.visibility</p:attrName>
                                        </p:attrNameLst>
                                      </p:cBhvr>
                                      <p:to>
                                        <p:strVal val="visible"/>
                                      </p:to>
                                    </p:set>
                                    <p:animEffect transition="in" filter="wipe(down)">
                                      <p:cBhvr>
                                        <p:cTn id="227" dur="500"/>
                                        <p:tgtEl>
                                          <p:spTgt spid="45107"/>
                                        </p:tgtEl>
                                      </p:cBhvr>
                                    </p:animEffect>
                                  </p:childTnLst>
                                </p:cTn>
                              </p:par>
                            </p:childTnLst>
                          </p:cTn>
                        </p:par>
                      </p:childTnLst>
                    </p:cTn>
                  </p:par>
                  <p:par>
                    <p:cTn id="228" fill="hold">
                      <p:stCondLst>
                        <p:cond delay="indefinite"/>
                      </p:stCondLst>
                      <p:childTnLst>
                        <p:par>
                          <p:cTn id="229" fill="hold">
                            <p:stCondLst>
                              <p:cond delay="0"/>
                            </p:stCondLst>
                            <p:childTnLst>
                              <p:par>
                                <p:cTn id="230" presetID="26" presetClass="entr" presetSubtype="0" fill="hold" nodeType="clickEffect">
                                  <p:stCondLst>
                                    <p:cond delay="0"/>
                                  </p:stCondLst>
                                  <p:childTnLst>
                                    <p:set>
                                      <p:cBhvr>
                                        <p:cTn id="231" dur="1" fill="hold">
                                          <p:stCondLst>
                                            <p:cond delay="0"/>
                                          </p:stCondLst>
                                        </p:cTn>
                                        <p:tgtEl>
                                          <p:spTgt spid="45142"/>
                                        </p:tgtEl>
                                        <p:attrNameLst>
                                          <p:attrName>style.visibility</p:attrName>
                                        </p:attrNameLst>
                                      </p:cBhvr>
                                      <p:to>
                                        <p:strVal val="visible"/>
                                      </p:to>
                                    </p:set>
                                    <p:animEffect transition="in" filter="wipe(down)">
                                      <p:cBhvr>
                                        <p:cTn id="232" dur="580">
                                          <p:stCondLst>
                                            <p:cond delay="0"/>
                                          </p:stCondLst>
                                        </p:cTn>
                                        <p:tgtEl>
                                          <p:spTgt spid="45142"/>
                                        </p:tgtEl>
                                      </p:cBhvr>
                                    </p:animEffect>
                                    <p:anim calcmode="lin" valueType="num">
                                      <p:cBhvr>
                                        <p:cTn id="233" dur="1822" tmFilter="0,0; 0.14,0.36; 0.43,0.73; 0.71,0.91; 1.0,1.0">
                                          <p:stCondLst>
                                            <p:cond delay="0"/>
                                          </p:stCondLst>
                                        </p:cTn>
                                        <p:tgtEl>
                                          <p:spTgt spid="45142"/>
                                        </p:tgtEl>
                                        <p:attrNameLst>
                                          <p:attrName>ppt_x</p:attrName>
                                        </p:attrNameLst>
                                      </p:cBhvr>
                                      <p:tavLst>
                                        <p:tav tm="0">
                                          <p:val>
                                            <p:strVal val="#ppt_x-0.25"/>
                                          </p:val>
                                        </p:tav>
                                        <p:tav tm="100000">
                                          <p:val>
                                            <p:strVal val="#ppt_x"/>
                                          </p:val>
                                        </p:tav>
                                      </p:tavLst>
                                    </p:anim>
                                    <p:anim calcmode="lin" valueType="num">
                                      <p:cBhvr>
                                        <p:cTn id="234" dur="664" tmFilter="0.0,0.0; 0.25,0.07; 0.50,0.2; 0.75,0.467; 1.0,1.0">
                                          <p:stCondLst>
                                            <p:cond delay="0"/>
                                          </p:stCondLst>
                                        </p:cTn>
                                        <p:tgtEl>
                                          <p:spTgt spid="45142"/>
                                        </p:tgtEl>
                                        <p:attrNameLst>
                                          <p:attrName>ppt_y</p:attrName>
                                        </p:attrNameLst>
                                      </p:cBhvr>
                                      <p:tavLst>
                                        <p:tav tm="0" fmla="#ppt_y-sin(pi*$)/3">
                                          <p:val>
                                            <p:fltVal val="0.5"/>
                                          </p:val>
                                        </p:tav>
                                        <p:tav tm="100000">
                                          <p:val>
                                            <p:fltVal val="1"/>
                                          </p:val>
                                        </p:tav>
                                      </p:tavLst>
                                    </p:anim>
                                    <p:anim calcmode="lin" valueType="num">
                                      <p:cBhvr>
                                        <p:cTn id="235" dur="664" tmFilter="0, 0; 0.125,0.2665; 0.25,0.4; 0.375,0.465; 0.5,0.5;  0.625,0.535; 0.75,0.6; 0.875,0.7335; 1,1">
                                          <p:stCondLst>
                                            <p:cond delay="664"/>
                                          </p:stCondLst>
                                        </p:cTn>
                                        <p:tgtEl>
                                          <p:spTgt spid="45142"/>
                                        </p:tgtEl>
                                        <p:attrNameLst>
                                          <p:attrName>ppt_y</p:attrName>
                                        </p:attrNameLst>
                                      </p:cBhvr>
                                      <p:tavLst>
                                        <p:tav tm="0" fmla="#ppt_y-sin(pi*$)/9">
                                          <p:val>
                                            <p:fltVal val="0"/>
                                          </p:val>
                                        </p:tav>
                                        <p:tav tm="100000">
                                          <p:val>
                                            <p:fltVal val="1"/>
                                          </p:val>
                                        </p:tav>
                                      </p:tavLst>
                                    </p:anim>
                                    <p:anim calcmode="lin" valueType="num">
                                      <p:cBhvr>
                                        <p:cTn id="236" dur="332" tmFilter="0, 0; 0.125,0.2665; 0.25,0.4; 0.375,0.465; 0.5,0.5;  0.625,0.535; 0.75,0.6; 0.875,0.7335; 1,1">
                                          <p:stCondLst>
                                            <p:cond delay="1324"/>
                                          </p:stCondLst>
                                        </p:cTn>
                                        <p:tgtEl>
                                          <p:spTgt spid="45142"/>
                                        </p:tgtEl>
                                        <p:attrNameLst>
                                          <p:attrName>ppt_y</p:attrName>
                                        </p:attrNameLst>
                                      </p:cBhvr>
                                      <p:tavLst>
                                        <p:tav tm="0" fmla="#ppt_y-sin(pi*$)/27">
                                          <p:val>
                                            <p:fltVal val="0"/>
                                          </p:val>
                                        </p:tav>
                                        <p:tav tm="100000">
                                          <p:val>
                                            <p:fltVal val="1"/>
                                          </p:val>
                                        </p:tav>
                                      </p:tavLst>
                                    </p:anim>
                                    <p:anim calcmode="lin" valueType="num">
                                      <p:cBhvr>
                                        <p:cTn id="237" dur="164" tmFilter="0, 0; 0.125,0.2665; 0.25,0.4; 0.375,0.465; 0.5,0.5;  0.625,0.535; 0.75,0.6; 0.875,0.7335; 1,1">
                                          <p:stCondLst>
                                            <p:cond delay="1656"/>
                                          </p:stCondLst>
                                        </p:cTn>
                                        <p:tgtEl>
                                          <p:spTgt spid="45142"/>
                                        </p:tgtEl>
                                        <p:attrNameLst>
                                          <p:attrName>ppt_y</p:attrName>
                                        </p:attrNameLst>
                                      </p:cBhvr>
                                      <p:tavLst>
                                        <p:tav tm="0" fmla="#ppt_y-sin(pi*$)/81">
                                          <p:val>
                                            <p:fltVal val="0"/>
                                          </p:val>
                                        </p:tav>
                                        <p:tav tm="100000">
                                          <p:val>
                                            <p:fltVal val="1"/>
                                          </p:val>
                                        </p:tav>
                                      </p:tavLst>
                                    </p:anim>
                                    <p:animScale>
                                      <p:cBhvr>
                                        <p:cTn id="238" dur="26">
                                          <p:stCondLst>
                                            <p:cond delay="650"/>
                                          </p:stCondLst>
                                        </p:cTn>
                                        <p:tgtEl>
                                          <p:spTgt spid="45142"/>
                                        </p:tgtEl>
                                      </p:cBhvr>
                                      <p:to x="100000" y="60000"/>
                                    </p:animScale>
                                    <p:animScale>
                                      <p:cBhvr>
                                        <p:cTn id="239" dur="166" decel="50000">
                                          <p:stCondLst>
                                            <p:cond delay="676"/>
                                          </p:stCondLst>
                                        </p:cTn>
                                        <p:tgtEl>
                                          <p:spTgt spid="45142"/>
                                        </p:tgtEl>
                                      </p:cBhvr>
                                      <p:to x="100000" y="100000"/>
                                    </p:animScale>
                                    <p:animScale>
                                      <p:cBhvr>
                                        <p:cTn id="240" dur="26">
                                          <p:stCondLst>
                                            <p:cond delay="1312"/>
                                          </p:stCondLst>
                                        </p:cTn>
                                        <p:tgtEl>
                                          <p:spTgt spid="45142"/>
                                        </p:tgtEl>
                                      </p:cBhvr>
                                      <p:to x="100000" y="80000"/>
                                    </p:animScale>
                                    <p:animScale>
                                      <p:cBhvr>
                                        <p:cTn id="241" dur="166" decel="50000">
                                          <p:stCondLst>
                                            <p:cond delay="1338"/>
                                          </p:stCondLst>
                                        </p:cTn>
                                        <p:tgtEl>
                                          <p:spTgt spid="45142"/>
                                        </p:tgtEl>
                                      </p:cBhvr>
                                      <p:to x="100000" y="100000"/>
                                    </p:animScale>
                                    <p:animScale>
                                      <p:cBhvr>
                                        <p:cTn id="242" dur="26">
                                          <p:stCondLst>
                                            <p:cond delay="1642"/>
                                          </p:stCondLst>
                                        </p:cTn>
                                        <p:tgtEl>
                                          <p:spTgt spid="45142"/>
                                        </p:tgtEl>
                                      </p:cBhvr>
                                      <p:to x="100000" y="90000"/>
                                    </p:animScale>
                                    <p:animScale>
                                      <p:cBhvr>
                                        <p:cTn id="243" dur="166" decel="50000">
                                          <p:stCondLst>
                                            <p:cond delay="1668"/>
                                          </p:stCondLst>
                                        </p:cTn>
                                        <p:tgtEl>
                                          <p:spTgt spid="45142"/>
                                        </p:tgtEl>
                                      </p:cBhvr>
                                      <p:to x="100000" y="100000"/>
                                    </p:animScale>
                                    <p:animScale>
                                      <p:cBhvr>
                                        <p:cTn id="244" dur="26">
                                          <p:stCondLst>
                                            <p:cond delay="1808"/>
                                          </p:stCondLst>
                                        </p:cTn>
                                        <p:tgtEl>
                                          <p:spTgt spid="45142"/>
                                        </p:tgtEl>
                                      </p:cBhvr>
                                      <p:to x="100000" y="95000"/>
                                    </p:animScale>
                                    <p:animScale>
                                      <p:cBhvr>
                                        <p:cTn id="245" dur="166" decel="50000">
                                          <p:stCondLst>
                                            <p:cond delay="1834"/>
                                          </p:stCondLst>
                                        </p:cTn>
                                        <p:tgtEl>
                                          <p:spTgt spid="45142"/>
                                        </p:tgtEl>
                                      </p:cBhvr>
                                      <p:to x="100000" y="100000"/>
                                    </p:animScale>
                                  </p:childTnLst>
                                </p:cTn>
                              </p:par>
                            </p:childTnLst>
                          </p:cTn>
                        </p:par>
                      </p:childTnLst>
                    </p:cTn>
                  </p:par>
                  <p:par>
                    <p:cTn id="246" fill="hold">
                      <p:stCondLst>
                        <p:cond delay="indefinite"/>
                      </p:stCondLst>
                      <p:childTnLst>
                        <p:par>
                          <p:cTn id="247" fill="hold">
                            <p:stCondLst>
                              <p:cond delay="0"/>
                            </p:stCondLst>
                            <p:childTnLst>
                              <p:par>
                                <p:cTn id="248" presetID="22" presetClass="entr" presetSubtype="4" fill="hold" grpId="0" nodeType="clickEffect">
                                  <p:stCondLst>
                                    <p:cond delay="0"/>
                                  </p:stCondLst>
                                  <p:childTnLst>
                                    <p:set>
                                      <p:cBhvr>
                                        <p:cTn id="249" dur="1" fill="hold">
                                          <p:stCondLst>
                                            <p:cond delay="0"/>
                                          </p:stCondLst>
                                        </p:cTn>
                                        <p:tgtEl>
                                          <p:spTgt spid="45132"/>
                                        </p:tgtEl>
                                        <p:attrNameLst>
                                          <p:attrName>style.visibility</p:attrName>
                                        </p:attrNameLst>
                                      </p:cBhvr>
                                      <p:to>
                                        <p:strVal val="visible"/>
                                      </p:to>
                                    </p:set>
                                    <p:animEffect transition="in" filter="wipe(down)">
                                      <p:cBhvr>
                                        <p:cTn id="250" dur="500"/>
                                        <p:tgtEl>
                                          <p:spTgt spid="45132"/>
                                        </p:tgtEl>
                                      </p:cBhvr>
                                    </p:animEffect>
                                  </p:childTnLst>
                                </p:cTn>
                              </p:par>
                              <p:par>
                                <p:cTn id="251" presetID="22" presetClass="entr" presetSubtype="4" fill="hold" grpId="0" nodeType="withEffect">
                                  <p:stCondLst>
                                    <p:cond delay="0"/>
                                  </p:stCondLst>
                                  <p:childTnLst>
                                    <p:set>
                                      <p:cBhvr>
                                        <p:cTn id="252" dur="1" fill="hold">
                                          <p:stCondLst>
                                            <p:cond delay="0"/>
                                          </p:stCondLst>
                                        </p:cTn>
                                        <p:tgtEl>
                                          <p:spTgt spid="45137"/>
                                        </p:tgtEl>
                                        <p:attrNameLst>
                                          <p:attrName>style.visibility</p:attrName>
                                        </p:attrNameLst>
                                      </p:cBhvr>
                                      <p:to>
                                        <p:strVal val="visible"/>
                                      </p:to>
                                    </p:set>
                                    <p:animEffect transition="in" filter="wipe(down)">
                                      <p:cBhvr>
                                        <p:cTn id="253" dur="500"/>
                                        <p:tgtEl>
                                          <p:spTgt spid="45137"/>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4" fill="hold" grpId="0" nodeType="clickEffect">
                                  <p:stCondLst>
                                    <p:cond delay="0"/>
                                  </p:stCondLst>
                                  <p:childTnLst>
                                    <p:set>
                                      <p:cBhvr>
                                        <p:cTn id="257" dur="1" fill="hold">
                                          <p:stCondLst>
                                            <p:cond delay="0"/>
                                          </p:stCondLst>
                                        </p:cTn>
                                        <p:tgtEl>
                                          <p:spTgt spid="45133"/>
                                        </p:tgtEl>
                                        <p:attrNameLst>
                                          <p:attrName>style.visibility</p:attrName>
                                        </p:attrNameLst>
                                      </p:cBhvr>
                                      <p:to>
                                        <p:strVal val="visible"/>
                                      </p:to>
                                    </p:set>
                                    <p:animEffect transition="in" filter="wipe(down)">
                                      <p:cBhvr>
                                        <p:cTn id="258" dur="500"/>
                                        <p:tgtEl>
                                          <p:spTgt spid="45133"/>
                                        </p:tgtEl>
                                      </p:cBhvr>
                                    </p:animEffect>
                                  </p:childTnLst>
                                </p:cTn>
                              </p:par>
                              <p:par>
                                <p:cTn id="259" presetID="22" presetClass="entr" presetSubtype="4" fill="hold" grpId="0" nodeType="withEffect">
                                  <p:stCondLst>
                                    <p:cond delay="0"/>
                                  </p:stCondLst>
                                  <p:childTnLst>
                                    <p:set>
                                      <p:cBhvr>
                                        <p:cTn id="260" dur="1" fill="hold">
                                          <p:stCondLst>
                                            <p:cond delay="0"/>
                                          </p:stCondLst>
                                        </p:cTn>
                                        <p:tgtEl>
                                          <p:spTgt spid="45138"/>
                                        </p:tgtEl>
                                        <p:attrNameLst>
                                          <p:attrName>style.visibility</p:attrName>
                                        </p:attrNameLst>
                                      </p:cBhvr>
                                      <p:to>
                                        <p:strVal val="visible"/>
                                      </p:to>
                                    </p:set>
                                    <p:animEffect transition="in" filter="wipe(down)">
                                      <p:cBhvr>
                                        <p:cTn id="261" dur="500"/>
                                        <p:tgtEl>
                                          <p:spTgt spid="45138"/>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4" fill="hold" grpId="0" nodeType="clickEffect">
                                  <p:stCondLst>
                                    <p:cond delay="0"/>
                                  </p:stCondLst>
                                  <p:childTnLst>
                                    <p:set>
                                      <p:cBhvr>
                                        <p:cTn id="265" dur="1" fill="hold">
                                          <p:stCondLst>
                                            <p:cond delay="0"/>
                                          </p:stCondLst>
                                        </p:cTn>
                                        <p:tgtEl>
                                          <p:spTgt spid="45134"/>
                                        </p:tgtEl>
                                        <p:attrNameLst>
                                          <p:attrName>style.visibility</p:attrName>
                                        </p:attrNameLst>
                                      </p:cBhvr>
                                      <p:to>
                                        <p:strVal val="visible"/>
                                      </p:to>
                                    </p:set>
                                    <p:animEffect transition="in" filter="wipe(down)">
                                      <p:cBhvr>
                                        <p:cTn id="266" dur="500"/>
                                        <p:tgtEl>
                                          <p:spTgt spid="45134"/>
                                        </p:tgtEl>
                                      </p:cBhvr>
                                    </p:animEffect>
                                  </p:childTnLst>
                                </p:cTn>
                              </p:par>
                              <p:par>
                                <p:cTn id="267" presetID="22" presetClass="entr" presetSubtype="4" fill="hold" grpId="0" nodeType="withEffect">
                                  <p:stCondLst>
                                    <p:cond delay="0"/>
                                  </p:stCondLst>
                                  <p:childTnLst>
                                    <p:set>
                                      <p:cBhvr>
                                        <p:cTn id="268" dur="1" fill="hold">
                                          <p:stCondLst>
                                            <p:cond delay="0"/>
                                          </p:stCondLst>
                                        </p:cTn>
                                        <p:tgtEl>
                                          <p:spTgt spid="45139"/>
                                        </p:tgtEl>
                                        <p:attrNameLst>
                                          <p:attrName>style.visibility</p:attrName>
                                        </p:attrNameLst>
                                      </p:cBhvr>
                                      <p:to>
                                        <p:strVal val="visible"/>
                                      </p:to>
                                    </p:set>
                                    <p:animEffect transition="in" filter="wipe(down)">
                                      <p:cBhvr>
                                        <p:cTn id="269" dur="500"/>
                                        <p:tgtEl>
                                          <p:spTgt spid="45139"/>
                                        </p:tgtEl>
                                      </p:cBhvr>
                                    </p:animEffect>
                                  </p:childTnLst>
                                </p:cTn>
                              </p:par>
                            </p:childTnLst>
                          </p:cTn>
                        </p:par>
                      </p:childTnLst>
                    </p:cTn>
                  </p:par>
                  <p:par>
                    <p:cTn id="270" fill="hold">
                      <p:stCondLst>
                        <p:cond delay="indefinite"/>
                      </p:stCondLst>
                      <p:childTnLst>
                        <p:par>
                          <p:cTn id="271" fill="hold">
                            <p:stCondLst>
                              <p:cond delay="0"/>
                            </p:stCondLst>
                            <p:childTnLst>
                              <p:par>
                                <p:cTn id="272" presetID="22" presetClass="entr" presetSubtype="4" fill="hold" grpId="0" nodeType="clickEffect">
                                  <p:stCondLst>
                                    <p:cond delay="0"/>
                                  </p:stCondLst>
                                  <p:childTnLst>
                                    <p:set>
                                      <p:cBhvr>
                                        <p:cTn id="273" dur="1" fill="hold">
                                          <p:stCondLst>
                                            <p:cond delay="0"/>
                                          </p:stCondLst>
                                        </p:cTn>
                                        <p:tgtEl>
                                          <p:spTgt spid="45135"/>
                                        </p:tgtEl>
                                        <p:attrNameLst>
                                          <p:attrName>style.visibility</p:attrName>
                                        </p:attrNameLst>
                                      </p:cBhvr>
                                      <p:to>
                                        <p:strVal val="visible"/>
                                      </p:to>
                                    </p:set>
                                    <p:animEffect transition="in" filter="wipe(down)">
                                      <p:cBhvr>
                                        <p:cTn id="274" dur="500"/>
                                        <p:tgtEl>
                                          <p:spTgt spid="45135"/>
                                        </p:tgtEl>
                                      </p:cBhvr>
                                    </p:animEffect>
                                  </p:childTnLst>
                                </p:cTn>
                              </p:par>
                              <p:par>
                                <p:cTn id="275" presetID="22" presetClass="entr" presetSubtype="4" fill="hold" grpId="0" nodeType="withEffect">
                                  <p:stCondLst>
                                    <p:cond delay="0"/>
                                  </p:stCondLst>
                                  <p:childTnLst>
                                    <p:set>
                                      <p:cBhvr>
                                        <p:cTn id="276" dur="1" fill="hold">
                                          <p:stCondLst>
                                            <p:cond delay="0"/>
                                          </p:stCondLst>
                                        </p:cTn>
                                        <p:tgtEl>
                                          <p:spTgt spid="45141"/>
                                        </p:tgtEl>
                                        <p:attrNameLst>
                                          <p:attrName>style.visibility</p:attrName>
                                        </p:attrNameLst>
                                      </p:cBhvr>
                                      <p:to>
                                        <p:strVal val="visible"/>
                                      </p:to>
                                    </p:set>
                                    <p:animEffect transition="in" filter="wipe(down)">
                                      <p:cBhvr>
                                        <p:cTn id="277" dur="500"/>
                                        <p:tgtEl>
                                          <p:spTgt spid="45141"/>
                                        </p:tgtEl>
                                      </p:cBhvr>
                                    </p:animEffect>
                                  </p:childTnLst>
                                </p:cTn>
                              </p:par>
                            </p:childTnLst>
                          </p:cTn>
                        </p:par>
                      </p:childTnLst>
                    </p:cTn>
                  </p:par>
                  <p:par>
                    <p:cTn id="278" fill="hold">
                      <p:stCondLst>
                        <p:cond delay="indefinite"/>
                      </p:stCondLst>
                      <p:childTnLst>
                        <p:par>
                          <p:cTn id="279" fill="hold">
                            <p:stCondLst>
                              <p:cond delay="0"/>
                            </p:stCondLst>
                            <p:childTnLst>
                              <p:par>
                                <p:cTn id="280" presetID="22" presetClass="entr" presetSubtype="4" fill="hold" grpId="0" nodeType="clickEffect">
                                  <p:stCondLst>
                                    <p:cond delay="0"/>
                                  </p:stCondLst>
                                  <p:childTnLst>
                                    <p:set>
                                      <p:cBhvr>
                                        <p:cTn id="281" dur="1" fill="hold">
                                          <p:stCondLst>
                                            <p:cond delay="0"/>
                                          </p:stCondLst>
                                        </p:cTn>
                                        <p:tgtEl>
                                          <p:spTgt spid="45136"/>
                                        </p:tgtEl>
                                        <p:attrNameLst>
                                          <p:attrName>style.visibility</p:attrName>
                                        </p:attrNameLst>
                                      </p:cBhvr>
                                      <p:to>
                                        <p:strVal val="visible"/>
                                      </p:to>
                                    </p:set>
                                    <p:animEffect transition="in" filter="wipe(down)">
                                      <p:cBhvr>
                                        <p:cTn id="282" dur="500"/>
                                        <p:tgtEl>
                                          <p:spTgt spid="45136"/>
                                        </p:tgtEl>
                                      </p:cBhvr>
                                    </p:animEffect>
                                  </p:childTnLst>
                                </p:cTn>
                              </p:par>
                              <p:par>
                                <p:cTn id="283" presetID="22" presetClass="entr" presetSubtype="4" fill="hold" grpId="0" nodeType="withEffect">
                                  <p:stCondLst>
                                    <p:cond delay="0"/>
                                  </p:stCondLst>
                                  <p:childTnLst>
                                    <p:set>
                                      <p:cBhvr>
                                        <p:cTn id="284" dur="1" fill="hold">
                                          <p:stCondLst>
                                            <p:cond delay="0"/>
                                          </p:stCondLst>
                                        </p:cTn>
                                        <p:tgtEl>
                                          <p:spTgt spid="45140"/>
                                        </p:tgtEl>
                                        <p:attrNameLst>
                                          <p:attrName>style.visibility</p:attrName>
                                        </p:attrNameLst>
                                      </p:cBhvr>
                                      <p:to>
                                        <p:strVal val="visible"/>
                                      </p:to>
                                    </p:set>
                                    <p:animEffect transition="in" filter="wipe(down)">
                                      <p:cBhvr>
                                        <p:cTn id="285" dur="500"/>
                                        <p:tgtEl>
                                          <p:spTgt spid="45140"/>
                                        </p:tgtEl>
                                      </p:cBhvr>
                                    </p:animEffect>
                                  </p:childTnLst>
                                </p:cTn>
                              </p:par>
                            </p:childTnLst>
                          </p:cTn>
                        </p:par>
                      </p:childTnLst>
                    </p:cTn>
                  </p:par>
                  <p:par>
                    <p:cTn id="286" fill="hold">
                      <p:stCondLst>
                        <p:cond delay="indefinite"/>
                      </p:stCondLst>
                      <p:childTnLst>
                        <p:par>
                          <p:cTn id="287" fill="hold">
                            <p:stCondLst>
                              <p:cond delay="0"/>
                            </p:stCondLst>
                            <p:childTnLst>
                              <p:par>
                                <p:cTn id="288" presetID="22" presetClass="entr" presetSubtype="4" fill="hold" grpId="0" nodeType="clickEffect">
                                  <p:stCondLst>
                                    <p:cond delay="0"/>
                                  </p:stCondLst>
                                  <p:childTnLst>
                                    <p:set>
                                      <p:cBhvr>
                                        <p:cTn id="289" dur="1" fill="hold">
                                          <p:stCondLst>
                                            <p:cond delay="0"/>
                                          </p:stCondLst>
                                        </p:cTn>
                                        <p:tgtEl>
                                          <p:spTgt spid="45143"/>
                                        </p:tgtEl>
                                        <p:attrNameLst>
                                          <p:attrName>style.visibility</p:attrName>
                                        </p:attrNameLst>
                                      </p:cBhvr>
                                      <p:to>
                                        <p:strVal val="visible"/>
                                      </p:to>
                                    </p:set>
                                    <p:animEffect transition="in" filter="wipe(down)">
                                      <p:cBhvr>
                                        <p:cTn id="290" dur="500"/>
                                        <p:tgtEl>
                                          <p:spTgt spid="45143"/>
                                        </p:tgtEl>
                                      </p:cBhvr>
                                    </p:animEffect>
                                  </p:childTnLst>
                                </p:cTn>
                              </p:par>
                            </p:childTnLst>
                          </p:cTn>
                        </p:par>
                      </p:childTnLst>
                    </p:cTn>
                  </p:par>
                  <p:par>
                    <p:cTn id="291" fill="hold">
                      <p:stCondLst>
                        <p:cond delay="indefinite"/>
                      </p:stCondLst>
                      <p:childTnLst>
                        <p:par>
                          <p:cTn id="292" fill="hold">
                            <p:stCondLst>
                              <p:cond delay="0"/>
                            </p:stCondLst>
                            <p:childTnLst>
                              <p:par>
                                <p:cTn id="293" presetID="22" presetClass="entr" presetSubtype="4" fill="hold" grpId="0" nodeType="clickEffect">
                                  <p:stCondLst>
                                    <p:cond delay="0"/>
                                  </p:stCondLst>
                                  <p:childTnLst>
                                    <p:set>
                                      <p:cBhvr>
                                        <p:cTn id="294" dur="1" fill="hold">
                                          <p:stCondLst>
                                            <p:cond delay="0"/>
                                          </p:stCondLst>
                                        </p:cTn>
                                        <p:tgtEl>
                                          <p:spTgt spid="45144"/>
                                        </p:tgtEl>
                                        <p:attrNameLst>
                                          <p:attrName>style.visibility</p:attrName>
                                        </p:attrNameLst>
                                      </p:cBhvr>
                                      <p:to>
                                        <p:strVal val="visible"/>
                                      </p:to>
                                    </p:set>
                                    <p:animEffect transition="in" filter="wipe(down)">
                                      <p:cBhvr>
                                        <p:cTn id="295" dur="500"/>
                                        <p:tgtEl>
                                          <p:spTgt spid="45144"/>
                                        </p:tgtEl>
                                      </p:cBhvr>
                                    </p:animEffect>
                                  </p:childTnLst>
                                </p:cTn>
                              </p:par>
                            </p:childTnLst>
                          </p:cTn>
                        </p:par>
                      </p:childTnLst>
                    </p:cTn>
                  </p:par>
                  <p:par>
                    <p:cTn id="296" fill="hold">
                      <p:stCondLst>
                        <p:cond delay="indefinite"/>
                      </p:stCondLst>
                      <p:childTnLst>
                        <p:par>
                          <p:cTn id="297" fill="hold">
                            <p:stCondLst>
                              <p:cond delay="0"/>
                            </p:stCondLst>
                            <p:childTnLst>
                              <p:par>
                                <p:cTn id="298" presetID="22" presetClass="entr" presetSubtype="4" fill="hold" grpId="0" nodeType="clickEffect">
                                  <p:stCondLst>
                                    <p:cond delay="0"/>
                                  </p:stCondLst>
                                  <p:childTnLst>
                                    <p:set>
                                      <p:cBhvr>
                                        <p:cTn id="299" dur="1" fill="hold">
                                          <p:stCondLst>
                                            <p:cond delay="0"/>
                                          </p:stCondLst>
                                        </p:cTn>
                                        <p:tgtEl>
                                          <p:spTgt spid="45145"/>
                                        </p:tgtEl>
                                        <p:attrNameLst>
                                          <p:attrName>style.visibility</p:attrName>
                                        </p:attrNameLst>
                                      </p:cBhvr>
                                      <p:to>
                                        <p:strVal val="visible"/>
                                      </p:to>
                                    </p:set>
                                    <p:animEffect transition="in" filter="wipe(down)">
                                      <p:cBhvr>
                                        <p:cTn id="300" dur="500"/>
                                        <p:tgtEl>
                                          <p:spTgt spid="45145"/>
                                        </p:tgtEl>
                                      </p:cBhvr>
                                    </p:animEffect>
                                  </p:childTnLst>
                                </p:cTn>
                              </p:par>
                            </p:childTnLst>
                          </p:cTn>
                        </p:par>
                      </p:childTnLst>
                    </p:cTn>
                  </p:par>
                  <p:par>
                    <p:cTn id="301" fill="hold">
                      <p:stCondLst>
                        <p:cond delay="indefinite"/>
                      </p:stCondLst>
                      <p:childTnLst>
                        <p:par>
                          <p:cTn id="302" fill="hold">
                            <p:stCondLst>
                              <p:cond delay="0"/>
                            </p:stCondLst>
                            <p:childTnLst>
                              <p:par>
                                <p:cTn id="303" presetID="22" presetClass="entr" presetSubtype="4" fill="hold" grpId="0" nodeType="clickEffect">
                                  <p:stCondLst>
                                    <p:cond delay="0"/>
                                  </p:stCondLst>
                                  <p:childTnLst>
                                    <p:set>
                                      <p:cBhvr>
                                        <p:cTn id="304" dur="1" fill="hold">
                                          <p:stCondLst>
                                            <p:cond delay="0"/>
                                          </p:stCondLst>
                                        </p:cTn>
                                        <p:tgtEl>
                                          <p:spTgt spid="45146"/>
                                        </p:tgtEl>
                                        <p:attrNameLst>
                                          <p:attrName>style.visibility</p:attrName>
                                        </p:attrNameLst>
                                      </p:cBhvr>
                                      <p:to>
                                        <p:strVal val="visible"/>
                                      </p:to>
                                    </p:set>
                                    <p:animEffect transition="in" filter="wipe(down)">
                                      <p:cBhvr>
                                        <p:cTn id="305" dur="500"/>
                                        <p:tgtEl>
                                          <p:spTgt spid="45146"/>
                                        </p:tgtEl>
                                      </p:cBhvr>
                                    </p:animEffect>
                                  </p:childTnLst>
                                </p:cTn>
                              </p:par>
                            </p:childTnLst>
                          </p:cTn>
                        </p:par>
                      </p:childTnLst>
                    </p:cTn>
                  </p:par>
                  <p:par>
                    <p:cTn id="306" fill="hold">
                      <p:stCondLst>
                        <p:cond delay="indefinite"/>
                      </p:stCondLst>
                      <p:childTnLst>
                        <p:par>
                          <p:cTn id="307" fill="hold">
                            <p:stCondLst>
                              <p:cond delay="0"/>
                            </p:stCondLst>
                            <p:childTnLst>
                              <p:par>
                                <p:cTn id="308" presetID="22" presetClass="entr" presetSubtype="4" fill="hold" grpId="0" nodeType="clickEffect">
                                  <p:stCondLst>
                                    <p:cond delay="0"/>
                                  </p:stCondLst>
                                  <p:childTnLst>
                                    <p:set>
                                      <p:cBhvr>
                                        <p:cTn id="309" dur="1" fill="hold">
                                          <p:stCondLst>
                                            <p:cond delay="0"/>
                                          </p:stCondLst>
                                        </p:cTn>
                                        <p:tgtEl>
                                          <p:spTgt spid="45147"/>
                                        </p:tgtEl>
                                        <p:attrNameLst>
                                          <p:attrName>style.visibility</p:attrName>
                                        </p:attrNameLst>
                                      </p:cBhvr>
                                      <p:to>
                                        <p:strVal val="visible"/>
                                      </p:to>
                                    </p:set>
                                    <p:animEffect transition="in" filter="wipe(down)">
                                      <p:cBhvr>
                                        <p:cTn id="310" dur="500"/>
                                        <p:tgtEl>
                                          <p:spTgt spid="45147"/>
                                        </p:tgtEl>
                                      </p:cBhvr>
                                    </p:animEffect>
                                  </p:childTnLst>
                                </p:cTn>
                              </p:par>
                            </p:childTnLst>
                          </p:cTn>
                        </p:par>
                      </p:childTnLst>
                    </p:cTn>
                  </p:par>
                  <p:par>
                    <p:cTn id="311" fill="hold">
                      <p:stCondLst>
                        <p:cond delay="indefinite"/>
                      </p:stCondLst>
                      <p:childTnLst>
                        <p:par>
                          <p:cTn id="312" fill="hold">
                            <p:stCondLst>
                              <p:cond delay="0"/>
                            </p:stCondLst>
                            <p:childTnLst>
                              <p:par>
                                <p:cTn id="313" presetID="22" presetClass="entr" presetSubtype="4" fill="hold" grpId="0" nodeType="clickEffect">
                                  <p:stCondLst>
                                    <p:cond delay="0"/>
                                  </p:stCondLst>
                                  <p:childTnLst>
                                    <p:set>
                                      <p:cBhvr>
                                        <p:cTn id="314" dur="1" fill="hold">
                                          <p:stCondLst>
                                            <p:cond delay="0"/>
                                          </p:stCondLst>
                                        </p:cTn>
                                        <p:tgtEl>
                                          <p:spTgt spid="45148"/>
                                        </p:tgtEl>
                                        <p:attrNameLst>
                                          <p:attrName>style.visibility</p:attrName>
                                        </p:attrNameLst>
                                      </p:cBhvr>
                                      <p:to>
                                        <p:strVal val="visible"/>
                                      </p:to>
                                    </p:set>
                                    <p:animEffect transition="in" filter="wipe(down)">
                                      <p:cBhvr>
                                        <p:cTn id="315" dur="500"/>
                                        <p:tgtEl>
                                          <p:spTgt spid="45148"/>
                                        </p:tgtEl>
                                      </p:cBhvr>
                                    </p:animEffect>
                                  </p:childTnLst>
                                </p:cTn>
                              </p:par>
                            </p:childTnLst>
                          </p:cTn>
                        </p:par>
                      </p:childTnLst>
                    </p:cTn>
                  </p:par>
                  <p:par>
                    <p:cTn id="316" fill="hold">
                      <p:stCondLst>
                        <p:cond delay="indefinite"/>
                      </p:stCondLst>
                      <p:childTnLst>
                        <p:par>
                          <p:cTn id="317" fill="hold">
                            <p:stCondLst>
                              <p:cond delay="0"/>
                            </p:stCondLst>
                            <p:childTnLst>
                              <p:par>
                                <p:cTn id="318" presetID="22" presetClass="entr" presetSubtype="4" fill="hold" grpId="0" nodeType="clickEffect">
                                  <p:stCondLst>
                                    <p:cond delay="0"/>
                                  </p:stCondLst>
                                  <p:childTnLst>
                                    <p:set>
                                      <p:cBhvr>
                                        <p:cTn id="319" dur="1" fill="hold">
                                          <p:stCondLst>
                                            <p:cond delay="0"/>
                                          </p:stCondLst>
                                        </p:cTn>
                                        <p:tgtEl>
                                          <p:spTgt spid="45149"/>
                                        </p:tgtEl>
                                        <p:attrNameLst>
                                          <p:attrName>style.visibility</p:attrName>
                                        </p:attrNameLst>
                                      </p:cBhvr>
                                      <p:to>
                                        <p:strVal val="visible"/>
                                      </p:to>
                                    </p:set>
                                    <p:animEffect transition="in" filter="wipe(down)">
                                      <p:cBhvr>
                                        <p:cTn id="320" dur="500"/>
                                        <p:tgtEl>
                                          <p:spTgt spid="45149"/>
                                        </p:tgtEl>
                                      </p:cBhvr>
                                    </p:animEffect>
                                  </p:childTnLst>
                                </p:cTn>
                              </p:par>
                            </p:childTnLst>
                          </p:cTn>
                        </p:par>
                      </p:childTnLst>
                    </p:cTn>
                  </p:par>
                  <p:par>
                    <p:cTn id="321" fill="hold">
                      <p:stCondLst>
                        <p:cond delay="indefinite"/>
                      </p:stCondLst>
                      <p:childTnLst>
                        <p:par>
                          <p:cTn id="322" fill="hold">
                            <p:stCondLst>
                              <p:cond delay="0"/>
                            </p:stCondLst>
                            <p:childTnLst>
                              <p:par>
                                <p:cTn id="323" presetID="22" presetClass="entr" presetSubtype="4" fill="hold" grpId="0" nodeType="clickEffect">
                                  <p:stCondLst>
                                    <p:cond delay="0"/>
                                  </p:stCondLst>
                                  <p:childTnLst>
                                    <p:set>
                                      <p:cBhvr>
                                        <p:cTn id="324" dur="1" fill="hold">
                                          <p:stCondLst>
                                            <p:cond delay="0"/>
                                          </p:stCondLst>
                                        </p:cTn>
                                        <p:tgtEl>
                                          <p:spTgt spid="45150"/>
                                        </p:tgtEl>
                                        <p:attrNameLst>
                                          <p:attrName>style.visibility</p:attrName>
                                        </p:attrNameLst>
                                      </p:cBhvr>
                                      <p:to>
                                        <p:strVal val="visible"/>
                                      </p:to>
                                    </p:set>
                                    <p:animEffect transition="in" filter="wipe(down)">
                                      <p:cBhvr>
                                        <p:cTn id="325" dur="500"/>
                                        <p:tgtEl>
                                          <p:spTgt spid="45150"/>
                                        </p:tgtEl>
                                      </p:cBhvr>
                                    </p:animEffect>
                                  </p:childTnLst>
                                </p:cTn>
                              </p:par>
                            </p:childTnLst>
                          </p:cTn>
                        </p:par>
                      </p:childTnLst>
                    </p:cTn>
                  </p:par>
                  <p:par>
                    <p:cTn id="326" fill="hold">
                      <p:stCondLst>
                        <p:cond delay="indefinite"/>
                      </p:stCondLst>
                      <p:childTnLst>
                        <p:par>
                          <p:cTn id="327" fill="hold">
                            <p:stCondLst>
                              <p:cond delay="0"/>
                            </p:stCondLst>
                            <p:childTnLst>
                              <p:par>
                                <p:cTn id="328" presetID="22" presetClass="entr" presetSubtype="4" fill="hold" grpId="0" nodeType="clickEffect">
                                  <p:stCondLst>
                                    <p:cond delay="0"/>
                                  </p:stCondLst>
                                  <p:childTnLst>
                                    <p:set>
                                      <p:cBhvr>
                                        <p:cTn id="329" dur="1" fill="hold">
                                          <p:stCondLst>
                                            <p:cond delay="0"/>
                                          </p:stCondLst>
                                        </p:cTn>
                                        <p:tgtEl>
                                          <p:spTgt spid="45151"/>
                                        </p:tgtEl>
                                        <p:attrNameLst>
                                          <p:attrName>style.visibility</p:attrName>
                                        </p:attrNameLst>
                                      </p:cBhvr>
                                      <p:to>
                                        <p:strVal val="visible"/>
                                      </p:to>
                                    </p:set>
                                    <p:animEffect transition="in" filter="wipe(down)">
                                      <p:cBhvr>
                                        <p:cTn id="330" dur="500"/>
                                        <p:tgtEl>
                                          <p:spTgt spid="45151"/>
                                        </p:tgtEl>
                                      </p:cBhvr>
                                    </p:animEffect>
                                  </p:childTnLst>
                                </p:cTn>
                              </p:par>
                            </p:childTnLst>
                          </p:cTn>
                        </p:par>
                      </p:childTnLst>
                    </p:cTn>
                  </p:par>
                  <p:par>
                    <p:cTn id="331" fill="hold">
                      <p:stCondLst>
                        <p:cond delay="indefinite"/>
                      </p:stCondLst>
                      <p:childTnLst>
                        <p:par>
                          <p:cTn id="332" fill="hold">
                            <p:stCondLst>
                              <p:cond delay="0"/>
                            </p:stCondLst>
                            <p:childTnLst>
                              <p:par>
                                <p:cTn id="333" presetID="22" presetClass="entr" presetSubtype="4" fill="hold" grpId="0" nodeType="clickEffect">
                                  <p:stCondLst>
                                    <p:cond delay="0"/>
                                  </p:stCondLst>
                                  <p:childTnLst>
                                    <p:set>
                                      <p:cBhvr>
                                        <p:cTn id="334" dur="1" fill="hold">
                                          <p:stCondLst>
                                            <p:cond delay="0"/>
                                          </p:stCondLst>
                                        </p:cTn>
                                        <p:tgtEl>
                                          <p:spTgt spid="45152"/>
                                        </p:tgtEl>
                                        <p:attrNameLst>
                                          <p:attrName>style.visibility</p:attrName>
                                        </p:attrNameLst>
                                      </p:cBhvr>
                                      <p:to>
                                        <p:strVal val="visible"/>
                                      </p:to>
                                    </p:set>
                                    <p:animEffect transition="in" filter="wipe(down)">
                                      <p:cBhvr>
                                        <p:cTn id="335" dur="500"/>
                                        <p:tgtEl>
                                          <p:spTgt spid="45152"/>
                                        </p:tgtEl>
                                      </p:cBhvr>
                                    </p:animEffect>
                                  </p:childTnLst>
                                </p:cTn>
                              </p:par>
                            </p:childTnLst>
                          </p:cTn>
                        </p:par>
                      </p:childTnLst>
                    </p:cTn>
                  </p:par>
                  <p:par>
                    <p:cTn id="336" fill="hold">
                      <p:stCondLst>
                        <p:cond delay="indefinite"/>
                      </p:stCondLst>
                      <p:childTnLst>
                        <p:par>
                          <p:cTn id="337" fill="hold">
                            <p:stCondLst>
                              <p:cond delay="0"/>
                            </p:stCondLst>
                            <p:childTnLst>
                              <p:par>
                                <p:cTn id="338" presetID="22" presetClass="entr" presetSubtype="8" fill="hold" grpId="0" nodeType="clickEffect">
                                  <p:stCondLst>
                                    <p:cond delay="0"/>
                                  </p:stCondLst>
                                  <p:childTnLst>
                                    <p:set>
                                      <p:cBhvr>
                                        <p:cTn id="339" dur="1" fill="hold">
                                          <p:stCondLst>
                                            <p:cond delay="0"/>
                                          </p:stCondLst>
                                        </p:cTn>
                                        <p:tgtEl>
                                          <p:spTgt spid="45154"/>
                                        </p:tgtEl>
                                        <p:attrNameLst>
                                          <p:attrName>style.visibility</p:attrName>
                                        </p:attrNameLst>
                                      </p:cBhvr>
                                      <p:to>
                                        <p:strVal val="visible"/>
                                      </p:to>
                                    </p:set>
                                    <p:animEffect transition="in" filter="wipe(left)">
                                      <p:cBhvr>
                                        <p:cTn id="340" dur="500"/>
                                        <p:tgtEl>
                                          <p:spTgt spid="45154"/>
                                        </p:tgtEl>
                                      </p:cBhvr>
                                    </p:animEffect>
                                  </p:childTnLst>
                                </p:cTn>
                              </p:par>
                              <p:par>
                                <p:cTn id="341" presetID="22" presetClass="entr" presetSubtype="8" fill="hold" grpId="0" nodeType="withEffect">
                                  <p:stCondLst>
                                    <p:cond delay="0"/>
                                  </p:stCondLst>
                                  <p:childTnLst>
                                    <p:set>
                                      <p:cBhvr>
                                        <p:cTn id="342" dur="1" fill="hold">
                                          <p:stCondLst>
                                            <p:cond delay="0"/>
                                          </p:stCondLst>
                                        </p:cTn>
                                        <p:tgtEl>
                                          <p:spTgt spid="45155"/>
                                        </p:tgtEl>
                                        <p:attrNameLst>
                                          <p:attrName>style.visibility</p:attrName>
                                        </p:attrNameLst>
                                      </p:cBhvr>
                                      <p:to>
                                        <p:strVal val="visible"/>
                                      </p:to>
                                    </p:set>
                                    <p:animEffect transition="in" filter="wipe(left)">
                                      <p:cBhvr>
                                        <p:cTn id="343" dur="500"/>
                                        <p:tgtEl>
                                          <p:spTgt spid="45155"/>
                                        </p:tgtEl>
                                      </p:cBhvr>
                                    </p:animEffect>
                                  </p:childTnLst>
                                </p:cTn>
                              </p:par>
                              <p:par>
                                <p:cTn id="344" presetID="22" presetClass="entr" presetSubtype="8" fill="hold" grpId="0" nodeType="withEffect">
                                  <p:stCondLst>
                                    <p:cond delay="0"/>
                                  </p:stCondLst>
                                  <p:childTnLst>
                                    <p:set>
                                      <p:cBhvr>
                                        <p:cTn id="345" dur="1" fill="hold">
                                          <p:stCondLst>
                                            <p:cond delay="0"/>
                                          </p:stCondLst>
                                        </p:cTn>
                                        <p:tgtEl>
                                          <p:spTgt spid="45156"/>
                                        </p:tgtEl>
                                        <p:attrNameLst>
                                          <p:attrName>style.visibility</p:attrName>
                                        </p:attrNameLst>
                                      </p:cBhvr>
                                      <p:to>
                                        <p:strVal val="visible"/>
                                      </p:to>
                                    </p:set>
                                    <p:animEffect transition="in" filter="wipe(left)">
                                      <p:cBhvr>
                                        <p:cTn id="346" dur="500"/>
                                        <p:tgtEl>
                                          <p:spTgt spid="45156"/>
                                        </p:tgtEl>
                                      </p:cBhvr>
                                    </p:animEffect>
                                  </p:childTnLst>
                                </p:cTn>
                              </p:par>
                            </p:childTnLst>
                          </p:cTn>
                        </p:par>
                      </p:childTnLst>
                    </p:cTn>
                  </p:par>
                  <p:par>
                    <p:cTn id="347" fill="hold">
                      <p:stCondLst>
                        <p:cond delay="indefinite"/>
                      </p:stCondLst>
                      <p:childTnLst>
                        <p:par>
                          <p:cTn id="348" fill="hold">
                            <p:stCondLst>
                              <p:cond delay="0"/>
                            </p:stCondLst>
                            <p:childTnLst>
                              <p:par>
                                <p:cTn id="349" presetID="22" presetClass="entr" presetSubtype="4" fill="hold" grpId="0" nodeType="clickEffect">
                                  <p:stCondLst>
                                    <p:cond delay="0"/>
                                  </p:stCondLst>
                                  <p:childTnLst>
                                    <p:set>
                                      <p:cBhvr>
                                        <p:cTn id="350" dur="1" fill="hold">
                                          <p:stCondLst>
                                            <p:cond delay="0"/>
                                          </p:stCondLst>
                                        </p:cTn>
                                        <p:tgtEl>
                                          <p:spTgt spid="45157"/>
                                        </p:tgtEl>
                                        <p:attrNameLst>
                                          <p:attrName>style.visibility</p:attrName>
                                        </p:attrNameLst>
                                      </p:cBhvr>
                                      <p:to>
                                        <p:strVal val="visible"/>
                                      </p:to>
                                    </p:set>
                                    <p:animEffect transition="in" filter="wipe(down)">
                                      <p:cBhvr>
                                        <p:cTn id="351" dur="500"/>
                                        <p:tgtEl>
                                          <p:spTgt spid="45157"/>
                                        </p:tgtEl>
                                      </p:cBhvr>
                                    </p:animEffect>
                                  </p:childTnLst>
                                </p:cTn>
                              </p:par>
                            </p:childTnLst>
                          </p:cTn>
                        </p:par>
                      </p:childTnLst>
                    </p:cTn>
                  </p:par>
                  <p:par>
                    <p:cTn id="352" fill="hold">
                      <p:stCondLst>
                        <p:cond delay="indefinite"/>
                      </p:stCondLst>
                      <p:childTnLst>
                        <p:par>
                          <p:cTn id="353" fill="hold">
                            <p:stCondLst>
                              <p:cond delay="0"/>
                            </p:stCondLst>
                            <p:childTnLst>
                              <p:par>
                                <p:cTn id="354" presetID="22" presetClass="entr" presetSubtype="4" fill="hold" grpId="0" nodeType="clickEffect">
                                  <p:stCondLst>
                                    <p:cond delay="0"/>
                                  </p:stCondLst>
                                  <p:childTnLst>
                                    <p:set>
                                      <p:cBhvr>
                                        <p:cTn id="355" dur="1" fill="hold">
                                          <p:stCondLst>
                                            <p:cond delay="0"/>
                                          </p:stCondLst>
                                        </p:cTn>
                                        <p:tgtEl>
                                          <p:spTgt spid="45158"/>
                                        </p:tgtEl>
                                        <p:attrNameLst>
                                          <p:attrName>style.visibility</p:attrName>
                                        </p:attrNameLst>
                                      </p:cBhvr>
                                      <p:to>
                                        <p:strVal val="visible"/>
                                      </p:to>
                                    </p:set>
                                    <p:animEffect transition="in" filter="wipe(down)">
                                      <p:cBhvr>
                                        <p:cTn id="356" dur="500"/>
                                        <p:tgtEl>
                                          <p:spTgt spid="45158"/>
                                        </p:tgtEl>
                                      </p:cBhvr>
                                    </p:animEffect>
                                  </p:childTnLst>
                                </p:cTn>
                              </p:par>
                            </p:childTnLst>
                          </p:cTn>
                        </p:par>
                      </p:childTnLst>
                    </p:cTn>
                  </p:par>
                  <p:par>
                    <p:cTn id="357" fill="hold">
                      <p:stCondLst>
                        <p:cond delay="indefinite"/>
                      </p:stCondLst>
                      <p:childTnLst>
                        <p:par>
                          <p:cTn id="358" fill="hold">
                            <p:stCondLst>
                              <p:cond delay="0"/>
                            </p:stCondLst>
                            <p:childTnLst>
                              <p:par>
                                <p:cTn id="359" presetID="22" presetClass="entr" presetSubtype="4" fill="hold" grpId="0" nodeType="clickEffect">
                                  <p:stCondLst>
                                    <p:cond delay="0"/>
                                  </p:stCondLst>
                                  <p:childTnLst>
                                    <p:set>
                                      <p:cBhvr>
                                        <p:cTn id="360" dur="1" fill="hold">
                                          <p:stCondLst>
                                            <p:cond delay="0"/>
                                          </p:stCondLst>
                                        </p:cTn>
                                        <p:tgtEl>
                                          <p:spTgt spid="45160"/>
                                        </p:tgtEl>
                                        <p:attrNameLst>
                                          <p:attrName>style.visibility</p:attrName>
                                        </p:attrNameLst>
                                      </p:cBhvr>
                                      <p:to>
                                        <p:strVal val="visible"/>
                                      </p:to>
                                    </p:set>
                                    <p:animEffect transition="in" filter="wipe(down)">
                                      <p:cBhvr>
                                        <p:cTn id="361" dur="500"/>
                                        <p:tgtEl>
                                          <p:spTgt spid="45160"/>
                                        </p:tgtEl>
                                      </p:cBhvr>
                                    </p:animEffect>
                                  </p:childTnLst>
                                </p:cTn>
                              </p:par>
                            </p:childTnLst>
                          </p:cTn>
                        </p:par>
                      </p:childTnLst>
                    </p:cTn>
                  </p:par>
                  <p:par>
                    <p:cTn id="362" fill="hold">
                      <p:stCondLst>
                        <p:cond delay="indefinite"/>
                      </p:stCondLst>
                      <p:childTnLst>
                        <p:par>
                          <p:cTn id="363" fill="hold">
                            <p:stCondLst>
                              <p:cond delay="0"/>
                            </p:stCondLst>
                            <p:childTnLst>
                              <p:par>
                                <p:cTn id="364" presetID="22" presetClass="entr" presetSubtype="4" fill="hold" grpId="0" nodeType="clickEffect">
                                  <p:stCondLst>
                                    <p:cond delay="0"/>
                                  </p:stCondLst>
                                  <p:childTnLst>
                                    <p:set>
                                      <p:cBhvr>
                                        <p:cTn id="365" dur="1" fill="hold">
                                          <p:stCondLst>
                                            <p:cond delay="0"/>
                                          </p:stCondLst>
                                        </p:cTn>
                                        <p:tgtEl>
                                          <p:spTgt spid="45161"/>
                                        </p:tgtEl>
                                        <p:attrNameLst>
                                          <p:attrName>style.visibility</p:attrName>
                                        </p:attrNameLst>
                                      </p:cBhvr>
                                      <p:to>
                                        <p:strVal val="visible"/>
                                      </p:to>
                                    </p:set>
                                    <p:animEffect transition="in" filter="wipe(down)">
                                      <p:cBhvr>
                                        <p:cTn id="366" dur="500"/>
                                        <p:tgtEl>
                                          <p:spTgt spid="45161"/>
                                        </p:tgtEl>
                                      </p:cBhvr>
                                    </p:animEffect>
                                  </p:childTnLst>
                                </p:cTn>
                              </p:par>
                            </p:childTnLst>
                          </p:cTn>
                        </p:par>
                      </p:childTnLst>
                    </p:cTn>
                  </p:par>
                  <p:par>
                    <p:cTn id="367" fill="hold">
                      <p:stCondLst>
                        <p:cond delay="indefinite"/>
                      </p:stCondLst>
                      <p:childTnLst>
                        <p:par>
                          <p:cTn id="368" fill="hold">
                            <p:stCondLst>
                              <p:cond delay="0"/>
                            </p:stCondLst>
                            <p:childTnLst>
                              <p:par>
                                <p:cTn id="369" presetID="22" presetClass="entr" presetSubtype="4" fill="hold" grpId="0" nodeType="clickEffect">
                                  <p:stCondLst>
                                    <p:cond delay="0"/>
                                  </p:stCondLst>
                                  <p:childTnLst>
                                    <p:set>
                                      <p:cBhvr>
                                        <p:cTn id="370" dur="1" fill="hold">
                                          <p:stCondLst>
                                            <p:cond delay="0"/>
                                          </p:stCondLst>
                                        </p:cTn>
                                        <p:tgtEl>
                                          <p:spTgt spid="45162"/>
                                        </p:tgtEl>
                                        <p:attrNameLst>
                                          <p:attrName>style.visibility</p:attrName>
                                        </p:attrNameLst>
                                      </p:cBhvr>
                                      <p:to>
                                        <p:strVal val="visible"/>
                                      </p:to>
                                    </p:set>
                                    <p:animEffect transition="in" filter="wipe(down)">
                                      <p:cBhvr>
                                        <p:cTn id="371" dur="500"/>
                                        <p:tgtEl>
                                          <p:spTgt spid="45162"/>
                                        </p:tgtEl>
                                      </p:cBhvr>
                                    </p:animEffect>
                                  </p:childTnLst>
                                </p:cTn>
                              </p:par>
                            </p:childTnLst>
                          </p:cTn>
                        </p:par>
                      </p:childTnLst>
                    </p:cTn>
                  </p:par>
                  <p:par>
                    <p:cTn id="372" fill="hold">
                      <p:stCondLst>
                        <p:cond delay="indefinite"/>
                      </p:stCondLst>
                      <p:childTnLst>
                        <p:par>
                          <p:cTn id="373" fill="hold">
                            <p:stCondLst>
                              <p:cond delay="0"/>
                            </p:stCondLst>
                            <p:childTnLst>
                              <p:par>
                                <p:cTn id="374" presetID="22" presetClass="entr" presetSubtype="4" fill="hold" grpId="0" nodeType="clickEffect">
                                  <p:stCondLst>
                                    <p:cond delay="0"/>
                                  </p:stCondLst>
                                  <p:childTnLst>
                                    <p:set>
                                      <p:cBhvr>
                                        <p:cTn id="375" dur="1" fill="hold">
                                          <p:stCondLst>
                                            <p:cond delay="0"/>
                                          </p:stCondLst>
                                        </p:cTn>
                                        <p:tgtEl>
                                          <p:spTgt spid="45163"/>
                                        </p:tgtEl>
                                        <p:attrNameLst>
                                          <p:attrName>style.visibility</p:attrName>
                                        </p:attrNameLst>
                                      </p:cBhvr>
                                      <p:to>
                                        <p:strVal val="visible"/>
                                      </p:to>
                                    </p:set>
                                    <p:animEffect transition="in" filter="wipe(down)">
                                      <p:cBhvr>
                                        <p:cTn id="376" dur="500"/>
                                        <p:tgtEl>
                                          <p:spTgt spid="45163"/>
                                        </p:tgtEl>
                                      </p:cBhvr>
                                    </p:animEffect>
                                  </p:childTnLst>
                                </p:cTn>
                              </p:par>
                            </p:childTnLst>
                          </p:cTn>
                        </p:par>
                      </p:childTnLst>
                    </p:cTn>
                  </p:par>
                  <p:par>
                    <p:cTn id="377" fill="hold">
                      <p:stCondLst>
                        <p:cond delay="indefinite"/>
                      </p:stCondLst>
                      <p:childTnLst>
                        <p:par>
                          <p:cTn id="378" fill="hold">
                            <p:stCondLst>
                              <p:cond delay="0"/>
                            </p:stCondLst>
                            <p:childTnLst>
                              <p:par>
                                <p:cTn id="379" presetID="22" presetClass="entr" presetSubtype="4" fill="hold" grpId="0" nodeType="clickEffect">
                                  <p:stCondLst>
                                    <p:cond delay="0"/>
                                  </p:stCondLst>
                                  <p:childTnLst>
                                    <p:set>
                                      <p:cBhvr>
                                        <p:cTn id="380" dur="1" fill="hold">
                                          <p:stCondLst>
                                            <p:cond delay="0"/>
                                          </p:stCondLst>
                                        </p:cTn>
                                        <p:tgtEl>
                                          <p:spTgt spid="45164"/>
                                        </p:tgtEl>
                                        <p:attrNameLst>
                                          <p:attrName>style.visibility</p:attrName>
                                        </p:attrNameLst>
                                      </p:cBhvr>
                                      <p:to>
                                        <p:strVal val="visible"/>
                                      </p:to>
                                    </p:set>
                                    <p:animEffect transition="in" filter="wipe(down)">
                                      <p:cBhvr>
                                        <p:cTn id="381" dur="500"/>
                                        <p:tgtEl>
                                          <p:spTgt spid="45164"/>
                                        </p:tgtEl>
                                      </p:cBhvr>
                                    </p:animEffect>
                                  </p:childTnLst>
                                </p:cTn>
                              </p:par>
                            </p:childTnLst>
                          </p:cTn>
                        </p:par>
                      </p:childTnLst>
                    </p:cTn>
                  </p:par>
                  <p:par>
                    <p:cTn id="382" fill="hold">
                      <p:stCondLst>
                        <p:cond delay="indefinite"/>
                      </p:stCondLst>
                      <p:childTnLst>
                        <p:par>
                          <p:cTn id="383" fill="hold">
                            <p:stCondLst>
                              <p:cond delay="0"/>
                            </p:stCondLst>
                            <p:childTnLst>
                              <p:par>
                                <p:cTn id="384" presetID="22" presetClass="entr" presetSubtype="4" fill="hold" grpId="0" nodeType="clickEffect">
                                  <p:stCondLst>
                                    <p:cond delay="0"/>
                                  </p:stCondLst>
                                  <p:childTnLst>
                                    <p:set>
                                      <p:cBhvr>
                                        <p:cTn id="385" dur="1" fill="hold">
                                          <p:stCondLst>
                                            <p:cond delay="0"/>
                                          </p:stCondLst>
                                        </p:cTn>
                                        <p:tgtEl>
                                          <p:spTgt spid="45165"/>
                                        </p:tgtEl>
                                        <p:attrNameLst>
                                          <p:attrName>style.visibility</p:attrName>
                                        </p:attrNameLst>
                                      </p:cBhvr>
                                      <p:to>
                                        <p:strVal val="visible"/>
                                      </p:to>
                                    </p:set>
                                    <p:animEffect transition="in" filter="wipe(down)">
                                      <p:cBhvr>
                                        <p:cTn id="386" dur="500"/>
                                        <p:tgtEl>
                                          <p:spTgt spid="45165"/>
                                        </p:tgtEl>
                                      </p:cBhvr>
                                    </p:animEffect>
                                  </p:childTnLst>
                                </p:cTn>
                              </p:par>
                            </p:childTnLst>
                          </p:cTn>
                        </p:par>
                      </p:childTnLst>
                    </p:cTn>
                  </p:par>
                  <p:par>
                    <p:cTn id="387" fill="hold">
                      <p:stCondLst>
                        <p:cond delay="indefinite"/>
                      </p:stCondLst>
                      <p:childTnLst>
                        <p:par>
                          <p:cTn id="388" fill="hold">
                            <p:stCondLst>
                              <p:cond delay="0"/>
                            </p:stCondLst>
                            <p:childTnLst>
                              <p:par>
                                <p:cTn id="389" presetID="22" presetClass="entr" presetSubtype="4" fill="hold" grpId="0" nodeType="clickEffect">
                                  <p:stCondLst>
                                    <p:cond delay="0"/>
                                  </p:stCondLst>
                                  <p:childTnLst>
                                    <p:set>
                                      <p:cBhvr>
                                        <p:cTn id="390" dur="1" fill="hold">
                                          <p:stCondLst>
                                            <p:cond delay="0"/>
                                          </p:stCondLst>
                                        </p:cTn>
                                        <p:tgtEl>
                                          <p:spTgt spid="45166"/>
                                        </p:tgtEl>
                                        <p:attrNameLst>
                                          <p:attrName>style.visibility</p:attrName>
                                        </p:attrNameLst>
                                      </p:cBhvr>
                                      <p:to>
                                        <p:strVal val="visible"/>
                                      </p:to>
                                    </p:set>
                                    <p:animEffect transition="in" filter="wipe(down)">
                                      <p:cBhvr>
                                        <p:cTn id="391" dur="500"/>
                                        <p:tgtEl>
                                          <p:spTgt spid="45166"/>
                                        </p:tgtEl>
                                      </p:cBhvr>
                                    </p:animEffect>
                                  </p:childTnLst>
                                </p:cTn>
                              </p:par>
                            </p:childTnLst>
                          </p:cTn>
                        </p:par>
                      </p:childTnLst>
                    </p:cTn>
                  </p:par>
                  <p:par>
                    <p:cTn id="392" fill="hold">
                      <p:stCondLst>
                        <p:cond delay="indefinite"/>
                      </p:stCondLst>
                      <p:childTnLst>
                        <p:par>
                          <p:cTn id="393" fill="hold">
                            <p:stCondLst>
                              <p:cond delay="0"/>
                            </p:stCondLst>
                            <p:childTnLst>
                              <p:par>
                                <p:cTn id="394" presetID="22" presetClass="entr" presetSubtype="4" fill="hold" grpId="0" nodeType="clickEffect">
                                  <p:stCondLst>
                                    <p:cond delay="0"/>
                                  </p:stCondLst>
                                  <p:childTnLst>
                                    <p:set>
                                      <p:cBhvr>
                                        <p:cTn id="395" dur="1" fill="hold">
                                          <p:stCondLst>
                                            <p:cond delay="0"/>
                                          </p:stCondLst>
                                        </p:cTn>
                                        <p:tgtEl>
                                          <p:spTgt spid="45167"/>
                                        </p:tgtEl>
                                        <p:attrNameLst>
                                          <p:attrName>style.visibility</p:attrName>
                                        </p:attrNameLst>
                                      </p:cBhvr>
                                      <p:to>
                                        <p:strVal val="visible"/>
                                      </p:to>
                                    </p:set>
                                    <p:animEffect transition="in" filter="wipe(down)">
                                      <p:cBhvr>
                                        <p:cTn id="396" dur="500"/>
                                        <p:tgtEl>
                                          <p:spTgt spid="45167"/>
                                        </p:tgtEl>
                                      </p:cBhvr>
                                    </p:animEffect>
                                  </p:childTnLst>
                                </p:cTn>
                              </p:par>
                            </p:childTnLst>
                          </p:cTn>
                        </p:par>
                      </p:childTnLst>
                    </p:cTn>
                  </p:par>
                  <p:par>
                    <p:cTn id="397" fill="hold">
                      <p:stCondLst>
                        <p:cond delay="indefinite"/>
                      </p:stCondLst>
                      <p:childTnLst>
                        <p:par>
                          <p:cTn id="398" fill="hold">
                            <p:stCondLst>
                              <p:cond delay="0"/>
                            </p:stCondLst>
                            <p:childTnLst>
                              <p:par>
                                <p:cTn id="399" presetID="22" presetClass="entr" presetSubtype="4" fill="hold" grpId="0" nodeType="clickEffect">
                                  <p:stCondLst>
                                    <p:cond delay="0"/>
                                  </p:stCondLst>
                                  <p:childTnLst>
                                    <p:set>
                                      <p:cBhvr>
                                        <p:cTn id="400" dur="1" fill="hold">
                                          <p:stCondLst>
                                            <p:cond delay="0"/>
                                          </p:stCondLst>
                                        </p:cTn>
                                        <p:tgtEl>
                                          <p:spTgt spid="45168"/>
                                        </p:tgtEl>
                                        <p:attrNameLst>
                                          <p:attrName>style.visibility</p:attrName>
                                        </p:attrNameLst>
                                      </p:cBhvr>
                                      <p:to>
                                        <p:strVal val="visible"/>
                                      </p:to>
                                    </p:set>
                                    <p:animEffect transition="in" filter="wipe(down)">
                                      <p:cBhvr>
                                        <p:cTn id="401" dur="500"/>
                                        <p:tgtEl>
                                          <p:spTgt spid="45168"/>
                                        </p:tgtEl>
                                      </p:cBhvr>
                                    </p:animEffect>
                                  </p:childTnLst>
                                </p:cTn>
                              </p:par>
                            </p:childTnLst>
                          </p:cTn>
                        </p:par>
                      </p:childTnLst>
                    </p:cTn>
                  </p:par>
                  <p:par>
                    <p:cTn id="402" fill="hold">
                      <p:stCondLst>
                        <p:cond delay="indefinite"/>
                      </p:stCondLst>
                      <p:childTnLst>
                        <p:par>
                          <p:cTn id="403" fill="hold">
                            <p:stCondLst>
                              <p:cond delay="0"/>
                            </p:stCondLst>
                            <p:childTnLst>
                              <p:par>
                                <p:cTn id="404" presetID="22" presetClass="entr" presetSubtype="4" fill="hold" grpId="0" nodeType="clickEffect">
                                  <p:stCondLst>
                                    <p:cond delay="0"/>
                                  </p:stCondLst>
                                  <p:childTnLst>
                                    <p:set>
                                      <p:cBhvr>
                                        <p:cTn id="405" dur="1" fill="hold">
                                          <p:stCondLst>
                                            <p:cond delay="0"/>
                                          </p:stCondLst>
                                        </p:cTn>
                                        <p:tgtEl>
                                          <p:spTgt spid="45169"/>
                                        </p:tgtEl>
                                        <p:attrNameLst>
                                          <p:attrName>style.visibility</p:attrName>
                                        </p:attrNameLst>
                                      </p:cBhvr>
                                      <p:to>
                                        <p:strVal val="visible"/>
                                      </p:to>
                                    </p:set>
                                    <p:animEffect transition="in" filter="wipe(down)">
                                      <p:cBhvr>
                                        <p:cTn id="406" dur="500"/>
                                        <p:tgtEl>
                                          <p:spTgt spid="45169"/>
                                        </p:tgtEl>
                                      </p:cBhvr>
                                    </p:animEffect>
                                  </p:childTnLst>
                                </p:cTn>
                              </p:par>
                            </p:childTnLst>
                          </p:cTn>
                        </p:par>
                      </p:childTnLst>
                    </p:cTn>
                  </p:par>
                  <p:par>
                    <p:cTn id="407" fill="hold">
                      <p:stCondLst>
                        <p:cond delay="indefinite"/>
                      </p:stCondLst>
                      <p:childTnLst>
                        <p:par>
                          <p:cTn id="408" fill="hold">
                            <p:stCondLst>
                              <p:cond delay="0"/>
                            </p:stCondLst>
                            <p:childTnLst>
                              <p:par>
                                <p:cTn id="409" presetID="22" presetClass="entr" presetSubtype="4" fill="hold" grpId="0" nodeType="clickEffect">
                                  <p:stCondLst>
                                    <p:cond delay="0"/>
                                  </p:stCondLst>
                                  <p:childTnLst>
                                    <p:set>
                                      <p:cBhvr>
                                        <p:cTn id="410" dur="1" fill="hold">
                                          <p:stCondLst>
                                            <p:cond delay="0"/>
                                          </p:stCondLst>
                                        </p:cTn>
                                        <p:tgtEl>
                                          <p:spTgt spid="45170"/>
                                        </p:tgtEl>
                                        <p:attrNameLst>
                                          <p:attrName>style.visibility</p:attrName>
                                        </p:attrNameLst>
                                      </p:cBhvr>
                                      <p:to>
                                        <p:strVal val="visible"/>
                                      </p:to>
                                    </p:set>
                                    <p:animEffect transition="in" filter="wipe(down)">
                                      <p:cBhvr>
                                        <p:cTn id="411" dur="500"/>
                                        <p:tgtEl>
                                          <p:spTgt spid="45170"/>
                                        </p:tgtEl>
                                      </p:cBhvr>
                                    </p:animEffect>
                                  </p:childTnLst>
                                </p:cTn>
                              </p:par>
                            </p:childTnLst>
                          </p:cTn>
                        </p:par>
                      </p:childTnLst>
                    </p:cTn>
                  </p:par>
                  <p:par>
                    <p:cTn id="412" fill="hold">
                      <p:stCondLst>
                        <p:cond delay="indefinite"/>
                      </p:stCondLst>
                      <p:childTnLst>
                        <p:par>
                          <p:cTn id="413" fill="hold">
                            <p:stCondLst>
                              <p:cond delay="0"/>
                            </p:stCondLst>
                            <p:childTnLst>
                              <p:par>
                                <p:cTn id="414" presetID="22" presetClass="entr" presetSubtype="4" fill="hold" grpId="0" nodeType="clickEffect">
                                  <p:stCondLst>
                                    <p:cond delay="0"/>
                                  </p:stCondLst>
                                  <p:childTnLst>
                                    <p:set>
                                      <p:cBhvr>
                                        <p:cTn id="415" dur="1" fill="hold">
                                          <p:stCondLst>
                                            <p:cond delay="0"/>
                                          </p:stCondLst>
                                        </p:cTn>
                                        <p:tgtEl>
                                          <p:spTgt spid="45171"/>
                                        </p:tgtEl>
                                        <p:attrNameLst>
                                          <p:attrName>style.visibility</p:attrName>
                                        </p:attrNameLst>
                                      </p:cBhvr>
                                      <p:to>
                                        <p:strVal val="visible"/>
                                      </p:to>
                                    </p:set>
                                    <p:animEffect transition="in" filter="wipe(down)">
                                      <p:cBhvr>
                                        <p:cTn id="416" dur="500"/>
                                        <p:tgtEl>
                                          <p:spTgt spid="45171"/>
                                        </p:tgtEl>
                                      </p:cBhvr>
                                    </p:animEffect>
                                  </p:childTnLst>
                                </p:cTn>
                              </p:par>
                            </p:childTnLst>
                          </p:cTn>
                        </p:par>
                      </p:childTnLst>
                    </p:cTn>
                  </p:par>
                  <p:par>
                    <p:cTn id="417" fill="hold">
                      <p:stCondLst>
                        <p:cond delay="indefinite"/>
                      </p:stCondLst>
                      <p:childTnLst>
                        <p:par>
                          <p:cTn id="418" fill="hold">
                            <p:stCondLst>
                              <p:cond delay="0"/>
                            </p:stCondLst>
                            <p:childTnLst>
                              <p:par>
                                <p:cTn id="419" presetID="22" presetClass="entr" presetSubtype="4" fill="hold" grpId="0" nodeType="clickEffect">
                                  <p:stCondLst>
                                    <p:cond delay="0"/>
                                  </p:stCondLst>
                                  <p:childTnLst>
                                    <p:set>
                                      <p:cBhvr>
                                        <p:cTn id="420" dur="1" fill="hold">
                                          <p:stCondLst>
                                            <p:cond delay="0"/>
                                          </p:stCondLst>
                                        </p:cTn>
                                        <p:tgtEl>
                                          <p:spTgt spid="45172"/>
                                        </p:tgtEl>
                                        <p:attrNameLst>
                                          <p:attrName>style.visibility</p:attrName>
                                        </p:attrNameLst>
                                      </p:cBhvr>
                                      <p:to>
                                        <p:strVal val="visible"/>
                                      </p:to>
                                    </p:set>
                                    <p:animEffect transition="in" filter="wipe(down)">
                                      <p:cBhvr>
                                        <p:cTn id="421" dur="500"/>
                                        <p:tgtEl>
                                          <p:spTgt spid="45172"/>
                                        </p:tgtEl>
                                      </p:cBhvr>
                                    </p:animEffect>
                                  </p:childTnLst>
                                </p:cTn>
                              </p:par>
                            </p:childTnLst>
                          </p:cTn>
                        </p:par>
                      </p:childTnLst>
                    </p:cTn>
                  </p:par>
                  <p:par>
                    <p:cTn id="422" fill="hold">
                      <p:stCondLst>
                        <p:cond delay="indefinite"/>
                      </p:stCondLst>
                      <p:childTnLst>
                        <p:par>
                          <p:cTn id="423" fill="hold">
                            <p:stCondLst>
                              <p:cond delay="0"/>
                            </p:stCondLst>
                            <p:childTnLst>
                              <p:par>
                                <p:cTn id="424" presetID="22" presetClass="entr" presetSubtype="4" fill="hold" grpId="0" nodeType="clickEffect">
                                  <p:stCondLst>
                                    <p:cond delay="0"/>
                                  </p:stCondLst>
                                  <p:childTnLst>
                                    <p:set>
                                      <p:cBhvr>
                                        <p:cTn id="425" dur="1" fill="hold">
                                          <p:stCondLst>
                                            <p:cond delay="0"/>
                                          </p:stCondLst>
                                        </p:cTn>
                                        <p:tgtEl>
                                          <p:spTgt spid="45173"/>
                                        </p:tgtEl>
                                        <p:attrNameLst>
                                          <p:attrName>style.visibility</p:attrName>
                                        </p:attrNameLst>
                                      </p:cBhvr>
                                      <p:to>
                                        <p:strVal val="visible"/>
                                      </p:to>
                                    </p:set>
                                    <p:animEffect transition="in" filter="wipe(down)">
                                      <p:cBhvr>
                                        <p:cTn id="426" dur="500"/>
                                        <p:tgtEl>
                                          <p:spTgt spid="45173"/>
                                        </p:tgtEl>
                                      </p:cBhvr>
                                    </p:animEffect>
                                  </p:childTnLst>
                                </p:cTn>
                              </p:par>
                            </p:childTnLst>
                          </p:cTn>
                        </p:par>
                      </p:childTnLst>
                    </p:cTn>
                  </p:par>
                  <p:par>
                    <p:cTn id="427" fill="hold">
                      <p:stCondLst>
                        <p:cond delay="indefinite"/>
                      </p:stCondLst>
                      <p:childTnLst>
                        <p:par>
                          <p:cTn id="428" fill="hold">
                            <p:stCondLst>
                              <p:cond delay="0"/>
                            </p:stCondLst>
                            <p:childTnLst>
                              <p:par>
                                <p:cTn id="429" presetID="22" presetClass="entr" presetSubtype="4" fill="hold" grpId="0" nodeType="clickEffect">
                                  <p:stCondLst>
                                    <p:cond delay="0"/>
                                  </p:stCondLst>
                                  <p:childTnLst>
                                    <p:set>
                                      <p:cBhvr>
                                        <p:cTn id="430" dur="1" fill="hold">
                                          <p:stCondLst>
                                            <p:cond delay="0"/>
                                          </p:stCondLst>
                                        </p:cTn>
                                        <p:tgtEl>
                                          <p:spTgt spid="45174"/>
                                        </p:tgtEl>
                                        <p:attrNameLst>
                                          <p:attrName>style.visibility</p:attrName>
                                        </p:attrNameLst>
                                      </p:cBhvr>
                                      <p:to>
                                        <p:strVal val="visible"/>
                                      </p:to>
                                    </p:set>
                                    <p:animEffect transition="in" filter="wipe(down)">
                                      <p:cBhvr>
                                        <p:cTn id="431" dur="500"/>
                                        <p:tgtEl>
                                          <p:spTgt spid="45174"/>
                                        </p:tgtEl>
                                      </p:cBhvr>
                                    </p:animEffect>
                                  </p:childTnLst>
                                </p:cTn>
                              </p:par>
                            </p:childTnLst>
                          </p:cTn>
                        </p:par>
                      </p:childTnLst>
                    </p:cTn>
                  </p:par>
                  <p:par>
                    <p:cTn id="432" fill="hold">
                      <p:stCondLst>
                        <p:cond delay="indefinite"/>
                      </p:stCondLst>
                      <p:childTnLst>
                        <p:par>
                          <p:cTn id="433" fill="hold">
                            <p:stCondLst>
                              <p:cond delay="0"/>
                            </p:stCondLst>
                            <p:childTnLst>
                              <p:par>
                                <p:cTn id="434" presetID="22" presetClass="entr" presetSubtype="4" fill="hold" grpId="0" nodeType="clickEffect">
                                  <p:stCondLst>
                                    <p:cond delay="0"/>
                                  </p:stCondLst>
                                  <p:childTnLst>
                                    <p:set>
                                      <p:cBhvr>
                                        <p:cTn id="435" dur="1" fill="hold">
                                          <p:stCondLst>
                                            <p:cond delay="0"/>
                                          </p:stCondLst>
                                        </p:cTn>
                                        <p:tgtEl>
                                          <p:spTgt spid="45175"/>
                                        </p:tgtEl>
                                        <p:attrNameLst>
                                          <p:attrName>style.visibility</p:attrName>
                                        </p:attrNameLst>
                                      </p:cBhvr>
                                      <p:to>
                                        <p:strVal val="visible"/>
                                      </p:to>
                                    </p:set>
                                    <p:animEffect transition="in" filter="wipe(down)">
                                      <p:cBhvr>
                                        <p:cTn id="436" dur="500"/>
                                        <p:tgtEl>
                                          <p:spTgt spid="45175"/>
                                        </p:tgtEl>
                                      </p:cBhvr>
                                    </p:animEffect>
                                  </p:childTnLst>
                                </p:cTn>
                              </p:par>
                            </p:childTnLst>
                          </p:cTn>
                        </p:par>
                      </p:childTnLst>
                    </p:cTn>
                  </p:par>
                  <p:par>
                    <p:cTn id="437" fill="hold">
                      <p:stCondLst>
                        <p:cond delay="indefinite"/>
                      </p:stCondLst>
                      <p:childTnLst>
                        <p:par>
                          <p:cTn id="438" fill="hold">
                            <p:stCondLst>
                              <p:cond delay="0"/>
                            </p:stCondLst>
                            <p:childTnLst>
                              <p:par>
                                <p:cTn id="439" presetID="22" presetClass="entr" presetSubtype="4" fill="hold" grpId="0" nodeType="clickEffect">
                                  <p:stCondLst>
                                    <p:cond delay="0"/>
                                  </p:stCondLst>
                                  <p:childTnLst>
                                    <p:set>
                                      <p:cBhvr>
                                        <p:cTn id="440" dur="1" fill="hold">
                                          <p:stCondLst>
                                            <p:cond delay="0"/>
                                          </p:stCondLst>
                                        </p:cTn>
                                        <p:tgtEl>
                                          <p:spTgt spid="45176"/>
                                        </p:tgtEl>
                                        <p:attrNameLst>
                                          <p:attrName>style.visibility</p:attrName>
                                        </p:attrNameLst>
                                      </p:cBhvr>
                                      <p:to>
                                        <p:strVal val="visible"/>
                                      </p:to>
                                    </p:set>
                                    <p:animEffect transition="in" filter="wipe(down)">
                                      <p:cBhvr>
                                        <p:cTn id="441" dur="500"/>
                                        <p:tgtEl>
                                          <p:spTgt spid="45176"/>
                                        </p:tgtEl>
                                      </p:cBhvr>
                                    </p:animEffect>
                                  </p:childTnLst>
                                </p:cTn>
                              </p:par>
                            </p:childTnLst>
                          </p:cTn>
                        </p:par>
                      </p:childTnLst>
                    </p:cTn>
                  </p:par>
                  <p:par>
                    <p:cTn id="442" fill="hold">
                      <p:stCondLst>
                        <p:cond delay="indefinite"/>
                      </p:stCondLst>
                      <p:childTnLst>
                        <p:par>
                          <p:cTn id="443" fill="hold">
                            <p:stCondLst>
                              <p:cond delay="0"/>
                            </p:stCondLst>
                            <p:childTnLst>
                              <p:par>
                                <p:cTn id="444" presetID="22" presetClass="entr" presetSubtype="4" fill="hold" grpId="0" nodeType="clickEffect">
                                  <p:stCondLst>
                                    <p:cond delay="0"/>
                                  </p:stCondLst>
                                  <p:childTnLst>
                                    <p:set>
                                      <p:cBhvr>
                                        <p:cTn id="445" dur="1" fill="hold">
                                          <p:stCondLst>
                                            <p:cond delay="0"/>
                                          </p:stCondLst>
                                        </p:cTn>
                                        <p:tgtEl>
                                          <p:spTgt spid="45177"/>
                                        </p:tgtEl>
                                        <p:attrNameLst>
                                          <p:attrName>style.visibility</p:attrName>
                                        </p:attrNameLst>
                                      </p:cBhvr>
                                      <p:to>
                                        <p:strVal val="visible"/>
                                      </p:to>
                                    </p:set>
                                    <p:animEffect transition="in" filter="wipe(down)">
                                      <p:cBhvr>
                                        <p:cTn id="446" dur="500"/>
                                        <p:tgtEl>
                                          <p:spTgt spid="45177"/>
                                        </p:tgtEl>
                                      </p:cBhvr>
                                    </p:animEffect>
                                  </p:childTnLst>
                                </p:cTn>
                              </p:par>
                            </p:childTnLst>
                          </p:cTn>
                        </p:par>
                      </p:childTnLst>
                    </p:cTn>
                  </p:par>
                  <p:par>
                    <p:cTn id="447" fill="hold">
                      <p:stCondLst>
                        <p:cond delay="indefinite"/>
                      </p:stCondLst>
                      <p:childTnLst>
                        <p:par>
                          <p:cTn id="448" fill="hold">
                            <p:stCondLst>
                              <p:cond delay="0"/>
                            </p:stCondLst>
                            <p:childTnLst>
                              <p:par>
                                <p:cTn id="449" presetID="22" presetClass="entr" presetSubtype="4" fill="hold" grpId="0" nodeType="clickEffect">
                                  <p:stCondLst>
                                    <p:cond delay="0"/>
                                  </p:stCondLst>
                                  <p:childTnLst>
                                    <p:set>
                                      <p:cBhvr>
                                        <p:cTn id="450" dur="1" fill="hold">
                                          <p:stCondLst>
                                            <p:cond delay="0"/>
                                          </p:stCondLst>
                                        </p:cTn>
                                        <p:tgtEl>
                                          <p:spTgt spid="45178"/>
                                        </p:tgtEl>
                                        <p:attrNameLst>
                                          <p:attrName>style.visibility</p:attrName>
                                        </p:attrNameLst>
                                      </p:cBhvr>
                                      <p:to>
                                        <p:strVal val="visible"/>
                                      </p:to>
                                    </p:set>
                                    <p:animEffect transition="in" filter="wipe(down)">
                                      <p:cBhvr>
                                        <p:cTn id="451" dur="500"/>
                                        <p:tgtEl>
                                          <p:spTgt spid="45178"/>
                                        </p:tgtEl>
                                      </p:cBhvr>
                                    </p:animEffect>
                                  </p:childTnLst>
                                </p:cTn>
                              </p:par>
                            </p:childTnLst>
                          </p:cTn>
                        </p:par>
                      </p:childTnLst>
                    </p:cTn>
                  </p:par>
                  <p:par>
                    <p:cTn id="452" fill="hold">
                      <p:stCondLst>
                        <p:cond delay="indefinite"/>
                      </p:stCondLst>
                      <p:childTnLst>
                        <p:par>
                          <p:cTn id="453" fill="hold">
                            <p:stCondLst>
                              <p:cond delay="0"/>
                            </p:stCondLst>
                            <p:childTnLst>
                              <p:par>
                                <p:cTn id="454" presetID="22" presetClass="entr" presetSubtype="4" fill="hold" grpId="0" nodeType="clickEffect">
                                  <p:stCondLst>
                                    <p:cond delay="0"/>
                                  </p:stCondLst>
                                  <p:childTnLst>
                                    <p:set>
                                      <p:cBhvr>
                                        <p:cTn id="455" dur="1" fill="hold">
                                          <p:stCondLst>
                                            <p:cond delay="0"/>
                                          </p:stCondLst>
                                        </p:cTn>
                                        <p:tgtEl>
                                          <p:spTgt spid="45179"/>
                                        </p:tgtEl>
                                        <p:attrNameLst>
                                          <p:attrName>style.visibility</p:attrName>
                                        </p:attrNameLst>
                                      </p:cBhvr>
                                      <p:to>
                                        <p:strVal val="visible"/>
                                      </p:to>
                                    </p:set>
                                    <p:animEffect transition="in" filter="wipe(down)">
                                      <p:cBhvr>
                                        <p:cTn id="456" dur="500"/>
                                        <p:tgtEl>
                                          <p:spTgt spid="45179"/>
                                        </p:tgtEl>
                                      </p:cBhvr>
                                    </p:animEffect>
                                  </p:childTnLst>
                                </p:cTn>
                              </p:par>
                            </p:childTnLst>
                          </p:cTn>
                        </p:par>
                      </p:childTnLst>
                    </p:cTn>
                  </p:par>
                  <p:par>
                    <p:cTn id="457" fill="hold">
                      <p:stCondLst>
                        <p:cond delay="indefinite"/>
                      </p:stCondLst>
                      <p:childTnLst>
                        <p:par>
                          <p:cTn id="458" fill="hold">
                            <p:stCondLst>
                              <p:cond delay="0"/>
                            </p:stCondLst>
                            <p:childTnLst>
                              <p:par>
                                <p:cTn id="459" presetID="22" presetClass="entr" presetSubtype="4" fill="hold" grpId="0" nodeType="clickEffect">
                                  <p:stCondLst>
                                    <p:cond delay="0"/>
                                  </p:stCondLst>
                                  <p:childTnLst>
                                    <p:set>
                                      <p:cBhvr>
                                        <p:cTn id="460" dur="1" fill="hold">
                                          <p:stCondLst>
                                            <p:cond delay="0"/>
                                          </p:stCondLst>
                                        </p:cTn>
                                        <p:tgtEl>
                                          <p:spTgt spid="45180"/>
                                        </p:tgtEl>
                                        <p:attrNameLst>
                                          <p:attrName>style.visibility</p:attrName>
                                        </p:attrNameLst>
                                      </p:cBhvr>
                                      <p:to>
                                        <p:strVal val="visible"/>
                                      </p:to>
                                    </p:set>
                                    <p:animEffect transition="in" filter="wipe(down)">
                                      <p:cBhvr>
                                        <p:cTn id="461" dur="500"/>
                                        <p:tgtEl>
                                          <p:spTgt spid="45180"/>
                                        </p:tgtEl>
                                      </p:cBhvr>
                                    </p:animEffect>
                                  </p:childTnLst>
                                </p:cTn>
                              </p:par>
                            </p:childTnLst>
                          </p:cTn>
                        </p:par>
                      </p:childTnLst>
                    </p:cTn>
                  </p:par>
                  <p:par>
                    <p:cTn id="462" fill="hold">
                      <p:stCondLst>
                        <p:cond delay="indefinite"/>
                      </p:stCondLst>
                      <p:childTnLst>
                        <p:par>
                          <p:cTn id="463" fill="hold">
                            <p:stCondLst>
                              <p:cond delay="0"/>
                            </p:stCondLst>
                            <p:childTnLst>
                              <p:par>
                                <p:cTn id="464" presetID="22" presetClass="entr" presetSubtype="1" fill="hold" grpId="0" nodeType="clickEffect">
                                  <p:stCondLst>
                                    <p:cond delay="0"/>
                                  </p:stCondLst>
                                  <p:childTnLst>
                                    <p:set>
                                      <p:cBhvr>
                                        <p:cTn id="465" dur="1" fill="hold">
                                          <p:stCondLst>
                                            <p:cond delay="0"/>
                                          </p:stCondLst>
                                        </p:cTn>
                                        <p:tgtEl>
                                          <p:spTgt spid="45181"/>
                                        </p:tgtEl>
                                        <p:attrNameLst>
                                          <p:attrName>style.visibility</p:attrName>
                                        </p:attrNameLst>
                                      </p:cBhvr>
                                      <p:to>
                                        <p:strVal val="visible"/>
                                      </p:to>
                                    </p:set>
                                    <p:animEffect transition="in" filter="wipe(up)">
                                      <p:cBhvr>
                                        <p:cTn id="466" dur="500"/>
                                        <p:tgtEl>
                                          <p:spTgt spid="45181"/>
                                        </p:tgtEl>
                                      </p:cBhvr>
                                    </p:animEffect>
                                  </p:childTnLst>
                                </p:cTn>
                              </p:par>
                            </p:childTnLst>
                          </p:cTn>
                        </p:par>
                      </p:childTnLst>
                    </p:cTn>
                  </p:par>
                  <p:par>
                    <p:cTn id="467" fill="hold">
                      <p:stCondLst>
                        <p:cond delay="indefinite"/>
                      </p:stCondLst>
                      <p:childTnLst>
                        <p:par>
                          <p:cTn id="468" fill="hold">
                            <p:stCondLst>
                              <p:cond delay="0"/>
                            </p:stCondLst>
                            <p:childTnLst>
                              <p:par>
                                <p:cTn id="469" presetID="22" presetClass="entr" presetSubtype="2" fill="hold" grpId="0" nodeType="clickEffect">
                                  <p:stCondLst>
                                    <p:cond delay="0"/>
                                  </p:stCondLst>
                                  <p:childTnLst>
                                    <p:set>
                                      <p:cBhvr>
                                        <p:cTn id="470" dur="1" fill="hold">
                                          <p:stCondLst>
                                            <p:cond delay="0"/>
                                          </p:stCondLst>
                                        </p:cTn>
                                        <p:tgtEl>
                                          <p:spTgt spid="45182"/>
                                        </p:tgtEl>
                                        <p:attrNameLst>
                                          <p:attrName>style.visibility</p:attrName>
                                        </p:attrNameLst>
                                      </p:cBhvr>
                                      <p:to>
                                        <p:strVal val="visible"/>
                                      </p:to>
                                    </p:set>
                                    <p:animEffect transition="in" filter="wipe(right)">
                                      <p:cBhvr>
                                        <p:cTn id="471" dur="500"/>
                                        <p:tgtEl>
                                          <p:spTgt spid="45182"/>
                                        </p:tgtEl>
                                      </p:cBhvr>
                                    </p:animEffect>
                                  </p:childTnLst>
                                </p:cTn>
                              </p:par>
                            </p:childTnLst>
                          </p:cTn>
                        </p:par>
                      </p:childTnLst>
                    </p:cTn>
                  </p:par>
                  <p:par>
                    <p:cTn id="472" fill="hold">
                      <p:stCondLst>
                        <p:cond delay="indefinite"/>
                      </p:stCondLst>
                      <p:childTnLst>
                        <p:par>
                          <p:cTn id="473" fill="hold">
                            <p:stCondLst>
                              <p:cond delay="0"/>
                            </p:stCondLst>
                            <p:childTnLst>
                              <p:par>
                                <p:cTn id="474" presetID="22" presetClass="entr" presetSubtype="4" fill="hold" grpId="0" nodeType="clickEffect">
                                  <p:stCondLst>
                                    <p:cond delay="0"/>
                                  </p:stCondLst>
                                  <p:childTnLst>
                                    <p:set>
                                      <p:cBhvr>
                                        <p:cTn id="475" dur="1" fill="hold">
                                          <p:stCondLst>
                                            <p:cond delay="0"/>
                                          </p:stCondLst>
                                        </p:cTn>
                                        <p:tgtEl>
                                          <p:spTgt spid="45183"/>
                                        </p:tgtEl>
                                        <p:attrNameLst>
                                          <p:attrName>style.visibility</p:attrName>
                                        </p:attrNameLst>
                                      </p:cBhvr>
                                      <p:to>
                                        <p:strVal val="visible"/>
                                      </p:to>
                                    </p:set>
                                    <p:animEffect transition="in" filter="wipe(down)">
                                      <p:cBhvr>
                                        <p:cTn id="476" dur="500"/>
                                        <p:tgtEl>
                                          <p:spTgt spid="45183"/>
                                        </p:tgtEl>
                                      </p:cBhvr>
                                    </p:animEffect>
                                  </p:childTnLst>
                                </p:cTn>
                              </p:par>
                            </p:childTnLst>
                          </p:cTn>
                        </p:par>
                      </p:childTnLst>
                    </p:cTn>
                  </p:par>
                  <p:par>
                    <p:cTn id="477" fill="hold">
                      <p:stCondLst>
                        <p:cond delay="indefinite"/>
                      </p:stCondLst>
                      <p:childTnLst>
                        <p:par>
                          <p:cTn id="478" fill="hold">
                            <p:stCondLst>
                              <p:cond delay="0"/>
                            </p:stCondLst>
                            <p:childTnLst>
                              <p:par>
                                <p:cTn id="479" presetID="22" presetClass="entr" presetSubtype="4" fill="hold" grpId="0" nodeType="clickEffect">
                                  <p:stCondLst>
                                    <p:cond delay="0"/>
                                  </p:stCondLst>
                                  <p:childTnLst>
                                    <p:set>
                                      <p:cBhvr>
                                        <p:cTn id="480" dur="1" fill="hold">
                                          <p:stCondLst>
                                            <p:cond delay="0"/>
                                          </p:stCondLst>
                                        </p:cTn>
                                        <p:tgtEl>
                                          <p:spTgt spid="45184"/>
                                        </p:tgtEl>
                                        <p:attrNameLst>
                                          <p:attrName>style.visibility</p:attrName>
                                        </p:attrNameLst>
                                      </p:cBhvr>
                                      <p:to>
                                        <p:strVal val="visible"/>
                                      </p:to>
                                    </p:set>
                                    <p:animEffect transition="in" filter="wipe(down)">
                                      <p:cBhvr>
                                        <p:cTn id="481" dur="500"/>
                                        <p:tgtEl>
                                          <p:spTgt spid="45184"/>
                                        </p:tgtEl>
                                      </p:cBhvr>
                                    </p:animEffect>
                                  </p:childTnLst>
                                </p:cTn>
                              </p:par>
                            </p:childTnLst>
                          </p:cTn>
                        </p:par>
                      </p:childTnLst>
                    </p:cTn>
                  </p:par>
                  <p:par>
                    <p:cTn id="482" fill="hold">
                      <p:stCondLst>
                        <p:cond delay="indefinite"/>
                      </p:stCondLst>
                      <p:childTnLst>
                        <p:par>
                          <p:cTn id="483" fill="hold">
                            <p:stCondLst>
                              <p:cond delay="0"/>
                            </p:stCondLst>
                            <p:childTnLst>
                              <p:par>
                                <p:cTn id="484" presetID="22" presetClass="entr" presetSubtype="1" fill="hold" grpId="0" nodeType="clickEffect">
                                  <p:stCondLst>
                                    <p:cond delay="0"/>
                                  </p:stCondLst>
                                  <p:childTnLst>
                                    <p:set>
                                      <p:cBhvr>
                                        <p:cTn id="485" dur="1" fill="hold">
                                          <p:stCondLst>
                                            <p:cond delay="0"/>
                                          </p:stCondLst>
                                        </p:cTn>
                                        <p:tgtEl>
                                          <p:spTgt spid="45185"/>
                                        </p:tgtEl>
                                        <p:attrNameLst>
                                          <p:attrName>style.visibility</p:attrName>
                                        </p:attrNameLst>
                                      </p:cBhvr>
                                      <p:to>
                                        <p:strVal val="visible"/>
                                      </p:to>
                                    </p:set>
                                    <p:animEffect transition="in" filter="wipe(up)">
                                      <p:cBhvr>
                                        <p:cTn id="486" dur="500"/>
                                        <p:tgtEl>
                                          <p:spTgt spid="45185"/>
                                        </p:tgtEl>
                                      </p:cBhvr>
                                    </p:animEffect>
                                  </p:childTnLst>
                                </p:cTn>
                              </p:par>
                            </p:childTnLst>
                          </p:cTn>
                        </p:par>
                      </p:childTnLst>
                    </p:cTn>
                  </p:par>
                  <p:par>
                    <p:cTn id="487" fill="hold">
                      <p:stCondLst>
                        <p:cond delay="indefinite"/>
                      </p:stCondLst>
                      <p:childTnLst>
                        <p:par>
                          <p:cTn id="488" fill="hold">
                            <p:stCondLst>
                              <p:cond delay="0"/>
                            </p:stCondLst>
                            <p:childTnLst>
                              <p:par>
                                <p:cTn id="489" presetID="22" presetClass="entr" presetSubtype="4" fill="hold" grpId="0" nodeType="clickEffect">
                                  <p:stCondLst>
                                    <p:cond delay="0"/>
                                  </p:stCondLst>
                                  <p:childTnLst>
                                    <p:set>
                                      <p:cBhvr>
                                        <p:cTn id="490" dur="1" fill="hold">
                                          <p:stCondLst>
                                            <p:cond delay="0"/>
                                          </p:stCondLst>
                                        </p:cTn>
                                        <p:tgtEl>
                                          <p:spTgt spid="45186"/>
                                        </p:tgtEl>
                                        <p:attrNameLst>
                                          <p:attrName>style.visibility</p:attrName>
                                        </p:attrNameLst>
                                      </p:cBhvr>
                                      <p:to>
                                        <p:strVal val="visible"/>
                                      </p:to>
                                    </p:set>
                                    <p:animEffect transition="in" filter="wipe(down)">
                                      <p:cBhvr>
                                        <p:cTn id="491" dur="500"/>
                                        <p:tgtEl>
                                          <p:spTgt spid="45186"/>
                                        </p:tgtEl>
                                      </p:cBhvr>
                                    </p:animEffect>
                                  </p:childTnLst>
                                </p:cTn>
                              </p:par>
                            </p:childTnLst>
                          </p:cTn>
                        </p:par>
                      </p:childTnLst>
                    </p:cTn>
                  </p:par>
                  <p:par>
                    <p:cTn id="492" fill="hold">
                      <p:stCondLst>
                        <p:cond delay="indefinite"/>
                      </p:stCondLst>
                      <p:childTnLst>
                        <p:par>
                          <p:cTn id="493" fill="hold">
                            <p:stCondLst>
                              <p:cond delay="0"/>
                            </p:stCondLst>
                            <p:childTnLst>
                              <p:par>
                                <p:cTn id="494" presetID="22" presetClass="entr" presetSubtype="8" fill="hold" grpId="0" nodeType="clickEffect">
                                  <p:stCondLst>
                                    <p:cond delay="0"/>
                                  </p:stCondLst>
                                  <p:childTnLst>
                                    <p:set>
                                      <p:cBhvr>
                                        <p:cTn id="495" dur="1" fill="hold">
                                          <p:stCondLst>
                                            <p:cond delay="0"/>
                                          </p:stCondLst>
                                        </p:cTn>
                                        <p:tgtEl>
                                          <p:spTgt spid="45187"/>
                                        </p:tgtEl>
                                        <p:attrNameLst>
                                          <p:attrName>style.visibility</p:attrName>
                                        </p:attrNameLst>
                                      </p:cBhvr>
                                      <p:to>
                                        <p:strVal val="visible"/>
                                      </p:to>
                                    </p:set>
                                    <p:animEffect transition="in" filter="wipe(left)">
                                      <p:cBhvr>
                                        <p:cTn id="496" dur="500"/>
                                        <p:tgtEl>
                                          <p:spTgt spid="45187"/>
                                        </p:tgtEl>
                                      </p:cBhvr>
                                    </p:animEffect>
                                  </p:childTnLst>
                                </p:cTn>
                              </p:par>
                            </p:childTnLst>
                          </p:cTn>
                        </p:par>
                      </p:childTnLst>
                    </p:cTn>
                  </p:par>
                  <p:par>
                    <p:cTn id="497" fill="hold">
                      <p:stCondLst>
                        <p:cond delay="indefinite"/>
                      </p:stCondLst>
                      <p:childTnLst>
                        <p:par>
                          <p:cTn id="498" fill="hold">
                            <p:stCondLst>
                              <p:cond delay="0"/>
                            </p:stCondLst>
                            <p:childTnLst>
                              <p:par>
                                <p:cTn id="499" presetID="22" presetClass="entr" presetSubtype="4" fill="hold" grpId="0" nodeType="clickEffect">
                                  <p:stCondLst>
                                    <p:cond delay="0"/>
                                  </p:stCondLst>
                                  <p:childTnLst>
                                    <p:set>
                                      <p:cBhvr>
                                        <p:cTn id="500" dur="1" fill="hold">
                                          <p:stCondLst>
                                            <p:cond delay="0"/>
                                          </p:stCondLst>
                                        </p:cTn>
                                        <p:tgtEl>
                                          <p:spTgt spid="45188"/>
                                        </p:tgtEl>
                                        <p:attrNameLst>
                                          <p:attrName>style.visibility</p:attrName>
                                        </p:attrNameLst>
                                      </p:cBhvr>
                                      <p:to>
                                        <p:strVal val="visible"/>
                                      </p:to>
                                    </p:set>
                                    <p:animEffect transition="in" filter="wipe(down)">
                                      <p:cBhvr>
                                        <p:cTn id="501" dur="500"/>
                                        <p:tgtEl>
                                          <p:spTgt spid="45188"/>
                                        </p:tgtEl>
                                      </p:cBhvr>
                                    </p:animEffect>
                                  </p:childTnLst>
                                </p:cTn>
                              </p:par>
                            </p:childTnLst>
                          </p:cTn>
                        </p:par>
                      </p:childTnLst>
                    </p:cTn>
                  </p:par>
                  <p:par>
                    <p:cTn id="502" fill="hold">
                      <p:stCondLst>
                        <p:cond delay="indefinite"/>
                      </p:stCondLst>
                      <p:childTnLst>
                        <p:par>
                          <p:cTn id="503" fill="hold">
                            <p:stCondLst>
                              <p:cond delay="0"/>
                            </p:stCondLst>
                            <p:childTnLst>
                              <p:par>
                                <p:cTn id="504" presetID="22" presetClass="entr" presetSubtype="4" fill="hold" grpId="0" nodeType="clickEffect">
                                  <p:stCondLst>
                                    <p:cond delay="0"/>
                                  </p:stCondLst>
                                  <p:childTnLst>
                                    <p:set>
                                      <p:cBhvr>
                                        <p:cTn id="505" dur="1" fill="hold">
                                          <p:stCondLst>
                                            <p:cond delay="0"/>
                                          </p:stCondLst>
                                        </p:cTn>
                                        <p:tgtEl>
                                          <p:spTgt spid="45189"/>
                                        </p:tgtEl>
                                        <p:attrNameLst>
                                          <p:attrName>style.visibility</p:attrName>
                                        </p:attrNameLst>
                                      </p:cBhvr>
                                      <p:to>
                                        <p:strVal val="visible"/>
                                      </p:to>
                                    </p:set>
                                    <p:animEffect transition="in" filter="wipe(down)">
                                      <p:cBhvr>
                                        <p:cTn id="506" dur="500"/>
                                        <p:tgtEl>
                                          <p:spTgt spid="45189"/>
                                        </p:tgtEl>
                                      </p:cBhvr>
                                    </p:animEffect>
                                  </p:childTnLst>
                                </p:cTn>
                              </p:par>
                            </p:childTnLst>
                          </p:cTn>
                        </p:par>
                      </p:childTnLst>
                    </p:cTn>
                  </p:par>
                  <p:par>
                    <p:cTn id="507" fill="hold">
                      <p:stCondLst>
                        <p:cond delay="indefinite"/>
                      </p:stCondLst>
                      <p:childTnLst>
                        <p:par>
                          <p:cTn id="508" fill="hold">
                            <p:stCondLst>
                              <p:cond delay="0"/>
                            </p:stCondLst>
                            <p:childTnLst>
                              <p:par>
                                <p:cTn id="509" presetID="22" presetClass="entr" presetSubtype="8" fill="hold" grpId="0" nodeType="clickEffect">
                                  <p:stCondLst>
                                    <p:cond delay="0"/>
                                  </p:stCondLst>
                                  <p:childTnLst>
                                    <p:set>
                                      <p:cBhvr>
                                        <p:cTn id="510" dur="1" fill="hold">
                                          <p:stCondLst>
                                            <p:cond delay="0"/>
                                          </p:stCondLst>
                                        </p:cTn>
                                        <p:tgtEl>
                                          <p:spTgt spid="45190"/>
                                        </p:tgtEl>
                                        <p:attrNameLst>
                                          <p:attrName>style.visibility</p:attrName>
                                        </p:attrNameLst>
                                      </p:cBhvr>
                                      <p:to>
                                        <p:strVal val="visible"/>
                                      </p:to>
                                    </p:set>
                                    <p:animEffect transition="in" filter="wipe(left)">
                                      <p:cBhvr>
                                        <p:cTn id="511" dur="500"/>
                                        <p:tgtEl>
                                          <p:spTgt spid="45190"/>
                                        </p:tgtEl>
                                      </p:cBhvr>
                                    </p:animEffect>
                                  </p:childTnLst>
                                </p:cTn>
                              </p:par>
                            </p:childTnLst>
                          </p:cTn>
                        </p:par>
                      </p:childTnLst>
                    </p:cTn>
                  </p:par>
                  <p:par>
                    <p:cTn id="512" fill="hold">
                      <p:stCondLst>
                        <p:cond delay="indefinite"/>
                      </p:stCondLst>
                      <p:childTnLst>
                        <p:par>
                          <p:cTn id="513" fill="hold">
                            <p:stCondLst>
                              <p:cond delay="0"/>
                            </p:stCondLst>
                            <p:childTnLst>
                              <p:par>
                                <p:cTn id="514" presetID="22" presetClass="entr" presetSubtype="1" fill="hold" grpId="0" nodeType="clickEffect">
                                  <p:stCondLst>
                                    <p:cond delay="0"/>
                                  </p:stCondLst>
                                  <p:childTnLst>
                                    <p:set>
                                      <p:cBhvr>
                                        <p:cTn id="515" dur="1" fill="hold">
                                          <p:stCondLst>
                                            <p:cond delay="0"/>
                                          </p:stCondLst>
                                        </p:cTn>
                                        <p:tgtEl>
                                          <p:spTgt spid="45191"/>
                                        </p:tgtEl>
                                        <p:attrNameLst>
                                          <p:attrName>style.visibility</p:attrName>
                                        </p:attrNameLst>
                                      </p:cBhvr>
                                      <p:to>
                                        <p:strVal val="visible"/>
                                      </p:to>
                                    </p:set>
                                    <p:animEffect transition="in" filter="wipe(up)">
                                      <p:cBhvr>
                                        <p:cTn id="516" dur="500"/>
                                        <p:tgtEl>
                                          <p:spTgt spid="45191"/>
                                        </p:tgtEl>
                                      </p:cBhvr>
                                    </p:animEffect>
                                  </p:childTnLst>
                                </p:cTn>
                              </p:par>
                            </p:childTnLst>
                          </p:cTn>
                        </p:par>
                      </p:childTnLst>
                    </p:cTn>
                  </p:par>
                  <p:par>
                    <p:cTn id="517" fill="hold">
                      <p:stCondLst>
                        <p:cond delay="indefinite"/>
                      </p:stCondLst>
                      <p:childTnLst>
                        <p:par>
                          <p:cTn id="518" fill="hold">
                            <p:stCondLst>
                              <p:cond delay="0"/>
                            </p:stCondLst>
                            <p:childTnLst>
                              <p:par>
                                <p:cTn id="519" presetID="22" presetClass="entr" presetSubtype="1" fill="hold" grpId="0" nodeType="clickEffect">
                                  <p:stCondLst>
                                    <p:cond delay="0"/>
                                  </p:stCondLst>
                                  <p:childTnLst>
                                    <p:set>
                                      <p:cBhvr>
                                        <p:cTn id="520" dur="1" fill="hold">
                                          <p:stCondLst>
                                            <p:cond delay="0"/>
                                          </p:stCondLst>
                                        </p:cTn>
                                        <p:tgtEl>
                                          <p:spTgt spid="45192"/>
                                        </p:tgtEl>
                                        <p:attrNameLst>
                                          <p:attrName>style.visibility</p:attrName>
                                        </p:attrNameLst>
                                      </p:cBhvr>
                                      <p:to>
                                        <p:strVal val="visible"/>
                                      </p:to>
                                    </p:set>
                                    <p:animEffect transition="in" filter="wipe(up)">
                                      <p:cBhvr>
                                        <p:cTn id="521" dur="500"/>
                                        <p:tgtEl>
                                          <p:spTgt spid="45192"/>
                                        </p:tgtEl>
                                      </p:cBhvr>
                                    </p:animEffect>
                                  </p:childTnLst>
                                </p:cTn>
                              </p:par>
                            </p:childTnLst>
                          </p:cTn>
                        </p:par>
                      </p:childTnLst>
                    </p:cTn>
                  </p:par>
                  <p:par>
                    <p:cTn id="522" fill="hold">
                      <p:stCondLst>
                        <p:cond delay="indefinite"/>
                      </p:stCondLst>
                      <p:childTnLst>
                        <p:par>
                          <p:cTn id="523" fill="hold">
                            <p:stCondLst>
                              <p:cond delay="0"/>
                            </p:stCondLst>
                            <p:childTnLst>
                              <p:par>
                                <p:cTn id="524" presetID="22" presetClass="entr" presetSubtype="8" fill="hold" grpId="0" nodeType="clickEffect">
                                  <p:stCondLst>
                                    <p:cond delay="0"/>
                                  </p:stCondLst>
                                  <p:childTnLst>
                                    <p:set>
                                      <p:cBhvr>
                                        <p:cTn id="525" dur="1" fill="hold">
                                          <p:stCondLst>
                                            <p:cond delay="0"/>
                                          </p:stCondLst>
                                        </p:cTn>
                                        <p:tgtEl>
                                          <p:spTgt spid="45193"/>
                                        </p:tgtEl>
                                        <p:attrNameLst>
                                          <p:attrName>style.visibility</p:attrName>
                                        </p:attrNameLst>
                                      </p:cBhvr>
                                      <p:to>
                                        <p:strVal val="visible"/>
                                      </p:to>
                                    </p:set>
                                    <p:animEffect transition="in" filter="wipe(left)">
                                      <p:cBhvr>
                                        <p:cTn id="526" dur="500"/>
                                        <p:tgtEl>
                                          <p:spTgt spid="45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animBg="1"/>
      <p:bldP spid="45062" grpId="0" animBg="1"/>
      <p:bldP spid="45063" grpId="0"/>
      <p:bldP spid="45064" grpId="0"/>
      <p:bldP spid="45065" grpId="0" animBg="1"/>
      <p:bldP spid="45066" grpId="0"/>
      <p:bldP spid="45068" grpId="0"/>
      <p:bldP spid="45069" grpId="0"/>
      <p:bldP spid="45070" grpId="0"/>
      <p:bldP spid="45071" grpId="0"/>
      <p:bldP spid="45072" grpId="0" animBg="1"/>
      <p:bldP spid="45073" grpId="0" animBg="1"/>
      <p:bldP spid="45074" grpId="0" animBg="1"/>
      <p:bldP spid="45075" grpId="0" animBg="1"/>
      <p:bldP spid="45076" grpId="0" animBg="1"/>
      <p:bldP spid="45077" grpId="0" animBg="1"/>
      <p:bldP spid="45078" grpId="0" animBg="1"/>
      <p:bldP spid="45079" grpId="0" animBg="1"/>
      <p:bldP spid="45080" grpId="0" animBg="1"/>
      <p:bldP spid="45081" grpId="0" animBg="1"/>
      <p:bldP spid="45082" grpId="0" animBg="1"/>
      <p:bldP spid="45083" grpId="0" animBg="1"/>
      <p:bldP spid="45084" grpId="0" animBg="1"/>
      <p:bldP spid="45085" grpId="0" animBg="1"/>
      <p:bldP spid="45086" grpId="0" animBg="1"/>
      <p:bldP spid="45087" grpId="0" animBg="1"/>
      <p:bldP spid="45089" grpId="0" animBg="1"/>
      <p:bldP spid="45090" grpId="0"/>
      <p:bldP spid="45091" grpId="0" animBg="1"/>
      <p:bldP spid="45092" grpId="0" animBg="1"/>
      <p:bldP spid="45093" grpId="0" animBg="1"/>
      <p:bldP spid="45094" grpId="0"/>
      <p:bldP spid="45095" grpId="0"/>
      <p:bldP spid="45096" grpId="0"/>
      <p:bldP spid="45097" grpId="0"/>
      <p:bldP spid="45098" grpId="0"/>
      <p:bldP spid="45099" grpId="0"/>
      <p:bldP spid="45100" grpId="0"/>
      <p:bldP spid="45101" grpId="0"/>
      <p:bldP spid="45102" grpId="0"/>
      <p:bldP spid="45103" grpId="0"/>
      <p:bldP spid="45104" grpId="0"/>
      <p:bldP spid="45106" grpId="0" animBg="1"/>
      <p:bldP spid="45107" grpId="0"/>
      <p:bldP spid="45132" grpId="0"/>
      <p:bldP spid="45133" grpId="0"/>
      <p:bldP spid="45134" grpId="0"/>
      <p:bldP spid="45135" grpId="0"/>
      <p:bldP spid="45136" grpId="0"/>
      <p:bldP spid="45137" grpId="0"/>
      <p:bldP spid="45138" grpId="0"/>
      <p:bldP spid="45139" grpId="0"/>
      <p:bldP spid="45140" grpId="0"/>
      <p:bldP spid="45141" grpId="0"/>
      <p:bldP spid="45143" grpId="0" animBg="1"/>
      <p:bldP spid="45144" grpId="0" animBg="1"/>
      <p:bldP spid="45145" grpId="0" animBg="1"/>
      <p:bldP spid="45146" grpId="0" animBg="1"/>
      <p:bldP spid="45147" grpId="0" animBg="1"/>
      <p:bldP spid="45148" grpId="0" animBg="1"/>
      <p:bldP spid="45149" grpId="0" animBg="1"/>
      <p:bldP spid="45150" grpId="0" animBg="1"/>
      <p:bldP spid="45151" grpId="0" animBg="1"/>
      <p:bldP spid="45152" grpId="0" animBg="1"/>
      <p:bldP spid="45153" grpId="0" animBg="1"/>
      <p:bldP spid="45154" grpId="0" animBg="1"/>
      <p:bldP spid="45155" grpId="0" animBg="1"/>
      <p:bldP spid="45156" grpId="0" animBg="1"/>
      <p:bldP spid="45157" grpId="0" animBg="1"/>
      <p:bldP spid="45158" grpId="0"/>
      <p:bldP spid="45160" grpId="0" animBg="1"/>
      <p:bldP spid="45161" grpId="0"/>
      <p:bldP spid="45162" grpId="0" animBg="1"/>
      <p:bldP spid="45163" grpId="0"/>
      <p:bldP spid="45164" grpId="0" animBg="1"/>
      <p:bldP spid="45165" grpId="0"/>
      <p:bldP spid="45166" grpId="0" animBg="1"/>
      <p:bldP spid="45167" grpId="0"/>
      <p:bldP spid="45168" grpId="0" animBg="1"/>
      <p:bldP spid="45169" grpId="0"/>
      <p:bldP spid="45170" grpId="0" animBg="1"/>
      <p:bldP spid="45171" grpId="0"/>
      <p:bldP spid="45172" grpId="0" animBg="1"/>
      <p:bldP spid="45173" grpId="0"/>
      <p:bldP spid="45174" grpId="0" animBg="1"/>
      <p:bldP spid="45175" grpId="0"/>
      <p:bldP spid="45176" grpId="0" animBg="1"/>
      <p:bldP spid="45177" grpId="0"/>
      <p:bldP spid="45178" grpId="0" animBg="1"/>
      <p:bldP spid="45179" grpId="0" animBg="1"/>
      <p:bldP spid="45180" grpId="0" animBg="1"/>
      <p:bldP spid="45181" grpId="0" animBg="1"/>
      <p:bldP spid="45182" grpId="0" animBg="1"/>
      <p:bldP spid="45183" grpId="0" animBg="1"/>
      <p:bldP spid="45184" grpId="0" animBg="1"/>
      <p:bldP spid="45185" grpId="0" animBg="1"/>
      <p:bldP spid="45186" grpId="0" animBg="1"/>
      <p:bldP spid="45187" grpId="0" animBg="1"/>
      <p:bldP spid="45188" grpId="0" animBg="1"/>
      <p:bldP spid="45189" grpId="0" animBg="1"/>
      <p:bldP spid="45190" grpId="0" animBg="1"/>
      <p:bldP spid="45191" grpId="0" animBg="1"/>
      <p:bldP spid="45192" grpId="0" animBg="1"/>
      <p:bldP spid="45193" grpId="0" animBg="1"/>
      <p:bldP spid="45194" grpId="0" animBg="1"/>
      <p:bldP spid="45195" grpId="0" animBg="1"/>
      <p:bldP spid="451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600" y="228600"/>
            <a:ext cx="4038600" cy="1143000"/>
          </a:xfrm>
          <a:prstGeom prst="rect">
            <a:avLst/>
          </a:prstGeom>
          <a:noFill/>
          <a:ln w="9525">
            <a:noFill/>
            <a:miter lim="800000"/>
            <a:headEnd/>
            <a:tailEnd/>
          </a:ln>
          <a:effectLst/>
        </p:spPr>
        <p:txBody>
          <a:bodyPr anchor="ctr"/>
          <a:lstStyle/>
          <a:p>
            <a:r>
              <a:rPr lang="en-US" b="1">
                <a:solidFill>
                  <a:srgbClr val="FF0000"/>
                </a:solidFill>
                <a:latin typeface="Times New Roman" pitchFamily="18" charset="0"/>
              </a:rPr>
              <a:t>Problem 2:</a:t>
            </a:r>
          </a:p>
          <a:p>
            <a:r>
              <a:rPr lang="en-US">
                <a:solidFill>
                  <a:schemeClr val="tx2"/>
                </a:solidFill>
                <a:latin typeface="Times New Roman" pitchFamily="18" charset="0"/>
              </a:rPr>
              <a:t>A cone 40 mm diameter and 50 mm axis </a:t>
            </a:r>
          </a:p>
          <a:p>
            <a:r>
              <a:rPr lang="en-US">
                <a:solidFill>
                  <a:schemeClr val="tx2"/>
                </a:solidFill>
                <a:latin typeface="Times New Roman" pitchFamily="18" charset="0"/>
              </a:rPr>
              <a:t>is resting on one generator on Hp       </a:t>
            </a:r>
          </a:p>
          <a:p>
            <a:r>
              <a:rPr lang="en-US">
                <a:solidFill>
                  <a:schemeClr val="tx2"/>
                </a:solidFill>
                <a:latin typeface="Times New Roman" pitchFamily="18" charset="0"/>
              </a:rPr>
              <a:t>which makes 30</a:t>
            </a:r>
            <a:r>
              <a:rPr lang="en-US" baseline="30000">
                <a:solidFill>
                  <a:schemeClr val="tx2"/>
                </a:solidFill>
                <a:latin typeface="Times New Roman" pitchFamily="18" charset="0"/>
              </a:rPr>
              <a:t>0</a:t>
            </a:r>
            <a:r>
              <a:rPr lang="en-US">
                <a:solidFill>
                  <a:schemeClr val="tx2"/>
                </a:solidFill>
                <a:latin typeface="Times New Roman" pitchFamily="18" charset="0"/>
              </a:rPr>
              <a:t> inclination with Vp</a:t>
            </a:r>
          </a:p>
          <a:p>
            <a:r>
              <a:rPr lang="en-US">
                <a:solidFill>
                  <a:schemeClr val="tx2"/>
                </a:solidFill>
                <a:latin typeface="Times New Roman" pitchFamily="18" charset="0"/>
              </a:rPr>
              <a:t>Draw it’s projections.</a:t>
            </a:r>
          </a:p>
        </p:txBody>
      </p:sp>
      <p:sp>
        <p:nvSpPr>
          <p:cNvPr id="16387" name="Oval 3"/>
          <p:cNvSpPr>
            <a:spLocks noChangeArrowheads="1"/>
          </p:cNvSpPr>
          <p:nvPr/>
        </p:nvSpPr>
        <p:spPr bwMode="auto">
          <a:xfrm rot="1543753">
            <a:off x="6908800" y="3333750"/>
            <a:ext cx="846138" cy="1431925"/>
          </a:xfrm>
          <a:prstGeom prst="ellipse">
            <a:avLst/>
          </a:prstGeom>
          <a:solidFill>
            <a:srgbClr val="FFFFFF"/>
          </a:solidFill>
          <a:ln w="28575">
            <a:solidFill>
              <a:schemeClr val="tx1"/>
            </a:solidFill>
            <a:round/>
            <a:headEnd/>
            <a:tailEnd/>
          </a:ln>
          <a:effectLst/>
        </p:spPr>
        <p:txBody>
          <a:bodyPr wrap="none" anchor="ctr"/>
          <a:lstStyle/>
          <a:p>
            <a:endParaRPr lang="en-US"/>
          </a:p>
        </p:txBody>
      </p:sp>
      <p:sp>
        <p:nvSpPr>
          <p:cNvPr id="16388" name="Oval 4"/>
          <p:cNvSpPr>
            <a:spLocks noChangeArrowheads="1"/>
          </p:cNvSpPr>
          <p:nvPr/>
        </p:nvSpPr>
        <p:spPr bwMode="auto">
          <a:xfrm>
            <a:off x="4460875" y="5078413"/>
            <a:ext cx="630238" cy="1468437"/>
          </a:xfrm>
          <a:prstGeom prst="ellipse">
            <a:avLst/>
          </a:prstGeom>
          <a:solidFill>
            <a:schemeClr val="bg1"/>
          </a:solidFill>
          <a:ln w="28575">
            <a:solidFill>
              <a:schemeClr val="tx1"/>
            </a:solidFill>
            <a:round/>
            <a:headEnd/>
            <a:tailEnd/>
          </a:ln>
          <a:effectLst/>
        </p:spPr>
        <p:txBody>
          <a:bodyPr wrap="none" anchor="ctr"/>
          <a:lstStyle/>
          <a:p>
            <a:endParaRPr lang="en-US"/>
          </a:p>
        </p:txBody>
      </p:sp>
      <p:sp>
        <p:nvSpPr>
          <p:cNvPr id="16389" name="Line 5"/>
          <p:cNvSpPr>
            <a:spLocks noChangeShapeType="1"/>
          </p:cNvSpPr>
          <p:nvPr/>
        </p:nvSpPr>
        <p:spPr bwMode="auto">
          <a:xfrm>
            <a:off x="2082800" y="4724400"/>
            <a:ext cx="7061200" cy="0"/>
          </a:xfrm>
          <a:prstGeom prst="line">
            <a:avLst/>
          </a:prstGeom>
          <a:noFill/>
          <a:ln w="9525">
            <a:solidFill>
              <a:schemeClr val="tx1"/>
            </a:solidFill>
            <a:round/>
            <a:headEnd/>
            <a:tailEnd/>
          </a:ln>
          <a:effectLst/>
        </p:spPr>
        <p:txBody>
          <a:bodyPr/>
          <a:lstStyle/>
          <a:p>
            <a:endParaRPr lang="en-US"/>
          </a:p>
        </p:txBody>
      </p:sp>
      <p:sp>
        <p:nvSpPr>
          <p:cNvPr id="16390" name="Line 6"/>
          <p:cNvSpPr>
            <a:spLocks noChangeShapeType="1"/>
          </p:cNvSpPr>
          <p:nvPr/>
        </p:nvSpPr>
        <p:spPr bwMode="auto">
          <a:xfrm>
            <a:off x="2643188" y="4729163"/>
            <a:ext cx="0" cy="1189037"/>
          </a:xfrm>
          <a:prstGeom prst="line">
            <a:avLst/>
          </a:prstGeom>
          <a:noFill/>
          <a:ln w="3175">
            <a:solidFill>
              <a:schemeClr val="tx1"/>
            </a:solidFill>
            <a:round/>
            <a:headEnd/>
            <a:tailEnd/>
          </a:ln>
          <a:effectLst/>
        </p:spPr>
        <p:txBody>
          <a:bodyPr/>
          <a:lstStyle/>
          <a:p>
            <a:endParaRPr lang="en-US"/>
          </a:p>
        </p:txBody>
      </p:sp>
      <p:sp>
        <p:nvSpPr>
          <p:cNvPr id="16391" name="Line 7"/>
          <p:cNvSpPr>
            <a:spLocks noChangeShapeType="1"/>
          </p:cNvSpPr>
          <p:nvPr/>
        </p:nvSpPr>
        <p:spPr bwMode="auto">
          <a:xfrm>
            <a:off x="4111625" y="4729163"/>
            <a:ext cx="0" cy="1189037"/>
          </a:xfrm>
          <a:prstGeom prst="line">
            <a:avLst/>
          </a:prstGeom>
          <a:noFill/>
          <a:ln w="3175">
            <a:solidFill>
              <a:schemeClr val="tx1"/>
            </a:solidFill>
            <a:round/>
            <a:headEnd/>
            <a:tailEnd/>
          </a:ln>
          <a:effectLst/>
        </p:spPr>
        <p:txBody>
          <a:bodyPr/>
          <a:lstStyle/>
          <a:p>
            <a:endParaRPr lang="en-US"/>
          </a:p>
        </p:txBody>
      </p:sp>
      <p:sp>
        <p:nvSpPr>
          <p:cNvPr id="16392" name="Line 8"/>
          <p:cNvSpPr>
            <a:spLocks noChangeShapeType="1"/>
          </p:cNvSpPr>
          <p:nvPr/>
        </p:nvSpPr>
        <p:spPr bwMode="auto">
          <a:xfrm flipV="1">
            <a:off x="2827338" y="4729163"/>
            <a:ext cx="0" cy="630237"/>
          </a:xfrm>
          <a:prstGeom prst="line">
            <a:avLst/>
          </a:prstGeom>
          <a:noFill/>
          <a:ln w="3175">
            <a:solidFill>
              <a:schemeClr val="tx1"/>
            </a:solidFill>
            <a:round/>
            <a:headEnd/>
            <a:tailEnd/>
          </a:ln>
          <a:effectLst/>
        </p:spPr>
        <p:txBody>
          <a:bodyPr/>
          <a:lstStyle/>
          <a:p>
            <a:endParaRPr lang="en-US"/>
          </a:p>
        </p:txBody>
      </p:sp>
      <p:sp>
        <p:nvSpPr>
          <p:cNvPr id="16393" name="Line 9"/>
          <p:cNvSpPr>
            <a:spLocks noChangeShapeType="1"/>
          </p:cNvSpPr>
          <p:nvPr/>
        </p:nvSpPr>
        <p:spPr bwMode="auto">
          <a:xfrm flipV="1">
            <a:off x="3937000" y="4711700"/>
            <a:ext cx="0" cy="630238"/>
          </a:xfrm>
          <a:prstGeom prst="line">
            <a:avLst/>
          </a:prstGeom>
          <a:noFill/>
          <a:ln w="3175">
            <a:solidFill>
              <a:schemeClr val="tx1"/>
            </a:solidFill>
            <a:round/>
            <a:headEnd/>
            <a:tailEnd/>
          </a:ln>
          <a:effectLst/>
        </p:spPr>
        <p:txBody>
          <a:bodyPr/>
          <a:lstStyle/>
          <a:p>
            <a:endParaRPr lang="en-US"/>
          </a:p>
        </p:txBody>
      </p:sp>
      <p:sp>
        <p:nvSpPr>
          <p:cNvPr id="16394" name="Oval 10"/>
          <p:cNvSpPr>
            <a:spLocks noChangeArrowheads="1"/>
          </p:cNvSpPr>
          <p:nvPr/>
        </p:nvSpPr>
        <p:spPr bwMode="auto">
          <a:xfrm>
            <a:off x="2643188" y="5078413"/>
            <a:ext cx="1468437" cy="1468437"/>
          </a:xfrm>
          <a:prstGeom prst="ellipse">
            <a:avLst/>
          </a:prstGeom>
          <a:solidFill>
            <a:schemeClr val="bg1"/>
          </a:solidFill>
          <a:ln w="28575">
            <a:solidFill>
              <a:schemeClr val="tx1"/>
            </a:solidFill>
            <a:round/>
            <a:headEnd/>
            <a:tailEnd/>
          </a:ln>
          <a:effectLst/>
        </p:spPr>
        <p:txBody>
          <a:bodyPr wrap="none" anchor="ctr"/>
          <a:lstStyle/>
          <a:p>
            <a:endParaRPr lang="en-US"/>
          </a:p>
        </p:txBody>
      </p:sp>
      <p:sp>
        <p:nvSpPr>
          <p:cNvPr id="16395" name="Line 11"/>
          <p:cNvSpPr>
            <a:spLocks noChangeShapeType="1"/>
          </p:cNvSpPr>
          <p:nvPr/>
        </p:nvSpPr>
        <p:spPr bwMode="auto">
          <a:xfrm>
            <a:off x="3397250" y="5078413"/>
            <a:ext cx="0" cy="1468437"/>
          </a:xfrm>
          <a:prstGeom prst="line">
            <a:avLst/>
          </a:prstGeom>
          <a:noFill/>
          <a:ln w="3175">
            <a:solidFill>
              <a:schemeClr val="tx1"/>
            </a:solidFill>
            <a:round/>
            <a:headEnd/>
            <a:tailEnd/>
          </a:ln>
          <a:effectLst/>
        </p:spPr>
        <p:txBody>
          <a:bodyPr/>
          <a:lstStyle/>
          <a:p>
            <a:endParaRPr lang="en-US"/>
          </a:p>
        </p:txBody>
      </p:sp>
      <p:sp>
        <p:nvSpPr>
          <p:cNvPr id="16396" name="Line 12"/>
          <p:cNvSpPr>
            <a:spLocks noChangeShapeType="1"/>
          </p:cNvSpPr>
          <p:nvPr/>
        </p:nvSpPr>
        <p:spPr bwMode="auto">
          <a:xfrm>
            <a:off x="2643188" y="5810250"/>
            <a:ext cx="1468437" cy="0"/>
          </a:xfrm>
          <a:prstGeom prst="line">
            <a:avLst/>
          </a:prstGeom>
          <a:noFill/>
          <a:ln w="3175">
            <a:solidFill>
              <a:schemeClr val="folHlink"/>
            </a:solidFill>
            <a:round/>
            <a:headEnd/>
            <a:tailEnd/>
          </a:ln>
          <a:effectLst/>
        </p:spPr>
        <p:txBody>
          <a:bodyPr/>
          <a:lstStyle/>
          <a:p>
            <a:endParaRPr lang="en-US"/>
          </a:p>
        </p:txBody>
      </p:sp>
      <p:sp>
        <p:nvSpPr>
          <p:cNvPr id="16397" name="Line 13"/>
          <p:cNvSpPr>
            <a:spLocks noChangeShapeType="1"/>
          </p:cNvSpPr>
          <p:nvPr/>
        </p:nvSpPr>
        <p:spPr bwMode="auto">
          <a:xfrm rot="189070" flipH="1" flipV="1">
            <a:off x="2781300" y="5335588"/>
            <a:ext cx="1184275" cy="923925"/>
          </a:xfrm>
          <a:prstGeom prst="line">
            <a:avLst/>
          </a:prstGeom>
          <a:noFill/>
          <a:ln w="3175">
            <a:solidFill>
              <a:schemeClr val="folHlink"/>
            </a:solidFill>
            <a:round/>
            <a:headEnd/>
            <a:tailEnd/>
          </a:ln>
          <a:effectLst/>
        </p:spPr>
        <p:txBody>
          <a:bodyPr/>
          <a:lstStyle/>
          <a:p>
            <a:endParaRPr lang="en-US"/>
          </a:p>
        </p:txBody>
      </p:sp>
      <p:sp>
        <p:nvSpPr>
          <p:cNvPr id="16398" name="Line 14"/>
          <p:cNvSpPr>
            <a:spLocks noChangeShapeType="1"/>
          </p:cNvSpPr>
          <p:nvPr/>
        </p:nvSpPr>
        <p:spPr bwMode="auto">
          <a:xfrm rot="21410930" flipV="1">
            <a:off x="2782888" y="5367338"/>
            <a:ext cx="1185862" cy="923925"/>
          </a:xfrm>
          <a:prstGeom prst="line">
            <a:avLst/>
          </a:prstGeom>
          <a:noFill/>
          <a:ln w="3175">
            <a:solidFill>
              <a:schemeClr val="folHlink"/>
            </a:solidFill>
            <a:round/>
            <a:headEnd/>
            <a:tailEnd/>
          </a:ln>
          <a:effectLst/>
        </p:spPr>
        <p:txBody>
          <a:bodyPr/>
          <a:lstStyle/>
          <a:p>
            <a:endParaRPr lang="en-US"/>
          </a:p>
        </p:txBody>
      </p:sp>
      <p:sp>
        <p:nvSpPr>
          <p:cNvPr id="16399" name="Text Box 15"/>
          <p:cNvSpPr txBox="1">
            <a:spLocks noChangeArrowheads="1"/>
          </p:cNvSpPr>
          <p:nvPr/>
        </p:nvSpPr>
        <p:spPr bwMode="auto">
          <a:xfrm>
            <a:off x="2643188" y="5148263"/>
            <a:ext cx="260350" cy="274637"/>
          </a:xfrm>
          <a:prstGeom prst="rect">
            <a:avLst/>
          </a:prstGeom>
          <a:noFill/>
          <a:ln w="9525">
            <a:noFill/>
            <a:miter lim="800000"/>
            <a:headEnd/>
            <a:tailEnd/>
          </a:ln>
          <a:effectLst/>
        </p:spPr>
        <p:txBody>
          <a:bodyPr wrap="none">
            <a:spAutoFit/>
          </a:bodyPr>
          <a:lstStyle/>
          <a:p>
            <a:r>
              <a:rPr lang="en-US" sz="1200">
                <a:latin typeface="Times New Roman" pitchFamily="18" charset="0"/>
              </a:rPr>
              <a:t>h</a:t>
            </a:r>
          </a:p>
        </p:txBody>
      </p:sp>
      <p:sp>
        <p:nvSpPr>
          <p:cNvPr id="16400" name="Text Box 16"/>
          <p:cNvSpPr txBox="1">
            <a:spLocks noChangeArrowheads="1"/>
          </p:cNvSpPr>
          <p:nvPr/>
        </p:nvSpPr>
        <p:spPr bwMode="auto">
          <a:xfrm>
            <a:off x="2433638" y="5614988"/>
            <a:ext cx="263525" cy="304800"/>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16401" name="Text Box 17"/>
          <p:cNvSpPr txBox="1">
            <a:spLocks noChangeArrowheads="1"/>
          </p:cNvSpPr>
          <p:nvPr/>
        </p:nvSpPr>
        <p:spPr bwMode="auto">
          <a:xfrm>
            <a:off x="2643188" y="6202363"/>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16402" name="Text Box 18"/>
          <p:cNvSpPr txBox="1">
            <a:spLocks noChangeArrowheads="1"/>
          </p:cNvSpPr>
          <p:nvPr/>
        </p:nvSpPr>
        <p:spPr bwMode="auto">
          <a:xfrm>
            <a:off x="3273425" y="6454775"/>
            <a:ext cx="263525" cy="304800"/>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16403" name="Text Box 19"/>
          <p:cNvSpPr txBox="1">
            <a:spLocks noChangeArrowheads="1"/>
          </p:cNvSpPr>
          <p:nvPr/>
        </p:nvSpPr>
        <p:spPr bwMode="auto">
          <a:xfrm>
            <a:off x="3902075" y="6202363"/>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16404" name="Text Box 20"/>
          <p:cNvSpPr txBox="1">
            <a:spLocks noChangeArrowheads="1"/>
          </p:cNvSpPr>
          <p:nvPr/>
        </p:nvSpPr>
        <p:spPr bwMode="auto">
          <a:xfrm>
            <a:off x="4097338" y="5648325"/>
            <a:ext cx="263525" cy="304800"/>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16405" name="Text Box 21"/>
          <p:cNvSpPr txBox="1">
            <a:spLocks noChangeArrowheads="1"/>
          </p:cNvSpPr>
          <p:nvPr/>
        </p:nvSpPr>
        <p:spPr bwMode="auto">
          <a:xfrm>
            <a:off x="3273425" y="4833938"/>
            <a:ext cx="273050" cy="304800"/>
          </a:xfrm>
          <a:prstGeom prst="rect">
            <a:avLst/>
          </a:prstGeom>
          <a:noFill/>
          <a:ln w="9525">
            <a:noFill/>
            <a:miter lim="800000"/>
            <a:headEnd/>
            <a:tailEnd/>
          </a:ln>
          <a:effectLst/>
        </p:spPr>
        <p:txBody>
          <a:bodyPr wrap="none">
            <a:spAutoFit/>
          </a:bodyPr>
          <a:lstStyle/>
          <a:p>
            <a:r>
              <a:rPr lang="en-US" sz="1400">
                <a:latin typeface="Times New Roman" pitchFamily="18" charset="0"/>
              </a:rPr>
              <a:t>g</a:t>
            </a:r>
          </a:p>
        </p:txBody>
      </p:sp>
      <p:sp>
        <p:nvSpPr>
          <p:cNvPr id="16406" name="Text Box 22"/>
          <p:cNvSpPr txBox="1">
            <a:spLocks noChangeArrowheads="1"/>
          </p:cNvSpPr>
          <p:nvPr/>
        </p:nvSpPr>
        <p:spPr bwMode="auto">
          <a:xfrm>
            <a:off x="3902075" y="5168900"/>
            <a:ext cx="242888" cy="304800"/>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sp>
        <p:nvSpPr>
          <p:cNvPr id="16407" name="AutoShape 23"/>
          <p:cNvSpPr>
            <a:spLocks noChangeArrowheads="1"/>
          </p:cNvSpPr>
          <p:nvPr/>
        </p:nvSpPr>
        <p:spPr bwMode="auto">
          <a:xfrm>
            <a:off x="2643188" y="3068638"/>
            <a:ext cx="1468437" cy="1677987"/>
          </a:xfrm>
          <a:prstGeom prst="triangle">
            <a:avLst>
              <a:gd name="adj" fmla="val 50000"/>
            </a:avLst>
          </a:prstGeom>
          <a:solidFill>
            <a:schemeClr val="bg1"/>
          </a:solidFill>
          <a:ln w="28575">
            <a:solidFill>
              <a:schemeClr val="tx1"/>
            </a:solidFill>
            <a:miter lim="800000"/>
            <a:headEnd/>
            <a:tailEnd/>
          </a:ln>
          <a:effectLst/>
        </p:spPr>
        <p:txBody>
          <a:bodyPr wrap="none" anchor="ctr"/>
          <a:lstStyle/>
          <a:p>
            <a:endParaRPr lang="en-US"/>
          </a:p>
        </p:txBody>
      </p:sp>
      <p:sp>
        <p:nvSpPr>
          <p:cNvPr id="16408" name="Line 24"/>
          <p:cNvSpPr>
            <a:spLocks noChangeShapeType="1"/>
          </p:cNvSpPr>
          <p:nvPr/>
        </p:nvSpPr>
        <p:spPr bwMode="auto">
          <a:xfrm>
            <a:off x="3378200" y="2911475"/>
            <a:ext cx="0" cy="1957388"/>
          </a:xfrm>
          <a:prstGeom prst="line">
            <a:avLst/>
          </a:prstGeom>
          <a:noFill/>
          <a:ln w="3175">
            <a:solidFill>
              <a:schemeClr val="tx1"/>
            </a:solidFill>
            <a:prstDash val="lgDashDot"/>
            <a:round/>
            <a:headEnd/>
            <a:tailEnd/>
          </a:ln>
          <a:effectLst/>
        </p:spPr>
        <p:txBody>
          <a:bodyPr/>
          <a:lstStyle/>
          <a:p>
            <a:endParaRPr lang="en-US"/>
          </a:p>
        </p:txBody>
      </p:sp>
      <p:sp>
        <p:nvSpPr>
          <p:cNvPr id="16409" name="Line 25"/>
          <p:cNvSpPr>
            <a:spLocks noChangeShapeType="1"/>
          </p:cNvSpPr>
          <p:nvPr/>
        </p:nvSpPr>
        <p:spPr bwMode="auto">
          <a:xfrm rot="92115" flipH="1">
            <a:off x="2852738" y="3049588"/>
            <a:ext cx="508000" cy="1679575"/>
          </a:xfrm>
          <a:prstGeom prst="line">
            <a:avLst/>
          </a:prstGeom>
          <a:noFill/>
          <a:ln w="3175">
            <a:solidFill>
              <a:schemeClr val="folHlink"/>
            </a:solidFill>
            <a:round/>
            <a:headEnd/>
            <a:tailEnd/>
          </a:ln>
          <a:effectLst/>
        </p:spPr>
        <p:txBody>
          <a:bodyPr/>
          <a:lstStyle/>
          <a:p>
            <a:endParaRPr lang="en-US"/>
          </a:p>
        </p:txBody>
      </p:sp>
      <p:sp>
        <p:nvSpPr>
          <p:cNvPr id="16410" name="Line 26"/>
          <p:cNvSpPr>
            <a:spLocks noChangeShapeType="1"/>
          </p:cNvSpPr>
          <p:nvPr/>
        </p:nvSpPr>
        <p:spPr bwMode="auto">
          <a:xfrm rot="-92115">
            <a:off x="3413125" y="3067050"/>
            <a:ext cx="506413" cy="1679575"/>
          </a:xfrm>
          <a:prstGeom prst="line">
            <a:avLst/>
          </a:prstGeom>
          <a:noFill/>
          <a:ln w="3175">
            <a:solidFill>
              <a:schemeClr val="folHlink"/>
            </a:solidFill>
            <a:round/>
            <a:headEnd/>
            <a:tailEnd/>
          </a:ln>
          <a:effectLst/>
        </p:spPr>
        <p:txBody>
          <a:bodyPr/>
          <a:lstStyle/>
          <a:p>
            <a:endParaRPr lang="en-US"/>
          </a:p>
        </p:txBody>
      </p:sp>
      <p:sp>
        <p:nvSpPr>
          <p:cNvPr id="16411" name="Line 27"/>
          <p:cNvSpPr>
            <a:spLocks noChangeShapeType="1"/>
          </p:cNvSpPr>
          <p:nvPr/>
        </p:nvSpPr>
        <p:spPr bwMode="auto">
          <a:xfrm>
            <a:off x="3413125" y="5078413"/>
            <a:ext cx="1747838" cy="0"/>
          </a:xfrm>
          <a:prstGeom prst="line">
            <a:avLst/>
          </a:prstGeom>
          <a:noFill/>
          <a:ln w="3175">
            <a:solidFill>
              <a:schemeClr val="folHlink"/>
            </a:solidFill>
            <a:round/>
            <a:headEnd/>
            <a:tailEnd/>
          </a:ln>
          <a:effectLst/>
        </p:spPr>
        <p:txBody>
          <a:bodyPr/>
          <a:lstStyle/>
          <a:p>
            <a:endParaRPr lang="en-US"/>
          </a:p>
        </p:txBody>
      </p:sp>
      <p:sp>
        <p:nvSpPr>
          <p:cNvPr id="16412" name="Line 28"/>
          <p:cNvSpPr>
            <a:spLocks noChangeShapeType="1"/>
          </p:cNvSpPr>
          <p:nvPr/>
        </p:nvSpPr>
        <p:spPr bwMode="auto">
          <a:xfrm>
            <a:off x="3971925" y="5359400"/>
            <a:ext cx="1189038" cy="0"/>
          </a:xfrm>
          <a:prstGeom prst="line">
            <a:avLst/>
          </a:prstGeom>
          <a:noFill/>
          <a:ln w="3175">
            <a:solidFill>
              <a:schemeClr val="folHlink"/>
            </a:solidFill>
            <a:round/>
            <a:headEnd/>
            <a:tailEnd/>
          </a:ln>
          <a:effectLst/>
        </p:spPr>
        <p:txBody>
          <a:bodyPr/>
          <a:lstStyle/>
          <a:p>
            <a:endParaRPr lang="en-US"/>
          </a:p>
        </p:txBody>
      </p:sp>
      <p:sp>
        <p:nvSpPr>
          <p:cNvPr id="16413" name="Line 29"/>
          <p:cNvSpPr>
            <a:spLocks noChangeShapeType="1"/>
          </p:cNvSpPr>
          <p:nvPr/>
        </p:nvSpPr>
        <p:spPr bwMode="auto">
          <a:xfrm>
            <a:off x="4111625" y="5778500"/>
            <a:ext cx="2306638" cy="0"/>
          </a:xfrm>
          <a:prstGeom prst="line">
            <a:avLst/>
          </a:prstGeom>
          <a:noFill/>
          <a:ln w="3175">
            <a:solidFill>
              <a:schemeClr val="folHlink"/>
            </a:solidFill>
            <a:round/>
            <a:headEnd/>
            <a:tailEnd/>
          </a:ln>
          <a:effectLst/>
        </p:spPr>
        <p:txBody>
          <a:bodyPr/>
          <a:lstStyle/>
          <a:p>
            <a:endParaRPr lang="en-US"/>
          </a:p>
        </p:txBody>
      </p:sp>
      <p:sp>
        <p:nvSpPr>
          <p:cNvPr id="16414" name="Line 30"/>
          <p:cNvSpPr>
            <a:spLocks noChangeShapeType="1"/>
          </p:cNvSpPr>
          <p:nvPr/>
        </p:nvSpPr>
        <p:spPr bwMode="auto">
          <a:xfrm>
            <a:off x="3902075" y="6294438"/>
            <a:ext cx="1258888" cy="0"/>
          </a:xfrm>
          <a:prstGeom prst="line">
            <a:avLst/>
          </a:prstGeom>
          <a:noFill/>
          <a:ln w="3175">
            <a:solidFill>
              <a:schemeClr val="folHlink"/>
            </a:solidFill>
            <a:round/>
            <a:headEnd/>
            <a:tailEnd/>
          </a:ln>
          <a:effectLst/>
        </p:spPr>
        <p:txBody>
          <a:bodyPr/>
          <a:lstStyle/>
          <a:p>
            <a:endParaRPr lang="en-US"/>
          </a:p>
        </p:txBody>
      </p:sp>
      <p:sp>
        <p:nvSpPr>
          <p:cNvPr id="16415" name="Line 31"/>
          <p:cNvSpPr>
            <a:spLocks noChangeShapeType="1"/>
          </p:cNvSpPr>
          <p:nvPr/>
        </p:nvSpPr>
        <p:spPr bwMode="auto">
          <a:xfrm>
            <a:off x="3413125" y="6546850"/>
            <a:ext cx="1747838" cy="0"/>
          </a:xfrm>
          <a:prstGeom prst="line">
            <a:avLst/>
          </a:prstGeom>
          <a:noFill/>
          <a:ln w="3175">
            <a:solidFill>
              <a:schemeClr val="folHlink"/>
            </a:solidFill>
            <a:round/>
            <a:headEnd/>
            <a:tailEnd/>
          </a:ln>
          <a:effectLst/>
        </p:spPr>
        <p:txBody>
          <a:bodyPr/>
          <a:lstStyle/>
          <a:p>
            <a:endParaRPr lang="en-US"/>
          </a:p>
        </p:txBody>
      </p:sp>
      <p:sp>
        <p:nvSpPr>
          <p:cNvPr id="16416" name="Line 32"/>
          <p:cNvSpPr>
            <a:spLocks noChangeShapeType="1"/>
          </p:cNvSpPr>
          <p:nvPr/>
        </p:nvSpPr>
        <p:spPr bwMode="auto">
          <a:xfrm>
            <a:off x="4810125" y="5078413"/>
            <a:ext cx="1538288" cy="733425"/>
          </a:xfrm>
          <a:prstGeom prst="line">
            <a:avLst/>
          </a:prstGeom>
          <a:noFill/>
          <a:ln w="28575">
            <a:solidFill>
              <a:schemeClr val="tx1"/>
            </a:solidFill>
            <a:round/>
            <a:headEnd/>
            <a:tailEnd/>
          </a:ln>
          <a:effectLst/>
        </p:spPr>
        <p:txBody>
          <a:bodyPr/>
          <a:lstStyle/>
          <a:p>
            <a:endParaRPr lang="en-US"/>
          </a:p>
        </p:txBody>
      </p:sp>
      <p:sp>
        <p:nvSpPr>
          <p:cNvPr id="16417" name="Line 33"/>
          <p:cNvSpPr>
            <a:spLocks noChangeShapeType="1"/>
          </p:cNvSpPr>
          <p:nvPr/>
        </p:nvSpPr>
        <p:spPr bwMode="auto">
          <a:xfrm flipV="1">
            <a:off x="4810125" y="5815013"/>
            <a:ext cx="1485900" cy="731837"/>
          </a:xfrm>
          <a:prstGeom prst="line">
            <a:avLst/>
          </a:prstGeom>
          <a:noFill/>
          <a:ln w="28575">
            <a:solidFill>
              <a:schemeClr val="tx1"/>
            </a:solidFill>
            <a:round/>
            <a:headEnd/>
            <a:tailEnd/>
          </a:ln>
          <a:effectLst/>
        </p:spPr>
        <p:txBody>
          <a:bodyPr/>
          <a:lstStyle/>
          <a:p>
            <a:endParaRPr lang="en-US"/>
          </a:p>
        </p:txBody>
      </p:sp>
      <p:grpSp>
        <p:nvGrpSpPr>
          <p:cNvPr id="16418" name="Group 34"/>
          <p:cNvGrpSpPr>
            <a:grpSpLocks/>
          </p:cNvGrpSpPr>
          <p:nvPr/>
        </p:nvGrpSpPr>
        <p:grpSpPr bwMode="auto">
          <a:xfrm>
            <a:off x="6781800" y="4767263"/>
            <a:ext cx="2503488" cy="1709737"/>
            <a:chOff x="3541" y="2201"/>
            <a:chExt cx="1718" cy="1174"/>
          </a:xfrm>
        </p:grpSpPr>
        <p:grpSp>
          <p:nvGrpSpPr>
            <p:cNvPr id="16419" name="Group 35"/>
            <p:cNvGrpSpPr>
              <a:grpSpLocks/>
            </p:cNvGrpSpPr>
            <p:nvPr/>
          </p:nvGrpSpPr>
          <p:grpSpPr bwMode="auto">
            <a:xfrm rot="-1800000">
              <a:off x="3593" y="2201"/>
              <a:ext cx="1296" cy="1008"/>
              <a:chOff x="3312" y="2160"/>
              <a:chExt cx="1296" cy="1008"/>
            </a:xfrm>
          </p:grpSpPr>
          <p:sp>
            <p:nvSpPr>
              <p:cNvPr id="16420" name="Oval 36"/>
              <p:cNvSpPr>
                <a:spLocks noChangeArrowheads="1"/>
              </p:cNvSpPr>
              <p:nvPr/>
            </p:nvSpPr>
            <p:spPr bwMode="auto">
              <a:xfrm>
                <a:off x="3312" y="2160"/>
                <a:ext cx="432" cy="1008"/>
              </a:xfrm>
              <a:prstGeom prst="ellipse">
                <a:avLst/>
              </a:prstGeom>
              <a:solidFill>
                <a:schemeClr val="bg1"/>
              </a:solidFill>
              <a:ln w="28575">
                <a:solidFill>
                  <a:schemeClr val="tx1"/>
                </a:solidFill>
                <a:round/>
                <a:headEnd/>
                <a:tailEnd/>
              </a:ln>
              <a:effectLst/>
            </p:spPr>
            <p:txBody>
              <a:bodyPr wrap="none" anchor="ctr"/>
              <a:lstStyle/>
              <a:p>
                <a:endParaRPr lang="en-US"/>
              </a:p>
            </p:txBody>
          </p:sp>
          <p:sp>
            <p:nvSpPr>
              <p:cNvPr id="16421" name="Line 37"/>
              <p:cNvSpPr>
                <a:spLocks noChangeShapeType="1"/>
              </p:cNvSpPr>
              <p:nvPr/>
            </p:nvSpPr>
            <p:spPr bwMode="auto">
              <a:xfrm>
                <a:off x="3552" y="2160"/>
                <a:ext cx="1056" cy="503"/>
              </a:xfrm>
              <a:prstGeom prst="line">
                <a:avLst/>
              </a:prstGeom>
              <a:noFill/>
              <a:ln w="28575">
                <a:solidFill>
                  <a:schemeClr val="tx1"/>
                </a:solidFill>
                <a:round/>
                <a:headEnd/>
                <a:tailEnd/>
              </a:ln>
              <a:effectLst/>
            </p:spPr>
            <p:txBody>
              <a:bodyPr/>
              <a:lstStyle/>
              <a:p>
                <a:endParaRPr lang="en-US"/>
              </a:p>
            </p:txBody>
          </p:sp>
          <p:sp>
            <p:nvSpPr>
              <p:cNvPr id="16422" name="Line 38"/>
              <p:cNvSpPr>
                <a:spLocks noChangeShapeType="1"/>
              </p:cNvSpPr>
              <p:nvPr/>
            </p:nvSpPr>
            <p:spPr bwMode="auto">
              <a:xfrm flipV="1">
                <a:off x="3552" y="2665"/>
                <a:ext cx="1020" cy="503"/>
              </a:xfrm>
              <a:prstGeom prst="line">
                <a:avLst/>
              </a:prstGeom>
              <a:noFill/>
              <a:ln w="28575">
                <a:solidFill>
                  <a:schemeClr val="tx1"/>
                </a:solidFill>
                <a:round/>
                <a:headEnd/>
                <a:tailEnd/>
              </a:ln>
              <a:effectLst/>
            </p:spPr>
            <p:txBody>
              <a:bodyPr/>
              <a:lstStyle/>
              <a:p>
                <a:endParaRPr lang="en-US"/>
              </a:p>
            </p:txBody>
          </p:sp>
        </p:grpSp>
        <p:sp>
          <p:nvSpPr>
            <p:cNvPr id="16423" name="Line 39"/>
            <p:cNvSpPr>
              <a:spLocks noChangeShapeType="1"/>
            </p:cNvSpPr>
            <p:nvPr/>
          </p:nvSpPr>
          <p:spPr bwMode="auto">
            <a:xfrm rot="9000000">
              <a:off x="3553" y="2585"/>
              <a:ext cx="1706" cy="12"/>
            </a:xfrm>
            <a:prstGeom prst="line">
              <a:avLst/>
            </a:prstGeom>
            <a:noFill/>
            <a:ln w="3175">
              <a:solidFill>
                <a:schemeClr val="tx1"/>
              </a:solidFill>
              <a:round/>
              <a:headEnd/>
              <a:tailEnd/>
            </a:ln>
            <a:effectLst/>
          </p:spPr>
          <p:txBody>
            <a:bodyPr/>
            <a:lstStyle/>
            <a:p>
              <a:endParaRPr lang="en-US"/>
            </a:p>
          </p:txBody>
        </p:sp>
        <p:sp>
          <p:nvSpPr>
            <p:cNvPr id="16424" name="Oval 40"/>
            <p:cNvSpPr>
              <a:spLocks noChangeArrowheads="1"/>
            </p:cNvSpPr>
            <p:nvPr/>
          </p:nvSpPr>
          <p:spPr bwMode="auto">
            <a:xfrm>
              <a:off x="3578" y="2470"/>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25" name="Oval 41"/>
            <p:cNvSpPr>
              <a:spLocks noChangeArrowheads="1"/>
            </p:cNvSpPr>
            <p:nvPr/>
          </p:nvSpPr>
          <p:spPr bwMode="auto">
            <a:xfrm>
              <a:off x="3652" y="2976"/>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26" name="Oval 42"/>
            <p:cNvSpPr>
              <a:spLocks noChangeArrowheads="1"/>
            </p:cNvSpPr>
            <p:nvPr/>
          </p:nvSpPr>
          <p:spPr bwMode="auto">
            <a:xfrm>
              <a:off x="4091" y="3327"/>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27" name="Oval 43"/>
            <p:cNvSpPr>
              <a:spLocks noChangeArrowheads="1"/>
            </p:cNvSpPr>
            <p:nvPr/>
          </p:nvSpPr>
          <p:spPr bwMode="auto">
            <a:xfrm>
              <a:off x="3833" y="2544"/>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28" name="Oval 44"/>
            <p:cNvSpPr>
              <a:spLocks noChangeArrowheads="1"/>
            </p:cNvSpPr>
            <p:nvPr/>
          </p:nvSpPr>
          <p:spPr bwMode="auto">
            <a:xfrm>
              <a:off x="4128" y="3072"/>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29" name="Oval 45"/>
            <p:cNvSpPr>
              <a:spLocks noChangeArrowheads="1"/>
            </p:cNvSpPr>
            <p:nvPr/>
          </p:nvSpPr>
          <p:spPr bwMode="auto">
            <a:xfrm>
              <a:off x="3888" y="3264"/>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sp>
          <p:nvSpPr>
            <p:cNvPr id="16430" name="Oval 46"/>
            <p:cNvSpPr>
              <a:spLocks noChangeArrowheads="1"/>
            </p:cNvSpPr>
            <p:nvPr/>
          </p:nvSpPr>
          <p:spPr bwMode="auto">
            <a:xfrm>
              <a:off x="3541" y="2699"/>
              <a:ext cx="48" cy="48"/>
            </a:xfrm>
            <a:prstGeom prst="ellipse">
              <a:avLst/>
            </a:prstGeom>
            <a:solidFill>
              <a:srgbClr val="FFFFFF"/>
            </a:solidFill>
            <a:ln w="9525">
              <a:solidFill>
                <a:schemeClr val="tx1"/>
              </a:solidFill>
              <a:round/>
              <a:headEnd/>
              <a:tailEnd/>
            </a:ln>
            <a:effectLst/>
          </p:spPr>
          <p:txBody>
            <a:bodyPr wrap="none" anchor="ctr"/>
            <a:lstStyle/>
            <a:p>
              <a:endParaRPr lang="en-US"/>
            </a:p>
          </p:txBody>
        </p:sp>
      </p:grpSp>
      <p:sp>
        <p:nvSpPr>
          <p:cNvPr id="16431" name="Line 47"/>
          <p:cNvSpPr>
            <a:spLocks noChangeShapeType="1"/>
          </p:cNvSpPr>
          <p:nvPr/>
        </p:nvSpPr>
        <p:spPr bwMode="auto">
          <a:xfrm flipV="1">
            <a:off x="6837363" y="3260725"/>
            <a:ext cx="0" cy="2308225"/>
          </a:xfrm>
          <a:prstGeom prst="line">
            <a:avLst/>
          </a:prstGeom>
          <a:noFill/>
          <a:ln w="3175">
            <a:solidFill>
              <a:schemeClr val="folHlink"/>
            </a:solidFill>
            <a:round/>
            <a:headEnd/>
            <a:tailEnd/>
          </a:ln>
          <a:effectLst/>
        </p:spPr>
        <p:txBody>
          <a:bodyPr/>
          <a:lstStyle/>
          <a:p>
            <a:endParaRPr lang="en-US"/>
          </a:p>
        </p:txBody>
      </p:sp>
      <p:sp>
        <p:nvSpPr>
          <p:cNvPr id="16432" name="Line 48"/>
          <p:cNvSpPr>
            <a:spLocks noChangeShapeType="1"/>
          </p:cNvSpPr>
          <p:nvPr/>
        </p:nvSpPr>
        <p:spPr bwMode="auto">
          <a:xfrm flipV="1">
            <a:off x="7747000" y="3190875"/>
            <a:ext cx="0" cy="2867025"/>
          </a:xfrm>
          <a:prstGeom prst="line">
            <a:avLst/>
          </a:prstGeom>
          <a:noFill/>
          <a:ln w="3175">
            <a:solidFill>
              <a:schemeClr val="folHlink"/>
            </a:solidFill>
            <a:round/>
            <a:headEnd/>
            <a:tailEnd/>
          </a:ln>
          <a:effectLst/>
        </p:spPr>
        <p:txBody>
          <a:bodyPr/>
          <a:lstStyle/>
          <a:p>
            <a:endParaRPr lang="en-US"/>
          </a:p>
        </p:txBody>
      </p:sp>
      <p:sp>
        <p:nvSpPr>
          <p:cNvPr id="16433" name="Line 49"/>
          <p:cNvSpPr>
            <a:spLocks noChangeShapeType="1"/>
          </p:cNvSpPr>
          <p:nvPr/>
        </p:nvSpPr>
        <p:spPr bwMode="auto">
          <a:xfrm flipV="1">
            <a:off x="7537450" y="3190875"/>
            <a:ext cx="0" cy="2447925"/>
          </a:xfrm>
          <a:prstGeom prst="line">
            <a:avLst/>
          </a:prstGeom>
          <a:noFill/>
          <a:ln w="3175">
            <a:solidFill>
              <a:schemeClr val="folHlink"/>
            </a:solidFill>
            <a:round/>
            <a:headEnd/>
            <a:tailEnd/>
          </a:ln>
          <a:effectLst/>
        </p:spPr>
        <p:txBody>
          <a:bodyPr/>
          <a:lstStyle/>
          <a:p>
            <a:endParaRPr lang="en-US"/>
          </a:p>
        </p:txBody>
      </p:sp>
      <p:sp>
        <p:nvSpPr>
          <p:cNvPr id="16434" name="Line 50"/>
          <p:cNvSpPr>
            <a:spLocks noChangeShapeType="1"/>
          </p:cNvSpPr>
          <p:nvPr/>
        </p:nvSpPr>
        <p:spPr bwMode="auto">
          <a:xfrm flipV="1">
            <a:off x="7048500" y="3190875"/>
            <a:ext cx="0" cy="2797175"/>
          </a:xfrm>
          <a:prstGeom prst="line">
            <a:avLst/>
          </a:prstGeom>
          <a:noFill/>
          <a:ln w="3175">
            <a:solidFill>
              <a:schemeClr val="folHlink"/>
            </a:solidFill>
            <a:round/>
            <a:headEnd/>
            <a:tailEnd/>
          </a:ln>
          <a:effectLst/>
        </p:spPr>
        <p:txBody>
          <a:bodyPr/>
          <a:lstStyle/>
          <a:p>
            <a:endParaRPr lang="en-US"/>
          </a:p>
        </p:txBody>
      </p:sp>
      <p:sp>
        <p:nvSpPr>
          <p:cNvPr id="16435" name="Line 51"/>
          <p:cNvSpPr>
            <a:spLocks noChangeShapeType="1"/>
          </p:cNvSpPr>
          <p:nvPr/>
        </p:nvSpPr>
        <p:spPr bwMode="auto">
          <a:xfrm flipV="1">
            <a:off x="8585200" y="3821113"/>
            <a:ext cx="0" cy="1187450"/>
          </a:xfrm>
          <a:prstGeom prst="line">
            <a:avLst/>
          </a:prstGeom>
          <a:noFill/>
          <a:ln w="3175">
            <a:solidFill>
              <a:schemeClr val="folHlink"/>
            </a:solidFill>
            <a:round/>
            <a:headEnd/>
            <a:tailEnd/>
          </a:ln>
          <a:effectLst/>
        </p:spPr>
        <p:txBody>
          <a:bodyPr/>
          <a:lstStyle/>
          <a:p>
            <a:endParaRPr lang="en-US"/>
          </a:p>
        </p:txBody>
      </p:sp>
      <p:sp>
        <p:nvSpPr>
          <p:cNvPr id="16436" name="Line 52"/>
          <p:cNvSpPr>
            <a:spLocks noChangeShapeType="1"/>
          </p:cNvSpPr>
          <p:nvPr/>
        </p:nvSpPr>
        <p:spPr bwMode="auto">
          <a:xfrm>
            <a:off x="7677150" y="3400425"/>
            <a:ext cx="908050" cy="1328738"/>
          </a:xfrm>
          <a:prstGeom prst="line">
            <a:avLst/>
          </a:prstGeom>
          <a:noFill/>
          <a:ln w="28575">
            <a:solidFill>
              <a:schemeClr val="tx1"/>
            </a:solidFill>
            <a:round/>
            <a:headEnd/>
            <a:tailEnd/>
          </a:ln>
          <a:effectLst/>
        </p:spPr>
        <p:txBody>
          <a:bodyPr/>
          <a:lstStyle/>
          <a:p>
            <a:endParaRPr lang="en-US"/>
          </a:p>
        </p:txBody>
      </p:sp>
      <p:sp>
        <p:nvSpPr>
          <p:cNvPr id="16437" name="Line 53"/>
          <p:cNvSpPr>
            <a:spLocks noChangeShapeType="1"/>
          </p:cNvSpPr>
          <p:nvPr/>
        </p:nvSpPr>
        <p:spPr bwMode="auto">
          <a:xfrm>
            <a:off x="7118350" y="4729163"/>
            <a:ext cx="1466850" cy="0"/>
          </a:xfrm>
          <a:prstGeom prst="line">
            <a:avLst/>
          </a:prstGeom>
          <a:noFill/>
          <a:ln w="28575">
            <a:solidFill>
              <a:schemeClr val="tx1"/>
            </a:solidFill>
            <a:round/>
            <a:headEnd/>
            <a:tailEnd/>
          </a:ln>
          <a:effectLst/>
        </p:spPr>
        <p:txBody>
          <a:bodyPr/>
          <a:lstStyle/>
          <a:p>
            <a:endParaRPr lang="en-US"/>
          </a:p>
        </p:txBody>
      </p:sp>
      <p:sp>
        <p:nvSpPr>
          <p:cNvPr id="16438" name="Text Box 54"/>
          <p:cNvSpPr txBox="1">
            <a:spLocks noChangeArrowheads="1"/>
          </p:cNvSpPr>
          <p:nvPr/>
        </p:nvSpPr>
        <p:spPr bwMode="auto">
          <a:xfrm>
            <a:off x="2084388" y="4519613"/>
            <a:ext cx="349250" cy="457200"/>
          </a:xfrm>
          <a:prstGeom prst="rect">
            <a:avLst/>
          </a:prstGeom>
          <a:noFill/>
          <a:ln w="9525">
            <a:noFill/>
            <a:miter lim="800000"/>
            <a:headEnd/>
            <a:tailEnd/>
          </a:ln>
          <a:effectLst/>
        </p:spPr>
        <p:txBody>
          <a:bodyPr>
            <a:spAutoFit/>
          </a:bodyPr>
          <a:lstStyle/>
          <a:p>
            <a:pPr algn="ctr">
              <a:spcBef>
                <a:spcPct val="50000"/>
              </a:spcBef>
            </a:pPr>
            <a:r>
              <a:rPr lang="en-US" sz="2400">
                <a:latin typeface="Times New Roman" pitchFamily="18" charset="0"/>
              </a:rPr>
              <a:t>X</a:t>
            </a:r>
          </a:p>
        </p:txBody>
      </p:sp>
      <p:sp>
        <p:nvSpPr>
          <p:cNvPr id="16439" name="Text Box 55"/>
          <p:cNvSpPr txBox="1">
            <a:spLocks noChangeArrowheads="1"/>
          </p:cNvSpPr>
          <p:nvPr/>
        </p:nvSpPr>
        <p:spPr bwMode="auto">
          <a:xfrm>
            <a:off x="8115300" y="4427538"/>
            <a:ext cx="419100" cy="457200"/>
          </a:xfrm>
          <a:prstGeom prst="rect">
            <a:avLst/>
          </a:prstGeom>
          <a:noFill/>
          <a:ln w="9525">
            <a:noFill/>
            <a:miter lim="800000"/>
            <a:headEnd/>
            <a:tailEnd/>
          </a:ln>
          <a:effectLst/>
        </p:spPr>
        <p:txBody>
          <a:bodyPr>
            <a:spAutoFit/>
          </a:bodyPr>
          <a:lstStyle/>
          <a:p>
            <a:pPr algn="ctr">
              <a:spcBef>
                <a:spcPct val="50000"/>
              </a:spcBef>
            </a:pPr>
            <a:r>
              <a:rPr lang="en-US" sz="2400">
                <a:latin typeface="Times New Roman" pitchFamily="18" charset="0"/>
              </a:rPr>
              <a:t>Y</a:t>
            </a:r>
          </a:p>
        </p:txBody>
      </p:sp>
      <p:sp>
        <p:nvSpPr>
          <p:cNvPr id="16440" name="Text Box 56"/>
          <p:cNvSpPr txBox="1">
            <a:spLocks noChangeArrowheads="1"/>
          </p:cNvSpPr>
          <p:nvPr/>
        </p:nvSpPr>
        <p:spPr bwMode="auto">
          <a:xfrm>
            <a:off x="2433638" y="4519613"/>
            <a:ext cx="322262" cy="304800"/>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16441" name="Text Box 57"/>
          <p:cNvSpPr txBox="1">
            <a:spLocks noChangeArrowheads="1"/>
          </p:cNvSpPr>
          <p:nvPr/>
        </p:nvSpPr>
        <p:spPr bwMode="auto">
          <a:xfrm>
            <a:off x="2782888" y="4519613"/>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b’</a:t>
            </a:r>
          </a:p>
        </p:txBody>
      </p:sp>
      <p:sp>
        <p:nvSpPr>
          <p:cNvPr id="16442" name="Text Box 58"/>
          <p:cNvSpPr txBox="1">
            <a:spLocks noChangeArrowheads="1"/>
          </p:cNvSpPr>
          <p:nvPr/>
        </p:nvSpPr>
        <p:spPr bwMode="auto">
          <a:xfrm>
            <a:off x="3840163" y="4529138"/>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d’</a:t>
            </a:r>
          </a:p>
        </p:txBody>
      </p:sp>
      <p:sp>
        <p:nvSpPr>
          <p:cNvPr id="16443" name="Text Box 59"/>
          <p:cNvSpPr txBox="1">
            <a:spLocks noChangeArrowheads="1"/>
          </p:cNvSpPr>
          <p:nvPr/>
        </p:nvSpPr>
        <p:spPr bwMode="auto">
          <a:xfrm>
            <a:off x="4033838" y="4519613"/>
            <a:ext cx="322262" cy="304800"/>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16444" name="Text Box 60"/>
          <p:cNvSpPr txBox="1">
            <a:spLocks noChangeArrowheads="1"/>
          </p:cNvSpPr>
          <p:nvPr/>
        </p:nvSpPr>
        <p:spPr bwMode="auto">
          <a:xfrm>
            <a:off x="3133725" y="4519613"/>
            <a:ext cx="322263" cy="304800"/>
          </a:xfrm>
          <a:prstGeom prst="rect">
            <a:avLst/>
          </a:prstGeom>
          <a:noFill/>
          <a:ln w="9525">
            <a:noFill/>
            <a:miter lim="800000"/>
            <a:headEnd/>
            <a:tailEnd/>
          </a:ln>
          <a:effectLst/>
        </p:spPr>
        <p:txBody>
          <a:bodyPr wrap="none">
            <a:spAutoFit/>
          </a:bodyPr>
          <a:lstStyle/>
          <a:p>
            <a:r>
              <a:rPr lang="en-US" sz="1400">
                <a:latin typeface="Times New Roman" pitchFamily="18" charset="0"/>
              </a:rPr>
              <a:t>c’</a:t>
            </a:r>
          </a:p>
        </p:txBody>
      </p:sp>
      <p:sp>
        <p:nvSpPr>
          <p:cNvPr id="16445" name="Text Box 61"/>
          <p:cNvSpPr txBox="1">
            <a:spLocks noChangeArrowheads="1"/>
          </p:cNvSpPr>
          <p:nvPr/>
        </p:nvSpPr>
        <p:spPr bwMode="auto">
          <a:xfrm>
            <a:off x="3317875" y="4519613"/>
            <a:ext cx="304800" cy="517525"/>
          </a:xfrm>
          <a:prstGeom prst="rect">
            <a:avLst/>
          </a:prstGeom>
          <a:noFill/>
          <a:ln w="9525">
            <a:noFill/>
            <a:miter lim="800000"/>
            <a:headEnd/>
            <a:tailEnd/>
          </a:ln>
          <a:effectLst/>
        </p:spPr>
        <p:txBody>
          <a:bodyPr>
            <a:spAutoFit/>
          </a:bodyPr>
          <a:lstStyle/>
          <a:p>
            <a:r>
              <a:rPr lang="en-US" sz="1400">
                <a:latin typeface="Times New Roman" pitchFamily="18" charset="0"/>
              </a:rPr>
              <a:t>g’</a:t>
            </a:r>
          </a:p>
        </p:txBody>
      </p:sp>
      <p:sp>
        <p:nvSpPr>
          <p:cNvPr id="16446" name="Text Box 62"/>
          <p:cNvSpPr txBox="1">
            <a:spLocks noChangeArrowheads="1"/>
          </p:cNvSpPr>
          <p:nvPr/>
        </p:nvSpPr>
        <p:spPr bwMode="auto">
          <a:xfrm>
            <a:off x="3695700" y="4519613"/>
            <a:ext cx="301625" cy="304800"/>
          </a:xfrm>
          <a:prstGeom prst="rect">
            <a:avLst/>
          </a:prstGeom>
          <a:noFill/>
          <a:ln w="9525">
            <a:noFill/>
            <a:miter lim="800000"/>
            <a:headEnd/>
            <a:tailEnd/>
          </a:ln>
          <a:effectLst/>
        </p:spPr>
        <p:txBody>
          <a:bodyPr wrap="none">
            <a:spAutoFit/>
          </a:bodyPr>
          <a:lstStyle/>
          <a:p>
            <a:r>
              <a:rPr lang="en-US" sz="1400">
                <a:latin typeface="Times New Roman" pitchFamily="18" charset="0"/>
              </a:rPr>
              <a:t>f’</a:t>
            </a:r>
          </a:p>
        </p:txBody>
      </p:sp>
      <p:sp>
        <p:nvSpPr>
          <p:cNvPr id="16447" name="Text Box 63"/>
          <p:cNvSpPr txBox="1">
            <a:spLocks noChangeArrowheads="1"/>
          </p:cNvSpPr>
          <p:nvPr/>
        </p:nvSpPr>
        <p:spPr bwMode="auto">
          <a:xfrm>
            <a:off x="2643188" y="4519613"/>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h’</a:t>
            </a:r>
          </a:p>
        </p:txBody>
      </p:sp>
      <p:sp>
        <p:nvSpPr>
          <p:cNvPr id="16448" name="Text Box 64"/>
          <p:cNvSpPr txBox="1">
            <a:spLocks noChangeArrowheads="1"/>
          </p:cNvSpPr>
          <p:nvPr/>
        </p:nvSpPr>
        <p:spPr bwMode="auto">
          <a:xfrm>
            <a:off x="3343275" y="2911475"/>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nvGrpSpPr>
          <p:cNvPr id="16449" name="Group 65"/>
          <p:cNvGrpSpPr>
            <a:grpSpLocks/>
          </p:cNvGrpSpPr>
          <p:nvPr/>
        </p:nvGrpSpPr>
        <p:grpSpPr bwMode="auto">
          <a:xfrm>
            <a:off x="4548188" y="3071813"/>
            <a:ext cx="2032000" cy="2051050"/>
            <a:chOff x="1980" y="1022"/>
            <a:chExt cx="1395" cy="1408"/>
          </a:xfrm>
        </p:grpSpPr>
        <p:sp>
          <p:nvSpPr>
            <p:cNvPr id="16450" name="AutoShape 66"/>
            <p:cNvSpPr>
              <a:spLocks noChangeArrowheads="1"/>
            </p:cNvSpPr>
            <p:nvPr/>
          </p:nvSpPr>
          <p:spPr bwMode="auto">
            <a:xfrm rot="6853726">
              <a:off x="2164" y="1350"/>
              <a:ext cx="1008" cy="1152"/>
            </a:xfrm>
            <a:prstGeom prst="triangle">
              <a:avLst>
                <a:gd name="adj" fmla="val 50000"/>
              </a:avLst>
            </a:prstGeom>
            <a:solidFill>
              <a:schemeClr val="bg1"/>
            </a:solidFill>
            <a:ln w="28575">
              <a:solidFill>
                <a:schemeClr val="tx1"/>
              </a:solidFill>
              <a:miter lim="800000"/>
              <a:headEnd/>
              <a:tailEnd/>
            </a:ln>
            <a:effectLst/>
          </p:spPr>
          <p:txBody>
            <a:bodyPr wrap="none" anchor="ctr"/>
            <a:lstStyle/>
            <a:p>
              <a:endParaRPr lang="en-US"/>
            </a:p>
          </p:txBody>
        </p:sp>
        <p:grpSp>
          <p:nvGrpSpPr>
            <p:cNvPr id="16451" name="Group 67"/>
            <p:cNvGrpSpPr>
              <a:grpSpLocks/>
            </p:cNvGrpSpPr>
            <p:nvPr/>
          </p:nvGrpSpPr>
          <p:grpSpPr bwMode="auto">
            <a:xfrm>
              <a:off x="1980" y="1022"/>
              <a:ext cx="1395" cy="1320"/>
              <a:chOff x="1971" y="1022"/>
              <a:chExt cx="1395" cy="1320"/>
            </a:xfrm>
          </p:grpSpPr>
          <p:sp>
            <p:nvSpPr>
              <p:cNvPr id="16452" name="Line 68"/>
              <p:cNvSpPr>
                <a:spLocks noChangeShapeType="1"/>
              </p:cNvSpPr>
              <p:nvPr/>
            </p:nvSpPr>
            <p:spPr bwMode="auto">
              <a:xfrm rot="6853726">
                <a:off x="2679" y="1259"/>
                <a:ext cx="0" cy="1344"/>
              </a:xfrm>
              <a:prstGeom prst="line">
                <a:avLst/>
              </a:prstGeom>
              <a:noFill/>
              <a:ln w="3175">
                <a:solidFill>
                  <a:schemeClr val="tx1"/>
                </a:solidFill>
                <a:prstDash val="lgDashDot"/>
                <a:round/>
                <a:headEnd/>
                <a:tailEnd/>
              </a:ln>
              <a:effectLst/>
            </p:spPr>
            <p:txBody>
              <a:bodyPr/>
              <a:lstStyle/>
              <a:p>
                <a:endParaRPr lang="en-US"/>
              </a:p>
            </p:txBody>
          </p:sp>
          <p:sp>
            <p:nvSpPr>
              <p:cNvPr id="16453" name="Line 69"/>
              <p:cNvSpPr>
                <a:spLocks noChangeShapeType="1"/>
              </p:cNvSpPr>
              <p:nvPr/>
            </p:nvSpPr>
            <p:spPr bwMode="auto">
              <a:xfrm rot="6945840" flipH="1">
                <a:off x="2571" y="1178"/>
                <a:ext cx="348" cy="1153"/>
              </a:xfrm>
              <a:prstGeom prst="line">
                <a:avLst/>
              </a:prstGeom>
              <a:noFill/>
              <a:ln w="3175">
                <a:solidFill>
                  <a:schemeClr val="folHlink"/>
                </a:solidFill>
                <a:round/>
                <a:headEnd/>
                <a:tailEnd/>
              </a:ln>
              <a:effectLst/>
            </p:spPr>
            <p:txBody>
              <a:bodyPr/>
              <a:lstStyle/>
              <a:p>
                <a:endParaRPr lang="en-US"/>
              </a:p>
            </p:txBody>
          </p:sp>
          <p:sp>
            <p:nvSpPr>
              <p:cNvPr id="16454" name="Line 70"/>
              <p:cNvSpPr>
                <a:spLocks noChangeShapeType="1"/>
              </p:cNvSpPr>
              <p:nvPr/>
            </p:nvSpPr>
            <p:spPr bwMode="auto">
              <a:xfrm rot="6761611">
                <a:off x="2412" y="1529"/>
                <a:ext cx="348" cy="1153"/>
              </a:xfrm>
              <a:prstGeom prst="line">
                <a:avLst/>
              </a:prstGeom>
              <a:noFill/>
              <a:ln w="3175">
                <a:solidFill>
                  <a:schemeClr val="tx1"/>
                </a:solidFill>
                <a:round/>
                <a:headEnd/>
                <a:tailEnd/>
              </a:ln>
              <a:effectLst/>
            </p:spPr>
            <p:txBody>
              <a:bodyPr/>
              <a:lstStyle/>
              <a:p>
                <a:endParaRPr lang="en-US"/>
              </a:p>
            </p:txBody>
          </p:sp>
          <p:grpSp>
            <p:nvGrpSpPr>
              <p:cNvPr id="16455" name="Group 71"/>
              <p:cNvGrpSpPr>
                <a:grpSpLocks/>
              </p:cNvGrpSpPr>
              <p:nvPr/>
            </p:nvGrpSpPr>
            <p:grpSpPr bwMode="auto">
              <a:xfrm rot="6855770">
                <a:off x="1418" y="1575"/>
                <a:ext cx="1320" cy="213"/>
                <a:chOff x="1413" y="1672"/>
                <a:chExt cx="1320" cy="213"/>
              </a:xfrm>
            </p:grpSpPr>
            <p:sp>
              <p:nvSpPr>
                <p:cNvPr id="16456" name="Text Box 72"/>
                <p:cNvSpPr txBox="1">
                  <a:spLocks noChangeArrowheads="1"/>
                </p:cNvSpPr>
                <p:nvPr/>
              </p:nvSpPr>
              <p:spPr bwMode="auto">
                <a:xfrm>
                  <a:off x="1413" y="1673"/>
                  <a:ext cx="221" cy="209"/>
                </a:xfrm>
                <a:prstGeom prst="rect">
                  <a:avLst/>
                </a:prstGeom>
                <a:noFill/>
                <a:ln w="9525">
                  <a:noFill/>
                  <a:miter lim="800000"/>
                  <a:headEnd/>
                  <a:tailEnd/>
                </a:ln>
                <a:effectLst/>
              </p:spPr>
              <p:txBody>
                <a:bodyPr wrap="none">
                  <a:spAutoFit/>
                </a:bodyPr>
                <a:lstStyle/>
                <a:p>
                  <a:r>
                    <a:rPr lang="en-US" sz="1400">
                      <a:latin typeface="Times New Roman" pitchFamily="18" charset="0"/>
                    </a:rPr>
                    <a:t>a’</a:t>
                  </a:r>
                </a:p>
              </p:txBody>
            </p:sp>
            <p:sp>
              <p:nvSpPr>
                <p:cNvPr id="16457" name="Text Box 73"/>
                <p:cNvSpPr txBox="1">
                  <a:spLocks noChangeArrowheads="1"/>
                </p:cNvSpPr>
                <p:nvPr/>
              </p:nvSpPr>
              <p:spPr bwMode="auto">
                <a:xfrm>
                  <a:off x="1654" y="1675"/>
                  <a:ext cx="329" cy="210"/>
                </a:xfrm>
                <a:prstGeom prst="rect">
                  <a:avLst/>
                </a:prstGeom>
                <a:noFill/>
                <a:ln w="9525">
                  <a:noFill/>
                  <a:miter lim="800000"/>
                  <a:headEnd/>
                  <a:tailEnd/>
                </a:ln>
                <a:effectLst/>
              </p:spPr>
              <p:txBody>
                <a:bodyPr wrap="none">
                  <a:spAutoFit/>
                </a:bodyPr>
                <a:lstStyle/>
                <a:p>
                  <a:r>
                    <a:rPr lang="en-US" sz="1400">
                      <a:latin typeface="Times New Roman" pitchFamily="18" charset="0"/>
                    </a:rPr>
                    <a:t>h’b’</a:t>
                  </a:r>
                </a:p>
              </p:txBody>
            </p:sp>
            <p:sp>
              <p:nvSpPr>
                <p:cNvPr id="16458" name="Text Box 74"/>
                <p:cNvSpPr txBox="1">
                  <a:spLocks noChangeArrowheads="1"/>
                </p:cNvSpPr>
                <p:nvPr/>
              </p:nvSpPr>
              <p:spPr bwMode="auto">
                <a:xfrm>
                  <a:off x="2512" y="1672"/>
                  <a:ext cx="221" cy="210"/>
                </a:xfrm>
                <a:prstGeom prst="rect">
                  <a:avLst/>
                </a:prstGeom>
                <a:noFill/>
                <a:ln w="9525">
                  <a:noFill/>
                  <a:miter lim="800000"/>
                  <a:headEnd/>
                  <a:tailEnd/>
                </a:ln>
                <a:effectLst/>
              </p:spPr>
              <p:txBody>
                <a:bodyPr wrap="none">
                  <a:spAutoFit/>
                </a:bodyPr>
                <a:lstStyle/>
                <a:p>
                  <a:r>
                    <a:rPr lang="en-US" sz="1400">
                      <a:latin typeface="Times New Roman" pitchFamily="18" charset="0"/>
                    </a:rPr>
                    <a:t>e’</a:t>
                  </a:r>
                </a:p>
              </p:txBody>
            </p:sp>
            <p:sp>
              <p:nvSpPr>
                <p:cNvPr id="16459" name="Text Box 75"/>
                <p:cNvSpPr txBox="1">
                  <a:spLocks noChangeArrowheads="1"/>
                </p:cNvSpPr>
                <p:nvPr/>
              </p:nvSpPr>
              <p:spPr bwMode="auto">
                <a:xfrm>
                  <a:off x="1896" y="1673"/>
                  <a:ext cx="323" cy="210"/>
                </a:xfrm>
                <a:prstGeom prst="rect">
                  <a:avLst/>
                </a:prstGeom>
                <a:noFill/>
                <a:ln w="9525">
                  <a:noFill/>
                  <a:miter lim="800000"/>
                  <a:headEnd/>
                  <a:tailEnd/>
                </a:ln>
                <a:effectLst/>
              </p:spPr>
              <p:txBody>
                <a:bodyPr wrap="none">
                  <a:spAutoFit/>
                </a:bodyPr>
                <a:lstStyle/>
                <a:p>
                  <a:r>
                    <a:rPr lang="en-US" sz="1400">
                      <a:latin typeface="Times New Roman" pitchFamily="18" charset="0"/>
                    </a:rPr>
                    <a:t>c’g’</a:t>
                  </a:r>
                </a:p>
              </p:txBody>
            </p:sp>
            <p:sp>
              <p:nvSpPr>
                <p:cNvPr id="16460" name="Text Box 76"/>
                <p:cNvSpPr txBox="1">
                  <a:spLocks noChangeArrowheads="1"/>
                </p:cNvSpPr>
                <p:nvPr/>
              </p:nvSpPr>
              <p:spPr bwMode="auto">
                <a:xfrm>
                  <a:off x="2276" y="1674"/>
                  <a:ext cx="308" cy="209"/>
                </a:xfrm>
                <a:prstGeom prst="rect">
                  <a:avLst/>
                </a:prstGeom>
                <a:noFill/>
                <a:ln w="9525">
                  <a:noFill/>
                  <a:miter lim="800000"/>
                  <a:headEnd/>
                  <a:tailEnd/>
                </a:ln>
                <a:effectLst/>
              </p:spPr>
              <p:txBody>
                <a:bodyPr wrap="none">
                  <a:spAutoFit/>
                </a:bodyPr>
                <a:lstStyle/>
                <a:p>
                  <a:r>
                    <a:rPr lang="en-US" sz="1400">
                      <a:latin typeface="Times New Roman" pitchFamily="18" charset="0"/>
                    </a:rPr>
                    <a:t>d’f’</a:t>
                  </a:r>
                </a:p>
              </p:txBody>
            </p:sp>
          </p:grpSp>
          <p:sp>
            <p:nvSpPr>
              <p:cNvPr id="16461" name="Text Box 77"/>
              <p:cNvSpPr txBox="1">
                <a:spLocks noChangeArrowheads="1"/>
              </p:cNvSpPr>
              <p:nvPr/>
            </p:nvSpPr>
            <p:spPr bwMode="auto">
              <a:xfrm>
                <a:off x="3138" y="2009"/>
                <a:ext cx="228" cy="210"/>
              </a:xfrm>
              <a:prstGeom prst="rect">
                <a:avLst/>
              </a:prstGeom>
              <a:noFill/>
              <a:ln w="9525">
                <a:noFill/>
                <a:miter lim="800000"/>
                <a:headEnd/>
                <a:tailEnd/>
              </a:ln>
              <a:effectLst/>
            </p:spPr>
            <p:txBody>
              <a:bodyPr wrap="none">
                <a:spAutoFit/>
              </a:bodyPr>
              <a:lstStyle/>
              <a:p>
                <a:r>
                  <a:rPr lang="en-US" sz="1400">
                    <a:latin typeface="Times New Roman" pitchFamily="18" charset="0"/>
                  </a:rPr>
                  <a:t>o’</a:t>
                </a:r>
              </a:p>
            </p:txBody>
          </p:sp>
        </p:grpSp>
      </p:grpSp>
      <p:grpSp>
        <p:nvGrpSpPr>
          <p:cNvPr id="16462" name="Group 78"/>
          <p:cNvGrpSpPr>
            <a:grpSpLocks/>
          </p:cNvGrpSpPr>
          <p:nvPr/>
        </p:nvGrpSpPr>
        <p:grpSpPr bwMode="auto">
          <a:xfrm>
            <a:off x="4233863" y="4826000"/>
            <a:ext cx="1154112" cy="1955800"/>
            <a:chOff x="1764" y="2226"/>
            <a:chExt cx="792" cy="1343"/>
          </a:xfrm>
        </p:grpSpPr>
        <p:sp>
          <p:nvSpPr>
            <p:cNvPr id="16463" name="Text Box 79"/>
            <p:cNvSpPr txBox="1">
              <a:spLocks noChangeArrowheads="1"/>
            </p:cNvSpPr>
            <p:nvPr/>
          </p:nvSpPr>
          <p:spPr bwMode="auto">
            <a:xfrm>
              <a:off x="2316" y="2784"/>
              <a:ext cx="240" cy="210"/>
            </a:xfrm>
            <a:prstGeom prst="rect">
              <a:avLst/>
            </a:prstGeom>
            <a:noFill/>
            <a:ln w="9525">
              <a:noFill/>
              <a:miter lim="800000"/>
              <a:headEnd/>
              <a:tailEnd/>
            </a:ln>
            <a:effectLst/>
          </p:spPr>
          <p:txBody>
            <a:bodyPr>
              <a:spAutoFit/>
            </a:bodyPr>
            <a:lstStyle/>
            <a:p>
              <a:r>
                <a:rPr lang="en-US" sz="1400">
                  <a:latin typeface="Times New Roman" pitchFamily="18" charset="0"/>
                </a:rPr>
                <a:t>a</a:t>
              </a:r>
              <a:r>
                <a:rPr lang="en-US" sz="1400" baseline="-25000">
                  <a:latin typeface="Times New Roman" pitchFamily="18" charset="0"/>
                </a:rPr>
                <a:t>1</a:t>
              </a:r>
            </a:p>
          </p:txBody>
        </p:sp>
        <p:sp>
          <p:nvSpPr>
            <p:cNvPr id="16464" name="Text Box 80"/>
            <p:cNvSpPr txBox="1">
              <a:spLocks noChangeArrowheads="1"/>
            </p:cNvSpPr>
            <p:nvPr/>
          </p:nvSpPr>
          <p:spPr bwMode="auto">
            <a:xfrm>
              <a:off x="2257" y="2449"/>
              <a:ext cx="239" cy="209"/>
            </a:xfrm>
            <a:prstGeom prst="rect">
              <a:avLst/>
            </a:prstGeom>
            <a:noFill/>
            <a:ln w="9525">
              <a:noFill/>
              <a:miter lim="800000"/>
              <a:headEnd/>
              <a:tailEnd/>
            </a:ln>
            <a:effectLst/>
          </p:spPr>
          <p:txBody>
            <a:bodyPr>
              <a:spAutoFit/>
            </a:bodyPr>
            <a:lstStyle/>
            <a:p>
              <a:r>
                <a:rPr lang="en-US" sz="1400">
                  <a:latin typeface="Times New Roman" pitchFamily="18" charset="0"/>
                </a:rPr>
                <a:t>h</a:t>
              </a:r>
              <a:r>
                <a:rPr lang="en-US" sz="1400" baseline="-25000">
                  <a:latin typeface="Times New Roman" pitchFamily="18" charset="0"/>
                </a:rPr>
                <a:t>1</a:t>
              </a:r>
            </a:p>
          </p:txBody>
        </p:sp>
        <p:sp>
          <p:nvSpPr>
            <p:cNvPr id="16465" name="Text Box 81"/>
            <p:cNvSpPr txBox="1">
              <a:spLocks noChangeArrowheads="1"/>
            </p:cNvSpPr>
            <p:nvPr/>
          </p:nvSpPr>
          <p:spPr bwMode="auto">
            <a:xfrm>
              <a:off x="2016" y="2226"/>
              <a:ext cx="241" cy="210"/>
            </a:xfrm>
            <a:prstGeom prst="rect">
              <a:avLst/>
            </a:prstGeom>
            <a:noFill/>
            <a:ln w="9525">
              <a:noFill/>
              <a:miter lim="800000"/>
              <a:headEnd/>
              <a:tailEnd/>
            </a:ln>
            <a:effectLst/>
          </p:spPr>
          <p:txBody>
            <a:bodyPr>
              <a:spAutoFit/>
            </a:bodyPr>
            <a:lstStyle/>
            <a:p>
              <a:r>
                <a:rPr lang="en-US" sz="1400">
                  <a:latin typeface="Times New Roman" pitchFamily="18" charset="0"/>
                </a:rPr>
                <a:t>g</a:t>
              </a:r>
              <a:r>
                <a:rPr lang="en-US" sz="1400" baseline="-25000">
                  <a:latin typeface="Times New Roman" pitchFamily="18" charset="0"/>
                </a:rPr>
                <a:t>1</a:t>
              </a:r>
            </a:p>
          </p:txBody>
        </p:sp>
        <p:sp>
          <p:nvSpPr>
            <p:cNvPr id="16466" name="Text Box 82"/>
            <p:cNvSpPr txBox="1">
              <a:spLocks noChangeArrowheads="1"/>
            </p:cNvSpPr>
            <p:nvPr/>
          </p:nvSpPr>
          <p:spPr bwMode="auto">
            <a:xfrm>
              <a:off x="1776" y="2449"/>
              <a:ext cx="240" cy="209"/>
            </a:xfrm>
            <a:prstGeom prst="rect">
              <a:avLst/>
            </a:prstGeom>
            <a:noFill/>
            <a:ln w="9525">
              <a:noFill/>
              <a:miter lim="800000"/>
              <a:headEnd/>
              <a:tailEnd/>
            </a:ln>
            <a:effectLst/>
          </p:spPr>
          <p:txBody>
            <a:bodyPr>
              <a:spAutoFit/>
            </a:bodyPr>
            <a:lstStyle/>
            <a:p>
              <a:r>
                <a:rPr lang="en-US" sz="1400">
                  <a:latin typeface="Times New Roman" pitchFamily="18" charset="0"/>
                </a:rPr>
                <a:t>f</a:t>
              </a:r>
              <a:r>
                <a:rPr lang="en-US" sz="1400" baseline="-25000">
                  <a:latin typeface="Times New Roman" pitchFamily="18" charset="0"/>
                </a:rPr>
                <a:t>1</a:t>
              </a:r>
            </a:p>
          </p:txBody>
        </p:sp>
        <p:sp>
          <p:nvSpPr>
            <p:cNvPr id="16467" name="Text Box 83"/>
            <p:cNvSpPr txBox="1">
              <a:spLocks noChangeArrowheads="1"/>
            </p:cNvSpPr>
            <p:nvPr/>
          </p:nvSpPr>
          <p:spPr bwMode="auto">
            <a:xfrm>
              <a:off x="1764" y="2784"/>
              <a:ext cx="240" cy="210"/>
            </a:xfrm>
            <a:prstGeom prst="rect">
              <a:avLst/>
            </a:prstGeom>
            <a:noFill/>
            <a:ln w="9525">
              <a:noFill/>
              <a:miter lim="800000"/>
              <a:headEnd/>
              <a:tailEnd/>
            </a:ln>
            <a:effectLst/>
          </p:spPr>
          <p:txBody>
            <a:bodyPr>
              <a:spAutoFit/>
            </a:bodyPr>
            <a:lstStyle/>
            <a:p>
              <a:r>
                <a:rPr lang="en-US" sz="1400">
                  <a:latin typeface="Times New Roman" pitchFamily="18" charset="0"/>
                </a:rPr>
                <a:t>e</a:t>
              </a:r>
              <a:r>
                <a:rPr lang="en-US" sz="1400" baseline="-25000">
                  <a:latin typeface="Times New Roman" pitchFamily="18" charset="0"/>
                </a:rPr>
                <a:t>1</a:t>
              </a:r>
            </a:p>
          </p:txBody>
        </p:sp>
        <p:sp>
          <p:nvSpPr>
            <p:cNvPr id="16468" name="Text Box 84"/>
            <p:cNvSpPr txBox="1">
              <a:spLocks noChangeArrowheads="1"/>
            </p:cNvSpPr>
            <p:nvPr/>
          </p:nvSpPr>
          <p:spPr bwMode="auto">
            <a:xfrm>
              <a:off x="1818" y="3120"/>
              <a:ext cx="240" cy="209"/>
            </a:xfrm>
            <a:prstGeom prst="rect">
              <a:avLst/>
            </a:prstGeom>
            <a:noFill/>
            <a:ln w="9525">
              <a:noFill/>
              <a:miter lim="800000"/>
              <a:headEnd/>
              <a:tailEnd/>
            </a:ln>
            <a:effectLst/>
          </p:spPr>
          <p:txBody>
            <a:bodyPr>
              <a:spAutoFit/>
            </a:bodyPr>
            <a:lstStyle/>
            <a:p>
              <a:r>
                <a:rPr lang="en-US" sz="1400">
                  <a:latin typeface="Times New Roman" pitchFamily="18" charset="0"/>
                </a:rPr>
                <a:t>d</a:t>
              </a:r>
              <a:r>
                <a:rPr lang="en-US" sz="1400" baseline="-25000">
                  <a:latin typeface="Times New Roman" pitchFamily="18" charset="0"/>
                </a:rPr>
                <a:t>1</a:t>
              </a:r>
            </a:p>
          </p:txBody>
        </p:sp>
        <p:sp>
          <p:nvSpPr>
            <p:cNvPr id="16469" name="Text Box 85"/>
            <p:cNvSpPr txBox="1">
              <a:spLocks noChangeArrowheads="1"/>
            </p:cNvSpPr>
            <p:nvPr/>
          </p:nvSpPr>
          <p:spPr bwMode="auto">
            <a:xfrm>
              <a:off x="2064" y="3360"/>
              <a:ext cx="241" cy="209"/>
            </a:xfrm>
            <a:prstGeom prst="rect">
              <a:avLst/>
            </a:prstGeom>
            <a:noFill/>
            <a:ln w="9525">
              <a:noFill/>
              <a:miter lim="800000"/>
              <a:headEnd/>
              <a:tailEnd/>
            </a:ln>
            <a:effectLst/>
          </p:spPr>
          <p:txBody>
            <a:bodyPr>
              <a:spAutoFit/>
            </a:bodyPr>
            <a:lstStyle/>
            <a:p>
              <a:r>
                <a:rPr lang="en-US" sz="1400">
                  <a:latin typeface="Times New Roman" pitchFamily="18" charset="0"/>
                </a:rPr>
                <a:t>c</a:t>
              </a:r>
              <a:r>
                <a:rPr lang="en-US" sz="1400" baseline="-25000">
                  <a:latin typeface="Times New Roman" pitchFamily="18" charset="0"/>
                </a:rPr>
                <a:t>1</a:t>
              </a:r>
            </a:p>
          </p:txBody>
        </p:sp>
        <p:sp>
          <p:nvSpPr>
            <p:cNvPr id="16470" name="Text Box 86"/>
            <p:cNvSpPr txBox="1">
              <a:spLocks noChangeArrowheads="1"/>
            </p:cNvSpPr>
            <p:nvPr/>
          </p:nvSpPr>
          <p:spPr bwMode="auto">
            <a:xfrm>
              <a:off x="2257" y="3114"/>
              <a:ext cx="239" cy="209"/>
            </a:xfrm>
            <a:prstGeom prst="rect">
              <a:avLst/>
            </a:prstGeom>
            <a:noFill/>
            <a:ln w="9525">
              <a:noFill/>
              <a:miter lim="800000"/>
              <a:headEnd/>
              <a:tailEnd/>
            </a:ln>
            <a:effectLst/>
          </p:spPr>
          <p:txBody>
            <a:bodyPr>
              <a:spAutoFit/>
            </a:bodyPr>
            <a:lstStyle/>
            <a:p>
              <a:r>
                <a:rPr lang="en-US" sz="1400">
                  <a:latin typeface="Times New Roman" pitchFamily="18" charset="0"/>
                </a:rPr>
                <a:t>b</a:t>
              </a:r>
              <a:r>
                <a:rPr lang="en-US" sz="1400" baseline="-25000">
                  <a:latin typeface="Times New Roman" pitchFamily="18" charset="0"/>
                </a:rPr>
                <a:t>1</a:t>
              </a:r>
            </a:p>
          </p:txBody>
        </p:sp>
      </p:grpSp>
      <p:grpSp>
        <p:nvGrpSpPr>
          <p:cNvPr id="16471" name="Group 87"/>
          <p:cNvGrpSpPr>
            <a:grpSpLocks/>
          </p:cNvGrpSpPr>
          <p:nvPr/>
        </p:nvGrpSpPr>
        <p:grpSpPr bwMode="auto">
          <a:xfrm>
            <a:off x="6600825" y="4991100"/>
            <a:ext cx="1398588" cy="1703388"/>
            <a:chOff x="3408" y="2352"/>
            <a:chExt cx="960" cy="1169"/>
          </a:xfrm>
        </p:grpSpPr>
        <p:sp>
          <p:nvSpPr>
            <p:cNvPr id="16472" name="Text Box 88"/>
            <p:cNvSpPr txBox="1">
              <a:spLocks noChangeArrowheads="1"/>
            </p:cNvSpPr>
            <p:nvPr/>
          </p:nvSpPr>
          <p:spPr bwMode="auto">
            <a:xfrm>
              <a:off x="4032" y="2688"/>
              <a:ext cx="240" cy="209"/>
            </a:xfrm>
            <a:prstGeom prst="rect">
              <a:avLst/>
            </a:prstGeom>
            <a:noFill/>
            <a:ln w="9525">
              <a:noFill/>
              <a:miter lim="800000"/>
              <a:headEnd/>
              <a:tailEnd/>
            </a:ln>
            <a:effectLst/>
          </p:spPr>
          <p:txBody>
            <a:bodyPr>
              <a:spAutoFit/>
            </a:bodyPr>
            <a:lstStyle/>
            <a:p>
              <a:r>
                <a:rPr lang="en-US" sz="1400">
                  <a:latin typeface="Times New Roman" pitchFamily="18" charset="0"/>
                </a:rPr>
                <a:t>a</a:t>
              </a:r>
              <a:r>
                <a:rPr lang="en-US" sz="1400" baseline="-25000">
                  <a:latin typeface="Times New Roman" pitchFamily="18" charset="0"/>
                </a:rPr>
                <a:t>1</a:t>
              </a:r>
            </a:p>
          </p:txBody>
        </p:sp>
        <p:sp>
          <p:nvSpPr>
            <p:cNvPr id="16473" name="Text Box 89"/>
            <p:cNvSpPr txBox="1">
              <a:spLocks noChangeArrowheads="1"/>
            </p:cNvSpPr>
            <p:nvPr/>
          </p:nvSpPr>
          <p:spPr bwMode="auto">
            <a:xfrm>
              <a:off x="4032" y="3312"/>
              <a:ext cx="240" cy="209"/>
            </a:xfrm>
            <a:prstGeom prst="rect">
              <a:avLst/>
            </a:prstGeom>
            <a:noFill/>
            <a:ln w="9525">
              <a:noFill/>
              <a:miter lim="800000"/>
              <a:headEnd/>
              <a:tailEnd/>
            </a:ln>
            <a:effectLst/>
          </p:spPr>
          <p:txBody>
            <a:bodyPr>
              <a:spAutoFit/>
            </a:bodyPr>
            <a:lstStyle/>
            <a:p>
              <a:r>
                <a:rPr lang="en-US" sz="1400">
                  <a:latin typeface="Times New Roman" pitchFamily="18" charset="0"/>
                </a:rPr>
                <a:t>c</a:t>
              </a:r>
              <a:r>
                <a:rPr lang="en-US" sz="1400" baseline="-25000">
                  <a:latin typeface="Times New Roman" pitchFamily="18" charset="0"/>
                </a:rPr>
                <a:t>1</a:t>
              </a:r>
            </a:p>
          </p:txBody>
        </p:sp>
        <p:sp>
          <p:nvSpPr>
            <p:cNvPr id="16474" name="Text Box 90"/>
            <p:cNvSpPr txBox="1">
              <a:spLocks noChangeArrowheads="1"/>
            </p:cNvSpPr>
            <p:nvPr/>
          </p:nvSpPr>
          <p:spPr bwMode="auto">
            <a:xfrm>
              <a:off x="4128" y="2929"/>
              <a:ext cx="240" cy="209"/>
            </a:xfrm>
            <a:prstGeom prst="rect">
              <a:avLst/>
            </a:prstGeom>
            <a:noFill/>
            <a:ln w="9525">
              <a:noFill/>
              <a:miter lim="800000"/>
              <a:headEnd/>
              <a:tailEnd/>
            </a:ln>
            <a:effectLst/>
          </p:spPr>
          <p:txBody>
            <a:bodyPr>
              <a:spAutoFit/>
            </a:bodyPr>
            <a:lstStyle/>
            <a:p>
              <a:r>
                <a:rPr lang="en-US" sz="1400">
                  <a:latin typeface="Times New Roman" pitchFamily="18" charset="0"/>
                </a:rPr>
                <a:t>b</a:t>
              </a:r>
              <a:r>
                <a:rPr lang="en-US" sz="1400" baseline="-25000">
                  <a:latin typeface="Times New Roman" pitchFamily="18" charset="0"/>
                </a:rPr>
                <a:t>1</a:t>
              </a:r>
            </a:p>
          </p:txBody>
        </p:sp>
        <p:sp>
          <p:nvSpPr>
            <p:cNvPr id="16475" name="Text Box 91"/>
            <p:cNvSpPr txBox="1">
              <a:spLocks noChangeArrowheads="1"/>
            </p:cNvSpPr>
            <p:nvPr/>
          </p:nvSpPr>
          <p:spPr bwMode="auto">
            <a:xfrm>
              <a:off x="3755" y="3246"/>
              <a:ext cx="241" cy="209"/>
            </a:xfrm>
            <a:prstGeom prst="rect">
              <a:avLst/>
            </a:prstGeom>
            <a:noFill/>
            <a:ln w="9525">
              <a:noFill/>
              <a:miter lim="800000"/>
              <a:headEnd/>
              <a:tailEnd/>
            </a:ln>
            <a:effectLst/>
          </p:spPr>
          <p:txBody>
            <a:bodyPr>
              <a:spAutoFit/>
            </a:bodyPr>
            <a:lstStyle/>
            <a:p>
              <a:r>
                <a:rPr lang="en-US" sz="1400">
                  <a:latin typeface="Times New Roman" pitchFamily="18" charset="0"/>
                </a:rPr>
                <a:t>d</a:t>
              </a:r>
              <a:r>
                <a:rPr lang="en-US" sz="1400" baseline="-25000">
                  <a:latin typeface="Times New Roman" pitchFamily="18" charset="0"/>
                </a:rPr>
                <a:t>1</a:t>
              </a:r>
            </a:p>
          </p:txBody>
        </p:sp>
        <p:sp>
          <p:nvSpPr>
            <p:cNvPr id="16476" name="Text Box 92"/>
            <p:cNvSpPr txBox="1">
              <a:spLocks noChangeArrowheads="1"/>
            </p:cNvSpPr>
            <p:nvPr/>
          </p:nvSpPr>
          <p:spPr bwMode="auto">
            <a:xfrm>
              <a:off x="3527" y="2941"/>
              <a:ext cx="240" cy="209"/>
            </a:xfrm>
            <a:prstGeom prst="rect">
              <a:avLst/>
            </a:prstGeom>
            <a:noFill/>
            <a:ln w="9525">
              <a:noFill/>
              <a:miter lim="800000"/>
              <a:headEnd/>
              <a:tailEnd/>
            </a:ln>
            <a:effectLst/>
          </p:spPr>
          <p:txBody>
            <a:bodyPr>
              <a:spAutoFit/>
            </a:bodyPr>
            <a:lstStyle/>
            <a:p>
              <a:r>
                <a:rPr lang="en-US" sz="1400">
                  <a:latin typeface="Times New Roman" pitchFamily="18" charset="0"/>
                </a:rPr>
                <a:t>e</a:t>
              </a:r>
              <a:r>
                <a:rPr lang="en-US" sz="1400" baseline="-25000">
                  <a:latin typeface="Times New Roman" pitchFamily="18" charset="0"/>
                </a:rPr>
                <a:t>1</a:t>
              </a:r>
            </a:p>
          </p:txBody>
        </p:sp>
        <p:sp>
          <p:nvSpPr>
            <p:cNvPr id="16477" name="Text Box 93"/>
            <p:cNvSpPr txBox="1">
              <a:spLocks noChangeArrowheads="1"/>
            </p:cNvSpPr>
            <p:nvPr/>
          </p:nvSpPr>
          <p:spPr bwMode="auto">
            <a:xfrm>
              <a:off x="3408" y="2628"/>
              <a:ext cx="239" cy="209"/>
            </a:xfrm>
            <a:prstGeom prst="rect">
              <a:avLst/>
            </a:prstGeom>
            <a:noFill/>
            <a:ln w="9525">
              <a:noFill/>
              <a:miter lim="800000"/>
              <a:headEnd/>
              <a:tailEnd/>
            </a:ln>
            <a:effectLst/>
          </p:spPr>
          <p:txBody>
            <a:bodyPr>
              <a:spAutoFit/>
            </a:bodyPr>
            <a:lstStyle/>
            <a:p>
              <a:r>
                <a:rPr lang="en-US" sz="1400">
                  <a:latin typeface="Times New Roman" pitchFamily="18" charset="0"/>
                </a:rPr>
                <a:t>f</a:t>
              </a:r>
              <a:r>
                <a:rPr lang="en-US" sz="1400" baseline="-25000">
                  <a:latin typeface="Times New Roman" pitchFamily="18" charset="0"/>
                </a:rPr>
                <a:t>1</a:t>
              </a:r>
            </a:p>
          </p:txBody>
        </p:sp>
        <p:sp>
          <p:nvSpPr>
            <p:cNvPr id="16478" name="Text Box 94"/>
            <p:cNvSpPr txBox="1">
              <a:spLocks noChangeArrowheads="1"/>
            </p:cNvSpPr>
            <p:nvPr/>
          </p:nvSpPr>
          <p:spPr bwMode="auto">
            <a:xfrm>
              <a:off x="3408" y="2352"/>
              <a:ext cx="239" cy="209"/>
            </a:xfrm>
            <a:prstGeom prst="rect">
              <a:avLst/>
            </a:prstGeom>
            <a:noFill/>
            <a:ln w="9525">
              <a:noFill/>
              <a:miter lim="800000"/>
              <a:headEnd/>
              <a:tailEnd/>
            </a:ln>
            <a:effectLst/>
          </p:spPr>
          <p:txBody>
            <a:bodyPr>
              <a:spAutoFit/>
            </a:bodyPr>
            <a:lstStyle/>
            <a:p>
              <a:r>
                <a:rPr lang="en-US" sz="1400">
                  <a:latin typeface="Times New Roman" pitchFamily="18" charset="0"/>
                </a:rPr>
                <a:t>g</a:t>
              </a:r>
              <a:r>
                <a:rPr lang="en-US" sz="1400" baseline="-25000">
                  <a:latin typeface="Times New Roman" pitchFamily="18" charset="0"/>
                </a:rPr>
                <a:t>1</a:t>
              </a:r>
            </a:p>
          </p:txBody>
        </p:sp>
        <p:sp>
          <p:nvSpPr>
            <p:cNvPr id="16479" name="Text Box 95"/>
            <p:cNvSpPr txBox="1">
              <a:spLocks noChangeArrowheads="1"/>
            </p:cNvSpPr>
            <p:nvPr/>
          </p:nvSpPr>
          <p:spPr bwMode="auto">
            <a:xfrm>
              <a:off x="3810" y="2430"/>
              <a:ext cx="240" cy="210"/>
            </a:xfrm>
            <a:prstGeom prst="rect">
              <a:avLst/>
            </a:prstGeom>
            <a:noFill/>
            <a:ln w="9525">
              <a:noFill/>
              <a:miter lim="800000"/>
              <a:headEnd/>
              <a:tailEnd/>
            </a:ln>
            <a:effectLst/>
          </p:spPr>
          <p:txBody>
            <a:bodyPr>
              <a:spAutoFit/>
            </a:bodyPr>
            <a:lstStyle/>
            <a:p>
              <a:r>
                <a:rPr lang="en-US" sz="1400">
                  <a:latin typeface="Times New Roman" pitchFamily="18" charset="0"/>
                </a:rPr>
                <a:t>h</a:t>
              </a:r>
              <a:r>
                <a:rPr lang="en-US" sz="1400" baseline="-25000">
                  <a:latin typeface="Times New Roman" pitchFamily="18" charset="0"/>
                </a:rPr>
                <a:t>1</a:t>
              </a:r>
            </a:p>
          </p:txBody>
        </p:sp>
      </p:grpSp>
      <p:sp>
        <p:nvSpPr>
          <p:cNvPr id="16480" name="Text Box 96"/>
          <p:cNvSpPr txBox="1">
            <a:spLocks noChangeArrowheads="1"/>
          </p:cNvSpPr>
          <p:nvPr/>
        </p:nvSpPr>
        <p:spPr bwMode="auto">
          <a:xfrm>
            <a:off x="6348413" y="5638800"/>
            <a:ext cx="330200" cy="303213"/>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grpSp>
        <p:nvGrpSpPr>
          <p:cNvPr id="16481" name="Group 97"/>
          <p:cNvGrpSpPr>
            <a:grpSpLocks/>
          </p:cNvGrpSpPr>
          <p:nvPr/>
        </p:nvGrpSpPr>
        <p:grpSpPr bwMode="auto">
          <a:xfrm>
            <a:off x="6553200" y="3086100"/>
            <a:ext cx="1530350" cy="1839913"/>
            <a:chOff x="3356" y="1032"/>
            <a:chExt cx="1051" cy="1263"/>
          </a:xfrm>
        </p:grpSpPr>
        <p:sp>
          <p:nvSpPr>
            <p:cNvPr id="16482" name="Text Box 98"/>
            <p:cNvSpPr txBox="1">
              <a:spLocks noChangeArrowheads="1"/>
            </p:cNvSpPr>
            <p:nvPr/>
          </p:nvSpPr>
          <p:spPr bwMode="auto">
            <a:xfrm>
              <a:off x="3924" y="1032"/>
              <a:ext cx="284"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a’</a:t>
              </a:r>
              <a:r>
                <a:rPr lang="en-US" sz="1600" baseline="-25000">
                  <a:latin typeface="Times New Roman" pitchFamily="18" charset="0"/>
                </a:rPr>
                <a:t>1</a:t>
              </a:r>
            </a:p>
          </p:txBody>
        </p:sp>
        <p:sp>
          <p:nvSpPr>
            <p:cNvPr id="16483" name="Text Box 99"/>
            <p:cNvSpPr txBox="1">
              <a:spLocks noChangeArrowheads="1"/>
            </p:cNvSpPr>
            <p:nvPr/>
          </p:nvSpPr>
          <p:spPr bwMode="auto">
            <a:xfrm>
              <a:off x="4116" y="1200"/>
              <a:ext cx="291"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b’</a:t>
              </a:r>
              <a:r>
                <a:rPr lang="en-US" sz="1600" baseline="-25000">
                  <a:latin typeface="Times New Roman" pitchFamily="18" charset="0"/>
                </a:rPr>
                <a:t>1</a:t>
              </a:r>
            </a:p>
          </p:txBody>
        </p:sp>
        <p:sp>
          <p:nvSpPr>
            <p:cNvPr id="16484" name="Text Box 100"/>
            <p:cNvSpPr txBox="1">
              <a:spLocks noChangeArrowheads="1"/>
            </p:cNvSpPr>
            <p:nvPr/>
          </p:nvSpPr>
          <p:spPr bwMode="auto">
            <a:xfrm>
              <a:off x="3975" y="1920"/>
              <a:ext cx="284"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c’</a:t>
              </a:r>
              <a:r>
                <a:rPr lang="en-US" sz="1600" baseline="-25000">
                  <a:latin typeface="Times New Roman" pitchFamily="18" charset="0"/>
                </a:rPr>
                <a:t>1</a:t>
              </a:r>
            </a:p>
          </p:txBody>
        </p:sp>
        <p:sp>
          <p:nvSpPr>
            <p:cNvPr id="16485" name="Text Box 101"/>
            <p:cNvSpPr txBox="1">
              <a:spLocks noChangeArrowheads="1"/>
            </p:cNvSpPr>
            <p:nvPr/>
          </p:nvSpPr>
          <p:spPr bwMode="auto">
            <a:xfrm>
              <a:off x="3828" y="2016"/>
              <a:ext cx="291"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d’</a:t>
              </a:r>
              <a:r>
                <a:rPr lang="en-US" sz="1600" baseline="-25000">
                  <a:latin typeface="Times New Roman" pitchFamily="18" charset="0"/>
                </a:rPr>
                <a:t>1</a:t>
              </a:r>
            </a:p>
          </p:txBody>
        </p:sp>
        <p:sp>
          <p:nvSpPr>
            <p:cNvPr id="16486" name="Text Box 102"/>
            <p:cNvSpPr txBox="1">
              <a:spLocks noChangeArrowheads="1"/>
            </p:cNvSpPr>
            <p:nvPr/>
          </p:nvSpPr>
          <p:spPr bwMode="auto">
            <a:xfrm>
              <a:off x="3541" y="2064"/>
              <a:ext cx="283"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e’</a:t>
              </a:r>
              <a:r>
                <a:rPr lang="en-US" sz="1600" baseline="-25000">
                  <a:latin typeface="Times New Roman" pitchFamily="18" charset="0"/>
                </a:rPr>
                <a:t>1</a:t>
              </a:r>
            </a:p>
          </p:txBody>
        </p:sp>
        <p:sp>
          <p:nvSpPr>
            <p:cNvPr id="16487" name="Text Box 103"/>
            <p:cNvSpPr txBox="1">
              <a:spLocks noChangeArrowheads="1"/>
            </p:cNvSpPr>
            <p:nvPr/>
          </p:nvSpPr>
          <p:spPr bwMode="auto">
            <a:xfrm>
              <a:off x="3398" y="1919"/>
              <a:ext cx="268"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f’</a:t>
              </a:r>
              <a:r>
                <a:rPr lang="en-US" sz="1600" baseline="-25000">
                  <a:latin typeface="Times New Roman" pitchFamily="18" charset="0"/>
                </a:rPr>
                <a:t>1</a:t>
              </a:r>
            </a:p>
          </p:txBody>
        </p:sp>
        <p:sp>
          <p:nvSpPr>
            <p:cNvPr id="16488" name="Text Box 104"/>
            <p:cNvSpPr txBox="1">
              <a:spLocks noChangeArrowheads="1"/>
            </p:cNvSpPr>
            <p:nvPr/>
          </p:nvSpPr>
          <p:spPr bwMode="auto">
            <a:xfrm>
              <a:off x="3356" y="1535"/>
              <a:ext cx="291" cy="232"/>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g’</a:t>
              </a:r>
              <a:r>
                <a:rPr lang="en-US" sz="1600" baseline="-25000">
                  <a:latin typeface="Times New Roman" pitchFamily="18" charset="0"/>
                </a:rPr>
                <a:t>1</a:t>
              </a:r>
            </a:p>
          </p:txBody>
        </p:sp>
        <p:sp>
          <p:nvSpPr>
            <p:cNvPr id="16489" name="Text Box 105"/>
            <p:cNvSpPr txBox="1">
              <a:spLocks noChangeArrowheads="1"/>
            </p:cNvSpPr>
            <p:nvPr/>
          </p:nvSpPr>
          <p:spPr bwMode="auto">
            <a:xfrm>
              <a:off x="3705" y="1152"/>
              <a:ext cx="291" cy="231"/>
            </a:xfrm>
            <a:prstGeom prst="rect">
              <a:avLst/>
            </a:prstGeom>
            <a:noFill/>
            <a:ln w="9525">
              <a:noFill/>
              <a:miter lim="800000"/>
              <a:headEnd/>
              <a:tailEnd/>
            </a:ln>
            <a:effectLst/>
          </p:spPr>
          <p:txBody>
            <a:bodyPr wrap="none">
              <a:spAutoFit/>
            </a:bodyPr>
            <a:lstStyle/>
            <a:p>
              <a:pPr algn="ctr"/>
              <a:r>
                <a:rPr lang="en-US" sz="1600">
                  <a:latin typeface="Times New Roman" pitchFamily="18" charset="0"/>
                </a:rPr>
                <a:t>h’</a:t>
              </a:r>
              <a:r>
                <a:rPr lang="en-US" sz="1600" baseline="-25000">
                  <a:latin typeface="Times New Roman" pitchFamily="18" charset="0"/>
                </a:rPr>
                <a:t>1</a:t>
              </a:r>
            </a:p>
          </p:txBody>
        </p:sp>
      </p:grpSp>
      <p:sp>
        <p:nvSpPr>
          <p:cNvPr id="16490" name="Text Box 106"/>
          <p:cNvSpPr txBox="1">
            <a:spLocks noChangeArrowheads="1"/>
          </p:cNvSpPr>
          <p:nvPr/>
        </p:nvSpPr>
        <p:spPr bwMode="auto">
          <a:xfrm>
            <a:off x="8507413" y="4492625"/>
            <a:ext cx="330200" cy="304800"/>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sp>
        <p:nvSpPr>
          <p:cNvPr id="16491" name="Text Box 107"/>
          <p:cNvSpPr txBox="1">
            <a:spLocks noChangeArrowheads="1"/>
          </p:cNvSpPr>
          <p:nvPr/>
        </p:nvSpPr>
        <p:spPr bwMode="auto">
          <a:xfrm>
            <a:off x="8537575" y="4938713"/>
            <a:ext cx="330200" cy="304800"/>
          </a:xfrm>
          <a:prstGeom prst="rect">
            <a:avLst/>
          </a:prstGeom>
          <a:noFill/>
          <a:ln w="9525">
            <a:noFill/>
            <a:miter lim="800000"/>
            <a:headEnd/>
            <a:tailEnd/>
          </a:ln>
          <a:effectLst/>
        </p:spPr>
        <p:txBody>
          <a:bodyPr wrap="none">
            <a:spAutoFit/>
          </a:bodyPr>
          <a:lstStyle/>
          <a:p>
            <a:r>
              <a:rPr lang="en-US" sz="1400">
                <a:latin typeface="Times New Roman" pitchFamily="18" charset="0"/>
              </a:rPr>
              <a:t>o</a:t>
            </a:r>
            <a:r>
              <a:rPr lang="en-US" sz="1400" baseline="-25000">
                <a:latin typeface="Times New Roman" pitchFamily="18" charset="0"/>
              </a:rPr>
              <a:t>1</a:t>
            </a:r>
          </a:p>
        </p:txBody>
      </p:sp>
      <p:sp>
        <p:nvSpPr>
          <p:cNvPr id="16492" name="Text Box 108"/>
          <p:cNvSpPr txBox="1">
            <a:spLocks noChangeArrowheads="1"/>
          </p:cNvSpPr>
          <p:nvPr/>
        </p:nvSpPr>
        <p:spPr bwMode="auto">
          <a:xfrm>
            <a:off x="8626475" y="4672013"/>
            <a:ext cx="336550" cy="276225"/>
          </a:xfrm>
          <a:prstGeom prst="rect">
            <a:avLst/>
          </a:prstGeom>
          <a:noFill/>
          <a:ln w="9525">
            <a:noFill/>
            <a:miter lim="800000"/>
            <a:headEnd/>
            <a:tailEnd/>
          </a:ln>
          <a:effectLst/>
        </p:spPr>
        <p:txBody>
          <a:bodyPr wrap="none">
            <a:spAutoFit/>
          </a:bodyPr>
          <a:lstStyle/>
          <a:p>
            <a:r>
              <a:rPr lang="en-US" sz="1200">
                <a:latin typeface="Times New Roman" pitchFamily="18" charset="0"/>
              </a:rPr>
              <a:t>30</a:t>
            </a:r>
          </a:p>
        </p:txBody>
      </p:sp>
      <p:sp>
        <p:nvSpPr>
          <p:cNvPr id="16493" name="Arc 109"/>
          <p:cNvSpPr>
            <a:spLocks/>
          </p:cNvSpPr>
          <p:nvPr/>
        </p:nvSpPr>
        <p:spPr bwMode="auto">
          <a:xfrm flipH="1" flipV="1">
            <a:off x="8655050" y="4659313"/>
            <a:ext cx="276225" cy="314325"/>
          </a:xfrm>
          <a:custGeom>
            <a:avLst/>
            <a:gdLst>
              <a:gd name="G0" fmla="+- 0 0 0"/>
              <a:gd name="G1" fmla="+- 16280 0 0"/>
              <a:gd name="G2" fmla="+- 21600 0 0"/>
              <a:gd name="T0" fmla="*/ 14195 w 21226"/>
              <a:gd name="T1" fmla="*/ 0 h 16280"/>
              <a:gd name="T2" fmla="*/ 21226 w 21226"/>
              <a:gd name="T3" fmla="*/ 12280 h 16280"/>
              <a:gd name="T4" fmla="*/ 0 w 21226"/>
              <a:gd name="T5" fmla="*/ 16280 h 16280"/>
            </a:gdLst>
            <a:ahLst/>
            <a:cxnLst>
              <a:cxn ang="0">
                <a:pos x="T0" y="T1"/>
              </a:cxn>
              <a:cxn ang="0">
                <a:pos x="T2" y="T3"/>
              </a:cxn>
              <a:cxn ang="0">
                <a:pos x="T4" y="T5"/>
              </a:cxn>
            </a:cxnLst>
            <a:rect l="0" t="0" r="r" b="b"/>
            <a:pathLst>
              <a:path w="21226" h="16280" fill="none" extrusionOk="0">
                <a:moveTo>
                  <a:pt x="14195" y="-1"/>
                </a:moveTo>
                <a:cubicBezTo>
                  <a:pt x="17851" y="3187"/>
                  <a:pt x="20328" y="7513"/>
                  <a:pt x="21226" y="12279"/>
                </a:cubicBezTo>
              </a:path>
              <a:path w="21226" h="16280" stroke="0" extrusionOk="0">
                <a:moveTo>
                  <a:pt x="14195" y="-1"/>
                </a:moveTo>
                <a:cubicBezTo>
                  <a:pt x="17851" y="3187"/>
                  <a:pt x="20328" y="7513"/>
                  <a:pt x="21226" y="12279"/>
                </a:cubicBezTo>
                <a:lnTo>
                  <a:pt x="0" y="16280"/>
                </a:lnTo>
                <a:close/>
              </a:path>
            </a:pathLst>
          </a:custGeom>
          <a:noFill/>
          <a:ln w="9525">
            <a:solidFill>
              <a:schemeClr val="tx1"/>
            </a:solidFill>
            <a:round/>
            <a:headEnd/>
            <a:tailEnd/>
          </a:ln>
          <a:effectLst/>
        </p:spPr>
        <p:txBody>
          <a:bodyPr wrap="none" anchor="ctr"/>
          <a:lstStyle/>
          <a:p>
            <a:endParaRPr lang="en-US"/>
          </a:p>
        </p:txBody>
      </p:sp>
      <p:sp>
        <p:nvSpPr>
          <p:cNvPr id="16494" name="Line 110"/>
          <p:cNvSpPr>
            <a:spLocks noChangeShapeType="1"/>
          </p:cNvSpPr>
          <p:nvPr/>
        </p:nvSpPr>
        <p:spPr bwMode="auto">
          <a:xfrm>
            <a:off x="4460875" y="4729163"/>
            <a:ext cx="0" cy="1817687"/>
          </a:xfrm>
          <a:prstGeom prst="line">
            <a:avLst/>
          </a:prstGeom>
          <a:noFill/>
          <a:ln w="0">
            <a:solidFill>
              <a:schemeClr val="folHlink"/>
            </a:solidFill>
            <a:round/>
            <a:headEnd/>
            <a:tailEnd/>
          </a:ln>
          <a:effectLst/>
        </p:spPr>
        <p:txBody>
          <a:bodyPr/>
          <a:lstStyle/>
          <a:p>
            <a:endParaRPr lang="en-US"/>
          </a:p>
        </p:txBody>
      </p:sp>
      <p:sp>
        <p:nvSpPr>
          <p:cNvPr id="16495" name="Line 111"/>
          <p:cNvSpPr>
            <a:spLocks noChangeShapeType="1"/>
          </p:cNvSpPr>
          <p:nvPr/>
        </p:nvSpPr>
        <p:spPr bwMode="auto">
          <a:xfrm>
            <a:off x="5091113" y="3400425"/>
            <a:ext cx="0" cy="3216275"/>
          </a:xfrm>
          <a:prstGeom prst="line">
            <a:avLst/>
          </a:prstGeom>
          <a:noFill/>
          <a:ln w="0">
            <a:solidFill>
              <a:schemeClr val="folHlink"/>
            </a:solidFill>
            <a:round/>
            <a:headEnd/>
            <a:tailEnd/>
          </a:ln>
          <a:effectLst/>
        </p:spPr>
        <p:txBody>
          <a:bodyPr/>
          <a:lstStyle/>
          <a:p>
            <a:endParaRPr lang="en-US"/>
          </a:p>
        </p:txBody>
      </p:sp>
      <p:sp>
        <p:nvSpPr>
          <p:cNvPr id="16496" name="Line 112"/>
          <p:cNvSpPr>
            <a:spLocks noChangeShapeType="1"/>
          </p:cNvSpPr>
          <p:nvPr/>
        </p:nvSpPr>
        <p:spPr bwMode="auto">
          <a:xfrm>
            <a:off x="5003800" y="3540125"/>
            <a:ext cx="0" cy="3076575"/>
          </a:xfrm>
          <a:prstGeom prst="line">
            <a:avLst/>
          </a:prstGeom>
          <a:noFill/>
          <a:ln w="0">
            <a:solidFill>
              <a:schemeClr val="folHlink"/>
            </a:solidFill>
            <a:round/>
            <a:headEnd/>
            <a:tailEnd/>
          </a:ln>
          <a:effectLst/>
        </p:spPr>
        <p:txBody>
          <a:bodyPr/>
          <a:lstStyle/>
          <a:p>
            <a:endParaRPr lang="en-US"/>
          </a:p>
        </p:txBody>
      </p:sp>
      <p:sp>
        <p:nvSpPr>
          <p:cNvPr id="16497" name="Line 113"/>
          <p:cNvSpPr>
            <a:spLocks noChangeShapeType="1"/>
          </p:cNvSpPr>
          <p:nvPr/>
        </p:nvSpPr>
        <p:spPr bwMode="auto">
          <a:xfrm>
            <a:off x="4548188" y="4519613"/>
            <a:ext cx="0" cy="2097087"/>
          </a:xfrm>
          <a:prstGeom prst="line">
            <a:avLst/>
          </a:prstGeom>
          <a:noFill/>
          <a:ln w="0">
            <a:solidFill>
              <a:schemeClr val="folHlink"/>
            </a:solidFill>
            <a:round/>
            <a:headEnd/>
            <a:tailEnd/>
          </a:ln>
          <a:effectLst/>
        </p:spPr>
        <p:txBody>
          <a:bodyPr/>
          <a:lstStyle/>
          <a:p>
            <a:endParaRPr lang="en-US"/>
          </a:p>
        </p:txBody>
      </p:sp>
      <p:sp>
        <p:nvSpPr>
          <p:cNvPr id="16498" name="Line 114"/>
          <p:cNvSpPr>
            <a:spLocks noChangeShapeType="1"/>
          </p:cNvSpPr>
          <p:nvPr/>
        </p:nvSpPr>
        <p:spPr bwMode="auto">
          <a:xfrm>
            <a:off x="6313488" y="4729163"/>
            <a:ext cx="0" cy="1398587"/>
          </a:xfrm>
          <a:prstGeom prst="line">
            <a:avLst/>
          </a:prstGeom>
          <a:noFill/>
          <a:ln w="3175">
            <a:solidFill>
              <a:schemeClr val="tx1"/>
            </a:solidFill>
            <a:round/>
            <a:headEnd/>
            <a:tailEnd/>
          </a:ln>
          <a:effectLst/>
        </p:spPr>
        <p:txBody>
          <a:bodyPr/>
          <a:lstStyle/>
          <a:p>
            <a:endParaRPr lang="en-US"/>
          </a:p>
        </p:txBody>
      </p:sp>
      <p:sp>
        <p:nvSpPr>
          <p:cNvPr id="16499" name="Line 115"/>
          <p:cNvSpPr>
            <a:spLocks noChangeShapeType="1"/>
          </p:cNvSpPr>
          <p:nvPr/>
        </p:nvSpPr>
        <p:spPr bwMode="auto">
          <a:xfrm>
            <a:off x="4775200" y="4030663"/>
            <a:ext cx="0" cy="2586037"/>
          </a:xfrm>
          <a:prstGeom prst="line">
            <a:avLst/>
          </a:prstGeom>
          <a:noFill/>
          <a:ln w="0">
            <a:solidFill>
              <a:schemeClr val="folHlink"/>
            </a:solidFill>
            <a:round/>
            <a:headEnd/>
            <a:tailEnd/>
          </a:ln>
          <a:effectLst/>
        </p:spPr>
        <p:txBody>
          <a:bodyPr/>
          <a:lstStyle/>
          <a:p>
            <a:endParaRPr lang="en-US"/>
          </a:p>
        </p:txBody>
      </p:sp>
      <p:sp>
        <p:nvSpPr>
          <p:cNvPr id="16500" name="Line 116"/>
          <p:cNvSpPr>
            <a:spLocks noChangeShapeType="1"/>
          </p:cNvSpPr>
          <p:nvPr/>
        </p:nvSpPr>
        <p:spPr bwMode="auto">
          <a:xfrm>
            <a:off x="5095875" y="3376613"/>
            <a:ext cx="2867025" cy="0"/>
          </a:xfrm>
          <a:prstGeom prst="line">
            <a:avLst/>
          </a:prstGeom>
          <a:noFill/>
          <a:ln w="3175">
            <a:solidFill>
              <a:schemeClr val="folHlink"/>
            </a:solidFill>
            <a:round/>
            <a:headEnd/>
            <a:tailEnd/>
          </a:ln>
          <a:effectLst/>
        </p:spPr>
        <p:txBody>
          <a:bodyPr/>
          <a:lstStyle/>
          <a:p>
            <a:endParaRPr lang="en-US"/>
          </a:p>
        </p:txBody>
      </p:sp>
      <p:sp>
        <p:nvSpPr>
          <p:cNvPr id="16501" name="Line 117"/>
          <p:cNvSpPr>
            <a:spLocks noChangeShapeType="1"/>
          </p:cNvSpPr>
          <p:nvPr/>
        </p:nvSpPr>
        <p:spPr bwMode="auto">
          <a:xfrm>
            <a:off x="5021263" y="3540125"/>
            <a:ext cx="3074987" cy="0"/>
          </a:xfrm>
          <a:prstGeom prst="line">
            <a:avLst/>
          </a:prstGeom>
          <a:noFill/>
          <a:ln w="3175">
            <a:solidFill>
              <a:schemeClr val="folHlink"/>
            </a:solidFill>
            <a:round/>
            <a:headEnd/>
            <a:tailEnd/>
          </a:ln>
          <a:effectLst/>
        </p:spPr>
        <p:txBody>
          <a:bodyPr/>
          <a:lstStyle/>
          <a:p>
            <a:endParaRPr lang="en-US"/>
          </a:p>
        </p:txBody>
      </p:sp>
      <p:sp>
        <p:nvSpPr>
          <p:cNvPr id="16502" name="Line 118"/>
          <p:cNvSpPr>
            <a:spLocks noChangeShapeType="1"/>
          </p:cNvSpPr>
          <p:nvPr/>
        </p:nvSpPr>
        <p:spPr bwMode="auto">
          <a:xfrm>
            <a:off x="4810125" y="4030663"/>
            <a:ext cx="3914775" cy="0"/>
          </a:xfrm>
          <a:prstGeom prst="line">
            <a:avLst/>
          </a:prstGeom>
          <a:noFill/>
          <a:ln w="3175">
            <a:solidFill>
              <a:schemeClr val="folHlink"/>
            </a:solidFill>
            <a:round/>
            <a:headEnd/>
            <a:tailEnd/>
          </a:ln>
          <a:effectLst/>
        </p:spPr>
        <p:txBody>
          <a:bodyPr/>
          <a:lstStyle/>
          <a:p>
            <a:endParaRPr lang="en-US"/>
          </a:p>
        </p:txBody>
      </p:sp>
      <p:sp>
        <p:nvSpPr>
          <p:cNvPr id="16503" name="Line 119"/>
          <p:cNvSpPr>
            <a:spLocks noChangeShapeType="1"/>
          </p:cNvSpPr>
          <p:nvPr/>
        </p:nvSpPr>
        <p:spPr bwMode="auto">
          <a:xfrm>
            <a:off x="4600575" y="4519613"/>
            <a:ext cx="3355975" cy="0"/>
          </a:xfrm>
          <a:prstGeom prst="line">
            <a:avLst/>
          </a:prstGeom>
          <a:noFill/>
          <a:ln w="3175">
            <a:solidFill>
              <a:schemeClr val="folHlink"/>
            </a:solidFill>
            <a:round/>
            <a:headEnd/>
            <a:tailEnd/>
          </a:ln>
          <a:effectLst/>
        </p:spPr>
        <p:txBody>
          <a:bodyPr/>
          <a:lstStyle/>
          <a:p>
            <a:endParaRPr lang="en-US"/>
          </a:p>
        </p:txBody>
      </p:sp>
      <p:sp>
        <p:nvSpPr>
          <p:cNvPr id="16504" name="Line 120"/>
          <p:cNvSpPr>
            <a:spLocks noChangeShapeType="1"/>
          </p:cNvSpPr>
          <p:nvPr/>
        </p:nvSpPr>
        <p:spPr bwMode="auto">
          <a:xfrm flipV="1">
            <a:off x="7245350" y="3190875"/>
            <a:ext cx="0" cy="2097088"/>
          </a:xfrm>
          <a:prstGeom prst="line">
            <a:avLst/>
          </a:prstGeom>
          <a:noFill/>
          <a:ln w="9525">
            <a:solidFill>
              <a:schemeClr val="folHlink"/>
            </a:solidFill>
            <a:round/>
            <a:headEnd/>
            <a:tailEnd/>
          </a:ln>
          <a:effectLst/>
        </p:spPr>
        <p:txBody>
          <a:bodyPr/>
          <a:lstStyle/>
          <a:p>
            <a:endParaRPr lang="en-US"/>
          </a:p>
        </p:txBody>
      </p:sp>
      <p:sp>
        <p:nvSpPr>
          <p:cNvPr id="16505" name="Line 121"/>
          <p:cNvSpPr>
            <a:spLocks noChangeShapeType="1"/>
          </p:cNvSpPr>
          <p:nvPr/>
        </p:nvSpPr>
        <p:spPr bwMode="auto">
          <a:xfrm flipV="1">
            <a:off x="6908800" y="3260725"/>
            <a:ext cx="0" cy="1957388"/>
          </a:xfrm>
          <a:prstGeom prst="line">
            <a:avLst/>
          </a:prstGeom>
          <a:noFill/>
          <a:ln w="9525">
            <a:solidFill>
              <a:schemeClr val="folHlink"/>
            </a:solidFill>
            <a:round/>
            <a:headEnd/>
            <a:tailEnd/>
          </a:ln>
          <a:effectLst/>
        </p:spPr>
        <p:txBody>
          <a:bodyPr/>
          <a:lstStyle/>
          <a:p>
            <a:endParaRPr lang="en-US"/>
          </a:p>
        </p:txBody>
      </p:sp>
      <p:sp>
        <p:nvSpPr>
          <p:cNvPr id="16506" name="Text Box 122"/>
          <p:cNvSpPr txBox="1">
            <a:spLocks noChangeArrowheads="1"/>
          </p:cNvSpPr>
          <p:nvPr/>
        </p:nvSpPr>
        <p:spPr bwMode="auto">
          <a:xfrm>
            <a:off x="4662488" y="0"/>
            <a:ext cx="4481512" cy="2857500"/>
          </a:xfrm>
          <a:prstGeom prst="rect">
            <a:avLst/>
          </a:prstGeom>
          <a:noFill/>
          <a:ln w="9525">
            <a:noFill/>
            <a:miter lim="800000"/>
            <a:headEnd/>
            <a:tailEnd/>
          </a:ln>
          <a:effectLst/>
        </p:spPr>
        <p:txBody>
          <a:bodyPr wrap="none">
            <a:spAutoFit/>
          </a:bodyPr>
          <a:lstStyle/>
          <a:p>
            <a:pPr marL="457200" indent="-457200"/>
            <a:r>
              <a:rPr lang="en-US" sz="1400" b="1">
                <a:solidFill>
                  <a:schemeClr val="accent2"/>
                </a:solidFill>
              </a:rPr>
              <a:t>Solution Steps:</a:t>
            </a:r>
          </a:p>
          <a:p>
            <a:pPr marL="457200" indent="-457200"/>
            <a:r>
              <a:rPr lang="en-US" sz="1400"/>
              <a:t>Resting on Hp on one generator, means lying on Hp:</a:t>
            </a:r>
          </a:p>
          <a:p>
            <a:pPr marL="457200" indent="-457200"/>
            <a:r>
              <a:rPr lang="en-US" sz="1400"/>
              <a:t>1.Assume it standing on Hp.</a:t>
            </a:r>
          </a:p>
          <a:p>
            <a:pPr marL="457200" indent="-457200"/>
            <a:r>
              <a:rPr lang="en-US" sz="1400"/>
              <a:t>2.It’s Tv  will show True Shape of base( circle )</a:t>
            </a:r>
          </a:p>
          <a:p>
            <a:pPr marL="457200" indent="-457200"/>
            <a:r>
              <a:rPr lang="en-US" sz="1400"/>
              <a:t>3.Draw 40mm dia. Circle as Tv &amp;</a:t>
            </a:r>
          </a:p>
          <a:p>
            <a:pPr marL="457200" indent="-457200"/>
            <a:r>
              <a:rPr lang="en-US" sz="1400"/>
              <a:t>    taking 50 mm axis project Fv. ( a triangle)</a:t>
            </a:r>
          </a:p>
          <a:p>
            <a:pPr marL="457200" indent="-457200"/>
            <a:r>
              <a:rPr lang="en-US" sz="1400"/>
              <a:t>4.Name all points as shown in illustration.</a:t>
            </a:r>
          </a:p>
          <a:p>
            <a:pPr marL="457200" indent="-457200"/>
            <a:r>
              <a:rPr lang="en-US" sz="1400"/>
              <a:t>5.Draw 2</a:t>
            </a:r>
            <a:r>
              <a:rPr lang="en-US" sz="1400" baseline="30000"/>
              <a:t>nd</a:t>
            </a:r>
            <a:r>
              <a:rPr lang="en-US" sz="1400"/>
              <a:t> Fv in lying position I.e.o’e’ on xy. And</a:t>
            </a:r>
          </a:p>
          <a:p>
            <a:pPr marL="457200" indent="-457200"/>
            <a:r>
              <a:rPr lang="en-US" sz="1400"/>
              <a:t>   project it’s Tv below xy.</a:t>
            </a:r>
          </a:p>
          <a:p>
            <a:pPr marL="457200" indent="-457200"/>
            <a:r>
              <a:rPr lang="en-US" sz="1400"/>
              <a:t>6.Make visible lines dark and hidden dotted, </a:t>
            </a:r>
          </a:p>
          <a:p>
            <a:pPr marL="457200" indent="-457200"/>
            <a:r>
              <a:rPr lang="en-US" sz="1400"/>
              <a:t>  as per the procedure.</a:t>
            </a:r>
          </a:p>
          <a:p>
            <a:pPr marL="457200" indent="-457200"/>
            <a:r>
              <a:rPr lang="en-US" sz="1400"/>
              <a:t>7.Then construct remaining inclination with Vp</a:t>
            </a:r>
          </a:p>
          <a:p>
            <a:pPr marL="457200" indent="-457200"/>
            <a:r>
              <a:rPr lang="en-US" sz="1400"/>
              <a:t> ( generator o</a:t>
            </a:r>
            <a:r>
              <a:rPr lang="en-US" sz="1400" baseline="-25000"/>
              <a:t>1</a:t>
            </a:r>
            <a:r>
              <a:rPr lang="en-US" sz="1400"/>
              <a:t>e</a:t>
            </a:r>
            <a:r>
              <a:rPr lang="en-US" sz="1400" baseline="-25000"/>
              <a:t>1</a:t>
            </a:r>
            <a:r>
              <a:rPr lang="en-US" sz="1400"/>
              <a:t> 30</a:t>
            </a:r>
            <a:r>
              <a:rPr lang="en-US" sz="1400" baseline="30000"/>
              <a:t>0</a:t>
            </a:r>
            <a:r>
              <a:rPr lang="en-US" sz="1400"/>
              <a:t> to xy as shown) &amp; project final Fv.</a:t>
            </a:r>
          </a:p>
        </p:txBody>
      </p:sp>
      <p:grpSp>
        <p:nvGrpSpPr>
          <p:cNvPr id="16507" name="Group 123"/>
          <p:cNvGrpSpPr>
            <a:grpSpLocks/>
          </p:cNvGrpSpPr>
          <p:nvPr/>
        </p:nvGrpSpPr>
        <p:grpSpPr bwMode="auto">
          <a:xfrm>
            <a:off x="19050" y="1600200"/>
            <a:ext cx="2819400" cy="2133600"/>
            <a:chOff x="0" y="1008"/>
            <a:chExt cx="1776" cy="1344"/>
          </a:xfrm>
        </p:grpSpPr>
        <p:sp>
          <p:nvSpPr>
            <p:cNvPr id="16508" name="Rectangle 124"/>
            <p:cNvSpPr>
              <a:spLocks noChangeArrowheads="1"/>
            </p:cNvSpPr>
            <p:nvPr/>
          </p:nvSpPr>
          <p:spPr bwMode="auto">
            <a:xfrm>
              <a:off x="0" y="1056"/>
              <a:ext cx="1680" cy="1296"/>
            </a:xfrm>
            <a:prstGeom prst="rect">
              <a:avLst/>
            </a:prstGeom>
            <a:solidFill>
              <a:srgbClr val="FFFFCC"/>
            </a:solidFill>
            <a:ln w="9525">
              <a:solidFill>
                <a:schemeClr val="tx1"/>
              </a:solidFill>
              <a:miter lim="800000"/>
              <a:headEnd/>
              <a:tailEnd/>
            </a:ln>
            <a:effectLst/>
          </p:spPr>
          <p:txBody>
            <a:bodyPr wrap="none" anchor="ctr"/>
            <a:lstStyle/>
            <a:p>
              <a:endParaRPr lang="en-US" sz="1400">
                <a:latin typeface="Times New Roman" pitchFamily="18" charset="0"/>
              </a:endParaRPr>
            </a:p>
          </p:txBody>
        </p:sp>
        <p:sp>
          <p:nvSpPr>
            <p:cNvPr id="16509" name="Text Box 125"/>
            <p:cNvSpPr txBox="1">
              <a:spLocks noChangeArrowheads="1"/>
            </p:cNvSpPr>
            <p:nvPr/>
          </p:nvSpPr>
          <p:spPr bwMode="auto">
            <a:xfrm>
              <a:off x="0" y="1008"/>
              <a:ext cx="1776" cy="1308"/>
            </a:xfrm>
            <a:prstGeom prst="rect">
              <a:avLst/>
            </a:prstGeom>
            <a:noFill/>
            <a:ln w="9525">
              <a:noFill/>
              <a:miter lim="800000"/>
              <a:headEnd/>
              <a:tailEnd/>
            </a:ln>
            <a:effectLst/>
          </p:spPr>
          <p:txBody>
            <a:bodyPr>
              <a:spAutoFit/>
            </a:bodyPr>
            <a:lstStyle/>
            <a:p>
              <a:pPr marL="457200" indent="-457200"/>
              <a:r>
                <a:rPr lang="en-US" sz="1300" b="1" i="1">
                  <a:solidFill>
                    <a:schemeClr val="accent2"/>
                  </a:solidFill>
                  <a:latin typeface="Times New Roman" pitchFamily="18" charset="0"/>
                </a:rPr>
                <a:t>      For dark and dotted lines</a:t>
              </a:r>
            </a:p>
            <a:p>
              <a:pPr marL="457200" indent="-457200"/>
              <a:r>
                <a:rPr lang="en-US" sz="1300" b="1">
                  <a:solidFill>
                    <a:srgbClr val="FF0000"/>
                  </a:solidFill>
                  <a:latin typeface="Times New Roman" pitchFamily="18" charset="0"/>
                </a:rPr>
                <a:t>1.Draw proper outline of new vie</a:t>
              </a:r>
            </a:p>
            <a:p>
              <a:pPr marL="457200" indent="-457200"/>
              <a:r>
                <a:rPr lang="en-US" sz="1300" b="1">
                  <a:solidFill>
                    <a:srgbClr val="FF0000"/>
                  </a:solidFill>
                  <a:latin typeface="Times New Roman" pitchFamily="18" charset="0"/>
                </a:rPr>
                <a:t>    DARK.</a:t>
              </a:r>
            </a:p>
            <a:p>
              <a:pPr marL="457200" indent="-457200"/>
              <a:r>
                <a:rPr lang="en-US" sz="1300" b="1">
                  <a:solidFill>
                    <a:srgbClr val="FF0000"/>
                  </a:solidFill>
                  <a:latin typeface="Times New Roman" pitchFamily="18" charset="0"/>
                </a:rPr>
                <a:t>2. Decide direction of an observer.</a:t>
              </a:r>
            </a:p>
            <a:p>
              <a:pPr marL="457200" indent="-457200"/>
              <a:r>
                <a:rPr lang="en-US" sz="1300" b="1">
                  <a:solidFill>
                    <a:srgbClr val="FF0000"/>
                  </a:solidFill>
                  <a:latin typeface="Times New Roman" pitchFamily="18" charset="0"/>
                </a:rPr>
                <a:t>3. Select nearest point to observer </a:t>
              </a:r>
            </a:p>
            <a:p>
              <a:pPr marL="457200" indent="-457200"/>
              <a:r>
                <a:rPr lang="en-US" sz="1300" b="1">
                  <a:solidFill>
                    <a:srgbClr val="FF0000"/>
                  </a:solidFill>
                  <a:latin typeface="Times New Roman" pitchFamily="18" charset="0"/>
                </a:rPr>
                <a:t>    and draw all lines starting from </a:t>
              </a:r>
            </a:p>
            <a:p>
              <a:pPr marL="457200" indent="-457200"/>
              <a:r>
                <a:rPr lang="en-US" sz="1300" b="1">
                  <a:solidFill>
                    <a:srgbClr val="FF0000"/>
                  </a:solidFill>
                  <a:latin typeface="Times New Roman" pitchFamily="18" charset="0"/>
                </a:rPr>
                <a:t>    it-dark.</a:t>
              </a:r>
            </a:p>
            <a:p>
              <a:pPr marL="457200" indent="-457200"/>
              <a:r>
                <a:rPr lang="en-US" sz="1300" b="1">
                  <a:solidFill>
                    <a:srgbClr val="FF0000"/>
                  </a:solidFill>
                  <a:latin typeface="Times New Roman" pitchFamily="18" charset="0"/>
                </a:rPr>
                <a:t>4. Select farthest point to observer </a:t>
              </a:r>
            </a:p>
            <a:p>
              <a:pPr marL="457200" indent="-457200"/>
              <a:r>
                <a:rPr lang="en-US" sz="1300" b="1">
                  <a:solidFill>
                    <a:srgbClr val="FF0000"/>
                  </a:solidFill>
                  <a:latin typeface="Times New Roman" pitchFamily="18" charset="0"/>
                </a:rPr>
                <a:t>    and draw all lines (remaining)</a:t>
              </a:r>
            </a:p>
            <a:p>
              <a:pPr marL="457200" indent="-457200"/>
              <a:r>
                <a:rPr lang="en-US" sz="1300" b="1">
                  <a:solidFill>
                    <a:srgbClr val="FF0000"/>
                  </a:solidFill>
                  <a:latin typeface="Times New Roman" pitchFamily="18" charset="0"/>
                </a:rPr>
                <a:t>    from it- dotted.</a:t>
              </a:r>
            </a:p>
          </p:txBody>
        </p:sp>
      </p:grpSp>
      <p:grpSp>
        <p:nvGrpSpPr>
          <p:cNvPr id="16510" name="Group 126"/>
          <p:cNvGrpSpPr>
            <a:grpSpLocks/>
          </p:cNvGrpSpPr>
          <p:nvPr/>
        </p:nvGrpSpPr>
        <p:grpSpPr bwMode="auto">
          <a:xfrm>
            <a:off x="8016875" y="46038"/>
            <a:ext cx="1096963" cy="182562"/>
            <a:chOff x="5050" y="29"/>
            <a:chExt cx="691" cy="115"/>
          </a:xfrm>
        </p:grpSpPr>
        <p:sp>
          <p:nvSpPr>
            <p:cNvPr id="16511" name="AutoShape 127">
              <a:hlinkClick r:id="rId3" action="ppaction://hlinksldjump" highlightClick="1"/>
            </p:cNvPr>
            <p:cNvSpPr>
              <a:spLocks noChangeAspect="1" noChangeArrowheads="1"/>
            </p:cNvSpPr>
            <p:nvPr/>
          </p:nvSpPr>
          <p:spPr bwMode="auto">
            <a:xfrm>
              <a:off x="5050" y="29"/>
              <a:ext cx="115" cy="115"/>
            </a:xfrm>
            <a:prstGeom prst="actionButtonHome">
              <a:avLst/>
            </a:prstGeom>
            <a:solidFill>
              <a:srgbClr val="C0C0C0"/>
            </a:solidFill>
            <a:ln w="12700">
              <a:solidFill>
                <a:schemeClr val="tx1"/>
              </a:solidFill>
              <a:miter lim="800000"/>
              <a:headEnd/>
              <a:tailEnd/>
            </a:ln>
            <a:effectLst/>
          </p:spPr>
          <p:txBody>
            <a:bodyPr wrap="none" anchor="ctr"/>
            <a:lstStyle/>
            <a:p>
              <a:endParaRPr lang="en-US"/>
            </a:p>
          </p:txBody>
        </p:sp>
        <p:sp>
          <p:nvSpPr>
            <p:cNvPr id="16512" name="AutoShape 128">
              <a:hlinkClick r:id="" action="ppaction://hlinkshowjump?jump=previousslide" highlightClick="1"/>
            </p:cNvPr>
            <p:cNvSpPr>
              <a:spLocks noChangeAspect="1" noChangeArrowheads="1"/>
            </p:cNvSpPr>
            <p:nvPr/>
          </p:nvSpPr>
          <p:spPr bwMode="auto">
            <a:xfrm>
              <a:off x="5280" y="29"/>
              <a:ext cx="116" cy="115"/>
            </a:xfrm>
            <a:prstGeom prst="actionButtonBackPrevious">
              <a:avLst/>
            </a:prstGeom>
            <a:solidFill>
              <a:srgbClr val="C0C0C0"/>
            </a:solidFill>
            <a:ln w="12700">
              <a:solidFill>
                <a:schemeClr val="tx1"/>
              </a:solidFill>
              <a:miter lim="800000"/>
              <a:headEnd/>
              <a:tailEnd/>
            </a:ln>
            <a:effectLst/>
          </p:spPr>
          <p:txBody>
            <a:bodyPr wrap="none" anchor="ctr"/>
            <a:lstStyle/>
            <a:p>
              <a:endParaRPr lang="en-US"/>
            </a:p>
          </p:txBody>
        </p:sp>
        <p:sp>
          <p:nvSpPr>
            <p:cNvPr id="16513" name="AutoShape 129">
              <a:hlinkClick r:id="" action="ppaction://hlinkshowjump?jump=nextslide" highlightClick="1"/>
            </p:cNvPr>
            <p:cNvSpPr>
              <a:spLocks noChangeAspect="1" noChangeArrowheads="1"/>
            </p:cNvSpPr>
            <p:nvPr/>
          </p:nvSpPr>
          <p:spPr bwMode="auto">
            <a:xfrm>
              <a:off x="5396" y="29"/>
              <a:ext cx="115" cy="115"/>
            </a:xfrm>
            <a:prstGeom prst="actionButtonForwardNext">
              <a:avLst/>
            </a:prstGeom>
            <a:solidFill>
              <a:srgbClr val="C0C0C0"/>
            </a:solidFill>
            <a:ln w="12700">
              <a:solidFill>
                <a:schemeClr val="tx1"/>
              </a:solidFill>
              <a:miter lim="800000"/>
              <a:headEnd/>
              <a:tailEnd/>
            </a:ln>
            <a:effectLst/>
          </p:spPr>
          <p:txBody>
            <a:bodyPr wrap="none" anchor="ctr"/>
            <a:lstStyle/>
            <a:p>
              <a:endParaRPr lang="en-US"/>
            </a:p>
          </p:txBody>
        </p:sp>
        <p:sp>
          <p:nvSpPr>
            <p:cNvPr id="16514" name="AutoShape 130">
              <a:hlinkClick r:id="" action="ppaction://hlinkshowjump?jump=firstslide" highlightClick="1"/>
            </p:cNvPr>
            <p:cNvSpPr>
              <a:spLocks noChangeAspect="1" noChangeArrowheads="1"/>
            </p:cNvSpPr>
            <p:nvPr/>
          </p:nvSpPr>
          <p:spPr bwMode="auto">
            <a:xfrm>
              <a:off x="5165" y="29"/>
              <a:ext cx="115" cy="115"/>
            </a:xfrm>
            <a:prstGeom prst="actionButtonBeginning">
              <a:avLst/>
            </a:prstGeom>
            <a:solidFill>
              <a:srgbClr val="C0C0C0"/>
            </a:solidFill>
            <a:ln w="12700">
              <a:solidFill>
                <a:schemeClr val="tx1"/>
              </a:solidFill>
              <a:miter lim="800000"/>
              <a:headEnd/>
              <a:tailEnd/>
            </a:ln>
            <a:effectLst/>
          </p:spPr>
          <p:txBody>
            <a:bodyPr wrap="none" anchor="ctr"/>
            <a:lstStyle/>
            <a:p>
              <a:endParaRPr lang="en-US"/>
            </a:p>
          </p:txBody>
        </p:sp>
        <p:sp>
          <p:nvSpPr>
            <p:cNvPr id="16515" name="AutoShape 131">
              <a:hlinkClick r:id="" action="ppaction://hlinkshowjump?jump=lastslide" highlightClick="1"/>
            </p:cNvPr>
            <p:cNvSpPr>
              <a:spLocks noChangeAspect="1" noChangeArrowheads="1"/>
            </p:cNvSpPr>
            <p:nvPr/>
          </p:nvSpPr>
          <p:spPr bwMode="auto">
            <a:xfrm>
              <a:off x="5511" y="29"/>
              <a:ext cx="115" cy="115"/>
            </a:xfrm>
            <a:prstGeom prst="actionButtonEnd">
              <a:avLst/>
            </a:prstGeom>
            <a:solidFill>
              <a:srgbClr val="C0C0C0"/>
            </a:solidFill>
            <a:ln w="12700">
              <a:solidFill>
                <a:schemeClr val="tx1"/>
              </a:solidFill>
              <a:miter lim="800000"/>
              <a:headEnd/>
              <a:tailEnd/>
            </a:ln>
            <a:effectLst/>
          </p:spPr>
          <p:txBody>
            <a:bodyPr wrap="none" anchor="ctr"/>
            <a:lstStyle/>
            <a:p>
              <a:endParaRPr lang="en-US"/>
            </a:p>
          </p:txBody>
        </p:sp>
        <p:sp>
          <p:nvSpPr>
            <p:cNvPr id="16516" name="AutoShape 132">
              <a:hlinkClick r:id="" action="ppaction://hlinkshowjump?jump=endshow" highlightClick="1"/>
            </p:cNvPr>
            <p:cNvSpPr>
              <a:spLocks noChangeAspect="1" noChangeArrowheads="1"/>
            </p:cNvSpPr>
            <p:nvPr/>
          </p:nvSpPr>
          <p:spPr bwMode="auto">
            <a:xfrm>
              <a:off x="5626" y="29"/>
              <a:ext cx="115" cy="115"/>
            </a:xfrm>
            <a:prstGeom prst="actionButtonBlank">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ppt_x</p:attrName>
                                        </p:attrNameLst>
                                      </p:cBhvr>
                                      <p:tavLst>
                                        <p:tav tm="0">
                                          <p:val>
                                            <p:strVal val="#ppt_x-#ppt_w/2"/>
                                          </p:val>
                                        </p:tav>
                                        <p:tav tm="100000">
                                          <p:val>
                                            <p:strVal val="#ppt_x"/>
                                          </p:val>
                                        </p:tav>
                                      </p:tavLst>
                                    </p:anim>
                                    <p:anim calcmode="lin" valueType="num">
                                      <p:cBhvr>
                                        <p:cTn id="8" dur="500" fill="hold"/>
                                        <p:tgtEl>
                                          <p:spTgt spid="16386"/>
                                        </p:tgtEl>
                                        <p:attrNameLst>
                                          <p:attrName>ppt_y</p:attrName>
                                        </p:attrNameLst>
                                      </p:cBhvr>
                                      <p:tavLst>
                                        <p:tav tm="0">
                                          <p:val>
                                            <p:strVal val="#ppt_y"/>
                                          </p:val>
                                        </p:tav>
                                        <p:tav tm="100000">
                                          <p:val>
                                            <p:strVal val="#ppt_y"/>
                                          </p:val>
                                        </p:tav>
                                      </p:tavLst>
                                    </p:anim>
                                    <p:anim calcmode="lin" valueType="num">
                                      <p:cBhvr>
                                        <p:cTn id="9" dur="500" fill="hold"/>
                                        <p:tgtEl>
                                          <p:spTgt spid="16386"/>
                                        </p:tgtEl>
                                        <p:attrNameLst>
                                          <p:attrName>ppt_w</p:attrName>
                                        </p:attrNameLst>
                                      </p:cBhvr>
                                      <p:tavLst>
                                        <p:tav tm="0">
                                          <p:val>
                                            <p:fltVal val="0"/>
                                          </p:val>
                                        </p:tav>
                                        <p:tav tm="100000">
                                          <p:val>
                                            <p:strVal val="#ppt_w"/>
                                          </p:val>
                                        </p:tav>
                                      </p:tavLst>
                                    </p:anim>
                                    <p:anim calcmode="lin" valueType="num">
                                      <p:cBhvr>
                                        <p:cTn id="10" dur="500" fill="hold"/>
                                        <p:tgtEl>
                                          <p:spTgt spid="1638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6506"/>
                                        </p:tgtEl>
                                        <p:attrNameLst>
                                          <p:attrName>style.visibility</p:attrName>
                                        </p:attrNameLst>
                                      </p:cBhvr>
                                      <p:to>
                                        <p:strVal val="visible"/>
                                      </p:to>
                                    </p:set>
                                    <p:anim calcmode="lin" valueType="num">
                                      <p:cBhvr>
                                        <p:cTn id="15" dur="500" fill="hold"/>
                                        <p:tgtEl>
                                          <p:spTgt spid="16506"/>
                                        </p:tgtEl>
                                        <p:attrNameLst>
                                          <p:attrName>ppt_x</p:attrName>
                                        </p:attrNameLst>
                                      </p:cBhvr>
                                      <p:tavLst>
                                        <p:tav tm="0">
                                          <p:val>
                                            <p:strVal val="#ppt_x"/>
                                          </p:val>
                                        </p:tav>
                                        <p:tav tm="100000">
                                          <p:val>
                                            <p:strVal val="#ppt_x"/>
                                          </p:val>
                                        </p:tav>
                                      </p:tavLst>
                                    </p:anim>
                                    <p:anim calcmode="lin" valueType="num">
                                      <p:cBhvr>
                                        <p:cTn id="16" dur="500" fill="hold"/>
                                        <p:tgtEl>
                                          <p:spTgt spid="16506"/>
                                        </p:tgtEl>
                                        <p:attrNameLst>
                                          <p:attrName>ppt_y</p:attrName>
                                        </p:attrNameLst>
                                      </p:cBhvr>
                                      <p:tavLst>
                                        <p:tav tm="0">
                                          <p:val>
                                            <p:strVal val="#ppt_y+#ppt_h/2"/>
                                          </p:val>
                                        </p:tav>
                                        <p:tav tm="100000">
                                          <p:val>
                                            <p:strVal val="#ppt_y"/>
                                          </p:val>
                                        </p:tav>
                                      </p:tavLst>
                                    </p:anim>
                                    <p:anim calcmode="lin" valueType="num">
                                      <p:cBhvr>
                                        <p:cTn id="17" dur="500" fill="hold"/>
                                        <p:tgtEl>
                                          <p:spTgt spid="16506"/>
                                        </p:tgtEl>
                                        <p:attrNameLst>
                                          <p:attrName>ppt_w</p:attrName>
                                        </p:attrNameLst>
                                      </p:cBhvr>
                                      <p:tavLst>
                                        <p:tav tm="0">
                                          <p:val>
                                            <p:strVal val="#ppt_w"/>
                                          </p:val>
                                        </p:tav>
                                        <p:tav tm="100000">
                                          <p:val>
                                            <p:strVal val="#ppt_w"/>
                                          </p:val>
                                        </p:tav>
                                      </p:tavLst>
                                    </p:anim>
                                    <p:anim calcmode="lin" valueType="num">
                                      <p:cBhvr>
                                        <p:cTn id="18" dur="500" fill="hold"/>
                                        <p:tgtEl>
                                          <p:spTgt spid="16506"/>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6389"/>
                                        </p:tgtEl>
                                        <p:attrNameLst>
                                          <p:attrName>style.visibility</p:attrName>
                                        </p:attrNameLst>
                                      </p:cBhvr>
                                      <p:to>
                                        <p:strVal val="visible"/>
                                      </p:to>
                                    </p:set>
                                    <p:anim calcmode="lin" valueType="num">
                                      <p:cBhvr additive="base">
                                        <p:cTn id="23" dur="500" fill="hold"/>
                                        <p:tgtEl>
                                          <p:spTgt spid="16389"/>
                                        </p:tgtEl>
                                        <p:attrNameLst>
                                          <p:attrName>ppt_x</p:attrName>
                                        </p:attrNameLst>
                                      </p:cBhvr>
                                      <p:tavLst>
                                        <p:tav tm="0">
                                          <p:val>
                                            <p:strVal val="0-#ppt_w/2"/>
                                          </p:val>
                                        </p:tav>
                                        <p:tav tm="100000">
                                          <p:val>
                                            <p:strVal val="#ppt_x"/>
                                          </p:val>
                                        </p:tav>
                                      </p:tavLst>
                                    </p:anim>
                                    <p:anim calcmode="lin" valueType="num">
                                      <p:cBhvr additive="base">
                                        <p:cTn id="24"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6438"/>
                                        </p:tgtEl>
                                        <p:attrNameLst>
                                          <p:attrName>style.visibility</p:attrName>
                                        </p:attrNameLst>
                                      </p:cBhvr>
                                      <p:to>
                                        <p:strVal val="visible"/>
                                      </p:to>
                                    </p:set>
                                    <p:anim calcmode="lin" valueType="num">
                                      <p:cBhvr additive="base">
                                        <p:cTn id="29" dur="500" fill="hold"/>
                                        <p:tgtEl>
                                          <p:spTgt spid="16438"/>
                                        </p:tgtEl>
                                        <p:attrNameLst>
                                          <p:attrName>ppt_x</p:attrName>
                                        </p:attrNameLst>
                                      </p:cBhvr>
                                      <p:tavLst>
                                        <p:tav tm="0">
                                          <p:val>
                                            <p:strVal val="0-#ppt_w/2"/>
                                          </p:val>
                                        </p:tav>
                                        <p:tav tm="100000">
                                          <p:val>
                                            <p:strVal val="#ppt_x"/>
                                          </p:val>
                                        </p:tav>
                                      </p:tavLst>
                                    </p:anim>
                                    <p:anim calcmode="lin" valueType="num">
                                      <p:cBhvr additive="base">
                                        <p:cTn id="30" dur="500" fill="hold"/>
                                        <p:tgtEl>
                                          <p:spTgt spid="1643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6439"/>
                                        </p:tgtEl>
                                        <p:attrNameLst>
                                          <p:attrName>style.visibility</p:attrName>
                                        </p:attrNameLst>
                                      </p:cBhvr>
                                      <p:to>
                                        <p:strVal val="visible"/>
                                      </p:to>
                                    </p:set>
                                    <p:anim calcmode="lin" valueType="num">
                                      <p:cBhvr additive="base">
                                        <p:cTn id="35" dur="500" fill="hold"/>
                                        <p:tgtEl>
                                          <p:spTgt spid="16439"/>
                                        </p:tgtEl>
                                        <p:attrNameLst>
                                          <p:attrName>ppt_x</p:attrName>
                                        </p:attrNameLst>
                                      </p:cBhvr>
                                      <p:tavLst>
                                        <p:tav tm="0">
                                          <p:val>
                                            <p:strVal val="1+#ppt_w/2"/>
                                          </p:val>
                                        </p:tav>
                                        <p:tav tm="100000">
                                          <p:val>
                                            <p:strVal val="#ppt_x"/>
                                          </p:val>
                                        </p:tav>
                                      </p:tavLst>
                                    </p:anim>
                                    <p:anim calcmode="lin" valueType="num">
                                      <p:cBhvr additive="base">
                                        <p:cTn id="36" dur="500" fill="hold"/>
                                        <p:tgtEl>
                                          <p:spTgt spid="164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6394"/>
                                        </p:tgtEl>
                                        <p:attrNameLst>
                                          <p:attrName>style.visibility</p:attrName>
                                        </p:attrNameLst>
                                      </p:cBhvr>
                                      <p:to>
                                        <p:strVal val="visible"/>
                                      </p:to>
                                    </p:set>
                                    <p:anim calcmode="lin" valueType="num">
                                      <p:cBhvr>
                                        <p:cTn id="41" dur="500" fill="hold"/>
                                        <p:tgtEl>
                                          <p:spTgt spid="16394"/>
                                        </p:tgtEl>
                                        <p:attrNameLst>
                                          <p:attrName>ppt_w</p:attrName>
                                        </p:attrNameLst>
                                      </p:cBhvr>
                                      <p:tavLst>
                                        <p:tav tm="0">
                                          <p:val>
                                            <p:fltVal val="0"/>
                                          </p:val>
                                        </p:tav>
                                        <p:tav tm="100000">
                                          <p:val>
                                            <p:strVal val="#ppt_w"/>
                                          </p:val>
                                        </p:tav>
                                      </p:tavLst>
                                    </p:anim>
                                    <p:anim calcmode="lin" valueType="num">
                                      <p:cBhvr>
                                        <p:cTn id="42" dur="500" fill="hold"/>
                                        <p:tgtEl>
                                          <p:spTgt spid="16394"/>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6396"/>
                                        </p:tgtEl>
                                        <p:attrNameLst>
                                          <p:attrName>style.visibility</p:attrName>
                                        </p:attrNameLst>
                                      </p:cBhvr>
                                      <p:to>
                                        <p:strVal val="visible"/>
                                      </p:to>
                                    </p:set>
                                    <p:anim calcmode="lin" valueType="num">
                                      <p:cBhvr>
                                        <p:cTn id="47" dur="500" fill="hold"/>
                                        <p:tgtEl>
                                          <p:spTgt spid="16396"/>
                                        </p:tgtEl>
                                        <p:attrNameLst>
                                          <p:attrName>ppt_w</p:attrName>
                                        </p:attrNameLst>
                                      </p:cBhvr>
                                      <p:tavLst>
                                        <p:tav tm="0">
                                          <p:val>
                                            <p:fltVal val="0"/>
                                          </p:val>
                                        </p:tav>
                                        <p:tav tm="100000">
                                          <p:val>
                                            <p:strVal val="#ppt_w"/>
                                          </p:val>
                                        </p:tav>
                                      </p:tavLst>
                                    </p:anim>
                                    <p:anim calcmode="lin" valueType="num">
                                      <p:cBhvr>
                                        <p:cTn id="48" dur="500" fill="hold"/>
                                        <p:tgtEl>
                                          <p:spTgt spid="16396"/>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6397"/>
                                        </p:tgtEl>
                                        <p:attrNameLst>
                                          <p:attrName>style.visibility</p:attrName>
                                        </p:attrNameLst>
                                      </p:cBhvr>
                                      <p:to>
                                        <p:strVal val="visible"/>
                                      </p:to>
                                    </p:set>
                                    <p:anim calcmode="lin" valueType="num">
                                      <p:cBhvr>
                                        <p:cTn id="53" dur="500" fill="hold"/>
                                        <p:tgtEl>
                                          <p:spTgt spid="16397"/>
                                        </p:tgtEl>
                                        <p:attrNameLst>
                                          <p:attrName>ppt_w</p:attrName>
                                        </p:attrNameLst>
                                      </p:cBhvr>
                                      <p:tavLst>
                                        <p:tav tm="0">
                                          <p:val>
                                            <p:fltVal val="0"/>
                                          </p:val>
                                        </p:tav>
                                        <p:tav tm="100000">
                                          <p:val>
                                            <p:strVal val="#ppt_w"/>
                                          </p:val>
                                        </p:tav>
                                      </p:tavLst>
                                    </p:anim>
                                    <p:anim calcmode="lin" valueType="num">
                                      <p:cBhvr>
                                        <p:cTn id="54" dur="500" fill="hold"/>
                                        <p:tgtEl>
                                          <p:spTgt spid="16397"/>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16395"/>
                                        </p:tgtEl>
                                        <p:attrNameLst>
                                          <p:attrName>style.visibility</p:attrName>
                                        </p:attrNameLst>
                                      </p:cBhvr>
                                      <p:to>
                                        <p:strVal val="visible"/>
                                      </p:to>
                                    </p:set>
                                    <p:anim calcmode="lin" valueType="num">
                                      <p:cBhvr>
                                        <p:cTn id="59" dur="500" fill="hold"/>
                                        <p:tgtEl>
                                          <p:spTgt spid="16395"/>
                                        </p:tgtEl>
                                        <p:attrNameLst>
                                          <p:attrName>ppt_w</p:attrName>
                                        </p:attrNameLst>
                                      </p:cBhvr>
                                      <p:tavLst>
                                        <p:tav tm="0">
                                          <p:val>
                                            <p:fltVal val="0"/>
                                          </p:val>
                                        </p:tav>
                                        <p:tav tm="100000">
                                          <p:val>
                                            <p:strVal val="#ppt_w"/>
                                          </p:val>
                                        </p:tav>
                                      </p:tavLst>
                                    </p:anim>
                                    <p:anim calcmode="lin" valueType="num">
                                      <p:cBhvr>
                                        <p:cTn id="60" dur="500" fill="hold"/>
                                        <p:tgtEl>
                                          <p:spTgt spid="16395"/>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16398"/>
                                        </p:tgtEl>
                                        <p:attrNameLst>
                                          <p:attrName>style.visibility</p:attrName>
                                        </p:attrNameLst>
                                      </p:cBhvr>
                                      <p:to>
                                        <p:strVal val="visible"/>
                                      </p:to>
                                    </p:set>
                                    <p:anim calcmode="lin" valueType="num">
                                      <p:cBhvr>
                                        <p:cTn id="65" dur="500" fill="hold"/>
                                        <p:tgtEl>
                                          <p:spTgt spid="16398"/>
                                        </p:tgtEl>
                                        <p:attrNameLst>
                                          <p:attrName>ppt_w</p:attrName>
                                        </p:attrNameLst>
                                      </p:cBhvr>
                                      <p:tavLst>
                                        <p:tav tm="0">
                                          <p:val>
                                            <p:fltVal val="0"/>
                                          </p:val>
                                        </p:tav>
                                        <p:tav tm="100000">
                                          <p:val>
                                            <p:strVal val="#ppt_w"/>
                                          </p:val>
                                        </p:tav>
                                      </p:tavLst>
                                    </p:anim>
                                    <p:anim calcmode="lin" valueType="num">
                                      <p:cBhvr>
                                        <p:cTn id="66" dur="500" fill="hold"/>
                                        <p:tgtEl>
                                          <p:spTgt spid="16398"/>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grpId="0" nodeType="clickEffect">
                                  <p:stCondLst>
                                    <p:cond delay="0"/>
                                  </p:stCondLst>
                                  <p:childTnLst>
                                    <p:set>
                                      <p:cBhvr>
                                        <p:cTn id="70" dur="1" fill="hold">
                                          <p:stCondLst>
                                            <p:cond delay="0"/>
                                          </p:stCondLst>
                                        </p:cTn>
                                        <p:tgtEl>
                                          <p:spTgt spid="16400"/>
                                        </p:tgtEl>
                                        <p:attrNameLst>
                                          <p:attrName>style.visibility</p:attrName>
                                        </p:attrNameLst>
                                      </p:cBhvr>
                                      <p:to>
                                        <p:strVal val="visible"/>
                                      </p:to>
                                    </p:set>
                                    <p:anim calcmode="lin" valueType="num">
                                      <p:cBhvr>
                                        <p:cTn id="71" dur="500" fill="hold"/>
                                        <p:tgtEl>
                                          <p:spTgt spid="16400"/>
                                        </p:tgtEl>
                                        <p:attrNameLst>
                                          <p:attrName>ppt_w</p:attrName>
                                        </p:attrNameLst>
                                      </p:cBhvr>
                                      <p:tavLst>
                                        <p:tav tm="0">
                                          <p:val>
                                            <p:fltVal val="0"/>
                                          </p:val>
                                        </p:tav>
                                        <p:tav tm="100000">
                                          <p:val>
                                            <p:strVal val="#ppt_w"/>
                                          </p:val>
                                        </p:tav>
                                      </p:tavLst>
                                    </p:anim>
                                    <p:anim calcmode="lin" valueType="num">
                                      <p:cBhvr>
                                        <p:cTn id="72" dur="500" fill="hold"/>
                                        <p:tgtEl>
                                          <p:spTgt spid="16400"/>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16401"/>
                                        </p:tgtEl>
                                        <p:attrNameLst>
                                          <p:attrName>style.visibility</p:attrName>
                                        </p:attrNameLst>
                                      </p:cBhvr>
                                      <p:to>
                                        <p:strVal val="visible"/>
                                      </p:to>
                                    </p:set>
                                    <p:anim calcmode="lin" valueType="num">
                                      <p:cBhvr>
                                        <p:cTn id="77" dur="500" fill="hold"/>
                                        <p:tgtEl>
                                          <p:spTgt spid="16401"/>
                                        </p:tgtEl>
                                        <p:attrNameLst>
                                          <p:attrName>ppt_w</p:attrName>
                                        </p:attrNameLst>
                                      </p:cBhvr>
                                      <p:tavLst>
                                        <p:tav tm="0">
                                          <p:val>
                                            <p:fltVal val="0"/>
                                          </p:val>
                                        </p:tav>
                                        <p:tav tm="100000">
                                          <p:val>
                                            <p:strVal val="#ppt_w"/>
                                          </p:val>
                                        </p:tav>
                                      </p:tavLst>
                                    </p:anim>
                                    <p:anim calcmode="lin" valueType="num">
                                      <p:cBhvr>
                                        <p:cTn id="78" dur="500" fill="hold"/>
                                        <p:tgtEl>
                                          <p:spTgt spid="16401"/>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grpId="0" nodeType="clickEffect">
                                  <p:stCondLst>
                                    <p:cond delay="0"/>
                                  </p:stCondLst>
                                  <p:childTnLst>
                                    <p:set>
                                      <p:cBhvr>
                                        <p:cTn id="82" dur="1" fill="hold">
                                          <p:stCondLst>
                                            <p:cond delay="0"/>
                                          </p:stCondLst>
                                        </p:cTn>
                                        <p:tgtEl>
                                          <p:spTgt spid="16402"/>
                                        </p:tgtEl>
                                        <p:attrNameLst>
                                          <p:attrName>style.visibility</p:attrName>
                                        </p:attrNameLst>
                                      </p:cBhvr>
                                      <p:to>
                                        <p:strVal val="visible"/>
                                      </p:to>
                                    </p:set>
                                    <p:anim calcmode="lin" valueType="num">
                                      <p:cBhvr>
                                        <p:cTn id="83" dur="500" fill="hold"/>
                                        <p:tgtEl>
                                          <p:spTgt spid="16402"/>
                                        </p:tgtEl>
                                        <p:attrNameLst>
                                          <p:attrName>ppt_w</p:attrName>
                                        </p:attrNameLst>
                                      </p:cBhvr>
                                      <p:tavLst>
                                        <p:tav tm="0">
                                          <p:val>
                                            <p:fltVal val="0"/>
                                          </p:val>
                                        </p:tav>
                                        <p:tav tm="100000">
                                          <p:val>
                                            <p:strVal val="#ppt_w"/>
                                          </p:val>
                                        </p:tav>
                                      </p:tavLst>
                                    </p:anim>
                                    <p:anim calcmode="lin" valueType="num">
                                      <p:cBhvr>
                                        <p:cTn id="84" dur="500" fill="hold"/>
                                        <p:tgtEl>
                                          <p:spTgt spid="16402"/>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16403"/>
                                        </p:tgtEl>
                                        <p:attrNameLst>
                                          <p:attrName>style.visibility</p:attrName>
                                        </p:attrNameLst>
                                      </p:cBhvr>
                                      <p:to>
                                        <p:strVal val="visible"/>
                                      </p:to>
                                    </p:set>
                                    <p:anim calcmode="lin" valueType="num">
                                      <p:cBhvr>
                                        <p:cTn id="89" dur="500" fill="hold"/>
                                        <p:tgtEl>
                                          <p:spTgt spid="16403"/>
                                        </p:tgtEl>
                                        <p:attrNameLst>
                                          <p:attrName>ppt_w</p:attrName>
                                        </p:attrNameLst>
                                      </p:cBhvr>
                                      <p:tavLst>
                                        <p:tav tm="0">
                                          <p:val>
                                            <p:fltVal val="0"/>
                                          </p:val>
                                        </p:tav>
                                        <p:tav tm="100000">
                                          <p:val>
                                            <p:strVal val="#ppt_w"/>
                                          </p:val>
                                        </p:tav>
                                      </p:tavLst>
                                    </p:anim>
                                    <p:anim calcmode="lin" valueType="num">
                                      <p:cBhvr>
                                        <p:cTn id="90" dur="500" fill="hold"/>
                                        <p:tgtEl>
                                          <p:spTgt spid="16403"/>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16" fill="hold" grpId="0" nodeType="clickEffect">
                                  <p:stCondLst>
                                    <p:cond delay="0"/>
                                  </p:stCondLst>
                                  <p:childTnLst>
                                    <p:set>
                                      <p:cBhvr>
                                        <p:cTn id="94" dur="1" fill="hold">
                                          <p:stCondLst>
                                            <p:cond delay="0"/>
                                          </p:stCondLst>
                                        </p:cTn>
                                        <p:tgtEl>
                                          <p:spTgt spid="16404"/>
                                        </p:tgtEl>
                                        <p:attrNameLst>
                                          <p:attrName>style.visibility</p:attrName>
                                        </p:attrNameLst>
                                      </p:cBhvr>
                                      <p:to>
                                        <p:strVal val="visible"/>
                                      </p:to>
                                    </p:set>
                                    <p:anim calcmode="lin" valueType="num">
                                      <p:cBhvr>
                                        <p:cTn id="95" dur="500" fill="hold"/>
                                        <p:tgtEl>
                                          <p:spTgt spid="16404"/>
                                        </p:tgtEl>
                                        <p:attrNameLst>
                                          <p:attrName>ppt_w</p:attrName>
                                        </p:attrNameLst>
                                      </p:cBhvr>
                                      <p:tavLst>
                                        <p:tav tm="0">
                                          <p:val>
                                            <p:fltVal val="0"/>
                                          </p:val>
                                        </p:tav>
                                        <p:tav tm="100000">
                                          <p:val>
                                            <p:strVal val="#ppt_w"/>
                                          </p:val>
                                        </p:tav>
                                      </p:tavLst>
                                    </p:anim>
                                    <p:anim calcmode="lin" valueType="num">
                                      <p:cBhvr>
                                        <p:cTn id="96" dur="500" fill="hold"/>
                                        <p:tgtEl>
                                          <p:spTgt spid="16404"/>
                                        </p:tgtEl>
                                        <p:attrNameLst>
                                          <p:attrName>ppt_h</p:attrName>
                                        </p:attrNameLst>
                                      </p:cBhvr>
                                      <p:tavLst>
                                        <p:tav tm="0">
                                          <p:val>
                                            <p:fltVal val="0"/>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ntr" presetSubtype="16" fill="hold" grpId="0" nodeType="clickEffect">
                                  <p:stCondLst>
                                    <p:cond delay="0"/>
                                  </p:stCondLst>
                                  <p:childTnLst>
                                    <p:set>
                                      <p:cBhvr>
                                        <p:cTn id="100" dur="1" fill="hold">
                                          <p:stCondLst>
                                            <p:cond delay="0"/>
                                          </p:stCondLst>
                                        </p:cTn>
                                        <p:tgtEl>
                                          <p:spTgt spid="16405"/>
                                        </p:tgtEl>
                                        <p:attrNameLst>
                                          <p:attrName>style.visibility</p:attrName>
                                        </p:attrNameLst>
                                      </p:cBhvr>
                                      <p:to>
                                        <p:strVal val="visible"/>
                                      </p:to>
                                    </p:set>
                                    <p:anim calcmode="lin" valueType="num">
                                      <p:cBhvr>
                                        <p:cTn id="101" dur="500" fill="hold"/>
                                        <p:tgtEl>
                                          <p:spTgt spid="16405"/>
                                        </p:tgtEl>
                                        <p:attrNameLst>
                                          <p:attrName>ppt_w</p:attrName>
                                        </p:attrNameLst>
                                      </p:cBhvr>
                                      <p:tavLst>
                                        <p:tav tm="0">
                                          <p:val>
                                            <p:fltVal val="0"/>
                                          </p:val>
                                        </p:tav>
                                        <p:tav tm="100000">
                                          <p:val>
                                            <p:strVal val="#ppt_w"/>
                                          </p:val>
                                        </p:tav>
                                      </p:tavLst>
                                    </p:anim>
                                    <p:anim calcmode="lin" valueType="num">
                                      <p:cBhvr>
                                        <p:cTn id="102" dur="500" fill="hold"/>
                                        <p:tgtEl>
                                          <p:spTgt spid="16405"/>
                                        </p:tgtEl>
                                        <p:attrNameLst>
                                          <p:attrName>ppt_h</p:attrName>
                                        </p:attrNameLst>
                                      </p:cBhvr>
                                      <p:tavLst>
                                        <p:tav tm="0">
                                          <p:val>
                                            <p:fltVal val="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3" presetClass="entr" presetSubtype="16" fill="hold" grpId="0" nodeType="clickEffect">
                                  <p:stCondLst>
                                    <p:cond delay="0"/>
                                  </p:stCondLst>
                                  <p:childTnLst>
                                    <p:set>
                                      <p:cBhvr>
                                        <p:cTn id="106" dur="1" fill="hold">
                                          <p:stCondLst>
                                            <p:cond delay="0"/>
                                          </p:stCondLst>
                                        </p:cTn>
                                        <p:tgtEl>
                                          <p:spTgt spid="16406"/>
                                        </p:tgtEl>
                                        <p:attrNameLst>
                                          <p:attrName>style.visibility</p:attrName>
                                        </p:attrNameLst>
                                      </p:cBhvr>
                                      <p:to>
                                        <p:strVal val="visible"/>
                                      </p:to>
                                    </p:set>
                                    <p:anim calcmode="lin" valueType="num">
                                      <p:cBhvr>
                                        <p:cTn id="107" dur="500" fill="hold"/>
                                        <p:tgtEl>
                                          <p:spTgt spid="16406"/>
                                        </p:tgtEl>
                                        <p:attrNameLst>
                                          <p:attrName>ppt_w</p:attrName>
                                        </p:attrNameLst>
                                      </p:cBhvr>
                                      <p:tavLst>
                                        <p:tav tm="0">
                                          <p:val>
                                            <p:fltVal val="0"/>
                                          </p:val>
                                        </p:tav>
                                        <p:tav tm="100000">
                                          <p:val>
                                            <p:strVal val="#ppt_w"/>
                                          </p:val>
                                        </p:tav>
                                      </p:tavLst>
                                    </p:anim>
                                    <p:anim calcmode="lin" valueType="num">
                                      <p:cBhvr>
                                        <p:cTn id="108" dur="500" fill="hold"/>
                                        <p:tgtEl>
                                          <p:spTgt spid="16406"/>
                                        </p:tgtEl>
                                        <p:attrNameLst>
                                          <p:attrName>ppt_h</p:attrName>
                                        </p:attrNameLst>
                                      </p:cBhvr>
                                      <p:tavLst>
                                        <p:tav tm="0">
                                          <p:val>
                                            <p:fltVal val="0"/>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grpId="0" nodeType="clickEffect">
                                  <p:stCondLst>
                                    <p:cond delay="0"/>
                                  </p:stCondLst>
                                  <p:childTnLst>
                                    <p:set>
                                      <p:cBhvr>
                                        <p:cTn id="112" dur="1" fill="hold">
                                          <p:stCondLst>
                                            <p:cond delay="0"/>
                                          </p:stCondLst>
                                        </p:cTn>
                                        <p:tgtEl>
                                          <p:spTgt spid="16399"/>
                                        </p:tgtEl>
                                        <p:attrNameLst>
                                          <p:attrName>style.visibility</p:attrName>
                                        </p:attrNameLst>
                                      </p:cBhvr>
                                      <p:to>
                                        <p:strVal val="visible"/>
                                      </p:to>
                                    </p:set>
                                    <p:anim calcmode="lin" valueType="num">
                                      <p:cBhvr>
                                        <p:cTn id="113" dur="500" fill="hold"/>
                                        <p:tgtEl>
                                          <p:spTgt spid="16399"/>
                                        </p:tgtEl>
                                        <p:attrNameLst>
                                          <p:attrName>ppt_w</p:attrName>
                                        </p:attrNameLst>
                                      </p:cBhvr>
                                      <p:tavLst>
                                        <p:tav tm="0">
                                          <p:val>
                                            <p:fltVal val="0"/>
                                          </p:val>
                                        </p:tav>
                                        <p:tav tm="100000">
                                          <p:val>
                                            <p:strVal val="#ppt_w"/>
                                          </p:val>
                                        </p:tav>
                                      </p:tavLst>
                                    </p:anim>
                                    <p:anim calcmode="lin" valueType="num">
                                      <p:cBhvr>
                                        <p:cTn id="114" dur="500" fill="hold"/>
                                        <p:tgtEl>
                                          <p:spTgt spid="16399"/>
                                        </p:tgtEl>
                                        <p:attrNameLst>
                                          <p:attrName>ppt_h</p:attrName>
                                        </p:attrNameLst>
                                      </p:cBhvr>
                                      <p:tavLst>
                                        <p:tav tm="0">
                                          <p:val>
                                            <p:fltVal val="0"/>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17" presetClass="entr" presetSubtype="4" fill="hold" grpId="0" nodeType="clickEffect">
                                  <p:stCondLst>
                                    <p:cond delay="0"/>
                                  </p:stCondLst>
                                  <p:childTnLst>
                                    <p:set>
                                      <p:cBhvr>
                                        <p:cTn id="118" dur="1" fill="hold">
                                          <p:stCondLst>
                                            <p:cond delay="0"/>
                                          </p:stCondLst>
                                        </p:cTn>
                                        <p:tgtEl>
                                          <p:spTgt spid="16390"/>
                                        </p:tgtEl>
                                        <p:attrNameLst>
                                          <p:attrName>style.visibility</p:attrName>
                                        </p:attrNameLst>
                                      </p:cBhvr>
                                      <p:to>
                                        <p:strVal val="visible"/>
                                      </p:to>
                                    </p:set>
                                    <p:anim calcmode="lin" valueType="num">
                                      <p:cBhvr>
                                        <p:cTn id="119" dur="500" fill="hold"/>
                                        <p:tgtEl>
                                          <p:spTgt spid="16390"/>
                                        </p:tgtEl>
                                        <p:attrNameLst>
                                          <p:attrName>ppt_x</p:attrName>
                                        </p:attrNameLst>
                                      </p:cBhvr>
                                      <p:tavLst>
                                        <p:tav tm="0">
                                          <p:val>
                                            <p:strVal val="#ppt_x"/>
                                          </p:val>
                                        </p:tav>
                                        <p:tav tm="100000">
                                          <p:val>
                                            <p:strVal val="#ppt_x"/>
                                          </p:val>
                                        </p:tav>
                                      </p:tavLst>
                                    </p:anim>
                                    <p:anim calcmode="lin" valueType="num">
                                      <p:cBhvr>
                                        <p:cTn id="120" dur="500" fill="hold"/>
                                        <p:tgtEl>
                                          <p:spTgt spid="16390"/>
                                        </p:tgtEl>
                                        <p:attrNameLst>
                                          <p:attrName>ppt_y</p:attrName>
                                        </p:attrNameLst>
                                      </p:cBhvr>
                                      <p:tavLst>
                                        <p:tav tm="0">
                                          <p:val>
                                            <p:strVal val="#ppt_y+#ppt_h/2"/>
                                          </p:val>
                                        </p:tav>
                                        <p:tav tm="100000">
                                          <p:val>
                                            <p:strVal val="#ppt_y"/>
                                          </p:val>
                                        </p:tav>
                                      </p:tavLst>
                                    </p:anim>
                                    <p:anim calcmode="lin" valueType="num">
                                      <p:cBhvr>
                                        <p:cTn id="121" dur="500" fill="hold"/>
                                        <p:tgtEl>
                                          <p:spTgt spid="16390"/>
                                        </p:tgtEl>
                                        <p:attrNameLst>
                                          <p:attrName>ppt_w</p:attrName>
                                        </p:attrNameLst>
                                      </p:cBhvr>
                                      <p:tavLst>
                                        <p:tav tm="0">
                                          <p:val>
                                            <p:strVal val="#ppt_w"/>
                                          </p:val>
                                        </p:tav>
                                        <p:tav tm="100000">
                                          <p:val>
                                            <p:strVal val="#ppt_w"/>
                                          </p:val>
                                        </p:tav>
                                      </p:tavLst>
                                    </p:anim>
                                    <p:anim calcmode="lin" valueType="num">
                                      <p:cBhvr>
                                        <p:cTn id="122" dur="500" fill="hold"/>
                                        <p:tgtEl>
                                          <p:spTgt spid="16390"/>
                                        </p:tgtEl>
                                        <p:attrNameLst>
                                          <p:attrName>ppt_h</p:attrName>
                                        </p:attrNameLst>
                                      </p:cBhvr>
                                      <p:tavLst>
                                        <p:tav tm="0">
                                          <p:val>
                                            <p:fltVal val="0"/>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17" presetClass="entr" presetSubtype="4" fill="hold" grpId="0" nodeType="clickEffect">
                                  <p:stCondLst>
                                    <p:cond delay="0"/>
                                  </p:stCondLst>
                                  <p:childTnLst>
                                    <p:set>
                                      <p:cBhvr>
                                        <p:cTn id="126" dur="1" fill="hold">
                                          <p:stCondLst>
                                            <p:cond delay="0"/>
                                          </p:stCondLst>
                                        </p:cTn>
                                        <p:tgtEl>
                                          <p:spTgt spid="16392"/>
                                        </p:tgtEl>
                                        <p:attrNameLst>
                                          <p:attrName>style.visibility</p:attrName>
                                        </p:attrNameLst>
                                      </p:cBhvr>
                                      <p:to>
                                        <p:strVal val="visible"/>
                                      </p:to>
                                    </p:set>
                                    <p:anim calcmode="lin" valueType="num">
                                      <p:cBhvr>
                                        <p:cTn id="127" dur="500" fill="hold"/>
                                        <p:tgtEl>
                                          <p:spTgt spid="16392"/>
                                        </p:tgtEl>
                                        <p:attrNameLst>
                                          <p:attrName>ppt_x</p:attrName>
                                        </p:attrNameLst>
                                      </p:cBhvr>
                                      <p:tavLst>
                                        <p:tav tm="0">
                                          <p:val>
                                            <p:strVal val="#ppt_x"/>
                                          </p:val>
                                        </p:tav>
                                        <p:tav tm="100000">
                                          <p:val>
                                            <p:strVal val="#ppt_x"/>
                                          </p:val>
                                        </p:tav>
                                      </p:tavLst>
                                    </p:anim>
                                    <p:anim calcmode="lin" valueType="num">
                                      <p:cBhvr>
                                        <p:cTn id="128" dur="500" fill="hold"/>
                                        <p:tgtEl>
                                          <p:spTgt spid="16392"/>
                                        </p:tgtEl>
                                        <p:attrNameLst>
                                          <p:attrName>ppt_y</p:attrName>
                                        </p:attrNameLst>
                                      </p:cBhvr>
                                      <p:tavLst>
                                        <p:tav tm="0">
                                          <p:val>
                                            <p:strVal val="#ppt_y+#ppt_h/2"/>
                                          </p:val>
                                        </p:tav>
                                        <p:tav tm="100000">
                                          <p:val>
                                            <p:strVal val="#ppt_y"/>
                                          </p:val>
                                        </p:tav>
                                      </p:tavLst>
                                    </p:anim>
                                    <p:anim calcmode="lin" valueType="num">
                                      <p:cBhvr>
                                        <p:cTn id="129" dur="500" fill="hold"/>
                                        <p:tgtEl>
                                          <p:spTgt spid="16392"/>
                                        </p:tgtEl>
                                        <p:attrNameLst>
                                          <p:attrName>ppt_w</p:attrName>
                                        </p:attrNameLst>
                                      </p:cBhvr>
                                      <p:tavLst>
                                        <p:tav tm="0">
                                          <p:val>
                                            <p:strVal val="#ppt_w"/>
                                          </p:val>
                                        </p:tav>
                                        <p:tav tm="100000">
                                          <p:val>
                                            <p:strVal val="#ppt_w"/>
                                          </p:val>
                                        </p:tav>
                                      </p:tavLst>
                                    </p:anim>
                                    <p:anim calcmode="lin" valueType="num">
                                      <p:cBhvr>
                                        <p:cTn id="130" dur="500" fill="hold"/>
                                        <p:tgtEl>
                                          <p:spTgt spid="16392"/>
                                        </p:tgtEl>
                                        <p:attrNameLst>
                                          <p:attrName>ppt_h</p:attrName>
                                        </p:attrNameLst>
                                      </p:cBhvr>
                                      <p:tavLst>
                                        <p:tav tm="0">
                                          <p:val>
                                            <p:fltVal val="0"/>
                                          </p:val>
                                        </p:tav>
                                        <p:tav tm="100000">
                                          <p:val>
                                            <p:strVal val="#ppt_h"/>
                                          </p:val>
                                        </p:tav>
                                      </p:tavLst>
                                    </p:anim>
                                  </p:childTnLst>
                                </p:cTn>
                              </p:par>
                            </p:childTnLst>
                          </p:cTn>
                        </p:par>
                      </p:childTnLst>
                    </p:cTn>
                  </p:par>
                  <p:par>
                    <p:cTn id="131" fill="hold">
                      <p:stCondLst>
                        <p:cond delay="indefinite"/>
                      </p:stCondLst>
                      <p:childTnLst>
                        <p:par>
                          <p:cTn id="132" fill="hold">
                            <p:stCondLst>
                              <p:cond delay="0"/>
                            </p:stCondLst>
                            <p:childTnLst>
                              <p:par>
                                <p:cTn id="133" presetID="17" presetClass="entr" presetSubtype="4" fill="hold" grpId="0" nodeType="clickEffect">
                                  <p:stCondLst>
                                    <p:cond delay="0"/>
                                  </p:stCondLst>
                                  <p:childTnLst>
                                    <p:set>
                                      <p:cBhvr>
                                        <p:cTn id="134" dur="1" fill="hold">
                                          <p:stCondLst>
                                            <p:cond delay="0"/>
                                          </p:stCondLst>
                                        </p:cTn>
                                        <p:tgtEl>
                                          <p:spTgt spid="16393"/>
                                        </p:tgtEl>
                                        <p:attrNameLst>
                                          <p:attrName>style.visibility</p:attrName>
                                        </p:attrNameLst>
                                      </p:cBhvr>
                                      <p:to>
                                        <p:strVal val="visible"/>
                                      </p:to>
                                    </p:set>
                                    <p:anim calcmode="lin" valueType="num">
                                      <p:cBhvr>
                                        <p:cTn id="135" dur="500" fill="hold"/>
                                        <p:tgtEl>
                                          <p:spTgt spid="16393"/>
                                        </p:tgtEl>
                                        <p:attrNameLst>
                                          <p:attrName>ppt_x</p:attrName>
                                        </p:attrNameLst>
                                      </p:cBhvr>
                                      <p:tavLst>
                                        <p:tav tm="0">
                                          <p:val>
                                            <p:strVal val="#ppt_x"/>
                                          </p:val>
                                        </p:tav>
                                        <p:tav tm="100000">
                                          <p:val>
                                            <p:strVal val="#ppt_x"/>
                                          </p:val>
                                        </p:tav>
                                      </p:tavLst>
                                    </p:anim>
                                    <p:anim calcmode="lin" valueType="num">
                                      <p:cBhvr>
                                        <p:cTn id="136" dur="500" fill="hold"/>
                                        <p:tgtEl>
                                          <p:spTgt spid="16393"/>
                                        </p:tgtEl>
                                        <p:attrNameLst>
                                          <p:attrName>ppt_y</p:attrName>
                                        </p:attrNameLst>
                                      </p:cBhvr>
                                      <p:tavLst>
                                        <p:tav tm="0">
                                          <p:val>
                                            <p:strVal val="#ppt_y+#ppt_h/2"/>
                                          </p:val>
                                        </p:tav>
                                        <p:tav tm="100000">
                                          <p:val>
                                            <p:strVal val="#ppt_y"/>
                                          </p:val>
                                        </p:tav>
                                      </p:tavLst>
                                    </p:anim>
                                    <p:anim calcmode="lin" valueType="num">
                                      <p:cBhvr>
                                        <p:cTn id="137" dur="500" fill="hold"/>
                                        <p:tgtEl>
                                          <p:spTgt spid="16393"/>
                                        </p:tgtEl>
                                        <p:attrNameLst>
                                          <p:attrName>ppt_w</p:attrName>
                                        </p:attrNameLst>
                                      </p:cBhvr>
                                      <p:tavLst>
                                        <p:tav tm="0">
                                          <p:val>
                                            <p:strVal val="#ppt_w"/>
                                          </p:val>
                                        </p:tav>
                                        <p:tav tm="100000">
                                          <p:val>
                                            <p:strVal val="#ppt_w"/>
                                          </p:val>
                                        </p:tav>
                                      </p:tavLst>
                                    </p:anim>
                                    <p:anim calcmode="lin" valueType="num">
                                      <p:cBhvr>
                                        <p:cTn id="138" dur="500" fill="hold"/>
                                        <p:tgtEl>
                                          <p:spTgt spid="16393"/>
                                        </p:tgtEl>
                                        <p:attrNameLst>
                                          <p:attrName>ppt_h</p:attrName>
                                        </p:attrNameLst>
                                      </p:cBhvr>
                                      <p:tavLst>
                                        <p:tav tm="0">
                                          <p:val>
                                            <p:fltVal val="0"/>
                                          </p:val>
                                        </p:tav>
                                        <p:tav tm="100000">
                                          <p:val>
                                            <p:strVal val="#ppt_h"/>
                                          </p:val>
                                        </p:tav>
                                      </p:tavLst>
                                    </p:anim>
                                  </p:childTnLst>
                                </p:cTn>
                              </p:par>
                            </p:childTnLst>
                          </p:cTn>
                        </p:par>
                      </p:childTnLst>
                    </p:cTn>
                  </p:par>
                  <p:par>
                    <p:cTn id="139" fill="hold">
                      <p:stCondLst>
                        <p:cond delay="indefinite"/>
                      </p:stCondLst>
                      <p:childTnLst>
                        <p:par>
                          <p:cTn id="140" fill="hold">
                            <p:stCondLst>
                              <p:cond delay="0"/>
                            </p:stCondLst>
                            <p:childTnLst>
                              <p:par>
                                <p:cTn id="141" presetID="17" presetClass="entr" presetSubtype="4" fill="hold" grpId="0" nodeType="clickEffect">
                                  <p:stCondLst>
                                    <p:cond delay="0"/>
                                  </p:stCondLst>
                                  <p:childTnLst>
                                    <p:set>
                                      <p:cBhvr>
                                        <p:cTn id="142" dur="1" fill="hold">
                                          <p:stCondLst>
                                            <p:cond delay="0"/>
                                          </p:stCondLst>
                                        </p:cTn>
                                        <p:tgtEl>
                                          <p:spTgt spid="16391"/>
                                        </p:tgtEl>
                                        <p:attrNameLst>
                                          <p:attrName>style.visibility</p:attrName>
                                        </p:attrNameLst>
                                      </p:cBhvr>
                                      <p:to>
                                        <p:strVal val="visible"/>
                                      </p:to>
                                    </p:set>
                                    <p:anim calcmode="lin" valueType="num">
                                      <p:cBhvr>
                                        <p:cTn id="143" dur="500" fill="hold"/>
                                        <p:tgtEl>
                                          <p:spTgt spid="16391"/>
                                        </p:tgtEl>
                                        <p:attrNameLst>
                                          <p:attrName>ppt_x</p:attrName>
                                        </p:attrNameLst>
                                      </p:cBhvr>
                                      <p:tavLst>
                                        <p:tav tm="0">
                                          <p:val>
                                            <p:strVal val="#ppt_x"/>
                                          </p:val>
                                        </p:tav>
                                        <p:tav tm="100000">
                                          <p:val>
                                            <p:strVal val="#ppt_x"/>
                                          </p:val>
                                        </p:tav>
                                      </p:tavLst>
                                    </p:anim>
                                    <p:anim calcmode="lin" valueType="num">
                                      <p:cBhvr>
                                        <p:cTn id="144" dur="500" fill="hold"/>
                                        <p:tgtEl>
                                          <p:spTgt spid="16391"/>
                                        </p:tgtEl>
                                        <p:attrNameLst>
                                          <p:attrName>ppt_y</p:attrName>
                                        </p:attrNameLst>
                                      </p:cBhvr>
                                      <p:tavLst>
                                        <p:tav tm="0">
                                          <p:val>
                                            <p:strVal val="#ppt_y+#ppt_h/2"/>
                                          </p:val>
                                        </p:tav>
                                        <p:tav tm="100000">
                                          <p:val>
                                            <p:strVal val="#ppt_y"/>
                                          </p:val>
                                        </p:tav>
                                      </p:tavLst>
                                    </p:anim>
                                    <p:anim calcmode="lin" valueType="num">
                                      <p:cBhvr>
                                        <p:cTn id="145" dur="500" fill="hold"/>
                                        <p:tgtEl>
                                          <p:spTgt spid="16391"/>
                                        </p:tgtEl>
                                        <p:attrNameLst>
                                          <p:attrName>ppt_w</p:attrName>
                                        </p:attrNameLst>
                                      </p:cBhvr>
                                      <p:tavLst>
                                        <p:tav tm="0">
                                          <p:val>
                                            <p:strVal val="#ppt_w"/>
                                          </p:val>
                                        </p:tav>
                                        <p:tav tm="100000">
                                          <p:val>
                                            <p:strVal val="#ppt_w"/>
                                          </p:val>
                                        </p:tav>
                                      </p:tavLst>
                                    </p:anim>
                                    <p:anim calcmode="lin" valueType="num">
                                      <p:cBhvr>
                                        <p:cTn id="146" dur="500" fill="hold"/>
                                        <p:tgtEl>
                                          <p:spTgt spid="16391"/>
                                        </p:tgtEl>
                                        <p:attrNameLst>
                                          <p:attrName>ppt_h</p:attrName>
                                        </p:attrNameLst>
                                      </p:cBhvr>
                                      <p:tavLst>
                                        <p:tav tm="0">
                                          <p:val>
                                            <p:fltVal val="0"/>
                                          </p:val>
                                        </p:tav>
                                        <p:tav tm="100000">
                                          <p:val>
                                            <p:strVal val="#ppt_h"/>
                                          </p:val>
                                        </p:tav>
                                      </p:tavLst>
                                    </p:anim>
                                  </p:childTnLst>
                                </p:cTn>
                              </p:par>
                            </p:childTnLst>
                          </p:cTn>
                        </p:par>
                      </p:childTnLst>
                    </p:cTn>
                  </p:par>
                  <p:par>
                    <p:cTn id="147" fill="hold">
                      <p:stCondLst>
                        <p:cond delay="indefinite"/>
                      </p:stCondLst>
                      <p:childTnLst>
                        <p:par>
                          <p:cTn id="148" fill="hold">
                            <p:stCondLst>
                              <p:cond delay="0"/>
                            </p:stCondLst>
                            <p:childTnLst>
                              <p:par>
                                <p:cTn id="149" presetID="17" presetClass="entr" presetSubtype="4" fill="hold" grpId="0" nodeType="clickEffect">
                                  <p:stCondLst>
                                    <p:cond delay="0"/>
                                  </p:stCondLst>
                                  <p:childTnLst>
                                    <p:set>
                                      <p:cBhvr>
                                        <p:cTn id="150" dur="1" fill="hold">
                                          <p:stCondLst>
                                            <p:cond delay="0"/>
                                          </p:stCondLst>
                                        </p:cTn>
                                        <p:tgtEl>
                                          <p:spTgt spid="16408"/>
                                        </p:tgtEl>
                                        <p:attrNameLst>
                                          <p:attrName>style.visibility</p:attrName>
                                        </p:attrNameLst>
                                      </p:cBhvr>
                                      <p:to>
                                        <p:strVal val="visible"/>
                                      </p:to>
                                    </p:set>
                                    <p:anim calcmode="lin" valueType="num">
                                      <p:cBhvr>
                                        <p:cTn id="151" dur="500" fill="hold"/>
                                        <p:tgtEl>
                                          <p:spTgt spid="16408"/>
                                        </p:tgtEl>
                                        <p:attrNameLst>
                                          <p:attrName>ppt_x</p:attrName>
                                        </p:attrNameLst>
                                      </p:cBhvr>
                                      <p:tavLst>
                                        <p:tav tm="0">
                                          <p:val>
                                            <p:strVal val="#ppt_x"/>
                                          </p:val>
                                        </p:tav>
                                        <p:tav tm="100000">
                                          <p:val>
                                            <p:strVal val="#ppt_x"/>
                                          </p:val>
                                        </p:tav>
                                      </p:tavLst>
                                    </p:anim>
                                    <p:anim calcmode="lin" valueType="num">
                                      <p:cBhvr>
                                        <p:cTn id="152" dur="500" fill="hold"/>
                                        <p:tgtEl>
                                          <p:spTgt spid="16408"/>
                                        </p:tgtEl>
                                        <p:attrNameLst>
                                          <p:attrName>ppt_y</p:attrName>
                                        </p:attrNameLst>
                                      </p:cBhvr>
                                      <p:tavLst>
                                        <p:tav tm="0">
                                          <p:val>
                                            <p:strVal val="#ppt_y+#ppt_h/2"/>
                                          </p:val>
                                        </p:tav>
                                        <p:tav tm="100000">
                                          <p:val>
                                            <p:strVal val="#ppt_y"/>
                                          </p:val>
                                        </p:tav>
                                      </p:tavLst>
                                    </p:anim>
                                    <p:anim calcmode="lin" valueType="num">
                                      <p:cBhvr>
                                        <p:cTn id="153" dur="500" fill="hold"/>
                                        <p:tgtEl>
                                          <p:spTgt spid="16408"/>
                                        </p:tgtEl>
                                        <p:attrNameLst>
                                          <p:attrName>ppt_w</p:attrName>
                                        </p:attrNameLst>
                                      </p:cBhvr>
                                      <p:tavLst>
                                        <p:tav tm="0">
                                          <p:val>
                                            <p:strVal val="#ppt_w"/>
                                          </p:val>
                                        </p:tav>
                                        <p:tav tm="100000">
                                          <p:val>
                                            <p:strVal val="#ppt_w"/>
                                          </p:val>
                                        </p:tav>
                                      </p:tavLst>
                                    </p:anim>
                                    <p:anim calcmode="lin" valueType="num">
                                      <p:cBhvr>
                                        <p:cTn id="154" dur="500" fill="hold"/>
                                        <p:tgtEl>
                                          <p:spTgt spid="16408"/>
                                        </p:tgtEl>
                                        <p:attrNameLst>
                                          <p:attrName>ppt_h</p:attrName>
                                        </p:attrNameLst>
                                      </p:cBhvr>
                                      <p:tavLst>
                                        <p:tav tm="0">
                                          <p:val>
                                            <p:fltVal val="0"/>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17" presetClass="entr" presetSubtype="4" fill="hold" grpId="0" nodeType="clickEffect">
                                  <p:stCondLst>
                                    <p:cond delay="0"/>
                                  </p:stCondLst>
                                  <p:childTnLst>
                                    <p:set>
                                      <p:cBhvr>
                                        <p:cTn id="158" dur="1" fill="hold">
                                          <p:stCondLst>
                                            <p:cond delay="0"/>
                                          </p:stCondLst>
                                        </p:cTn>
                                        <p:tgtEl>
                                          <p:spTgt spid="16407"/>
                                        </p:tgtEl>
                                        <p:attrNameLst>
                                          <p:attrName>style.visibility</p:attrName>
                                        </p:attrNameLst>
                                      </p:cBhvr>
                                      <p:to>
                                        <p:strVal val="visible"/>
                                      </p:to>
                                    </p:set>
                                    <p:anim calcmode="lin" valueType="num">
                                      <p:cBhvr>
                                        <p:cTn id="159" dur="500" fill="hold"/>
                                        <p:tgtEl>
                                          <p:spTgt spid="16407"/>
                                        </p:tgtEl>
                                        <p:attrNameLst>
                                          <p:attrName>ppt_x</p:attrName>
                                        </p:attrNameLst>
                                      </p:cBhvr>
                                      <p:tavLst>
                                        <p:tav tm="0">
                                          <p:val>
                                            <p:strVal val="#ppt_x"/>
                                          </p:val>
                                        </p:tav>
                                        <p:tav tm="100000">
                                          <p:val>
                                            <p:strVal val="#ppt_x"/>
                                          </p:val>
                                        </p:tav>
                                      </p:tavLst>
                                    </p:anim>
                                    <p:anim calcmode="lin" valueType="num">
                                      <p:cBhvr>
                                        <p:cTn id="160" dur="500" fill="hold"/>
                                        <p:tgtEl>
                                          <p:spTgt spid="16407"/>
                                        </p:tgtEl>
                                        <p:attrNameLst>
                                          <p:attrName>ppt_y</p:attrName>
                                        </p:attrNameLst>
                                      </p:cBhvr>
                                      <p:tavLst>
                                        <p:tav tm="0">
                                          <p:val>
                                            <p:strVal val="#ppt_y+#ppt_h/2"/>
                                          </p:val>
                                        </p:tav>
                                        <p:tav tm="100000">
                                          <p:val>
                                            <p:strVal val="#ppt_y"/>
                                          </p:val>
                                        </p:tav>
                                      </p:tavLst>
                                    </p:anim>
                                    <p:anim calcmode="lin" valueType="num">
                                      <p:cBhvr>
                                        <p:cTn id="161" dur="500" fill="hold"/>
                                        <p:tgtEl>
                                          <p:spTgt spid="16407"/>
                                        </p:tgtEl>
                                        <p:attrNameLst>
                                          <p:attrName>ppt_w</p:attrName>
                                        </p:attrNameLst>
                                      </p:cBhvr>
                                      <p:tavLst>
                                        <p:tav tm="0">
                                          <p:val>
                                            <p:strVal val="#ppt_w"/>
                                          </p:val>
                                        </p:tav>
                                        <p:tav tm="100000">
                                          <p:val>
                                            <p:strVal val="#ppt_w"/>
                                          </p:val>
                                        </p:tav>
                                      </p:tavLst>
                                    </p:anim>
                                    <p:anim calcmode="lin" valueType="num">
                                      <p:cBhvr>
                                        <p:cTn id="162" dur="500" fill="hold"/>
                                        <p:tgtEl>
                                          <p:spTgt spid="16407"/>
                                        </p:tgtEl>
                                        <p:attrNameLst>
                                          <p:attrName>ppt_h</p:attrName>
                                        </p:attrNameLst>
                                      </p:cBhvr>
                                      <p:tavLst>
                                        <p:tav tm="0">
                                          <p:val>
                                            <p:fltVal val="0"/>
                                          </p:val>
                                        </p:tav>
                                        <p:tav tm="100000">
                                          <p:val>
                                            <p:strVal val="#ppt_h"/>
                                          </p:val>
                                        </p:tav>
                                      </p:tavLst>
                                    </p:anim>
                                  </p:childTnLst>
                                </p:cTn>
                              </p:par>
                            </p:childTnLst>
                          </p:cTn>
                        </p:par>
                      </p:childTnLst>
                    </p:cTn>
                  </p:par>
                  <p:par>
                    <p:cTn id="163" fill="hold">
                      <p:stCondLst>
                        <p:cond delay="indefinite"/>
                      </p:stCondLst>
                      <p:childTnLst>
                        <p:par>
                          <p:cTn id="164" fill="hold">
                            <p:stCondLst>
                              <p:cond delay="0"/>
                            </p:stCondLst>
                            <p:childTnLst>
                              <p:par>
                                <p:cTn id="165" presetID="17" presetClass="entr" presetSubtype="4" fill="hold" grpId="0" nodeType="clickEffect">
                                  <p:stCondLst>
                                    <p:cond delay="0"/>
                                  </p:stCondLst>
                                  <p:childTnLst>
                                    <p:set>
                                      <p:cBhvr>
                                        <p:cTn id="166" dur="1" fill="hold">
                                          <p:stCondLst>
                                            <p:cond delay="0"/>
                                          </p:stCondLst>
                                        </p:cTn>
                                        <p:tgtEl>
                                          <p:spTgt spid="16409"/>
                                        </p:tgtEl>
                                        <p:attrNameLst>
                                          <p:attrName>style.visibility</p:attrName>
                                        </p:attrNameLst>
                                      </p:cBhvr>
                                      <p:to>
                                        <p:strVal val="visible"/>
                                      </p:to>
                                    </p:set>
                                    <p:anim calcmode="lin" valueType="num">
                                      <p:cBhvr>
                                        <p:cTn id="167" dur="500" fill="hold"/>
                                        <p:tgtEl>
                                          <p:spTgt spid="16409"/>
                                        </p:tgtEl>
                                        <p:attrNameLst>
                                          <p:attrName>ppt_x</p:attrName>
                                        </p:attrNameLst>
                                      </p:cBhvr>
                                      <p:tavLst>
                                        <p:tav tm="0">
                                          <p:val>
                                            <p:strVal val="#ppt_x"/>
                                          </p:val>
                                        </p:tav>
                                        <p:tav tm="100000">
                                          <p:val>
                                            <p:strVal val="#ppt_x"/>
                                          </p:val>
                                        </p:tav>
                                      </p:tavLst>
                                    </p:anim>
                                    <p:anim calcmode="lin" valueType="num">
                                      <p:cBhvr>
                                        <p:cTn id="168" dur="500" fill="hold"/>
                                        <p:tgtEl>
                                          <p:spTgt spid="16409"/>
                                        </p:tgtEl>
                                        <p:attrNameLst>
                                          <p:attrName>ppt_y</p:attrName>
                                        </p:attrNameLst>
                                      </p:cBhvr>
                                      <p:tavLst>
                                        <p:tav tm="0">
                                          <p:val>
                                            <p:strVal val="#ppt_y+#ppt_h/2"/>
                                          </p:val>
                                        </p:tav>
                                        <p:tav tm="100000">
                                          <p:val>
                                            <p:strVal val="#ppt_y"/>
                                          </p:val>
                                        </p:tav>
                                      </p:tavLst>
                                    </p:anim>
                                    <p:anim calcmode="lin" valueType="num">
                                      <p:cBhvr>
                                        <p:cTn id="169" dur="500" fill="hold"/>
                                        <p:tgtEl>
                                          <p:spTgt spid="16409"/>
                                        </p:tgtEl>
                                        <p:attrNameLst>
                                          <p:attrName>ppt_w</p:attrName>
                                        </p:attrNameLst>
                                      </p:cBhvr>
                                      <p:tavLst>
                                        <p:tav tm="0">
                                          <p:val>
                                            <p:strVal val="#ppt_w"/>
                                          </p:val>
                                        </p:tav>
                                        <p:tav tm="100000">
                                          <p:val>
                                            <p:strVal val="#ppt_w"/>
                                          </p:val>
                                        </p:tav>
                                      </p:tavLst>
                                    </p:anim>
                                    <p:anim calcmode="lin" valueType="num">
                                      <p:cBhvr>
                                        <p:cTn id="170" dur="500" fill="hold"/>
                                        <p:tgtEl>
                                          <p:spTgt spid="16409"/>
                                        </p:tgtEl>
                                        <p:attrNameLst>
                                          <p:attrName>ppt_h</p:attrName>
                                        </p:attrNameLst>
                                      </p:cBhvr>
                                      <p:tavLst>
                                        <p:tav tm="0">
                                          <p:val>
                                            <p:fltVal val="0"/>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17" presetClass="entr" presetSubtype="4" fill="hold" grpId="0" nodeType="clickEffect">
                                  <p:stCondLst>
                                    <p:cond delay="0"/>
                                  </p:stCondLst>
                                  <p:childTnLst>
                                    <p:set>
                                      <p:cBhvr>
                                        <p:cTn id="174" dur="1" fill="hold">
                                          <p:stCondLst>
                                            <p:cond delay="0"/>
                                          </p:stCondLst>
                                        </p:cTn>
                                        <p:tgtEl>
                                          <p:spTgt spid="16410"/>
                                        </p:tgtEl>
                                        <p:attrNameLst>
                                          <p:attrName>style.visibility</p:attrName>
                                        </p:attrNameLst>
                                      </p:cBhvr>
                                      <p:to>
                                        <p:strVal val="visible"/>
                                      </p:to>
                                    </p:set>
                                    <p:anim calcmode="lin" valueType="num">
                                      <p:cBhvr>
                                        <p:cTn id="175" dur="500" fill="hold"/>
                                        <p:tgtEl>
                                          <p:spTgt spid="16410"/>
                                        </p:tgtEl>
                                        <p:attrNameLst>
                                          <p:attrName>ppt_x</p:attrName>
                                        </p:attrNameLst>
                                      </p:cBhvr>
                                      <p:tavLst>
                                        <p:tav tm="0">
                                          <p:val>
                                            <p:strVal val="#ppt_x"/>
                                          </p:val>
                                        </p:tav>
                                        <p:tav tm="100000">
                                          <p:val>
                                            <p:strVal val="#ppt_x"/>
                                          </p:val>
                                        </p:tav>
                                      </p:tavLst>
                                    </p:anim>
                                    <p:anim calcmode="lin" valueType="num">
                                      <p:cBhvr>
                                        <p:cTn id="176" dur="500" fill="hold"/>
                                        <p:tgtEl>
                                          <p:spTgt spid="16410"/>
                                        </p:tgtEl>
                                        <p:attrNameLst>
                                          <p:attrName>ppt_y</p:attrName>
                                        </p:attrNameLst>
                                      </p:cBhvr>
                                      <p:tavLst>
                                        <p:tav tm="0">
                                          <p:val>
                                            <p:strVal val="#ppt_y+#ppt_h/2"/>
                                          </p:val>
                                        </p:tav>
                                        <p:tav tm="100000">
                                          <p:val>
                                            <p:strVal val="#ppt_y"/>
                                          </p:val>
                                        </p:tav>
                                      </p:tavLst>
                                    </p:anim>
                                    <p:anim calcmode="lin" valueType="num">
                                      <p:cBhvr>
                                        <p:cTn id="177" dur="500" fill="hold"/>
                                        <p:tgtEl>
                                          <p:spTgt spid="16410"/>
                                        </p:tgtEl>
                                        <p:attrNameLst>
                                          <p:attrName>ppt_w</p:attrName>
                                        </p:attrNameLst>
                                      </p:cBhvr>
                                      <p:tavLst>
                                        <p:tav tm="0">
                                          <p:val>
                                            <p:strVal val="#ppt_w"/>
                                          </p:val>
                                        </p:tav>
                                        <p:tav tm="100000">
                                          <p:val>
                                            <p:strVal val="#ppt_w"/>
                                          </p:val>
                                        </p:tav>
                                      </p:tavLst>
                                    </p:anim>
                                    <p:anim calcmode="lin" valueType="num">
                                      <p:cBhvr>
                                        <p:cTn id="178" dur="500" fill="hold"/>
                                        <p:tgtEl>
                                          <p:spTgt spid="16410"/>
                                        </p:tgtEl>
                                        <p:attrNameLst>
                                          <p:attrName>ppt_h</p:attrName>
                                        </p:attrNameLst>
                                      </p:cBhvr>
                                      <p:tavLst>
                                        <p:tav tm="0">
                                          <p:val>
                                            <p:fltVal val="0"/>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10" fill="hold" grpId="0" nodeType="clickEffect">
                                  <p:stCondLst>
                                    <p:cond delay="0"/>
                                  </p:stCondLst>
                                  <p:childTnLst>
                                    <p:set>
                                      <p:cBhvr>
                                        <p:cTn id="182" dur="1" fill="hold">
                                          <p:stCondLst>
                                            <p:cond delay="0"/>
                                          </p:stCondLst>
                                        </p:cTn>
                                        <p:tgtEl>
                                          <p:spTgt spid="16440"/>
                                        </p:tgtEl>
                                        <p:attrNameLst>
                                          <p:attrName>style.visibility</p:attrName>
                                        </p:attrNameLst>
                                      </p:cBhvr>
                                      <p:to>
                                        <p:strVal val="visible"/>
                                      </p:to>
                                    </p:set>
                                    <p:anim calcmode="lin" valueType="num">
                                      <p:cBhvr>
                                        <p:cTn id="183" dur="500" fill="hold"/>
                                        <p:tgtEl>
                                          <p:spTgt spid="16440"/>
                                        </p:tgtEl>
                                        <p:attrNameLst>
                                          <p:attrName>ppt_w</p:attrName>
                                        </p:attrNameLst>
                                      </p:cBhvr>
                                      <p:tavLst>
                                        <p:tav tm="0">
                                          <p:val>
                                            <p:fltVal val="0"/>
                                          </p:val>
                                        </p:tav>
                                        <p:tav tm="100000">
                                          <p:val>
                                            <p:strVal val="#ppt_w"/>
                                          </p:val>
                                        </p:tav>
                                      </p:tavLst>
                                    </p:anim>
                                    <p:anim calcmode="lin" valueType="num">
                                      <p:cBhvr>
                                        <p:cTn id="184" dur="500" fill="hold"/>
                                        <p:tgtEl>
                                          <p:spTgt spid="16440"/>
                                        </p:tgtEl>
                                        <p:attrNameLst>
                                          <p:attrName>ppt_h</p:attrName>
                                        </p:attrNameLst>
                                      </p:cBhvr>
                                      <p:tavLst>
                                        <p:tav tm="0">
                                          <p:val>
                                            <p:strVal val="#ppt_h"/>
                                          </p:val>
                                        </p:tav>
                                        <p:tav tm="100000">
                                          <p:val>
                                            <p:strVal val="#ppt_h"/>
                                          </p:val>
                                        </p:tav>
                                      </p:tavLst>
                                    </p:anim>
                                  </p:childTnLst>
                                </p:cTn>
                              </p:par>
                            </p:childTnLst>
                          </p:cTn>
                        </p:par>
                      </p:childTnLst>
                    </p:cTn>
                  </p:par>
                  <p:par>
                    <p:cTn id="185" fill="hold">
                      <p:stCondLst>
                        <p:cond delay="indefinite"/>
                      </p:stCondLst>
                      <p:childTnLst>
                        <p:par>
                          <p:cTn id="186" fill="hold">
                            <p:stCondLst>
                              <p:cond delay="0"/>
                            </p:stCondLst>
                            <p:childTnLst>
                              <p:par>
                                <p:cTn id="187" presetID="17" presetClass="entr" presetSubtype="10" fill="hold" grpId="0" nodeType="clickEffect">
                                  <p:stCondLst>
                                    <p:cond delay="0"/>
                                  </p:stCondLst>
                                  <p:childTnLst>
                                    <p:set>
                                      <p:cBhvr>
                                        <p:cTn id="188" dur="1" fill="hold">
                                          <p:stCondLst>
                                            <p:cond delay="0"/>
                                          </p:stCondLst>
                                        </p:cTn>
                                        <p:tgtEl>
                                          <p:spTgt spid="16441"/>
                                        </p:tgtEl>
                                        <p:attrNameLst>
                                          <p:attrName>style.visibility</p:attrName>
                                        </p:attrNameLst>
                                      </p:cBhvr>
                                      <p:to>
                                        <p:strVal val="visible"/>
                                      </p:to>
                                    </p:set>
                                    <p:anim calcmode="lin" valueType="num">
                                      <p:cBhvr>
                                        <p:cTn id="189" dur="500" fill="hold"/>
                                        <p:tgtEl>
                                          <p:spTgt spid="16441"/>
                                        </p:tgtEl>
                                        <p:attrNameLst>
                                          <p:attrName>ppt_w</p:attrName>
                                        </p:attrNameLst>
                                      </p:cBhvr>
                                      <p:tavLst>
                                        <p:tav tm="0">
                                          <p:val>
                                            <p:fltVal val="0"/>
                                          </p:val>
                                        </p:tav>
                                        <p:tav tm="100000">
                                          <p:val>
                                            <p:strVal val="#ppt_w"/>
                                          </p:val>
                                        </p:tav>
                                      </p:tavLst>
                                    </p:anim>
                                    <p:anim calcmode="lin" valueType="num">
                                      <p:cBhvr>
                                        <p:cTn id="190" dur="500" fill="hold"/>
                                        <p:tgtEl>
                                          <p:spTgt spid="16441"/>
                                        </p:tgtEl>
                                        <p:attrNameLst>
                                          <p:attrName>ppt_h</p:attrName>
                                        </p:attrNameLst>
                                      </p:cBhvr>
                                      <p:tavLst>
                                        <p:tav tm="0">
                                          <p:val>
                                            <p:strVal val="#ppt_h"/>
                                          </p:val>
                                        </p:tav>
                                        <p:tav tm="100000">
                                          <p:val>
                                            <p:strVal val="#ppt_h"/>
                                          </p:val>
                                        </p:tav>
                                      </p:tavLst>
                                    </p:anim>
                                  </p:childTnLst>
                                </p:cTn>
                              </p:par>
                            </p:childTnLst>
                          </p:cTn>
                        </p:par>
                      </p:childTnLst>
                    </p:cTn>
                  </p:par>
                  <p:par>
                    <p:cTn id="191" fill="hold">
                      <p:stCondLst>
                        <p:cond delay="indefinite"/>
                      </p:stCondLst>
                      <p:childTnLst>
                        <p:par>
                          <p:cTn id="192" fill="hold">
                            <p:stCondLst>
                              <p:cond delay="0"/>
                            </p:stCondLst>
                            <p:childTnLst>
                              <p:par>
                                <p:cTn id="193" presetID="17" presetClass="entr" presetSubtype="10" fill="hold" grpId="0" nodeType="clickEffect">
                                  <p:stCondLst>
                                    <p:cond delay="0"/>
                                  </p:stCondLst>
                                  <p:childTnLst>
                                    <p:set>
                                      <p:cBhvr>
                                        <p:cTn id="194" dur="1" fill="hold">
                                          <p:stCondLst>
                                            <p:cond delay="0"/>
                                          </p:stCondLst>
                                        </p:cTn>
                                        <p:tgtEl>
                                          <p:spTgt spid="16442"/>
                                        </p:tgtEl>
                                        <p:attrNameLst>
                                          <p:attrName>style.visibility</p:attrName>
                                        </p:attrNameLst>
                                      </p:cBhvr>
                                      <p:to>
                                        <p:strVal val="visible"/>
                                      </p:to>
                                    </p:set>
                                    <p:anim calcmode="lin" valueType="num">
                                      <p:cBhvr>
                                        <p:cTn id="195" dur="500" fill="hold"/>
                                        <p:tgtEl>
                                          <p:spTgt spid="16442"/>
                                        </p:tgtEl>
                                        <p:attrNameLst>
                                          <p:attrName>ppt_w</p:attrName>
                                        </p:attrNameLst>
                                      </p:cBhvr>
                                      <p:tavLst>
                                        <p:tav tm="0">
                                          <p:val>
                                            <p:fltVal val="0"/>
                                          </p:val>
                                        </p:tav>
                                        <p:tav tm="100000">
                                          <p:val>
                                            <p:strVal val="#ppt_w"/>
                                          </p:val>
                                        </p:tav>
                                      </p:tavLst>
                                    </p:anim>
                                    <p:anim calcmode="lin" valueType="num">
                                      <p:cBhvr>
                                        <p:cTn id="196" dur="500" fill="hold"/>
                                        <p:tgtEl>
                                          <p:spTgt spid="16442"/>
                                        </p:tgtEl>
                                        <p:attrNameLst>
                                          <p:attrName>ppt_h</p:attrName>
                                        </p:attrNameLst>
                                      </p:cBhvr>
                                      <p:tavLst>
                                        <p:tav tm="0">
                                          <p:val>
                                            <p:strVal val="#ppt_h"/>
                                          </p:val>
                                        </p:tav>
                                        <p:tav tm="100000">
                                          <p:val>
                                            <p:strVal val="#ppt_h"/>
                                          </p:val>
                                        </p:tav>
                                      </p:tavLst>
                                    </p:anim>
                                  </p:childTnLst>
                                </p:cTn>
                              </p:par>
                            </p:childTnLst>
                          </p:cTn>
                        </p:par>
                      </p:childTnLst>
                    </p:cTn>
                  </p:par>
                  <p:par>
                    <p:cTn id="197" fill="hold">
                      <p:stCondLst>
                        <p:cond delay="indefinite"/>
                      </p:stCondLst>
                      <p:childTnLst>
                        <p:par>
                          <p:cTn id="198" fill="hold">
                            <p:stCondLst>
                              <p:cond delay="0"/>
                            </p:stCondLst>
                            <p:childTnLst>
                              <p:par>
                                <p:cTn id="199" presetID="17" presetClass="entr" presetSubtype="10" fill="hold" grpId="0" nodeType="clickEffect">
                                  <p:stCondLst>
                                    <p:cond delay="0"/>
                                  </p:stCondLst>
                                  <p:childTnLst>
                                    <p:set>
                                      <p:cBhvr>
                                        <p:cTn id="200" dur="1" fill="hold">
                                          <p:stCondLst>
                                            <p:cond delay="0"/>
                                          </p:stCondLst>
                                        </p:cTn>
                                        <p:tgtEl>
                                          <p:spTgt spid="16443"/>
                                        </p:tgtEl>
                                        <p:attrNameLst>
                                          <p:attrName>style.visibility</p:attrName>
                                        </p:attrNameLst>
                                      </p:cBhvr>
                                      <p:to>
                                        <p:strVal val="visible"/>
                                      </p:to>
                                    </p:set>
                                    <p:anim calcmode="lin" valueType="num">
                                      <p:cBhvr>
                                        <p:cTn id="201" dur="500" fill="hold"/>
                                        <p:tgtEl>
                                          <p:spTgt spid="16443"/>
                                        </p:tgtEl>
                                        <p:attrNameLst>
                                          <p:attrName>ppt_w</p:attrName>
                                        </p:attrNameLst>
                                      </p:cBhvr>
                                      <p:tavLst>
                                        <p:tav tm="0">
                                          <p:val>
                                            <p:fltVal val="0"/>
                                          </p:val>
                                        </p:tav>
                                        <p:tav tm="100000">
                                          <p:val>
                                            <p:strVal val="#ppt_w"/>
                                          </p:val>
                                        </p:tav>
                                      </p:tavLst>
                                    </p:anim>
                                    <p:anim calcmode="lin" valueType="num">
                                      <p:cBhvr>
                                        <p:cTn id="202" dur="500" fill="hold"/>
                                        <p:tgtEl>
                                          <p:spTgt spid="16443"/>
                                        </p:tgtEl>
                                        <p:attrNameLst>
                                          <p:attrName>ppt_h</p:attrName>
                                        </p:attrNameLst>
                                      </p:cBhvr>
                                      <p:tavLst>
                                        <p:tav tm="0">
                                          <p:val>
                                            <p:strVal val="#ppt_h"/>
                                          </p:val>
                                        </p:tav>
                                        <p:tav tm="100000">
                                          <p:val>
                                            <p:strVal val="#ppt_h"/>
                                          </p:val>
                                        </p:tav>
                                      </p:tavLst>
                                    </p:anim>
                                  </p:childTnLst>
                                </p:cTn>
                              </p:par>
                            </p:childTnLst>
                          </p:cTn>
                        </p:par>
                      </p:childTnLst>
                    </p:cTn>
                  </p:par>
                  <p:par>
                    <p:cTn id="203" fill="hold">
                      <p:stCondLst>
                        <p:cond delay="indefinite"/>
                      </p:stCondLst>
                      <p:childTnLst>
                        <p:par>
                          <p:cTn id="204" fill="hold">
                            <p:stCondLst>
                              <p:cond delay="0"/>
                            </p:stCondLst>
                            <p:childTnLst>
                              <p:par>
                                <p:cTn id="205" presetID="17" presetClass="entr" presetSubtype="10" fill="hold" grpId="0" nodeType="clickEffect">
                                  <p:stCondLst>
                                    <p:cond delay="0"/>
                                  </p:stCondLst>
                                  <p:childTnLst>
                                    <p:set>
                                      <p:cBhvr>
                                        <p:cTn id="206" dur="1" fill="hold">
                                          <p:stCondLst>
                                            <p:cond delay="0"/>
                                          </p:stCondLst>
                                        </p:cTn>
                                        <p:tgtEl>
                                          <p:spTgt spid="16444"/>
                                        </p:tgtEl>
                                        <p:attrNameLst>
                                          <p:attrName>style.visibility</p:attrName>
                                        </p:attrNameLst>
                                      </p:cBhvr>
                                      <p:to>
                                        <p:strVal val="visible"/>
                                      </p:to>
                                    </p:set>
                                    <p:anim calcmode="lin" valueType="num">
                                      <p:cBhvr>
                                        <p:cTn id="207" dur="500" fill="hold"/>
                                        <p:tgtEl>
                                          <p:spTgt spid="16444"/>
                                        </p:tgtEl>
                                        <p:attrNameLst>
                                          <p:attrName>ppt_w</p:attrName>
                                        </p:attrNameLst>
                                      </p:cBhvr>
                                      <p:tavLst>
                                        <p:tav tm="0">
                                          <p:val>
                                            <p:fltVal val="0"/>
                                          </p:val>
                                        </p:tav>
                                        <p:tav tm="100000">
                                          <p:val>
                                            <p:strVal val="#ppt_w"/>
                                          </p:val>
                                        </p:tav>
                                      </p:tavLst>
                                    </p:anim>
                                    <p:anim calcmode="lin" valueType="num">
                                      <p:cBhvr>
                                        <p:cTn id="208" dur="500" fill="hold"/>
                                        <p:tgtEl>
                                          <p:spTgt spid="16444"/>
                                        </p:tgtEl>
                                        <p:attrNameLst>
                                          <p:attrName>ppt_h</p:attrName>
                                        </p:attrNameLst>
                                      </p:cBhvr>
                                      <p:tavLst>
                                        <p:tav tm="0">
                                          <p:val>
                                            <p:strVal val="#ppt_h"/>
                                          </p:val>
                                        </p:tav>
                                        <p:tav tm="100000">
                                          <p:val>
                                            <p:strVal val="#ppt_h"/>
                                          </p:val>
                                        </p:tav>
                                      </p:tavLst>
                                    </p:anim>
                                  </p:childTnLst>
                                </p:cTn>
                              </p:par>
                            </p:childTnLst>
                          </p:cTn>
                        </p:par>
                      </p:childTnLst>
                    </p:cTn>
                  </p:par>
                  <p:par>
                    <p:cTn id="209" fill="hold">
                      <p:stCondLst>
                        <p:cond delay="indefinite"/>
                      </p:stCondLst>
                      <p:childTnLst>
                        <p:par>
                          <p:cTn id="210" fill="hold">
                            <p:stCondLst>
                              <p:cond delay="0"/>
                            </p:stCondLst>
                            <p:childTnLst>
                              <p:par>
                                <p:cTn id="211" presetID="17" presetClass="entr" presetSubtype="10" fill="hold" grpId="0" nodeType="clickEffect">
                                  <p:stCondLst>
                                    <p:cond delay="0"/>
                                  </p:stCondLst>
                                  <p:childTnLst>
                                    <p:set>
                                      <p:cBhvr>
                                        <p:cTn id="212" dur="1" fill="hold">
                                          <p:stCondLst>
                                            <p:cond delay="0"/>
                                          </p:stCondLst>
                                        </p:cTn>
                                        <p:tgtEl>
                                          <p:spTgt spid="16445"/>
                                        </p:tgtEl>
                                        <p:attrNameLst>
                                          <p:attrName>style.visibility</p:attrName>
                                        </p:attrNameLst>
                                      </p:cBhvr>
                                      <p:to>
                                        <p:strVal val="visible"/>
                                      </p:to>
                                    </p:set>
                                    <p:anim calcmode="lin" valueType="num">
                                      <p:cBhvr>
                                        <p:cTn id="213" dur="500" fill="hold"/>
                                        <p:tgtEl>
                                          <p:spTgt spid="16445"/>
                                        </p:tgtEl>
                                        <p:attrNameLst>
                                          <p:attrName>ppt_w</p:attrName>
                                        </p:attrNameLst>
                                      </p:cBhvr>
                                      <p:tavLst>
                                        <p:tav tm="0">
                                          <p:val>
                                            <p:fltVal val="0"/>
                                          </p:val>
                                        </p:tav>
                                        <p:tav tm="100000">
                                          <p:val>
                                            <p:strVal val="#ppt_w"/>
                                          </p:val>
                                        </p:tav>
                                      </p:tavLst>
                                    </p:anim>
                                    <p:anim calcmode="lin" valueType="num">
                                      <p:cBhvr>
                                        <p:cTn id="214" dur="500" fill="hold"/>
                                        <p:tgtEl>
                                          <p:spTgt spid="16445"/>
                                        </p:tgtEl>
                                        <p:attrNameLst>
                                          <p:attrName>ppt_h</p:attrName>
                                        </p:attrNameLst>
                                      </p:cBhvr>
                                      <p:tavLst>
                                        <p:tav tm="0">
                                          <p:val>
                                            <p:strVal val="#ppt_h"/>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17" presetClass="entr" presetSubtype="10" fill="hold" grpId="0" nodeType="clickEffect">
                                  <p:stCondLst>
                                    <p:cond delay="0"/>
                                  </p:stCondLst>
                                  <p:childTnLst>
                                    <p:set>
                                      <p:cBhvr>
                                        <p:cTn id="218" dur="1" fill="hold">
                                          <p:stCondLst>
                                            <p:cond delay="0"/>
                                          </p:stCondLst>
                                        </p:cTn>
                                        <p:tgtEl>
                                          <p:spTgt spid="16446"/>
                                        </p:tgtEl>
                                        <p:attrNameLst>
                                          <p:attrName>style.visibility</p:attrName>
                                        </p:attrNameLst>
                                      </p:cBhvr>
                                      <p:to>
                                        <p:strVal val="visible"/>
                                      </p:to>
                                    </p:set>
                                    <p:anim calcmode="lin" valueType="num">
                                      <p:cBhvr>
                                        <p:cTn id="219" dur="500" fill="hold"/>
                                        <p:tgtEl>
                                          <p:spTgt spid="16446"/>
                                        </p:tgtEl>
                                        <p:attrNameLst>
                                          <p:attrName>ppt_w</p:attrName>
                                        </p:attrNameLst>
                                      </p:cBhvr>
                                      <p:tavLst>
                                        <p:tav tm="0">
                                          <p:val>
                                            <p:fltVal val="0"/>
                                          </p:val>
                                        </p:tav>
                                        <p:tav tm="100000">
                                          <p:val>
                                            <p:strVal val="#ppt_w"/>
                                          </p:val>
                                        </p:tav>
                                      </p:tavLst>
                                    </p:anim>
                                    <p:anim calcmode="lin" valueType="num">
                                      <p:cBhvr>
                                        <p:cTn id="220" dur="500" fill="hold"/>
                                        <p:tgtEl>
                                          <p:spTgt spid="16446"/>
                                        </p:tgtEl>
                                        <p:attrNameLst>
                                          <p:attrName>ppt_h</p:attrName>
                                        </p:attrNameLst>
                                      </p:cBhvr>
                                      <p:tavLst>
                                        <p:tav tm="0">
                                          <p:val>
                                            <p:strVal val="#ppt_h"/>
                                          </p:val>
                                        </p:tav>
                                        <p:tav tm="100000">
                                          <p:val>
                                            <p:strVal val="#ppt_h"/>
                                          </p:val>
                                        </p:tav>
                                      </p:tavLst>
                                    </p:anim>
                                  </p:childTnLst>
                                </p:cTn>
                              </p:par>
                            </p:childTnLst>
                          </p:cTn>
                        </p:par>
                      </p:childTnLst>
                    </p:cTn>
                  </p:par>
                  <p:par>
                    <p:cTn id="221" fill="hold">
                      <p:stCondLst>
                        <p:cond delay="indefinite"/>
                      </p:stCondLst>
                      <p:childTnLst>
                        <p:par>
                          <p:cTn id="222" fill="hold">
                            <p:stCondLst>
                              <p:cond delay="0"/>
                            </p:stCondLst>
                            <p:childTnLst>
                              <p:par>
                                <p:cTn id="223" presetID="17" presetClass="entr" presetSubtype="10" fill="hold" grpId="0" nodeType="clickEffect">
                                  <p:stCondLst>
                                    <p:cond delay="0"/>
                                  </p:stCondLst>
                                  <p:childTnLst>
                                    <p:set>
                                      <p:cBhvr>
                                        <p:cTn id="224" dur="1" fill="hold">
                                          <p:stCondLst>
                                            <p:cond delay="0"/>
                                          </p:stCondLst>
                                        </p:cTn>
                                        <p:tgtEl>
                                          <p:spTgt spid="16447"/>
                                        </p:tgtEl>
                                        <p:attrNameLst>
                                          <p:attrName>style.visibility</p:attrName>
                                        </p:attrNameLst>
                                      </p:cBhvr>
                                      <p:to>
                                        <p:strVal val="visible"/>
                                      </p:to>
                                    </p:set>
                                    <p:anim calcmode="lin" valueType="num">
                                      <p:cBhvr>
                                        <p:cTn id="225" dur="500" fill="hold"/>
                                        <p:tgtEl>
                                          <p:spTgt spid="16447"/>
                                        </p:tgtEl>
                                        <p:attrNameLst>
                                          <p:attrName>ppt_w</p:attrName>
                                        </p:attrNameLst>
                                      </p:cBhvr>
                                      <p:tavLst>
                                        <p:tav tm="0">
                                          <p:val>
                                            <p:fltVal val="0"/>
                                          </p:val>
                                        </p:tav>
                                        <p:tav tm="100000">
                                          <p:val>
                                            <p:strVal val="#ppt_w"/>
                                          </p:val>
                                        </p:tav>
                                      </p:tavLst>
                                    </p:anim>
                                    <p:anim calcmode="lin" valueType="num">
                                      <p:cBhvr>
                                        <p:cTn id="226" dur="500" fill="hold"/>
                                        <p:tgtEl>
                                          <p:spTgt spid="16447"/>
                                        </p:tgtEl>
                                        <p:attrNameLst>
                                          <p:attrName>ppt_h</p:attrName>
                                        </p:attrNameLst>
                                      </p:cBhvr>
                                      <p:tavLst>
                                        <p:tav tm="0">
                                          <p:val>
                                            <p:strVal val="#ppt_h"/>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2" presetClass="entr" presetSubtype="1" fill="hold" grpId="0" nodeType="clickEffect">
                                  <p:stCondLst>
                                    <p:cond delay="0"/>
                                  </p:stCondLst>
                                  <p:childTnLst>
                                    <p:set>
                                      <p:cBhvr>
                                        <p:cTn id="230" dur="1" fill="hold">
                                          <p:stCondLst>
                                            <p:cond delay="0"/>
                                          </p:stCondLst>
                                        </p:cTn>
                                        <p:tgtEl>
                                          <p:spTgt spid="16448"/>
                                        </p:tgtEl>
                                        <p:attrNameLst>
                                          <p:attrName>style.visibility</p:attrName>
                                        </p:attrNameLst>
                                      </p:cBhvr>
                                      <p:to>
                                        <p:strVal val="visible"/>
                                      </p:to>
                                    </p:set>
                                    <p:anim calcmode="lin" valueType="num">
                                      <p:cBhvr additive="base">
                                        <p:cTn id="231" dur="500" fill="hold"/>
                                        <p:tgtEl>
                                          <p:spTgt spid="16448"/>
                                        </p:tgtEl>
                                        <p:attrNameLst>
                                          <p:attrName>ppt_x</p:attrName>
                                        </p:attrNameLst>
                                      </p:cBhvr>
                                      <p:tavLst>
                                        <p:tav tm="0">
                                          <p:val>
                                            <p:strVal val="#ppt_x"/>
                                          </p:val>
                                        </p:tav>
                                        <p:tav tm="100000">
                                          <p:val>
                                            <p:strVal val="#ppt_x"/>
                                          </p:val>
                                        </p:tav>
                                      </p:tavLst>
                                    </p:anim>
                                    <p:anim calcmode="lin" valueType="num">
                                      <p:cBhvr additive="base">
                                        <p:cTn id="232" dur="500" fill="hold"/>
                                        <p:tgtEl>
                                          <p:spTgt spid="16448"/>
                                        </p:tgtEl>
                                        <p:attrNameLst>
                                          <p:attrName>ppt_y</p:attrName>
                                        </p:attrNameLst>
                                      </p:cBhvr>
                                      <p:tavLst>
                                        <p:tav tm="0">
                                          <p:val>
                                            <p:strVal val="0-#ppt_h/2"/>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18" presetClass="entr" presetSubtype="6" fill="hold" nodeType="clickEffect">
                                  <p:stCondLst>
                                    <p:cond delay="0"/>
                                  </p:stCondLst>
                                  <p:childTnLst>
                                    <p:set>
                                      <p:cBhvr>
                                        <p:cTn id="236" dur="1" fill="hold">
                                          <p:stCondLst>
                                            <p:cond delay="0"/>
                                          </p:stCondLst>
                                        </p:cTn>
                                        <p:tgtEl>
                                          <p:spTgt spid="16449"/>
                                        </p:tgtEl>
                                        <p:attrNameLst>
                                          <p:attrName>style.visibility</p:attrName>
                                        </p:attrNameLst>
                                      </p:cBhvr>
                                      <p:to>
                                        <p:strVal val="visible"/>
                                      </p:to>
                                    </p:set>
                                    <p:animEffect transition="in" filter="strips(downRight)">
                                      <p:cBhvr>
                                        <p:cTn id="237" dur="500"/>
                                        <p:tgtEl>
                                          <p:spTgt spid="16449"/>
                                        </p:tgtEl>
                                      </p:cBhvr>
                                    </p:animEffect>
                                  </p:childTnLst>
                                </p:cTn>
                              </p:par>
                            </p:childTnLst>
                          </p:cTn>
                        </p:par>
                      </p:childTnLst>
                    </p:cTn>
                  </p:par>
                  <p:par>
                    <p:cTn id="238" fill="hold">
                      <p:stCondLst>
                        <p:cond delay="indefinite"/>
                      </p:stCondLst>
                      <p:childTnLst>
                        <p:par>
                          <p:cTn id="239" fill="hold">
                            <p:stCondLst>
                              <p:cond delay="0"/>
                            </p:stCondLst>
                            <p:childTnLst>
                              <p:par>
                                <p:cTn id="240" presetID="17" presetClass="entr" presetSubtype="1" fill="hold" grpId="0" nodeType="clickEffect">
                                  <p:stCondLst>
                                    <p:cond delay="0"/>
                                  </p:stCondLst>
                                  <p:childTnLst>
                                    <p:set>
                                      <p:cBhvr>
                                        <p:cTn id="241" dur="1" fill="hold">
                                          <p:stCondLst>
                                            <p:cond delay="0"/>
                                          </p:stCondLst>
                                        </p:cTn>
                                        <p:tgtEl>
                                          <p:spTgt spid="16494"/>
                                        </p:tgtEl>
                                        <p:attrNameLst>
                                          <p:attrName>style.visibility</p:attrName>
                                        </p:attrNameLst>
                                      </p:cBhvr>
                                      <p:to>
                                        <p:strVal val="visible"/>
                                      </p:to>
                                    </p:set>
                                    <p:anim calcmode="lin" valueType="num">
                                      <p:cBhvr>
                                        <p:cTn id="242" dur="500" fill="hold"/>
                                        <p:tgtEl>
                                          <p:spTgt spid="16494"/>
                                        </p:tgtEl>
                                        <p:attrNameLst>
                                          <p:attrName>ppt_x</p:attrName>
                                        </p:attrNameLst>
                                      </p:cBhvr>
                                      <p:tavLst>
                                        <p:tav tm="0">
                                          <p:val>
                                            <p:strVal val="#ppt_x"/>
                                          </p:val>
                                        </p:tav>
                                        <p:tav tm="100000">
                                          <p:val>
                                            <p:strVal val="#ppt_x"/>
                                          </p:val>
                                        </p:tav>
                                      </p:tavLst>
                                    </p:anim>
                                    <p:anim calcmode="lin" valueType="num">
                                      <p:cBhvr>
                                        <p:cTn id="243" dur="500" fill="hold"/>
                                        <p:tgtEl>
                                          <p:spTgt spid="16494"/>
                                        </p:tgtEl>
                                        <p:attrNameLst>
                                          <p:attrName>ppt_y</p:attrName>
                                        </p:attrNameLst>
                                      </p:cBhvr>
                                      <p:tavLst>
                                        <p:tav tm="0">
                                          <p:val>
                                            <p:strVal val="#ppt_y-#ppt_h/2"/>
                                          </p:val>
                                        </p:tav>
                                        <p:tav tm="100000">
                                          <p:val>
                                            <p:strVal val="#ppt_y"/>
                                          </p:val>
                                        </p:tav>
                                      </p:tavLst>
                                    </p:anim>
                                    <p:anim calcmode="lin" valueType="num">
                                      <p:cBhvr>
                                        <p:cTn id="244" dur="500" fill="hold"/>
                                        <p:tgtEl>
                                          <p:spTgt spid="16494"/>
                                        </p:tgtEl>
                                        <p:attrNameLst>
                                          <p:attrName>ppt_w</p:attrName>
                                        </p:attrNameLst>
                                      </p:cBhvr>
                                      <p:tavLst>
                                        <p:tav tm="0">
                                          <p:val>
                                            <p:strVal val="#ppt_w"/>
                                          </p:val>
                                        </p:tav>
                                        <p:tav tm="100000">
                                          <p:val>
                                            <p:strVal val="#ppt_w"/>
                                          </p:val>
                                        </p:tav>
                                      </p:tavLst>
                                    </p:anim>
                                    <p:anim calcmode="lin" valueType="num">
                                      <p:cBhvr>
                                        <p:cTn id="245" dur="500" fill="hold"/>
                                        <p:tgtEl>
                                          <p:spTgt spid="16494"/>
                                        </p:tgtEl>
                                        <p:attrNameLst>
                                          <p:attrName>ppt_h</p:attrName>
                                        </p:attrNameLst>
                                      </p:cBhvr>
                                      <p:tavLst>
                                        <p:tav tm="0">
                                          <p:val>
                                            <p:fltVal val="0"/>
                                          </p:val>
                                        </p:tav>
                                        <p:tav tm="100000">
                                          <p:val>
                                            <p:strVal val="#ppt_h"/>
                                          </p:val>
                                        </p:tav>
                                      </p:tavLst>
                                    </p:anim>
                                  </p:childTnLst>
                                </p:cTn>
                              </p:par>
                            </p:childTnLst>
                          </p:cTn>
                        </p:par>
                      </p:childTnLst>
                    </p:cTn>
                  </p:par>
                  <p:par>
                    <p:cTn id="246" fill="hold">
                      <p:stCondLst>
                        <p:cond delay="indefinite"/>
                      </p:stCondLst>
                      <p:childTnLst>
                        <p:par>
                          <p:cTn id="247" fill="hold">
                            <p:stCondLst>
                              <p:cond delay="0"/>
                            </p:stCondLst>
                            <p:childTnLst>
                              <p:par>
                                <p:cTn id="248" presetID="17" presetClass="entr" presetSubtype="1" fill="hold" grpId="0" nodeType="clickEffect">
                                  <p:stCondLst>
                                    <p:cond delay="0"/>
                                  </p:stCondLst>
                                  <p:childTnLst>
                                    <p:set>
                                      <p:cBhvr>
                                        <p:cTn id="249" dur="1" fill="hold">
                                          <p:stCondLst>
                                            <p:cond delay="0"/>
                                          </p:stCondLst>
                                        </p:cTn>
                                        <p:tgtEl>
                                          <p:spTgt spid="16495"/>
                                        </p:tgtEl>
                                        <p:attrNameLst>
                                          <p:attrName>style.visibility</p:attrName>
                                        </p:attrNameLst>
                                      </p:cBhvr>
                                      <p:to>
                                        <p:strVal val="visible"/>
                                      </p:to>
                                    </p:set>
                                    <p:anim calcmode="lin" valueType="num">
                                      <p:cBhvr>
                                        <p:cTn id="250" dur="500" fill="hold"/>
                                        <p:tgtEl>
                                          <p:spTgt spid="16495"/>
                                        </p:tgtEl>
                                        <p:attrNameLst>
                                          <p:attrName>ppt_x</p:attrName>
                                        </p:attrNameLst>
                                      </p:cBhvr>
                                      <p:tavLst>
                                        <p:tav tm="0">
                                          <p:val>
                                            <p:strVal val="#ppt_x"/>
                                          </p:val>
                                        </p:tav>
                                        <p:tav tm="100000">
                                          <p:val>
                                            <p:strVal val="#ppt_x"/>
                                          </p:val>
                                        </p:tav>
                                      </p:tavLst>
                                    </p:anim>
                                    <p:anim calcmode="lin" valueType="num">
                                      <p:cBhvr>
                                        <p:cTn id="251" dur="500" fill="hold"/>
                                        <p:tgtEl>
                                          <p:spTgt spid="16495"/>
                                        </p:tgtEl>
                                        <p:attrNameLst>
                                          <p:attrName>ppt_y</p:attrName>
                                        </p:attrNameLst>
                                      </p:cBhvr>
                                      <p:tavLst>
                                        <p:tav tm="0">
                                          <p:val>
                                            <p:strVal val="#ppt_y-#ppt_h/2"/>
                                          </p:val>
                                        </p:tav>
                                        <p:tav tm="100000">
                                          <p:val>
                                            <p:strVal val="#ppt_y"/>
                                          </p:val>
                                        </p:tav>
                                      </p:tavLst>
                                    </p:anim>
                                    <p:anim calcmode="lin" valueType="num">
                                      <p:cBhvr>
                                        <p:cTn id="252" dur="500" fill="hold"/>
                                        <p:tgtEl>
                                          <p:spTgt spid="16495"/>
                                        </p:tgtEl>
                                        <p:attrNameLst>
                                          <p:attrName>ppt_w</p:attrName>
                                        </p:attrNameLst>
                                      </p:cBhvr>
                                      <p:tavLst>
                                        <p:tav tm="0">
                                          <p:val>
                                            <p:strVal val="#ppt_w"/>
                                          </p:val>
                                        </p:tav>
                                        <p:tav tm="100000">
                                          <p:val>
                                            <p:strVal val="#ppt_w"/>
                                          </p:val>
                                        </p:tav>
                                      </p:tavLst>
                                    </p:anim>
                                    <p:anim calcmode="lin" valueType="num">
                                      <p:cBhvr>
                                        <p:cTn id="253" dur="500" fill="hold"/>
                                        <p:tgtEl>
                                          <p:spTgt spid="16495"/>
                                        </p:tgtEl>
                                        <p:attrNameLst>
                                          <p:attrName>ppt_h</p:attrName>
                                        </p:attrNameLst>
                                      </p:cBhvr>
                                      <p:tavLst>
                                        <p:tav tm="0">
                                          <p:val>
                                            <p:fltVal val="0"/>
                                          </p:val>
                                        </p:tav>
                                        <p:tav tm="100000">
                                          <p:val>
                                            <p:strVal val="#ppt_h"/>
                                          </p:val>
                                        </p:tav>
                                      </p:tavLst>
                                    </p:anim>
                                  </p:childTnLst>
                                </p:cTn>
                              </p:par>
                            </p:childTnLst>
                          </p:cTn>
                        </p:par>
                      </p:childTnLst>
                    </p:cTn>
                  </p:par>
                  <p:par>
                    <p:cTn id="254" fill="hold">
                      <p:stCondLst>
                        <p:cond delay="indefinite"/>
                      </p:stCondLst>
                      <p:childTnLst>
                        <p:par>
                          <p:cTn id="255" fill="hold">
                            <p:stCondLst>
                              <p:cond delay="0"/>
                            </p:stCondLst>
                            <p:childTnLst>
                              <p:par>
                                <p:cTn id="256" presetID="17" presetClass="entr" presetSubtype="1" fill="hold" grpId="0" nodeType="clickEffect">
                                  <p:stCondLst>
                                    <p:cond delay="0"/>
                                  </p:stCondLst>
                                  <p:childTnLst>
                                    <p:set>
                                      <p:cBhvr>
                                        <p:cTn id="257" dur="1" fill="hold">
                                          <p:stCondLst>
                                            <p:cond delay="0"/>
                                          </p:stCondLst>
                                        </p:cTn>
                                        <p:tgtEl>
                                          <p:spTgt spid="16496"/>
                                        </p:tgtEl>
                                        <p:attrNameLst>
                                          <p:attrName>style.visibility</p:attrName>
                                        </p:attrNameLst>
                                      </p:cBhvr>
                                      <p:to>
                                        <p:strVal val="visible"/>
                                      </p:to>
                                    </p:set>
                                    <p:anim calcmode="lin" valueType="num">
                                      <p:cBhvr>
                                        <p:cTn id="258" dur="500" fill="hold"/>
                                        <p:tgtEl>
                                          <p:spTgt spid="16496"/>
                                        </p:tgtEl>
                                        <p:attrNameLst>
                                          <p:attrName>ppt_x</p:attrName>
                                        </p:attrNameLst>
                                      </p:cBhvr>
                                      <p:tavLst>
                                        <p:tav tm="0">
                                          <p:val>
                                            <p:strVal val="#ppt_x"/>
                                          </p:val>
                                        </p:tav>
                                        <p:tav tm="100000">
                                          <p:val>
                                            <p:strVal val="#ppt_x"/>
                                          </p:val>
                                        </p:tav>
                                      </p:tavLst>
                                    </p:anim>
                                    <p:anim calcmode="lin" valueType="num">
                                      <p:cBhvr>
                                        <p:cTn id="259" dur="500" fill="hold"/>
                                        <p:tgtEl>
                                          <p:spTgt spid="16496"/>
                                        </p:tgtEl>
                                        <p:attrNameLst>
                                          <p:attrName>ppt_y</p:attrName>
                                        </p:attrNameLst>
                                      </p:cBhvr>
                                      <p:tavLst>
                                        <p:tav tm="0">
                                          <p:val>
                                            <p:strVal val="#ppt_y-#ppt_h/2"/>
                                          </p:val>
                                        </p:tav>
                                        <p:tav tm="100000">
                                          <p:val>
                                            <p:strVal val="#ppt_y"/>
                                          </p:val>
                                        </p:tav>
                                      </p:tavLst>
                                    </p:anim>
                                    <p:anim calcmode="lin" valueType="num">
                                      <p:cBhvr>
                                        <p:cTn id="260" dur="500" fill="hold"/>
                                        <p:tgtEl>
                                          <p:spTgt spid="16496"/>
                                        </p:tgtEl>
                                        <p:attrNameLst>
                                          <p:attrName>ppt_w</p:attrName>
                                        </p:attrNameLst>
                                      </p:cBhvr>
                                      <p:tavLst>
                                        <p:tav tm="0">
                                          <p:val>
                                            <p:strVal val="#ppt_w"/>
                                          </p:val>
                                        </p:tav>
                                        <p:tav tm="100000">
                                          <p:val>
                                            <p:strVal val="#ppt_w"/>
                                          </p:val>
                                        </p:tav>
                                      </p:tavLst>
                                    </p:anim>
                                    <p:anim calcmode="lin" valueType="num">
                                      <p:cBhvr>
                                        <p:cTn id="261" dur="500" fill="hold"/>
                                        <p:tgtEl>
                                          <p:spTgt spid="16496"/>
                                        </p:tgtEl>
                                        <p:attrNameLst>
                                          <p:attrName>ppt_h</p:attrName>
                                        </p:attrNameLst>
                                      </p:cBhvr>
                                      <p:tavLst>
                                        <p:tav tm="0">
                                          <p:val>
                                            <p:fltVal val="0"/>
                                          </p:val>
                                        </p:tav>
                                        <p:tav tm="100000">
                                          <p:val>
                                            <p:strVal val="#ppt_h"/>
                                          </p:val>
                                        </p:tav>
                                      </p:tavLst>
                                    </p:anim>
                                  </p:childTnLst>
                                </p:cTn>
                              </p:par>
                            </p:childTnLst>
                          </p:cTn>
                        </p:par>
                      </p:childTnLst>
                    </p:cTn>
                  </p:par>
                  <p:par>
                    <p:cTn id="262" fill="hold">
                      <p:stCondLst>
                        <p:cond delay="indefinite"/>
                      </p:stCondLst>
                      <p:childTnLst>
                        <p:par>
                          <p:cTn id="263" fill="hold">
                            <p:stCondLst>
                              <p:cond delay="0"/>
                            </p:stCondLst>
                            <p:childTnLst>
                              <p:par>
                                <p:cTn id="264" presetID="17" presetClass="entr" presetSubtype="1" fill="hold" grpId="0" nodeType="clickEffect">
                                  <p:stCondLst>
                                    <p:cond delay="0"/>
                                  </p:stCondLst>
                                  <p:childTnLst>
                                    <p:set>
                                      <p:cBhvr>
                                        <p:cTn id="265" dur="1" fill="hold">
                                          <p:stCondLst>
                                            <p:cond delay="0"/>
                                          </p:stCondLst>
                                        </p:cTn>
                                        <p:tgtEl>
                                          <p:spTgt spid="16497"/>
                                        </p:tgtEl>
                                        <p:attrNameLst>
                                          <p:attrName>style.visibility</p:attrName>
                                        </p:attrNameLst>
                                      </p:cBhvr>
                                      <p:to>
                                        <p:strVal val="visible"/>
                                      </p:to>
                                    </p:set>
                                    <p:anim calcmode="lin" valueType="num">
                                      <p:cBhvr>
                                        <p:cTn id="266" dur="500" fill="hold"/>
                                        <p:tgtEl>
                                          <p:spTgt spid="16497"/>
                                        </p:tgtEl>
                                        <p:attrNameLst>
                                          <p:attrName>ppt_x</p:attrName>
                                        </p:attrNameLst>
                                      </p:cBhvr>
                                      <p:tavLst>
                                        <p:tav tm="0">
                                          <p:val>
                                            <p:strVal val="#ppt_x"/>
                                          </p:val>
                                        </p:tav>
                                        <p:tav tm="100000">
                                          <p:val>
                                            <p:strVal val="#ppt_x"/>
                                          </p:val>
                                        </p:tav>
                                      </p:tavLst>
                                    </p:anim>
                                    <p:anim calcmode="lin" valueType="num">
                                      <p:cBhvr>
                                        <p:cTn id="267" dur="500" fill="hold"/>
                                        <p:tgtEl>
                                          <p:spTgt spid="16497"/>
                                        </p:tgtEl>
                                        <p:attrNameLst>
                                          <p:attrName>ppt_y</p:attrName>
                                        </p:attrNameLst>
                                      </p:cBhvr>
                                      <p:tavLst>
                                        <p:tav tm="0">
                                          <p:val>
                                            <p:strVal val="#ppt_y-#ppt_h/2"/>
                                          </p:val>
                                        </p:tav>
                                        <p:tav tm="100000">
                                          <p:val>
                                            <p:strVal val="#ppt_y"/>
                                          </p:val>
                                        </p:tav>
                                      </p:tavLst>
                                    </p:anim>
                                    <p:anim calcmode="lin" valueType="num">
                                      <p:cBhvr>
                                        <p:cTn id="268" dur="500" fill="hold"/>
                                        <p:tgtEl>
                                          <p:spTgt spid="16497"/>
                                        </p:tgtEl>
                                        <p:attrNameLst>
                                          <p:attrName>ppt_w</p:attrName>
                                        </p:attrNameLst>
                                      </p:cBhvr>
                                      <p:tavLst>
                                        <p:tav tm="0">
                                          <p:val>
                                            <p:strVal val="#ppt_w"/>
                                          </p:val>
                                        </p:tav>
                                        <p:tav tm="100000">
                                          <p:val>
                                            <p:strVal val="#ppt_w"/>
                                          </p:val>
                                        </p:tav>
                                      </p:tavLst>
                                    </p:anim>
                                    <p:anim calcmode="lin" valueType="num">
                                      <p:cBhvr>
                                        <p:cTn id="269" dur="500" fill="hold"/>
                                        <p:tgtEl>
                                          <p:spTgt spid="16497"/>
                                        </p:tgtEl>
                                        <p:attrNameLst>
                                          <p:attrName>ppt_h</p:attrName>
                                        </p:attrNameLst>
                                      </p:cBhvr>
                                      <p:tavLst>
                                        <p:tav tm="0">
                                          <p:val>
                                            <p:fltVal val="0"/>
                                          </p:val>
                                        </p:tav>
                                        <p:tav tm="100000">
                                          <p:val>
                                            <p:strVal val="#ppt_h"/>
                                          </p:val>
                                        </p:tav>
                                      </p:tavLst>
                                    </p:anim>
                                  </p:childTnLst>
                                </p:cTn>
                              </p:par>
                            </p:childTnLst>
                          </p:cTn>
                        </p:par>
                      </p:childTnLst>
                    </p:cTn>
                  </p:par>
                  <p:par>
                    <p:cTn id="270" fill="hold">
                      <p:stCondLst>
                        <p:cond delay="indefinite"/>
                      </p:stCondLst>
                      <p:childTnLst>
                        <p:par>
                          <p:cTn id="271" fill="hold">
                            <p:stCondLst>
                              <p:cond delay="0"/>
                            </p:stCondLst>
                            <p:childTnLst>
                              <p:par>
                                <p:cTn id="272" presetID="17" presetClass="entr" presetSubtype="1" fill="hold" grpId="0" nodeType="clickEffect">
                                  <p:stCondLst>
                                    <p:cond delay="0"/>
                                  </p:stCondLst>
                                  <p:childTnLst>
                                    <p:set>
                                      <p:cBhvr>
                                        <p:cTn id="273" dur="1" fill="hold">
                                          <p:stCondLst>
                                            <p:cond delay="0"/>
                                          </p:stCondLst>
                                        </p:cTn>
                                        <p:tgtEl>
                                          <p:spTgt spid="16499"/>
                                        </p:tgtEl>
                                        <p:attrNameLst>
                                          <p:attrName>style.visibility</p:attrName>
                                        </p:attrNameLst>
                                      </p:cBhvr>
                                      <p:to>
                                        <p:strVal val="visible"/>
                                      </p:to>
                                    </p:set>
                                    <p:anim calcmode="lin" valueType="num">
                                      <p:cBhvr>
                                        <p:cTn id="274" dur="500" fill="hold"/>
                                        <p:tgtEl>
                                          <p:spTgt spid="16499"/>
                                        </p:tgtEl>
                                        <p:attrNameLst>
                                          <p:attrName>ppt_x</p:attrName>
                                        </p:attrNameLst>
                                      </p:cBhvr>
                                      <p:tavLst>
                                        <p:tav tm="0">
                                          <p:val>
                                            <p:strVal val="#ppt_x"/>
                                          </p:val>
                                        </p:tav>
                                        <p:tav tm="100000">
                                          <p:val>
                                            <p:strVal val="#ppt_x"/>
                                          </p:val>
                                        </p:tav>
                                      </p:tavLst>
                                    </p:anim>
                                    <p:anim calcmode="lin" valueType="num">
                                      <p:cBhvr>
                                        <p:cTn id="275" dur="500" fill="hold"/>
                                        <p:tgtEl>
                                          <p:spTgt spid="16499"/>
                                        </p:tgtEl>
                                        <p:attrNameLst>
                                          <p:attrName>ppt_y</p:attrName>
                                        </p:attrNameLst>
                                      </p:cBhvr>
                                      <p:tavLst>
                                        <p:tav tm="0">
                                          <p:val>
                                            <p:strVal val="#ppt_y-#ppt_h/2"/>
                                          </p:val>
                                        </p:tav>
                                        <p:tav tm="100000">
                                          <p:val>
                                            <p:strVal val="#ppt_y"/>
                                          </p:val>
                                        </p:tav>
                                      </p:tavLst>
                                    </p:anim>
                                    <p:anim calcmode="lin" valueType="num">
                                      <p:cBhvr>
                                        <p:cTn id="276" dur="500" fill="hold"/>
                                        <p:tgtEl>
                                          <p:spTgt spid="16499"/>
                                        </p:tgtEl>
                                        <p:attrNameLst>
                                          <p:attrName>ppt_w</p:attrName>
                                        </p:attrNameLst>
                                      </p:cBhvr>
                                      <p:tavLst>
                                        <p:tav tm="0">
                                          <p:val>
                                            <p:strVal val="#ppt_w"/>
                                          </p:val>
                                        </p:tav>
                                        <p:tav tm="100000">
                                          <p:val>
                                            <p:strVal val="#ppt_w"/>
                                          </p:val>
                                        </p:tav>
                                      </p:tavLst>
                                    </p:anim>
                                    <p:anim calcmode="lin" valueType="num">
                                      <p:cBhvr>
                                        <p:cTn id="277" dur="500" fill="hold"/>
                                        <p:tgtEl>
                                          <p:spTgt spid="16499"/>
                                        </p:tgtEl>
                                        <p:attrNameLst>
                                          <p:attrName>ppt_h</p:attrName>
                                        </p:attrNameLst>
                                      </p:cBhvr>
                                      <p:tavLst>
                                        <p:tav tm="0">
                                          <p:val>
                                            <p:fltVal val="0"/>
                                          </p:val>
                                        </p:tav>
                                        <p:tav tm="100000">
                                          <p:val>
                                            <p:strVal val="#ppt_h"/>
                                          </p:val>
                                        </p:tav>
                                      </p:tavLst>
                                    </p:anim>
                                  </p:childTnLst>
                                </p:cTn>
                              </p:par>
                            </p:childTnLst>
                          </p:cTn>
                        </p:par>
                      </p:childTnLst>
                    </p:cTn>
                  </p:par>
                  <p:par>
                    <p:cTn id="278" fill="hold">
                      <p:stCondLst>
                        <p:cond delay="indefinite"/>
                      </p:stCondLst>
                      <p:childTnLst>
                        <p:par>
                          <p:cTn id="279" fill="hold">
                            <p:stCondLst>
                              <p:cond delay="0"/>
                            </p:stCondLst>
                            <p:childTnLst>
                              <p:par>
                                <p:cTn id="280" presetID="17" presetClass="entr" presetSubtype="8" fill="hold" grpId="0" nodeType="clickEffect">
                                  <p:stCondLst>
                                    <p:cond delay="0"/>
                                  </p:stCondLst>
                                  <p:childTnLst>
                                    <p:set>
                                      <p:cBhvr>
                                        <p:cTn id="281" dur="1" fill="hold">
                                          <p:stCondLst>
                                            <p:cond delay="0"/>
                                          </p:stCondLst>
                                        </p:cTn>
                                        <p:tgtEl>
                                          <p:spTgt spid="16411"/>
                                        </p:tgtEl>
                                        <p:attrNameLst>
                                          <p:attrName>style.visibility</p:attrName>
                                        </p:attrNameLst>
                                      </p:cBhvr>
                                      <p:to>
                                        <p:strVal val="visible"/>
                                      </p:to>
                                    </p:set>
                                    <p:anim calcmode="lin" valueType="num">
                                      <p:cBhvr>
                                        <p:cTn id="282" dur="500" fill="hold"/>
                                        <p:tgtEl>
                                          <p:spTgt spid="16411"/>
                                        </p:tgtEl>
                                        <p:attrNameLst>
                                          <p:attrName>ppt_x</p:attrName>
                                        </p:attrNameLst>
                                      </p:cBhvr>
                                      <p:tavLst>
                                        <p:tav tm="0">
                                          <p:val>
                                            <p:strVal val="#ppt_x-#ppt_w/2"/>
                                          </p:val>
                                        </p:tav>
                                        <p:tav tm="100000">
                                          <p:val>
                                            <p:strVal val="#ppt_x"/>
                                          </p:val>
                                        </p:tav>
                                      </p:tavLst>
                                    </p:anim>
                                    <p:anim calcmode="lin" valueType="num">
                                      <p:cBhvr>
                                        <p:cTn id="283" dur="500" fill="hold"/>
                                        <p:tgtEl>
                                          <p:spTgt spid="16411"/>
                                        </p:tgtEl>
                                        <p:attrNameLst>
                                          <p:attrName>ppt_y</p:attrName>
                                        </p:attrNameLst>
                                      </p:cBhvr>
                                      <p:tavLst>
                                        <p:tav tm="0">
                                          <p:val>
                                            <p:strVal val="#ppt_y"/>
                                          </p:val>
                                        </p:tav>
                                        <p:tav tm="100000">
                                          <p:val>
                                            <p:strVal val="#ppt_y"/>
                                          </p:val>
                                        </p:tav>
                                      </p:tavLst>
                                    </p:anim>
                                    <p:anim calcmode="lin" valueType="num">
                                      <p:cBhvr>
                                        <p:cTn id="284" dur="500" fill="hold"/>
                                        <p:tgtEl>
                                          <p:spTgt spid="16411"/>
                                        </p:tgtEl>
                                        <p:attrNameLst>
                                          <p:attrName>ppt_w</p:attrName>
                                        </p:attrNameLst>
                                      </p:cBhvr>
                                      <p:tavLst>
                                        <p:tav tm="0">
                                          <p:val>
                                            <p:fltVal val="0"/>
                                          </p:val>
                                        </p:tav>
                                        <p:tav tm="100000">
                                          <p:val>
                                            <p:strVal val="#ppt_w"/>
                                          </p:val>
                                        </p:tav>
                                      </p:tavLst>
                                    </p:anim>
                                    <p:anim calcmode="lin" valueType="num">
                                      <p:cBhvr>
                                        <p:cTn id="285" dur="500" fill="hold"/>
                                        <p:tgtEl>
                                          <p:spTgt spid="16411"/>
                                        </p:tgtEl>
                                        <p:attrNameLst>
                                          <p:attrName>ppt_h</p:attrName>
                                        </p:attrNameLst>
                                      </p:cBhvr>
                                      <p:tavLst>
                                        <p:tav tm="0">
                                          <p:val>
                                            <p:strVal val="#ppt_h"/>
                                          </p:val>
                                        </p:tav>
                                        <p:tav tm="100000">
                                          <p:val>
                                            <p:strVal val="#ppt_h"/>
                                          </p:val>
                                        </p:tav>
                                      </p:tavLst>
                                    </p:anim>
                                  </p:childTnLst>
                                </p:cTn>
                              </p:par>
                            </p:childTnLst>
                          </p:cTn>
                        </p:par>
                      </p:childTnLst>
                    </p:cTn>
                  </p:par>
                  <p:par>
                    <p:cTn id="286" fill="hold">
                      <p:stCondLst>
                        <p:cond delay="indefinite"/>
                      </p:stCondLst>
                      <p:childTnLst>
                        <p:par>
                          <p:cTn id="287" fill="hold">
                            <p:stCondLst>
                              <p:cond delay="0"/>
                            </p:stCondLst>
                            <p:childTnLst>
                              <p:par>
                                <p:cTn id="288" presetID="17" presetClass="entr" presetSubtype="8" fill="hold" grpId="0" nodeType="clickEffect">
                                  <p:stCondLst>
                                    <p:cond delay="0"/>
                                  </p:stCondLst>
                                  <p:childTnLst>
                                    <p:set>
                                      <p:cBhvr>
                                        <p:cTn id="289" dur="1" fill="hold">
                                          <p:stCondLst>
                                            <p:cond delay="0"/>
                                          </p:stCondLst>
                                        </p:cTn>
                                        <p:tgtEl>
                                          <p:spTgt spid="16412"/>
                                        </p:tgtEl>
                                        <p:attrNameLst>
                                          <p:attrName>style.visibility</p:attrName>
                                        </p:attrNameLst>
                                      </p:cBhvr>
                                      <p:to>
                                        <p:strVal val="visible"/>
                                      </p:to>
                                    </p:set>
                                    <p:anim calcmode="lin" valueType="num">
                                      <p:cBhvr>
                                        <p:cTn id="290" dur="500" fill="hold"/>
                                        <p:tgtEl>
                                          <p:spTgt spid="16412"/>
                                        </p:tgtEl>
                                        <p:attrNameLst>
                                          <p:attrName>ppt_x</p:attrName>
                                        </p:attrNameLst>
                                      </p:cBhvr>
                                      <p:tavLst>
                                        <p:tav tm="0">
                                          <p:val>
                                            <p:strVal val="#ppt_x-#ppt_w/2"/>
                                          </p:val>
                                        </p:tav>
                                        <p:tav tm="100000">
                                          <p:val>
                                            <p:strVal val="#ppt_x"/>
                                          </p:val>
                                        </p:tav>
                                      </p:tavLst>
                                    </p:anim>
                                    <p:anim calcmode="lin" valueType="num">
                                      <p:cBhvr>
                                        <p:cTn id="291" dur="500" fill="hold"/>
                                        <p:tgtEl>
                                          <p:spTgt spid="16412"/>
                                        </p:tgtEl>
                                        <p:attrNameLst>
                                          <p:attrName>ppt_y</p:attrName>
                                        </p:attrNameLst>
                                      </p:cBhvr>
                                      <p:tavLst>
                                        <p:tav tm="0">
                                          <p:val>
                                            <p:strVal val="#ppt_y"/>
                                          </p:val>
                                        </p:tav>
                                        <p:tav tm="100000">
                                          <p:val>
                                            <p:strVal val="#ppt_y"/>
                                          </p:val>
                                        </p:tav>
                                      </p:tavLst>
                                    </p:anim>
                                    <p:anim calcmode="lin" valueType="num">
                                      <p:cBhvr>
                                        <p:cTn id="292" dur="500" fill="hold"/>
                                        <p:tgtEl>
                                          <p:spTgt spid="16412"/>
                                        </p:tgtEl>
                                        <p:attrNameLst>
                                          <p:attrName>ppt_w</p:attrName>
                                        </p:attrNameLst>
                                      </p:cBhvr>
                                      <p:tavLst>
                                        <p:tav tm="0">
                                          <p:val>
                                            <p:fltVal val="0"/>
                                          </p:val>
                                        </p:tav>
                                        <p:tav tm="100000">
                                          <p:val>
                                            <p:strVal val="#ppt_w"/>
                                          </p:val>
                                        </p:tav>
                                      </p:tavLst>
                                    </p:anim>
                                    <p:anim calcmode="lin" valueType="num">
                                      <p:cBhvr>
                                        <p:cTn id="293" dur="500" fill="hold"/>
                                        <p:tgtEl>
                                          <p:spTgt spid="16412"/>
                                        </p:tgtEl>
                                        <p:attrNameLst>
                                          <p:attrName>ppt_h</p:attrName>
                                        </p:attrNameLst>
                                      </p:cBhvr>
                                      <p:tavLst>
                                        <p:tav tm="0">
                                          <p:val>
                                            <p:strVal val="#ppt_h"/>
                                          </p:val>
                                        </p:tav>
                                        <p:tav tm="100000">
                                          <p:val>
                                            <p:strVal val="#ppt_h"/>
                                          </p:val>
                                        </p:tav>
                                      </p:tavLst>
                                    </p:anim>
                                  </p:childTnLst>
                                </p:cTn>
                              </p:par>
                            </p:childTnLst>
                          </p:cTn>
                        </p:par>
                      </p:childTnLst>
                    </p:cTn>
                  </p:par>
                  <p:par>
                    <p:cTn id="294" fill="hold">
                      <p:stCondLst>
                        <p:cond delay="indefinite"/>
                      </p:stCondLst>
                      <p:childTnLst>
                        <p:par>
                          <p:cTn id="295" fill="hold">
                            <p:stCondLst>
                              <p:cond delay="0"/>
                            </p:stCondLst>
                            <p:childTnLst>
                              <p:par>
                                <p:cTn id="296" presetID="17" presetClass="entr" presetSubtype="8" fill="hold" grpId="0" nodeType="clickEffect">
                                  <p:stCondLst>
                                    <p:cond delay="0"/>
                                  </p:stCondLst>
                                  <p:childTnLst>
                                    <p:set>
                                      <p:cBhvr>
                                        <p:cTn id="297" dur="1" fill="hold">
                                          <p:stCondLst>
                                            <p:cond delay="0"/>
                                          </p:stCondLst>
                                        </p:cTn>
                                        <p:tgtEl>
                                          <p:spTgt spid="16413"/>
                                        </p:tgtEl>
                                        <p:attrNameLst>
                                          <p:attrName>style.visibility</p:attrName>
                                        </p:attrNameLst>
                                      </p:cBhvr>
                                      <p:to>
                                        <p:strVal val="visible"/>
                                      </p:to>
                                    </p:set>
                                    <p:anim calcmode="lin" valueType="num">
                                      <p:cBhvr>
                                        <p:cTn id="298" dur="500" fill="hold"/>
                                        <p:tgtEl>
                                          <p:spTgt spid="16413"/>
                                        </p:tgtEl>
                                        <p:attrNameLst>
                                          <p:attrName>ppt_x</p:attrName>
                                        </p:attrNameLst>
                                      </p:cBhvr>
                                      <p:tavLst>
                                        <p:tav tm="0">
                                          <p:val>
                                            <p:strVal val="#ppt_x-#ppt_w/2"/>
                                          </p:val>
                                        </p:tav>
                                        <p:tav tm="100000">
                                          <p:val>
                                            <p:strVal val="#ppt_x"/>
                                          </p:val>
                                        </p:tav>
                                      </p:tavLst>
                                    </p:anim>
                                    <p:anim calcmode="lin" valueType="num">
                                      <p:cBhvr>
                                        <p:cTn id="299" dur="500" fill="hold"/>
                                        <p:tgtEl>
                                          <p:spTgt spid="16413"/>
                                        </p:tgtEl>
                                        <p:attrNameLst>
                                          <p:attrName>ppt_y</p:attrName>
                                        </p:attrNameLst>
                                      </p:cBhvr>
                                      <p:tavLst>
                                        <p:tav tm="0">
                                          <p:val>
                                            <p:strVal val="#ppt_y"/>
                                          </p:val>
                                        </p:tav>
                                        <p:tav tm="100000">
                                          <p:val>
                                            <p:strVal val="#ppt_y"/>
                                          </p:val>
                                        </p:tav>
                                      </p:tavLst>
                                    </p:anim>
                                    <p:anim calcmode="lin" valueType="num">
                                      <p:cBhvr>
                                        <p:cTn id="300" dur="500" fill="hold"/>
                                        <p:tgtEl>
                                          <p:spTgt spid="16413"/>
                                        </p:tgtEl>
                                        <p:attrNameLst>
                                          <p:attrName>ppt_w</p:attrName>
                                        </p:attrNameLst>
                                      </p:cBhvr>
                                      <p:tavLst>
                                        <p:tav tm="0">
                                          <p:val>
                                            <p:fltVal val="0"/>
                                          </p:val>
                                        </p:tav>
                                        <p:tav tm="100000">
                                          <p:val>
                                            <p:strVal val="#ppt_w"/>
                                          </p:val>
                                        </p:tav>
                                      </p:tavLst>
                                    </p:anim>
                                    <p:anim calcmode="lin" valueType="num">
                                      <p:cBhvr>
                                        <p:cTn id="301" dur="500" fill="hold"/>
                                        <p:tgtEl>
                                          <p:spTgt spid="16413"/>
                                        </p:tgtEl>
                                        <p:attrNameLst>
                                          <p:attrName>ppt_h</p:attrName>
                                        </p:attrNameLst>
                                      </p:cBhvr>
                                      <p:tavLst>
                                        <p:tav tm="0">
                                          <p:val>
                                            <p:strVal val="#ppt_h"/>
                                          </p:val>
                                        </p:tav>
                                        <p:tav tm="100000">
                                          <p:val>
                                            <p:strVal val="#ppt_h"/>
                                          </p:val>
                                        </p:tav>
                                      </p:tavLst>
                                    </p:anim>
                                  </p:childTnLst>
                                </p:cTn>
                              </p:par>
                            </p:childTnLst>
                          </p:cTn>
                        </p:par>
                      </p:childTnLst>
                    </p:cTn>
                  </p:par>
                  <p:par>
                    <p:cTn id="302" fill="hold">
                      <p:stCondLst>
                        <p:cond delay="indefinite"/>
                      </p:stCondLst>
                      <p:childTnLst>
                        <p:par>
                          <p:cTn id="303" fill="hold">
                            <p:stCondLst>
                              <p:cond delay="0"/>
                            </p:stCondLst>
                            <p:childTnLst>
                              <p:par>
                                <p:cTn id="304" presetID="17" presetClass="entr" presetSubtype="8" fill="hold" grpId="0" nodeType="clickEffect">
                                  <p:stCondLst>
                                    <p:cond delay="0"/>
                                  </p:stCondLst>
                                  <p:childTnLst>
                                    <p:set>
                                      <p:cBhvr>
                                        <p:cTn id="305" dur="1" fill="hold">
                                          <p:stCondLst>
                                            <p:cond delay="0"/>
                                          </p:stCondLst>
                                        </p:cTn>
                                        <p:tgtEl>
                                          <p:spTgt spid="16414"/>
                                        </p:tgtEl>
                                        <p:attrNameLst>
                                          <p:attrName>style.visibility</p:attrName>
                                        </p:attrNameLst>
                                      </p:cBhvr>
                                      <p:to>
                                        <p:strVal val="visible"/>
                                      </p:to>
                                    </p:set>
                                    <p:anim calcmode="lin" valueType="num">
                                      <p:cBhvr>
                                        <p:cTn id="306" dur="500" fill="hold"/>
                                        <p:tgtEl>
                                          <p:spTgt spid="16414"/>
                                        </p:tgtEl>
                                        <p:attrNameLst>
                                          <p:attrName>ppt_x</p:attrName>
                                        </p:attrNameLst>
                                      </p:cBhvr>
                                      <p:tavLst>
                                        <p:tav tm="0">
                                          <p:val>
                                            <p:strVal val="#ppt_x-#ppt_w/2"/>
                                          </p:val>
                                        </p:tav>
                                        <p:tav tm="100000">
                                          <p:val>
                                            <p:strVal val="#ppt_x"/>
                                          </p:val>
                                        </p:tav>
                                      </p:tavLst>
                                    </p:anim>
                                    <p:anim calcmode="lin" valueType="num">
                                      <p:cBhvr>
                                        <p:cTn id="307" dur="500" fill="hold"/>
                                        <p:tgtEl>
                                          <p:spTgt spid="16414"/>
                                        </p:tgtEl>
                                        <p:attrNameLst>
                                          <p:attrName>ppt_y</p:attrName>
                                        </p:attrNameLst>
                                      </p:cBhvr>
                                      <p:tavLst>
                                        <p:tav tm="0">
                                          <p:val>
                                            <p:strVal val="#ppt_y"/>
                                          </p:val>
                                        </p:tav>
                                        <p:tav tm="100000">
                                          <p:val>
                                            <p:strVal val="#ppt_y"/>
                                          </p:val>
                                        </p:tav>
                                      </p:tavLst>
                                    </p:anim>
                                    <p:anim calcmode="lin" valueType="num">
                                      <p:cBhvr>
                                        <p:cTn id="308" dur="500" fill="hold"/>
                                        <p:tgtEl>
                                          <p:spTgt spid="16414"/>
                                        </p:tgtEl>
                                        <p:attrNameLst>
                                          <p:attrName>ppt_w</p:attrName>
                                        </p:attrNameLst>
                                      </p:cBhvr>
                                      <p:tavLst>
                                        <p:tav tm="0">
                                          <p:val>
                                            <p:fltVal val="0"/>
                                          </p:val>
                                        </p:tav>
                                        <p:tav tm="100000">
                                          <p:val>
                                            <p:strVal val="#ppt_w"/>
                                          </p:val>
                                        </p:tav>
                                      </p:tavLst>
                                    </p:anim>
                                    <p:anim calcmode="lin" valueType="num">
                                      <p:cBhvr>
                                        <p:cTn id="309" dur="500" fill="hold"/>
                                        <p:tgtEl>
                                          <p:spTgt spid="16414"/>
                                        </p:tgtEl>
                                        <p:attrNameLst>
                                          <p:attrName>ppt_h</p:attrName>
                                        </p:attrNameLst>
                                      </p:cBhvr>
                                      <p:tavLst>
                                        <p:tav tm="0">
                                          <p:val>
                                            <p:strVal val="#ppt_h"/>
                                          </p:val>
                                        </p:tav>
                                        <p:tav tm="100000">
                                          <p:val>
                                            <p:strVal val="#ppt_h"/>
                                          </p:val>
                                        </p:tav>
                                      </p:tavLst>
                                    </p:anim>
                                  </p:childTnLst>
                                </p:cTn>
                              </p:par>
                            </p:childTnLst>
                          </p:cTn>
                        </p:par>
                      </p:childTnLst>
                    </p:cTn>
                  </p:par>
                  <p:par>
                    <p:cTn id="310" fill="hold">
                      <p:stCondLst>
                        <p:cond delay="indefinite"/>
                      </p:stCondLst>
                      <p:childTnLst>
                        <p:par>
                          <p:cTn id="311" fill="hold">
                            <p:stCondLst>
                              <p:cond delay="0"/>
                            </p:stCondLst>
                            <p:childTnLst>
                              <p:par>
                                <p:cTn id="312" presetID="17" presetClass="entr" presetSubtype="8" fill="hold" grpId="0" nodeType="clickEffect">
                                  <p:stCondLst>
                                    <p:cond delay="0"/>
                                  </p:stCondLst>
                                  <p:childTnLst>
                                    <p:set>
                                      <p:cBhvr>
                                        <p:cTn id="313" dur="1" fill="hold">
                                          <p:stCondLst>
                                            <p:cond delay="0"/>
                                          </p:stCondLst>
                                        </p:cTn>
                                        <p:tgtEl>
                                          <p:spTgt spid="16415"/>
                                        </p:tgtEl>
                                        <p:attrNameLst>
                                          <p:attrName>style.visibility</p:attrName>
                                        </p:attrNameLst>
                                      </p:cBhvr>
                                      <p:to>
                                        <p:strVal val="visible"/>
                                      </p:to>
                                    </p:set>
                                    <p:anim calcmode="lin" valueType="num">
                                      <p:cBhvr>
                                        <p:cTn id="314" dur="500" fill="hold"/>
                                        <p:tgtEl>
                                          <p:spTgt spid="16415"/>
                                        </p:tgtEl>
                                        <p:attrNameLst>
                                          <p:attrName>ppt_x</p:attrName>
                                        </p:attrNameLst>
                                      </p:cBhvr>
                                      <p:tavLst>
                                        <p:tav tm="0">
                                          <p:val>
                                            <p:strVal val="#ppt_x-#ppt_w/2"/>
                                          </p:val>
                                        </p:tav>
                                        <p:tav tm="100000">
                                          <p:val>
                                            <p:strVal val="#ppt_x"/>
                                          </p:val>
                                        </p:tav>
                                      </p:tavLst>
                                    </p:anim>
                                    <p:anim calcmode="lin" valueType="num">
                                      <p:cBhvr>
                                        <p:cTn id="315" dur="500" fill="hold"/>
                                        <p:tgtEl>
                                          <p:spTgt spid="16415"/>
                                        </p:tgtEl>
                                        <p:attrNameLst>
                                          <p:attrName>ppt_y</p:attrName>
                                        </p:attrNameLst>
                                      </p:cBhvr>
                                      <p:tavLst>
                                        <p:tav tm="0">
                                          <p:val>
                                            <p:strVal val="#ppt_y"/>
                                          </p:val>
                                        </p:tav>
                                        <p:tav tm="100000">
                                          <p:val>
                                            <p:strVal val="#ppt_y"/>
                                          </p:val>
                                        </p:tav>
                                      </p:tavLst>
                                    </p:anim>
                                    <p:anim calcmode="lin" valueType="num">
                                      <p:cBhvr>
                                        <p:cTn id="316" dur="500" fill="hold"/>
                                        <p:tgtEl>
                                          <p:spTgt spid="16415"/>
                                        </p:tgtEl>
                                        <p:attrNameLst>
                                          <p:attrName>ppt_w</p:attrName>
                                        </p:attrNameLst>
                                      </p:cBhvr>
                                      <p:tavLst>
                                        <p:tav tm="0">
                                          <p:val>
                                            <p:fltVal val="0"/>
                                          </p:val>
                                        </p:tav>
                                        <p:tav tm="100000">
                                          <p:val>
                                            <p:strVal val="#ppt_w"/>
                                          </p:val>
                                        </p:tav>
                                      </p:tavLst>
                                    </p:anim>
                                    <p:anim calcmode="lin" valueType="num">
                                      <p:cBhvr>
                                        <p:cTn id="317" dur="500" fill="hold"/>
                                        <p:tgtEl>
                                          <p:spTgt spid="16415"/>
                                        </p:tgtEl>
                                        <p:attrNameLst>
                                          <p:attrName>ppt_h</p:attrName>
                                        </p:attrNameLst>
                                      </p:cBhvr>
                                      <p:tavLst>
                                        <p:tav tm="0">
                                          <p:val>
                                            <p:strVal val="#ppt_h"/>
                                          </p:val>
                                        </p:tav>
                                        <p:tav tm="100000">
                                          <p:val>
                                            <p:strVal val="#ppt_h"/>
                                          </p:val>
                                        </p:tav>
                                      </p:tavLst>
                                    </p:anim>
                                  </p:childTnLst>
                                </p:cTn>
                              </p:par>
                            </p:childTnLst>
                          </p:cTn>
                        </p:par>
                      </p:childTnLst>
                    </p:cTn>
                  </p:par>
                  <p:par>
                    <p:cTn id="318" fill="hold">
                      <p:stCondLst>
                        <p:cond delay="indefinite"/>
                      </p:stCondLst>
                      <p:childTnLst>
                        <p:par>
                          <p:cTn id="319" fill="hold">
                            <p:stCondLst>
                              <p:cond delay="0"/>
                            </p:stCondLst>
                            <p:childTnLst>
                              <p:par>
                                <p:cTn id="320" presetID="17" presetClass="entr" presetSubtype="1" fill="hold" grpId="0" nodeType="clickEffect">
                                  <p:stCondLst>
                                    <p:cond delay="0"/>
                                  </p:stCondLst>
                                  <p:childTnLst>
                                    <p:set>
                                      <p:cBhvr>
                                        <p:cTn id="321" dur="1" fill="hold">
                                          <p:stCondLst>
                                            <p:cond delay="0"/>
                                          </p:stCondLst>
                                        </p:cTn>
                                        <p:tgtEl>
                                          <p:spTgt spid="16498"/>
                                        </p:tgtEl>
                                        <p:attrNameLst>
                                          <p:attrName>style.visibility</p:attrName>
                                        </p:attrNameLst>
                                      </p:cBhvr>
                                      <p:to>
                                        <p:strVal val="visible"/>
                                      </p:to>
                                    </p:set>
                                    <p:anim calcmode="lin" valueType="num">
                                      <p:cBhvr>
                                        <p:cTn id="322" dur="500" fill="hold"/>
                                        <p:tgtEl>
                                          <p:spTgt spid="16498"/>
                                        </p:tgtEl>
                                        <p:attrNameLst>
                                          <p:attrName>ppt_x</p:attrName>
                                        </p:attrNameLst>
                                      </p:cBhvr>
                                      <p:tavLst>
                                        <p:tav tm="0">
                                          <p:val>
                                            <p:strVal val="#ppt_x"/>
                                          </p:val>
                                        </p:tav>
                                        <p:tav tm="100000">
                                          <p:val>
                                            <p:strVal val="#ppt_x"/>
                                          </p:val>
                                        </p:tav>
                                      </p:tavLst>
                                    </p:anim>
                                    <p:anim calcmode="lin" valueType="num">
                                      <p:cBhvr>
                                        <p:cTn id="323" dur="500" fill="hold"/>
                                        <p:tgtEl>
                                          <p:spTgt spid="16498"/>
                                        </p:tgtEl>
                                        <p:attrNameLst>
                                          <p:attrName>ppt_y</p:attrName>
                                        </p:attrNameLst>
                                      </p:cBhvr>
                                      <p:tavLst>
                                        <p:tav tm="0">
                                          <p:val>
                                            <p:strVal val="#ppt_y-#ppt_h/2"/>
                                          </p:val>
                                        </p:tav>
                                        <p:tav tm="100000">
                                          <p:val>
                                            <p:strVal val="#ppt_y"/>
                                          </p:val>
                                        </p:tav>
                                      </p:tavLst>
                                    </p:anim>
                                    <p:anim calcmode="lin" valueType="num">
                                      <p:cBhvr>
                                        <p:cTn id="324" dur="500" fill="hold"/>
                                        <p:tgtEl>
                                          <p:spTgt spid="16498"/>
                                        </p:tgtEl>
                                        <p:attrNameLst>
                                          <p:attrName>ppt_w</p:attrName>
                                        </p:attrNameLst>
                                      </p:cBhvr>
                                      <p:tavLst>
                                        <p:tav tm="0">
                                          <p:val>
                                            <p:strVal val="#ppt_w"/>
                                          </p:val>
                                        </p:tav>
                                        <p:tav tm="100000">
                                          <p:val>
                                            <p:strVal val="#ppt_w"/>
                                          </p:val>
                                        </p:tav>
                                      </p:tavLst>
                                    </p:anim>
                                    <p:anim calcmode="lin" valueType="num">
                                      <p:cBhvr>
                                        <p:cTn id="325" dur="500" fill="hold"/>
                                        <p:tgtEl>
                                          <p:spTgt spid="16498"/>
                                        </p:tgtEl>
                                        <p:attrNameLst>
                                          <p:attrName>ppt_h</p:attrName>
                                        </p:attrNameLst>
                                      </p:cBhvr>
                                      <p:tavLst>
                                        <p:tav tm="0">
                                          <p:val>
                                            <p:fltVal val="0"/>
                                          </p:val>
                                        </p:tav>
                                        <p:tav tm="100000">
                                          <p:val>
                                            <p:strVal val="#ppt_h"/>
                                          </p:val>
                                        </p:tav>
                                      </p:tavLst>
                                    </p:anim>
                                  </p:childTnLst>
                                </p:cTn>
                              </p:par>
                            </p:childTnLst>
                          </p:cTn>
                        </p:par>
                      </p:childTnLst>
                    </p:cTn>
                  </p:par>
                  <p:par>
                    <p:cTn id="326" fill="hold">
                      <p:stCondLst>
                        <p:cond delay="indefinite"/>
                      </p:stCondLst>
                      <p:childTnLst>
                        <p:par>
                          <p:cTn id="327" fill="hold">
                            <p:stCondLst>
                              <p:cond delay="0"/>
                            </p:stCondLst>
                            <p:childTnLst>
                              <p:par>
                                <p:cTn id="328" presetID="23" presetClass="entr" presetSubtype="16" fill="hold" nodeType="clickEffect">
                                  <p:stCondLst>
                                    <p:cond delay="0"/>
                                  </p:stCondLst>
                                  <p:childTnLst>
                                    <p:set>
                                      <p:cBhvr>
                                        <p:cTn id="329" dur="1" fill="hold">
                                          <p:stCondLst>
                                            <p:cond delay="0"/>
                                          </p:stCondLst>
                                        </p:cTn>
                                        <p:tgtEl>
                                          <p:spTgt spid="16462"/>
                                        </p:tgtEl>
                                        <p:attrNameLst>
                                          <p:attrName>style.visibility</p:attrName>
                                        </p:attrNameLst>
                                      </p:cBhvr>
                                      <p:to>
                                        <p:strVal val="visible"/>
                                      </p:to>
                                    </p:set>
                                    <p:anim calcmode="lin" valueType="num">
                                      <p:cBhvr>
                                        <p:cTn id="330" dur="500" fill="hold"/>
                                        <p:tgtEl>
                                          <p:spTgt spid="16462"/>
                                        </p:tgtEl>
                                        <p:attrNameLst>
                                          <p:attrName>ppt_w</p:attrName>
                                        </p:attrNameLst>
                                      </p:cBhvr>
                                      <p:tavLst>
                                        <p:tav tm="0">
                                          <p:val>
                                            <p:fltVal val="0"/>
                                          </p:val>
                                        </p:tav>
                                        <p:tav tm="100000">
                                          <p:val>
                                            <p:strVal val="#ppt_w"/>
                                          </p:val>
                                        </p:tav>
                                      </p:tavLst>
                                    </p:anim>
                                    <p:anim calcmode="lin" valueType="num">
                                      <p:cBhvr>
                                        <p:cTn id="331" dur="500" fill="hold"/>
                                        <p:tgtEl>
                                          <p:spTgt spid="16462"/>
                                        </p:tgtEl>
                                        <p:attrNameLst>
                                          <p:attrName>ppt_h</p:attrName>
                                        </p:attrNameLst>
                                      </p:cBhvr>
                                      <p:tavLst>
                                        <p:tav tm="0">
                                          <p:val>
                                            <p:fltVal val="0"/>
                                          </p:val>
                                        </p:tav>
                                        <p:tav tm="100000">
                                          <p:val>
                                            <p:strVal val="#ppt_h"/>
                                          </p:val>
                                        </p:tav>
                                      </p:tavLst>
                                    </p:anim>
                                  </p:childTnLst>
                                </p:cTn>
                              </p:par>
                            </p:childTnLst>
                          </p:cTn>
                        </p:par>
                      </p:childTnLst>
                    </p:cTn>
                  </p:par>
                  <p:par>
                    <p:cTn id="332" fill="hold">
                      <p:stCondLst>
                        <p:cond delay="indefinite"/>
                      </p:stCondLst>
                      <p:childTnLst>
                        <p:par>
                          <p:cTn id="333" fill="hold">
                            <p:stCondLst>
                              <p:cond delay="0"/>
                            </p:stCondLst>
                            <p:childTnLst>
                              <p:par>
                                <p:cTn id="334" presetID="17" presetClass="entr" presetSubtype="10" fill="hold" grpId="0" nodeType="clickEffect">
                                  <p:stCondLst>
                                    <p:cond delay="0"/>
                                  </p:stCondLst>
                                  <p:childTnLst>
                                    <p:set>
                                      <p:cBhvr>
                                        <p:cTn id="335" dur="1" fill="hold">
                                          <p:stCondLst>
                                            <p:cond delay="0"/>
                                          </p:stCondLst>
                                        </p:cTn>
                                        <p:tgtEl>
                                          <p:spTgt spid="16480"/>
                                        </p:tgtEl>
                                        <p:attrNameLst>
                                          <p:attrName>style.visibility</p:attrName>
                                        </p:attrNameLst>
                                      </p:cBhvr>
                                      <p:to>
                                        <p:strVal val="visible"/>
                                      </p:to>
                                    </p:set>
                                    <p:anim calcmode="lin" valueType="num">
                                      <p:cBhvr>
                                        <p:cTn id="336" dur="500" fill="hold"/>
                                        <p:tgtEl>
                                          <p:spTgt spid="16480"/>
                                        </p:tgtEl>
                                        <p:attrNameLst>
                                          <p:attrName>ppt_w</p:attrName>
                                        </p:attrNameLst>
                                      </p:cBhvr>
                                      <p:tavLst>
                                        <p:tav tm="0">
                                          <p:val>
                                            <p:fltVal val="0"/>
                                          </p:val>
                                        </p:tav>
                                        <p:tav tm="100000">
                                          <p:val>
                                            <p:strVal val="#ppt_w"/>
                                          </p:val>
                                        </p:tav>
                                      </p:tavLst>
                                    </p:anim>
                                    <p:anim calcmode="lin" valueType="num">
                                      <p:cBhvr>
                                        <p:cTn id="337" dur="500" fill="hold"/>
                                        <p:tgtEl>
                                          <p:spTgt spid="16480"/>
                                        </p:tgtEl>
                                        <p:attrNameLst>
                                          <p:attrName>ppt_h</p:attrName>
                                        </p:attrNameLst>
                                      </p:cBhvr>
                                      <p:tavLst>
                                        <p:tav tm="0">
                                          <p:val>
                                            <p:strVal val="#ppt_h"/>
                                          </p:val>
                                        </p:tav>
                                        <p:tav tm="100000">
                                          <p:val>
                                            <p:strVal val="#ppt_h"/>
                                          </p:val>
                                        </p:tav>
                                      </p:tavLst>
                                    </p:anim>
                                  </p:childTnLst>
                                </p:cTn>
                              </p:par>
                            </p:childTnLst>
                          </p:cTn>
                        </p:par>
                      </p:childTnLst>
                    </p:cTn>
                  </p:par>
                  <p:par>
                    <p:cTn id="338" fill="hold">
                      <p:stCondLst>
                        <p:cond delay="indefinite"/>
                      </p:stCondLst>
                      <p:childTnLst>
                        <p:par>
                          <p:cTn id="339" fill="hold">
                            <p:stCondLst>
                              <p:cond delay="0"/>
                            </p:stCondLst>
                            <p:childTnLst>
                              <p:par>
                                <p:cTn id="340" presetID="23" presetClass="entr" presetSubtype="16" fill="hold" grpId="0" nodeType="clickEffect">
                                  <p:stCondLst>
                                    <p:cond delay="0"/>
                                  </p:stCondLst>
                                  <p:childTnLst>
                                    <p:set>
                                      <p:cBhvr>
                                        <p:cTn id="341" dur="1" fill="hold">
                                          <p:stCondLst>
                                            <p:cond delay="0"/>
                                          </p:stCondLst>
                                        </p:cTn>
                                        <p:tgtEl>
                                          <p:spTgt spid="16388"/>
                                        </p:tgtEl>
                                        <p:attrNameLst>
                                          <p:attrName>style.visibility</p:attrName>
                                        </p:attrNameLst>
                                      </p:cBhvr>
                                      <p:to>
                                        <p:strVal val="visible"/>
                                      </p:to>
                                    </p:set>
                                    <p:anim calcmode="lin" valueType="num">
                                      <p:cBhvr>
                                        <p:cTn id="342" dur="500" fill="hold"/>
                                        <p:tgtEl>
                                          <p:spTgt spid="16388"/>
                                        </p:tgtEl>
                                        <p:attrNameLst>
                                          <p:attrName>ppt_w</p:attrName>
                                        </p:attrNameLst>
                                      </p:cBhvr>
                                      <p:tavLst>
                                        <p:tav tm="0">
                                          <p:val>
                                            <p:fltVal val="0"/>
                                          </p:val>
                                        </p:tav>
                                        <p:tav tm="100000">
                                          <p:val>
                                            <p:strVal val="#ppt_w"/>
                                          </p:val>
                                        </p:tav>
                                      </p:tavLst>
                                    </p:anim>
                                    <p:anim calcmode="lin" valueType="num">
                                      <p:cBhvr>
                                        <p:cTn id="343" dur="500" fill="hold"/>
                                        <p:tgtEl>
                                          <p:spTgt spid="16388"/>
                                        </p:tgtEl>
                                        <p:attrNameLst>
                                          <p:attrName>ppt_h</p:attrName>
                                        </p:attrNameLst>
                                      </p:cBhvr>
                                      <p:tavLst>
                                        <p:tav tm="0">
                                          <p:val>
                                            <p:fltVal val="0"/>
                                          </p:val>
                                        </p:tav>
                                        <p:tav tm="100000">
                                          <p:val>
                                            <p:strVal val="#ppt_h"/>
                                          </p:val>
                                        </p:tav>
                                      </p:tavLst>
                                    </p:anim>
                                  </p:childTnLst>
                                </p:cTn>
                              </p:par>
                            </p:childTnLst>
                          </p:cTn>
                        </p:par>
                      </p:childTnLst>
                    </p:cTn>
                  </p:par>
                  <p:par>
                    <p:cTn id="344" fill="hold">
                      <p:stCondLst>
                        <p:cond delay="indefinite"/>
                      </p:stCondLst>
                      <p:childTnLst>
                        <p:par>
                          <p:cTn id="345" fill="hold">
                            <p:stCondLst>
                              <p:cond delay="0"/>
                            </p:stCondLst>
                            <p:childTnLst>
                              <p:par>
                                <p:cTn id="346" presetID="18" presetClass="entr" presetSubtype="6" fill="hold" grpId="0" nodeType="clickEffect">
                                  <p:stCondLst>
                                    <p:cond delay="0"/>
                                  </p:stCondLst>
                                  <p:childTnLst>
                                    <p:set>
                                      <p:cBhvr>
                                        <p:cTn id="347" dur="1" fill="hold">
                                          <p:stCondLst>
                                            <p:cond delay="0"/>
                                          </p:stCondLst>
                                        </p:cTn>
                                        <p:tgtEl>
                                          <p:spTgt spid="16416"/>
                                        </p:tgtEl>
                                        <p:attrNameLst>
                                          <p:attrName>style.visibility</p:attrName>
                                        </p:attrNameLst>
                                      </p:cBhvr>
                                      <p:to>
                                        <p:strVal val="visible"/>
                                      </p:to>
                                    </p:set>
                                    <p:animEffect transition="in" filter="strips(downRight)">
                                      <p:cBhvr>
                                        <p:cTn id="348" dur="500"/>
                                        <p:tgtEl>
                                          <p:spTgt spid="16416"/>
                                        </p:tgtEl>
                                      </p:cBhvr>
                                    </p:animEffect>
                                  </p:childTnLst>
                                </p:cTn>
                              </p:par>
                            </p:childTnLst>
                          </p:cTn>
                        </p:par>
                      </p:childTnLst>
                    </p:cTn>
                  </p:par>
                  <p:par>
                    <p:cTn id="349" fill="hold">
                      <p:stCondLst>
                        <p:cond delay="indefinite"/>
                      </p:stCondLst>
                      <p:childTnLst>
                        <p:par>
                          <p:cTn id="350" fill="hold">
                            <p:stCondLst>
                              <p:cond delay="0"/>
                            </p:stCondLst>
                            <p:childTnLst>
                              <p:par>
                                <p:cTn id="351" presetID="18" presetClass="entr" presetSubtype="12" fill="hold" grpId="0" nodeType="clickEffect">
                                  <p:stCondLst>
                                    <p:cond delay="0"/>
                                  </p:stCondLst>
                                  <p:childTnLst>
                                    <p:set>
                                      <p:cBhvr>
                                        <p:cTn id="352" dur="1" fill="hold">
                                          <p:stCondLst>
                                            <p:cond delay="0"/>
                                          </p:stCondLst>
                                        </p:cTn>
                                        <p:tgtEl>
                                          <p:spTgt spid="16417"/>
                                        </p:tgtEl>
                                        <p:attrNameLst>
                                          <p:attrName>style.visibility</p:attrName>
                                        </p:attrNameLst>
                                      </p:cBhvr>
                                      <p:to>
                                        <p:strVal val="visible"/>
                                      </p:to>
                                    </p:set>
                                    <p:animEffect transition="in" filter="strips(downLeft)">
                                      <p:cBhvr>
                                        <p:cTn id="353" dur="500"/>
                                        <p:tgtEl>
                                          <p:spTgt spid="16417"/>
                                        </p:tgtEl>
                                      </p:cBhvr>
                                    </p:animEffect>
                                  </p:childTnLst>
                                </p:cTn>
                              </p:par>
                            </p:childTnLst>
                          </p:cTn>
                        </p:par>
                      </p:childTnLst>
                    </p:cTn>
                  </p:par>
                  <p:par>
                    <p:cTn id="354" fill="hold">
                      <p:stCondLst>
                        <p:cond delay="indefinite"/>
                      </p:stCondLst>
                      <p:childTnLst>
                        <p:par>
                          <p:cTn id="355" fill="hold">
                            <p:stCondLst>
                              <p:cond delay="0"/>
                            </p:stCondLst>
                            <p:childTnLst>
                              <p:par>
                                <p:cTn id="356" presetID="18" presetClass="entr" presetSubtype="3" fill="hold" nodeType="clickEffect">
                                  <p:stCondLst>
                                    <p:cond delay="0"/>
                                  </p:stCondLst>
                                  <p:childTnLst>
                                    <p:set>
                                      <p:cBhvr>
                                        <p:cTn id="357" dur="1" fill="hold">
                                          <p:stCondLst>
                                            <p:cond delay="0"/>
                                          </p:stCondLst>
                                        </p:cTn>
                                        <p:tgtEl>
                                          <p:spTgt spid="16418"/>
                                        </p:tgtEl>
                                        <p:attrNameLst>
                                          <p:attrName>style.visibility</p:attrName>
                                        </p:attrNameLst>
                                      </p:cBhvr>
                                      <p:to>
                                        <p:strVal val="visible"/>
                                      </p:to>
                                    </p:set>
                                    <p:animEffect transition="in" filter="strips(upRight)">
                                      <p:cBhvr>
                                        <p:cTn id="358" dur="500"/>
                                        <p:tgtEl>
                                          <p:spTgt spid="16418"/>
                                        </p:tgtEl>
                                      </p:cBhvr>
                                    </p:animEffect>
                                  </p:childTnLst>
                                </p:cTn>
                              </p:par>
                            </p:childTnLst>
                          </p:cTn>
                        </p:par>
                      </p:childTnLst>
                    </p:cTn>
                  </p:par>
                  <p:par>
                    <p:cTn id="359" fill="hold">
                      <p:stCondLst>
                        <p:cond delay="indefinite"/>
                      </p:stCondLst>
                      <p:childTnLst>
                        <p:par>
                          <p:cTn id="360" fill="hold">
                            <p:stCondLst>
                              <p:cond delay="0"/>
                            </p:stCondLst>
                            <p:childTnLst>
                              <p:par>
                                <p:cTn id="361" presetID="2" presetClass="entr" presetSubtype="8" fill="hold" grpId="0" nodeType="clickEffect">
                                  <p:stCondLst>
                                    <p:cond delay="0"/>
                                  </p:stCondLst>
                                  <p:childTnLst>
                                    <p:set>
                                      <p:cBhvr>
                                        <p:cTn id="362" dur="1" fill="hold">
                                          <p:stCondLst>
                                            <p:cond delay="0"/>
                                          </p:stCondLst>
                                        </p:cTn>
                                        <p:tgtEl>
                                          <p:spTgt spid="16491"/>
                                        </p:tgtEl>
                                        <p:attrNameLst>
                                          <p:attrName>style.visibility</p:attrName>
                                        </p:attrNameLst>
                                      </p:cBhvr>
                                      <p:to>
                                        <p:strVal val="visible"/>
                                      </p:to>
                                    </p:set>
                                    <p:anim calcmode="lin" valueType="num">
                                      <p:cBhvr additive="base">
                                        <p:cTn id="363" dur="500" fill="hold"/>
                                        <p:tgtEl>
                                          <p:spTgt spid="16491"/>
                                        </p:tgtEl>
                                        <p:attrNameLst>
                                          <p:attrName>ppt_x</p:attrName>
                                        </p:attrNameLst>
                                      </p:cBhvr>
                                      <p:tavLst>
                                        <p:tav tm="0">
                                          <p:val>
                                            <p:strVal val="0-#ppt_w/2"/>
                                          </p:val>
                                        </p:tav>
                                        <p:tav tm="100000">
                                          <p:val>
                                            <p:strVal val="#ppt_x"/>
                                          </p:val>
                                        </p:tav>
                                      </p:tavLst>
                                    </p:anim>
                                    <p:anim calcmode="lin" valueType="num">
                                      <p:cBhvr additive="base">
                                        <p:cTn id="364" dur="500" fill="hold"/>
                                        <p:tgtEl>
                                          <p:spTgt spid="16491"/>
                                        </p:tgtEl>
                                        <p:attrNameLst>
                                          <p:attrName>ppt_y</p:attrName>
                                        </p:attrNameLst>
                                      </p:cBhvr>
                                      <p:tavLst>
                                        <p:tav tm="0">
                                          <p:val>
                                            <p:strVal val="#ppt_y"/>
                                          </p:val>
                                        </p:tav>
                                        <p:tav tm="100000">
                                          <p:val>
                                            <p:strVal val="#ppt_y"/>
                                          </p:val>
                                        </p:tav>
                                      </p:tavLst>
                                    </p:anim>
                                  </p:childTnLst>
                                </p:cTn>
                              </p:par>
                            </p:childTnLst>
                          </p:cTn>
                        </p:par>
                      </p:childTnLst>
                    </p:cTn>
                  </p:par>
                  <p:par>
                    <p:cTn id="365" fill="hold">
                      <p:stCondLst>
                        <p:cond delay="indefinite"/>
                      </p:stCondLst>
                      <p:childTnLst>
                        <p:par>
                          <p:cTn id="366" fill="hold">
                            <p:stCondLst>
                              <p:cond delay="0"/>
                            </p:stCondLst>
                            <p:childTnLst>
                              <p:par>
                                <p:cTn id="367" presetID="18" presetClass="entr" presetSubtype="6" fill="hold" grpId="0" nodeType="clickEffect">
                                  <p:stCondLst>
                                    <p:cond delay="0"/>
                                  </p:stCondLst>
                                  <p:childTnLst>
                                    <p:set>
                                      <p:cBhvr>
                                        <p:cTn id="368" dur="1" fill="hold">
                                          <p:stCondLst>
                                            <p:cond delay="0"/>
                                          </p:stCondLst>
                                        </p:cTn>
                                        <p:tgtEl>
                                          <p:spTgt spid="16493"/>
                                        </p:tgtEl>
                                        <p:attrNameLst>
                                          <p:attrName>style.visibility</p:attrName>
                                        </p:attrNameLst>
                                      </p:cBhvr>
                                      <p:to>
                                        <p:strVal val="visible"/>
                                      </p:to>
                                    </p:set>
                                    <p:animEffect transition="in" filter="strips(downRight)">
                                      <p:cBhvr>
                                        <p:cTn id="369" dur="500"/>
                                        <p:tgtEl>
                                          <p:spTgt spid="16493"/>
                                        </p:tgtEl>
                                      </p:cBhvr>
                                    </p:animEffect>
                                  </p:childTnLst>
                                </p:cTn>
                              </p:par>
                            </p:childTnLst>
                          </p:cTn>
                        </p:par>
                      </p:childTnLst>
                    </p:cTn>
                  </p:par>
                  <p:par>
                    <p:cTn id="370" fill="hold">
                      <p:stCondLst>
                        <p:cond delay="indefinite"/>
                      </p:stCondLst>
                      <p:childTnLst>
                        <p:par>
                          <p:cTn id="371" fill="hold">
                            <p:stCondLst>
                              <p:cond delay="0"/>
                            </p:stCondLst>
                            <p:childTnLst>
                              <p:par>
                                <p:cTn id="372" presetID="1" presetClass="entr" presetSubtype="0" fill="hold" grpId="0" nodeType="clickEffect">
                                  <p:stCondLst>
                                    <p:cond delay="0"/>
                                  </p:stCondLst>
                                  <p:childTnLst>
                                    <p:set>
                                      <p:cBhvr>
                                        <p:cTn id="373" dur="1" fill="hold">
                                          <p:stCondLst>
                                            <p:cond delay="499"/>
                                          </p:stCondLst>
                                        </p:cTn>
                                        <p:tgtEl>
                                          <p:spTgt spid="16492"/>
                                        </p:tgtEl>
                                        <p:attrNameLst>
                                          <p:attrName>style.visibility</p:attrName>
                                        </p:attrNameLst>
                                      </p:cBhvr>
                                      <p:to>
                                        <p:strVal val="visible"/>
                                      </p:to>
                                    </p:set>
                                  </p:childTnLst>
                                </p:cTn>
                              </p:par>
                            </p:childTnLst>
                          </p:cTn>
                        </p:par>
                      </p:childTnLst>
                    </p:cTn>
                  </p:par>
                  <p:par>
                    <p:cTn id="374" fill="hold">
                      <p:stCondLst>
                        <p:cond delay="indefinite"/>
                      </p:stCondLst>
                      <p:childTnLst>
                        <p:par>
                          <p:cTn id="375" fill="hold">
                            <p:stCondLst>
                              <p:cond delay="0"/>
                            </p:stCondLst>
                            <p:childTnLst>
                              <p:par>
                                <p:cTn id="376" presetID="23" presetClass="entr" presetSubtype="16" fill="hold" nodeType="clickEffect">
                                  <p:stCondLst>
                                    <p:cond delay="0"/>
                                  </p:stCondLst>
                                  <p:childTnLst>
                                    <p:set>
                                      <p:cBhvr>
                                        <p:cTn id="377" dur="1" fill="hold">
                                          <p:stCondLst>
                                            <p:cond delay="0"/>
                                          </p:stCondLst>
                                        </p:cTn>
                                        <p:tgtEl>
                                          <p:spTgt spid="16471"/>
                                        </p:tgtEl>
                                        <p:attrNameLst>
                                          <p:attrName>style.visibility</p:attrName>
                                        </p:attrNameLst>
                                      </p:cBhvr>
                                      <p:to>
                                        <p:strVal val="visible"/>
                                      </p:to>
                                    </p:set>
                                    <p:anim calcmode="lin" valueType="num">
                                      <p:cBhvr>
                                        <p:cTn id="378" dur="500" fill="hold"/>
                                        <p:tgtEl>
                                          <p:spTgt spid="16471"/>
                                        </p:tgtEl>
                                        <p:attrNameLst>
                                          <p:attrName>ppt_w</p:attrName>
                                        </p:attrNameLst>
                                      </p:cBhvr>
                                      <p:tavLst>
                                        <p:tav tm="0">
                                          <p:val>
                                            <p:fltVal val="0"/>
                                          </p:val>
                                        </p:tav>
                                        <p:tav tm="100000">
                                          <p:val>
                                            <p:strVal val="#ppt_w"/>
                                          </p:val>
                                        </p:tav>
                                      </p:tavLst>
                                    </p:anim>
                                    <p:anim calcmode="lin" valueType="num">
                                      <p:cBhvr>
                                        <p:cTn id="379" dur="500" fill="hold"/>
                                        <p:tgtEl>
                                          <p:spTgt spid="16471"/>
                                        </p:tgtEl>
                                        <p:attrNameLst>
                                          <p:attrName>ppt_h</p:attrName>
                                        </p:attrNameLst>
                                      </p:cBhvr>
                                      <p:tavLst>
                                        <p:tav tm="0">
                                          <p:val>
                                            <p:fltVal val="0"/>
                                          </p:val>
                                        </p:tav>
                                        <p:tav tm="100000">
                                          <p:val>
                                            <p:strVal val="#ppt_h"/>
                                          </p:val>
                                        </p:tav>
                                      </p:tavLst>
                                    </p:anim>
                                  </p:childTnLst>
                                </p:cTn>
                              </p:par>
                            </p:childTnLst>
                          </p:cTn>
                        </p:par>
                      </p:childTnLst>
                    </p:cTn>
                  </p:par>
                  <p:par>
                    <p:cTn id="380" fill="hold">
                      <p:stCondLst>
                        <p:cond delay="indefinite"/>
                      </p:stCondLst>
                      <p:childTnLst>
                        <p:par>
                          <p:cTn id="381" fill="hold">
                            <p:stCondLst>
                              <p:cond delay="0"/>
                            </p:stCondLst>
                            <p:childTnLst>
                              <p:par>
                                <p:cTn id="382" presetID="17" presetClass="entr" presetSubtype="4" fill="hold" grpId="0" nodeType="clickEffect">
                                  <p:stCondLst>
                                    <p:cond delay="0"/>
                                  </p:stCondLst>
                                  <p:childTnLst>
                                    <p:set>
                                      <p:cBhvr>
                                        <p:cTn id="383" dur="1" fill="hold">
                                          <p:stCondLst>
                                            <p:cond delay="0"/>
                                          </p:stCondLst>
                                        </p:cTn>
                                        <p:tgtEl>
                                          <p:spTgt spid="16431"/>
                                        </p:tgtEl>
                                        <p:attrNameLst>
                                          <p:attrName>style.visibility</p:attrName>
                                        </p:attrNameLst>
                                      </p:cBhvr>
                                      <p:to>
                                        <p:strVal val="visible"/>
                                      </p:to>
                                    </p:set>
                                    <p:anim calcmode="lin" valueType="num">
                                      <p:cBhvr>
                                        <p:cTn id="384" dur="500" fill="hold"/>
                                        <p:tgtEl>
                                          <p:spTgt spid="16431"/>
                                        </p:tgtEl>
                                        <p:attrNameLst>
                                          <p:attrName>ppt_x</p:attrName>
                                        </p:attrNameLst>
                                      </p:cBhvr>
                                      <p:tavLst>
                                        <p:tav tm="0">
                                          <p:val>
                                            <p:strVal val="#ppt_x"/>
                                          </p:val>
                                        </p:tav>
                                        <p:tav tm="100000">
                                          <p:val>
                                            <p:strVal val="#ppt_x"/>
                                          </p:val>
                                        </p:tav>
                                      </p:tavLst>
                                    </p:anim>
                                    <p:anim calcmode="lin" valueType="num">
                                      <p:cBhvr>
                                        <p:cTn id="385" dur="500" fill="hold"/>
                                        <p:tgtEl>
                                          <p:spTgt spid="16431"/>
                                        </p:tgtEl>
                                        <p:attrNameLst>
                                          <p:attrName>ppt_y</p:attrName>
                                        </p:attrNameLst>
                                      </p:cBhvr>
                                      <p:tavLst>
                                        <p:tav tm="0">
                                          <p:val>
                                            <p:strVal val="#ppt_y+#ppt_h/2"/>
                                          </p:val>
                                        </p:tav>
                                        <p:tav tm="100000">
                                          <p:val>
                                            <p:strVal val="#ppt_y"/>
                                          </p:val>
                                        </p:tav>
                                      </p:tavLst>
                                    </p:anim>
                                    <p:anim calcmode="lin" valueType="num">
                                      <p:cBhvr>
                                        <p:cTn id="386" dur="500" fill="hold"/>
                                        <p:tgtEl>
                                          <p:spTgt spid="16431"/>
                                        </p:tgtEl>
                                        <p:attrNameLst>
                                          <p:attrName>ppt_w</p:attrName>
                                        </p:attrNameLst>
                                      </p:cBhvr>
                                      <p:tavLst>
                                        <p:tav tm="0">
                                          <p:val>
                                            <p:strVal val="#ppt_w"/>
                                          </p:val>
                                        </p:tav>
                                        <p:tav tm="100000">
                                          <p:val>
                                            <p:strVal val="#ppt_w"/>
                                          </p:val>
                                        </p:tav>
                                      </p:tavLst>
                                    </p:anim>
                                    <p:anim calcmode="lin" valueType="num">
                                      <p:cBhvr>
                                        <p:cTn id="387" dur="500" fill="hold"/>
                                        <p:tgtEl>
                                          <p:spTgt spid="16431"/>
                                        </p:tgtEl>
                                        <p:attrNameLst>
                                          <p:attrName>ppt_h</p:attrName>
                                        </p:attrNameLst>
                                      </p:cBhvr>
                                      <p:tavLst>
                                        <p:tav tm="0">
                                          <p:val>
                                            <p:fltVal val="0"/>
                                          </p:val>
                                        </p:tav>
                                        <p:tav tm="100000">
                                          <p:val>
                                            <p:strVal val="#ppt_h"/>
                                          </p:val>
                                        </p:tav>
                                      </p:tavLst>
                                    </p:anim>
                                  </p:childTnLst>
                                </p:cTn>
                              </p:par>
                            </p:childTnLst>
                          </p:cTn>
                        </p:par>
                      </p:childTnLst>
                    </p:cTn>
                  </p:par>
                  <p:par>
                    <p:cTn id="388" fill="hold">
                      <p:stCondLst>
                        <p:cond delay="indefinite"/>
                      </p:stCondLst>
                      <p:childTnLst>
                        <p:par>
                          <p:cTn id="389" fill="hold">
                            <p:stCondLst>
                              <p:cond delay="0"/>
                            </p:stCondLst>
                            <p:childTnLst>
                              <p:par>
                                <p:cTn id="390" presetID="17" presetClass="entr" presetSubtype="4" fill="hold" grpId="0" nodeType="clickEffect">
                                  <p:stCondLst>
                                    <p:cond delay="0"/>
                                  </p:stCondLst>
                                  <p:childTnLst>
                                    <p:set>
                                      <p:cBhvr>
                                        <p:cTn id="391" dur="1" fill="hold">
                                          <p:stCondLst>
                                            <p:cond delay="0"/>
                                          </p:stCondLst>
                                        </p:cTn>
                                        <p:tgtEl>
                                          <p:spTgt spid="16434"/>
                                        </p:tgtEl>
                                        <p:attrNameLst>
                                          <p:attrName>style.visibility</p:attrName>
                                        </p:attrNameLst>
                                      </p:cBhvr>
                                      <p:to>
                                        <p:strVal val="visible"/>
                                      </p:to>
                                    </p:set>
                                    <p:anim calcmode="lin" valueType="num">
                                      <p:cBhvr>
                                        <p:cTn id="392" dur="500" fill="hold"/>
                                        <p:tgtEl>
                                          <p:spTgt spid="16434"/>
                                        </p:tgtEl>
                                        <p:attrNameLst>
                                          <p:attrName>ppt_x</p:attrName>
                                        </p:attrNameLst>
                                      </p:cBhvr>
                                      <p:tavLst>
                                        <p:tav tm="0">
                                          <p:val>
                                            <p:strVal val="#ppt_x"/>
                                          </p:val>
                                        </p:tav>
                                        <p:tav tm="100000">
                                          <p:val>
                                            <p:strVal val="#ppt_x"/>
                                          </p:val>
                                        </p:tav>
                                      </p:tavLst>
                                    </p:anim>
                                    <p:anim calcmode="lin" valueType="num">
                                      <p:cBhvr>
                                        <p:cTn id="393" dur="500" fill="hold"/>
                                        <p:tgtEl>
                                          <p:spTgt spid="16434"/>
                                        </p:tgtEl>
                                        <p:attrNameLst>
                                          <p:attrName>ppt_y</p:attrName>
                                        </p:attrNameLst>
                                      </p:cBhvr>
                                      <p:tavLst>
                                        <p:tav tm="0">
                                          <p:val>
                                            <p:strVal val="#ppt_y+#ppt_h/2"/>
                                          </p:val>
                                        </p:tav>
                                        <p:tav tm="100000">
                                          <p:val>
                                            <p:strVal val="#ppt_y"/>
                                          </p:val>
                                        </p:tav>
                                      </p:tavLst>
                                    </p:anim>
                                    <p:anim calcmode="lin" valueType="num">
                                      <p:cBhvr>
                                        <p:cTn id="394" dur="500" fill="hold"/>
                                        <p:tgtEl>
                                          <p:spTgt spid="16434"/>
                                        </p:tgtEl>
                                        <p:attrNameLst>
                                          <p:attrName>ppt_w</p:attrName>
                                        </p:attrNameLst>
                                      </p:cBhvr>
                                      <p:tavLst>
                                        <p:tav tm="0">
                                          <p:val>
                                            <p:strVal val="#ppt_w"/>
                                          </p:val>
                                        </p:tav>
                                        <p:tav tm="100000">
                                          <p:val>
                                            <p:strVal val="#ppt_w"/>
                                          </p:val>
                                        </p:tav>
                                      </p:tavLst>
                                    </p:anim>
                                    <p:anim calcmode="lin" valueType="num">
                                      <p:cBhvr>
                                        <p:cTn id="395" dur="500" fill="hold"/>
                                        <p:tgtEl>
                                          <p:spTgt spid="16434"/>
                                        </p:tgtEl>
                                        <p:attrNameLst>
                                          <p:attrName>ppt_h</p:attrName>
                                        </p:attrNameLst>
                                      </p:cBhvr>
                                      <p:tavLst>
                                        <p:tav tm="0">
                                          <p:val>
                                            <p:fltVal val="0"/>
                                          </p:val>
                                        </p:tav>
                                        <p:tav tm="100000">
                                          <p:val>
                                            <p:strVal val="#ppt_h"/>
                                          </p:val>
                                        </p:tav>
                                      </p:tavLst>
                                    </p:anim>
                                  </p:childTnLst>
                                </p:cTn>
                              </p:par>
                            </p:childTnLst>
                          </p:cTn>
                        </p:par>
                      </p:childTnLst>
                    </p:cTn>
                  </p:par>
                  <p:par>
                    <p:cTn id="396" fill="hold">
                      <p:stCondLst>
                        <p:cond delay="indefinite"/>
                      </p:stCondLst>
                      <p:childTnLst>
                        <p:par>
                          <p:cTn id="397" fill="hold">
                            <p:stCondLst>
                              <p:cond delay="0"/>
                            </p:stCondLst>
                            <p:childTnLst>
                              <p:par>
                                <p:cTn id="398" presetID="17" presetClass="entr" presetSubtype="4" fill="hold" grpId="0" nodeType="clickEffect">
                                  <p:stCondLst>
                                    <p:cond delay="0"/>
                                  </p:stCondLst>
                                  <p:childTnLst>
                                    <p:set>
                                      <p:cBhvr>
                                        <p:cTn id="399" dur="1" fill="hold">
                                          <p:stCondLst>
                                            <p:cond delay="0"/>
                                          </p:stCondLst>
                                        </p:cTn>
                                        <p:tgtEl>
                                          <p:spTgt spid="16433"/>
                                        </p:tgtEl>
                                        <p:attrNameLst>
                                          <p:attrName>style.visibility</p:attrName>
                                        </p:attrNameLst>
                                      </p:cBhvr>
                                      <p:to>
                                        <p:strVal val="visible"/>
                                      </p:to>
                                    </p:set>
                                    <p:anim calcmode="lin" valueType="num">
                                      <p:cBhvr>
                                        <p:cTn id="400" dur="500" fill="hold"/>
                                        <p:tgtEl>
                                          <p:spTgt spid="16433"/>
                                        </p:tgtEl>
                                        <p:attrNameLst>
                                          <p:attrName>ppt_x</p:attrName>
                                        </p:attrNameLst>
                                      </p:cBhvr>
                                      <p:tavLst>
                                        <p:tav tm="0">
                                          <p:val>
                                            <p:strVal val="#ppt_x"/>
                                          </p:val>
                                        </p:tav>
                                        <p:tav tm="100000">
                                          <p:val>
                                            <p:strVal val="#ppt_x"/>
                                          </p:val>
                                        </p:tav>
                                      </p:tavLst>
                                    </p:anim>
                                    <p:anim calcmode="lin" valueType="num">
                                      <p:cBhvr>
                                        <p:cTn id="401" dur="500" fill="hold"/>
                                        <p:tgtEl>
                                          <p:spTgt spid="16433"/>
                                        </p:tgtEl>
                                        <p:attrNameLst>
                                          <p:attrName>ppt_y</p:attrName>
                                        </p:attrNameLst>
                                      </p:cBhvr>
                                      <p:tavLst>
                                        <p:tav tm="0">
                                          <p:val>
                                            <p:strVal val="#ppt_y+#ppt_h/2"/>
                                          </p:val>
                                        </p:tav>
                                        <p:tav tm="100000">
                                          <p:val>
                                            <p:strVal val="#ppt_y"/>
                                          </p:val>
                                        </p:tav>
                                      </p:tavLst>
                                    </p:anim>
                                    <p:anim calcmode="lin" valueType="num">
                                      <p:cBhvr>
                                        <p:cTn id="402" dur="500" fill="hold"/>
                                        <p:tgtEl>
                                          <p:spTgt spid="16433"/>
                                        </p:tgtEl>
                                        <p:attrNameLst>
                                          <p:attrName>ppt_w</p:attrName>
                                        </p:attrNameLst>
                                      </p:cBhvr>
                                      <p:tavLst>
                                        <p:tav tm="0">
                                          <p:val>
                                            <p:strVal val="#ppt_w"/>
                                          </p:val>
                                        </p:tav>
                                        <p:tav tm="100000">
                                          <p:val>
                                            <p:strVal val="#ppt_w"/>
                                          </p:val>
                                        </p:tav>
                                      </p:tavLst>
                                    </p:anim>
                                    <p:anim calcmode="lin" valueType="num">
                                      <p:cBhvr>
                                        <p:cTn id="403" dur="500" fill="hold"/>
                                        <p:tgtEl>
                                          <p:spTgt spid="16433"/>
                                        </p:tgtEl>
                                        <p:attrNameLst>
                                          <p:attrName>ppt_h</p:attrName>
                                        </p:attrNameLst>
                                      </p:cBhvr>
                                      <p:tavLst>
                                        <p:tav tm="0">
                                          <p:val>
                                            <p:fltVal val="0"/>
                                          </p:val>
                                        </p:tav>
                                        <p:tav tm="100000">
                                          <p:val>
                                            <p:strVal val="#ppt_h"/>
                                          </p:val>
                                        </p:tav>
                                      </p:tavLst>
                                    </p:anim>
                                  </p:childTnLst>
                                </p:cTn>
                              </p:par>
                            </p:childTnLst>
                          </p:cTn>
                        </p:par>
                      </p:childTnLst>
                    </p:cTn>
                  </p:par>
                  <p:par>
                    <p:cTn id="404" fill="hold">
                      <p:stCondLst>
                        <p:cond delay="indefinite"/>
                      </p:stCondLst>
                      <p:childTnLst>
                        <p:par>
                          <p:cTn id="405" fill="hold">
                            <p:stCondLst>
                              <p:cond delay="0"/>
                            </p:stCondLst>
                            <p:childTnLst>
                              <p:par>
                                <p:cTn id="406" presetID="17" presetClass="entr" presetSubtype="4" fill="hold" grpId="0" nodeType="clickEffect">
                                  <p:stCondLst>
                                    <p:cond delay="0"/>
                                  </p:stCondLst>
                                  <p:childTnLst>
                                    <p:set>
                                      <p:cBhvr>
                                        <p:cTn id="407" dur="1" fill="hold">
                                          <p:stCondLst>
                                            <p:cond delay="0"/>
                                          </p:stCondLst>
                                        </p:cTn>
                                        <p:tgtEl>
                                          <p:spTgt spid="16505"/>
                                        </p:tgtEl>
                                        <p:attrNameLst>
                                          <p:attrName>style.visibility</p:attrName>
                                        </p:attrNameLst>
                                      </p:cBhvr>
                                      <p:to>
                                        <p:strVal val="visible"/>
                                      </p:to>
                                    </p:set>
                                    <p:anim calcmode="lin" valueType="num">
                                      <p:cBhvr>
                                        <p:cTn id="408" dur="500" fill="hold"/>
                                        <p:tgtEl>
                                          <p:spTgt spid="16505"/>
                                        </p:tgtEl>
                                        <p:attrNameLst>
                                          <p:attrName>ppt_x</p:attrName>
                                        </p:attrNameLst>
                                      </p:cBhvr>
                                      <p:tavLst>
                                        <p:tav tm="0">
                                          <p:val>
                                            <p:strVal val="#ppt_x"/>
                                          </p:val>
                                        </p:tav>
                                        <p:tav tm="100000">
                                          <p:val>
                                            <p:strVal val="#ppt_x"/>
                                          </p:val>
                                        </p:tav>
                                      </p:tavLst>
                                    </p:anim>
                                    <p:anim calcmode="lin" valueType="num">
                                      <p:cBhvr>
                                        <p:cTn id="409" dur="500" fill="hold"/>
                                        <p:tgtEl>
                                          <p:spTgt spid="16505"/>
                                        </p:tgtEl>
                                        <p:attrNameLst>
                                          <p:attrName>ppt_y</p:attrName>
                                        </p:attrNameLst>
                                      </p:cBhvr>
                                      <p:tavLst>
                                        <p:tav tm="0">
                                          <p:val>
                                            <p:strVal val="#ppt_y+#ppt_h/2"/>
                                          </p:val>
                                        </p:tav>
                                        <p:tav tm="100000">
                                          <p:val>
                                            <p:strVal val="#ppt_y"/>
                                          </p:val>
                                        </p:tav>
                                      </p:tavLst>
                                    </p:anim>
                                    <p:anim calcmode="lin" valueType="num">
                                      <p:cBhvr>
                                        <p:cTn id="410" dur="500" fill="hold"/>
                                        <p:tgtEl>
                                          <p:spTgt spid="16505"/>
                                        </p:tgtEl>
                                        <p:attrNameLst>
                                          <p:attrName>ppt_w</p:attrName>
                                        </p:attrNameLst>
                                      </p:cBhvr>
                                      <p:tavLst>
                                        <p:tav tm="0">
                                          <p:val>
                                            <p:strVal val="#ppt_w"/>
                                          </p:val>
                                        </p:tav>
                                        <p:tav tm="100000">
                                          <p:val>
                                            <p:strVal val="#ppt_w"/>
                                          </p:val>
                                        </p:tav>
                                      </p:tavLst>
                                    </p:anim>
                                    <p:anim calcmode="lin" valueType="num">
                                      <p:cBhvr>
                                        <p:cTn id="411" dur="500" fill="hold"/>
                                        <p:tgtEl>
                                          <p:spTgt spid="16505"/>
                                        </p:tgtEl>
                                        <p:attrNameLst>
                                          <p:attrName>ppt_h</p:attrName>
                                        </p:attrNameLst>
                                      </p:cBhvr>
                                      <p:tavLst>
                                        <p:tav tm="0">
                                          <p:val>
                                            <p:fltVal val="0"/>
                                          </p:val>
                                        </p:tav>
                                        <p:tav tm="100000">
                                          <p:val>
                                            <p:strVal val="#ppt_h"/>
                                          </p:val>
                                        </p:tav>
                                      </p:tavLst>
                                    </p:anim>
                                  </p:childTnLst>
                                </p:cTn>
                              </p:par>
                            </p:childTnLst>
                          </p:cTn>
                        </p:par>
                      </p:childTnLst>
                    </p:cTn>
                  </p:par>
                  <p:par>
                    <p:cTn id="412" fill="hold">
                      <p:stCondLst>
                        <p:cond delay="indefinite"/>
                      </p:stCondLst>
                      <p:childTnLst>
                        <p:par>
                          <p:cTn id="413" fill="hold">
                            <p:stCondLst>
                              <p:cond delay="0"/>
                            </p:stCondLst>
                            <p:childTnLst>
                              <p:par>
                                <p:cTn id="414" presetID="17" presetClass="entr" presetSubtype="4" fill="hold" grpId="0" nodeType="clickEffect">
                                  <p:stCondLst>
                                    <p:cond delay="0"/>
                                  </p:stCondLst>
                                  <p:childTnLst>
                                    <p:set>
                                      <p:cBhvr>
                                        <p:cTn id="415" dur="1" fill="hold">
                                          <p:stCondLst>
                                            <p:cond delay="0"/>
                                          </p:stCondLst>
                                        </p:cTn>
                                        <p:tgtEl>
                                          <p:spTgt spid="16504"/>
                                        </p:tgtEl>
                                        <p:attrNameLst>
                                          <p:attrName>style.visibility</p:attrName>
                                        </p:attrNameLst>
                                      </p:cBhvr>
                                      <p:to>
                                        <p:strVal val="visible"/>
                                      </p:to>
                                    </p:set>
                                    <p:anim calcmode="lin" valueType="num">
                                      <p:cBhvr>
                                        <p:cTn id="416" dur="500" fill="hold"/>
                                        <p:tgtEl>
                                          <p:spTgt spid="16504"/>
                                        </p:tgtEl>
                                        <p:attrNameLst>
                                          <p:attrName>ppt_x</p:attrName>
                                        </p:attrNameLst>
                                      </p:cBhvr>
                                      <p:tavLst>
                                        <p:tav tm="0">
                                          <p:val>
                                            <p:strVal val="#ppt_x"/>
                                          </p:val>
                                        </p:tav>
                                        <p:tav tm="100000">
                                          <p:val>
                                            <p:strVal val="#ppt_x"/>
                                          </p:val>
                                        </p:tav>
                                      </p:tavLst>
                                    </p:anim>
                                    <p:anim calcmode="lin" valueType="num">
                                      <p:cBhvr>
                                        <p:cTn id="417" dur="500" fill="hold"/>
                                        <p:tgtEl>
                                          <p:spTgt spid="16504"/>
                                        </p:tgtEl>
                                        <p:attrNameLst>
                                          <p:attrName>ppt_y</p:attrName>
                                        </p:attrNameLst>
                                      </p:cBhvr>
                                      <p:tavLst>
                                        <p:tav tm="0">
                                          <p:val>
                                            <p:strVal val="#ppt_y+#ppt_h/2"/>
                                          </p:val>
                                        </p:tav>
                                        <p:tav tm="100000">
                                          <p:val>
                                            <p:strVal val="#ppt_y"/>
                                          </p:val>
                                        </p:tav>
                                      </p:tavLst>
                                    </p:anim>
                                    <p:anim calcmode="lin" valueType="num">
                                      <p:cBhvr>
                                        <p:cTn id="418" dur="500" fill="hold"/>
                                        <p:tgtEl>
                                          <p:spTgt spid="16504"/>
                                        </p:tgtEl>
                                        <p:attrNameLst>
                                          <p:attrName>ppt_w</p:attrName>
                                        </p:attrNameLst>
                                      </p:cBhvr>
                                      <p:tavLst>
                                        <p:tav tm="0">
                                          <p:val>
                                            <p:strVal val="#ppt_w"/>
                                          </p:val>
                                        </p:tav>
                                        <p:tav tm="100000">
                                          <p:val>
                                            <p:strVal val="#ppt_w"/>
                                          </p:val>
                                        </p:tav>
                                      </p:tavLst>
                                    </p:anim>
                                    <p:anim calcmode="lin" valueType="num">
                                      <p:cBhvr>
                                        <p:cTn id="419" dur="500" fill="hold"/>
                                        <p:tgtEl>
                                          <p:spTgt spid="16504"/>
                                        </p:tgtEl>
                                        <p:attrNameLst>
                                          <p:attrName>ppt_h</p:attrName>
                                        </p:attrNameLst>
                                      </p:cBhvr>
                                      <p:tavLst>
                                        <p:tav tm="0">
                                          <p:val>
                                            <p:fltVal val="0"/>
                                          </p:val>
                                        </p:tav>
                                        <p:tav tm="100000">
                                          <p:val>
                                            <p:strVal val="#ppt_h"/>
                                          </p:val>
                                        </p:tav>
                                      </p:tavLst>
                                    </p:anim>
                                  </p:childTnLst>
                                </p:cTn>
                              </p:par>
                            </p:childTnLst>
                          </p:cTn>
                        </p:par>
                      </p:childTnLst>
                    </p:cTn>
                  </p:par>
                  <p:par>
                    <p:cTn id="420" fill="hold">
                      <p:stCondLst>
                        <p:cond delay="indefinite"/>
                      </p:stCondLst>
                      <p:childTnLst>
                        <p:par>
                          <p:cTn id="421" fill="hold">
                            <p:stCondLst>
                              <p:cond delay="0"/>
                            </p:stCondLst>
                            <p:childTnLst>
                              <p:par>
                                <p:cTn id="422" presetID="17" presetClass="entr" presetSubtype="4" fill="hold" grpId="0" nodeType="clickEffect">
                                  <p:stCondLst>
                                    <p:cond delay="0"/>
                                  </p:stCondLst>
                                  <p:childTnLst>
                                    <p:set>
                                      <p:cBhvr>
                                        <p:cTn id="423" dur="1" fill="hold">
                                          <p:stCondLst>
                                            <p:cond delay="0"/>
                                          </p:stCondLst>
                                        </p:cTn>
                                        <p:tgtEl>
                                          <p:spTgt spid="16432"/>
                                        </p:tgtEl>
                                        <p:attrNameLst>
                                          <p:attrName>style.visibility</p:attrName>
                                        </p:attrNameLst>
                                      </p:cBhvr>
                                      <p:to>
                                        <p:strVal val="visible"/>
                                      </p:to>
                                    </p:set>
                                    <p:anim calcmode="lin" valueType="num">
                                      <p:cBhvr>
                                        <p:cTn id="424" dur="500" fill="hold"/>
                                        <p:tgtEl>
                                          <p:spTgt spid="16432"/>
                                        </p:tgtEl>
                                        <p:attrNameLst>
                                          <p:attrName>ppt_x</p:attrName>
                                        </p:attrNameLst>
                                      </p:cBhvr>
                                      <p:tavLst>
                                        <p:tav tm="0">
                                          <p:val>
                                            <p:strVal val="#ppt_x"/>
                                          </p:val>
                                        </p:tav>
                                        <p:tav tm="100000">
                                          <p:val>
                                            <p:strVal val="#ppt_x"/>
                                          </p:val>
                                        </p:tav>
                                      </p:tavLst>
                                    </p:anim>
                                    <p:anim calcmode="lin" valueType="num">
                                      <p:cBhvr>
                                        <p:cTn id="425" dur="500" fill="hold"/>
                                        <p:tgtEl>
                                          <p:spTgt spid="16432"/>
                                        </p:tgtEl>
                                        <p:attrNameLst>
                                          <p:attrName>ppt_y</p:attrName>
                                        </p:attrNameLst>
                                      </p:cBhvr>
                                      <p:tavLst>
                                        <p:tav tm="0">
                                          <p:val>
                                            <p:strVal val="#ppt_y+#ppt_h/2"/>
                                          </p:val>
                                        </p:tav>
                                        <p:tav tm="100000">
                                          <p:val>
                                            <p:strVal val="#ppt_y"/>
                                          </p:val>
                                        </p:tav>
                                      </p:tavLst>
                                    </p:anim>
                                    <p:anim calcmode="lin" valueType="num">
                                      <p:cBhvr>
                                        <p:cTn id="426" dur="500" fill="hold"/>
                                        <p:tgtEl>
                                          <p:spTgt spid="16432"/>
                                        </p:tgtEl>
                                        <p:attrNameLst>
                                          <p:attrName>ppt_w</p:attrName>
                                        </p:attrNameLst>
                                      </p:cBhvr>
                                      <p:tavLst>
                                        <p:tav tm="0">
                                          <p:val>
                                            <p:strVal val="#ppt_w"/>
                                          </p:val>
                                        </p:tav>
                                        <p:tav tm="100000">
                                          <p:val>
                                            <p:strVal val="#ppt_w"/>
                                          </p:val>
                                        </p:tav>
                                      </p:tavLst>
                                    </p:anim>
                                    <p:anim calcmode="lin" valueType="num">
                                      <p:cBhvr>
                                        <p:cTn id="427" dur="500" fill="hold"/>
                                        <p:tgtEl>
                                          <p:spTgt spid="16432"/>
                                        </p:tgtEl>
                                        <p:attrNameLst>
                                          <p:attrName>ppt_h</p:attrName>
                                        </p:attrNameLst>
                                      </p:cBhvr>
                                      <p:tavLst>
                                        <p:tav tm="0">
                                          <p:val>
                                            <p:fltVal val="0"/>
                                          </p:val>
                                        </p:tav>
                                        <p:tav tm="100000">
                                          <p:val>
                                            <p:strVal val="#ppt_h"/>
                                          </p:val>
                                        </p:tav>
                                      </p:tavLst>
                                    </p:anim>
                                  </p:childTnLst>
                                </p:cTn>
                              </p:par>
                            </p:childTnLst>
                          </p:cTn>
                        </p:par>
                      </p:childTnLst>
                    </p:cTn>
                  </p:par>
                  <p:par>
                    <p:cTn id="428" fill="hold">
                      <p:stCondLst>
                        <p:cond delay="indefinite"/>
                      </p:stCondLst>
                      <p:childTnLst>
                        <p:par>
                          <p:cTn id="429" fill="hold">
                            <p:stCondLst>
                              <p:cond delay="0"/>
                            </p:stCondLst>
                            <p:childTnLst>
                              <p:par>
                                <p:cTn id="430" presetID="17" presetClass="entr" presetSubtype="8" fill="hold" grpId="0" nodeType="clickEffect">
                                  <p:stCondLst>
                                    <p:cond delay="0"/>
                                  </p:stCondLst>
                                  <p:childTnLst>
                                    <p:set>
                                      <p:cBhvr>
                                        <p:cTn id="431" dur="1" fill="hold">
                                          <p:stCondLst>
                                            <p:cond delay="0"/>
                                          </p:stCondLst>
                                        </p:cTn>
                                        <p:tgtEl>
                                          <p:spTgt spid="16500"/>
                                        </p:tgtEl>
                                        <p:attrNameLst>
                                          <p:attrName>style.visibility</p:attrName>
                                        </p:attrNameLst>
                                      </p:cBhvr>
                                      <p:to>
                                        <p:strVal val="visible"/>
                                      </p:to>
                                    </p:set>
                                    <p:anim calcmode="lin" valueType="num">
                                      <p:cBhvr>
                                        <p:cTn id="432" dur="500" fill="hold"/>
                                        <p:tgtEl>
                                          <p:spTgt spid="16500"/>
                                        </p:tgtEl>
                                        <p:attrNameLst>
                                          <p:attrName>ppt_x</p:attrName>
                                        </p:attrNameLst>
                                      </p:cBhvr>
                                      <p:tavLst>
                                        <p:tav tm="0">
                                          <p:val>
                                            <p:strVal val="#ppt_x-#ppt_w/2"/>
                                          </p:val>
                                        </p:tav>
                                        <p:tav tm="100000">
                                          <p:val>
                                            <p:strVal val="#ppt_x"/>
                                          </p:val>
                                        </p:tav>
                                      </p:tavLst>
                                    </p:anim>
                                    <p:anim calcmode="lin" valueType="num">
                                      <p:cBhvr>
                                        <p:cTn id="433" dur="500" fill="hold"/>
                                        <p:tgtEl>
                                          <p:spTgt spid="16500"/>
                                        </p:tgtEl>
                                        <p:attrNameLst>
                                          <p:attrName>ppt_y</p:attrName>
                                        </p:attrNameLst>
                                      </p:cBhvr>
                                      <p:tavLst>
                                        <p:tav tm="0">
                                          <p:val>
                                            <p:strVal val="#ppt_y"/>
                                          </p:val>
                                        </p:tav>
                                        <p:tav tm="100000">
                                          <p:val>
                                            <p:strVal val="#ppt_y"/>
                                          </p:val>
                                        </p:tav>
                                      </p:tavLst>
                                    </p:anim>
                                    <p:anim calcmode="lin" valueType="num">
                                      <p:cBhvr>
                                        <p:cTn id="434" dur="500" fill="hold"/>
                                        <p:tgtEl>
                                          <p:spTgt spid="16500"/>
                                        </p:tgtEl>
                                        <p:attrNameLst>
                                          <p:attrName>ppt_w</p:attrName>
                                        </p:attrNameLst>
                                      </p:cBhvr>
                                      <p:tavLst>
                                        <p:tav tm="0">
                                          <p:val>
                                            <p:fltVal val="0"/>
                                          </p:val>
                                        </p:tav>
                                        <p:tav tm="100000">
                                          <p:val>
                                            <p:strVal val="#ppt_w"/>
                                          </p:val>
                                        </p:tav>
                                      </p:tavLst>
                                    </p:anim>
                                    <p:anim calcmode="lin" valueType="num">
                                      <p:cBhvr>
                                        <p:cTn id="435" dur="500" fill="hold"/>
                                        <p:tgtEl>
                                          <p:spTgt spid="16500"/>
                                        </p:tgtEl>
                                        <p:attrNameLst>
                                          <p:attrName>ppt_h</p:attrName>
                                        </p:attrNameLst>
                                      </p:cBhvr>
                                      <p:tavLst>
                                        <p:tav tm="0">
                                          <p:val>
                                            <p:strVal val="#ppt_h"/>
                                          </p:val>
                                        </p:tav>
                                        <p:tav tm="100000">
                                          <p:val>
                                            <p:strVal val="#ppt_h"/>
                                          </p:val>
                                        </p:tav>
                                      </p:tavLst>
                                    </p:anim>
                                  </p:childTnLst>
                                </p:cTn>
                              </p:par>
                            </p:childTnLst>
                          </p:cTn>
                        </p:par>
                      </p:childTnLst>
                    </p:cTn>
                  </p:par>
                  <p:par>
                    <p:cTn id="436" fill="hold">
                      <p:stCondLst>
                        <p:cond delay="indefinite"/>
                      </p:stCondLst>
                      <p:childTnLst>
                        <p:par>
                          <p:cTn id="437" fill="hold">
                            <p:stCondLst>
                              <p:cond delay="0"/>
                            </p:stCondLst>
                            <p:childTnLst>
                              <p:par>
                                <p:cTn id="438" presetID="17" presetClass="entr" presetSubtype="8" fill="hold" grpId="0" nodeType="clickEffect">
                                  <p:stCondLst>
                                    <p:cond delay="0"/>
                                  </p:stCondLst>
                                  <p:childTnLst>
                                    <p:set>
                                      <p:cBhvr>
                                        <p:cTn id="439" dur="1" fill="hold">
                                          <p:stCondLst>
                                            <p:cond delay="0"/>
                                          </p:stCondLst>
                                        </p:cTn>
                                        <p:tgtEl>
                                          <p:spTgt spid="16501"/>
                                        </p:tgtEl>
                                        <p:attrNameLst>
                                          <p:attrName>style.visibility</p:attrName>
                                        </p:attrNameLst>
                                      </p:cBhvr>
                                      <p:to>
                                        <p:strVal val="visible"/>
                                      </p:to>
                                    </p:set>
                                    <p:anim calcmode="lin" valueType="num">
                                      <p:cBhvr>
                                        <p:cTn id="440" dur="500" fill="hold"/>
                                        <p:tgtEl>
                                          <p:spTgt spid="16501"/>
                                        </p:tgtEl>
                                        <p:attrNameLst>
                                          <p:attrName>ppt_x</p:attrName>
                                        </p:attrNameLst>
                                      </p:cBhvr>
                                      <p:tavLst>
                                        <p:tav tm="0">
                                          <p:val>
                                            <p:strVal val="#ppt_x-#ppt_w/2"/>
                                          </p:val>
                                        </p:tav>
                                        <p:tav tm="100000">
                                          <p:val>
                                            <p:strVal val="#ppt_x"/>
                                          </p:val>
                                        </p:tav>
                                      </p:tavLst>
                                    </p:anim>
                                    <p:anim calcmode="lin" valueType="num">
                                      <p:cBhvr>
                                        <p:cTn id="441" dur="500" fill="hold"/>
                                        <p:tgtEl>
                                          <p:spTgt spid="16501"/>
                                        </p:tgtEl>
                                        <p:attrNameLst>
                                          <p:attrName>ppt_y</p:attrName>
                                        </p:attrNameLst>
                                      </p:cBhvr>
                                      <p:tavLst>
                                        <p:tav tm="0">
                                          <p:val>
                                            <p:strVal val="#ppt_y"/>
                                          </p:val>
                                        </p:tav>
                                        <p:tav tm="100000">
                                          <p:val>
                                            <p:strVal val="#ppt_y"/>
                                          </p:val>
                                        </p:tav>
                                      </p:tavLst>
                                    </p:anim>
                                    <p:anim calcmode="lin" valueType="num">
                                      <p:cBhvr>
                                        <p:cTn id="442" dur="500" fill="hold"/>
                                        <p:tgtEl>
                                          <p:spTgt spid="16501"/>
                                        </p:tgtEl>
                                        <p:attrNameLst>
                                          <p:attrName>ppt_w</p:attrName>
                                        </p:attrNameLst>
                                      </p:cBhvr>
                                      <p:tavLst>
                                        <p:tav tm="0">
                                          <p:val>
                                            <p:fltVal val="0"/>
                                          </p:val>
                                        </p:tav>
                                        <p:tav tm="100000">
                                          <p:val>
                                            <p:strVal val="#ppt_w"/>
                                          </p:val>
                                        </p:tav>
                                      </p:tavLst>
                                    </p:anim>
                                    <p:anim calcmode="lin" valueType="num">
                                      <p:cBhvr>
                                        <p:cTn id="443" dur="500" fill="hold"/>
                                        <p:tgtEl>
                                          <p:spTgt spid="16501"/>
                                        </p:tgtEl>
                                        <p:attrNameLst>
                                          <p:attrName>ppt_h</p:attrName>
                                        </p:attrNameLst>
                                      </p:cBhvr>
                                      <p:tavLst>
                                        <p:tav tm="0">
                                          <p:val>
                                            <p:strVal val="#ppt_h"/>
                                          </p:val>
                                        </p:tav>
                                        <p:tav tm="100000">
                                          <p:val>
                                            <p:strVal val="#ppt_h"/>
                                          </p:val>
                                        </p:tav>
                                      </p:tavLst>
                                    </p:anim>
                                  </p:childTnLst>
                                </p:cTn>
                              </p:par>
                            </p:childTnLst>
                          </p:cTn>
                        </p:par>
                      </p:childTnLst>
                    </p:cTn>
                  </p:par>
                  <p:par>
                    <p:cTn id="444" fill="hold">
                      <p:stCondLst>
                        <p:cond delay="indefinite"/>
                      </p:stCondLst>
                      <p:childTnLst>
                        <p:par>
                          <p:cTn id="445" fill="hold">
                            <p:stCondLst>
                              <p:cond delay="0"/>
                            </p:stCondLst>
                            <p:childTnLst>
                              <p:par>
                                <p:cTn id="446" presetID="17" presetClass="entr" presetSubtype="8" fill="hold" grpId="0" nodeType="clickEffect">
                                  <p:stCondLst>
                                    <p:cond delay="0"/>
                                  </p:stCondLst>
                                  <p:childTnLst>
                                    <p:set>
                                      <p:cBhvr>
                                        <p:cTn id="447" dur="1" fill="hold">
                                          <p:stCondLst>
                                            <p:cond delay="0"/>
                                          </p:stCondLst>
                                        </p:cTn>
                                        <p:tgtEl>
                                          <p:spTgt spid="16502"/>
                                        </p:tgtEl>
                                        <p:attrNameLst>
                                          <p:attrName>style.visibility</p:attrName>
                                        </p:attrNameLst>
                                      </p:cBhvr>
                                      <p:to>
                                        <p:strVal val="visible"/>
                                      </p:to>
                                    </p:set>
                                    <p:anim calcmode="lin" valueType="num">
                                      <p:cBhvr>
                                        <p:cTn id="448" dur="500" fill="hold"/>
                                        <p:tgtEl>
                                          <p:spTgt spid="16502"/>
                                        </p:tgtEl>
                                        <p:attrNameLst>
                                          <p:attrName>ppt_x</p:attrName>
                                        </p:attrNameLst>
                                      </p:cBhvr>
                                      <p:tavLst>
                                        <p:tav tm="0">
                                          <p:val>
                                            <p:strVal val="#ppt_x-#ppt_w/2"/>
                                          </p:val>
                                        </p:tav>
                                        <p:tav tm="100000">
                                          <p:val>
                                            <p:strVal val="#ppt_x"/>
                                          </p:val>
                                        </p:tav>
                                      </p:tavLst>
                                    </p:anim>
                                    <p:anim calcmode="lin" valueType="num">
                                      <p:cBhvr>
                                        <p:cTn id="449" dur="500" fill="hold"/>
                                        <p:tgtEl>
                                          <p:spTgt spid="16502"/>
                                        </p:tgtEl>
                                        <p:attrNameLst>
                                          <p:attrName>ppt_y</p:attrName>
                                        </p:attrNameLst>
                                      </p:cBhvr>
                                      <p:tavLst>
                                        <p:tav tm="0">
                                          <p:val>
                                            <p:strVal val="#ppt_y"/>
                                          </p:val>
                                        </p:tav>
                                        <p:tav tm="100000">
                                          <p:val>
                                            <p:strVal val="#ppt_y"/>
                                          </p:val>
                                        </p:tav>
                                      </p:tavLst>
                                    </p:anim>
                                    <p:anim calcmode="lin" valueType="num">
                                      <p:cBhvr>
                                        <p:cTn id="450" dur="500" fill="hold"/>
                                        <p:tgtEl>
                                          <p:spTgt spid="16502"/>
                                        </p:tgtEl>
                                        <p:attrNameLst>
                                          <p:attrName>ppt_w</p:attrName>
                                        </p:attrNameLst>
                                      </p:cBhvr>
                                      <p:tavLst>
                                        <p:tav tm="0">
                                          <p:val>
                                            <p:fltVal val="0"/>
                                          </p:val>
                                        </p:tav>
                                        <p:tav tm="100000">
                                          <p:val>
                                            <p:strVal val="#ppt_w"/>
                                          </p:val>
                                        </p:tav>
                                      </p:tavLst>
                                    </p:anim>
                                    <p:anim calcmode="lin" valueType="num">
                                      <p:cBhvr>
                                        <p:cTn id="451" dur="500" fill="hold"/>
                                        <p:tgtEl>
                                          <p:spTgt spid="16502"/>
                                        </p:tgtEl>
                                        <p:attrNameLst>
                                          <p:attrName>ppt_h</p:attrName>
                                        </p:attrNameLst>
                                      </p:cBhvr>
                                      <p:tavLst>
                                        <p:tav tm="0">
                                          <p:val>
                                            <p:strVal val="#ppt_h"/>
                                          </p:val>
                                        </p:tav>
                                        <p:tav tm="100000">
                                          <p:val>
                                            <p:strVal val="#ppt_h"/>
                                          </p:val>
                                        </p:tav>
                                      </p:tavLst>
                                    </p:anim>
                                  </p:childTnLst>
                                </p:cTn>
                              </p:par>
                            </p:childTnLst>
                          </p:cTn>
                        </p:par>
                      </p:childTnLst>
                    </p:cTn>
                  </p:par>
                  <p:par>
                    <p:cTn id="452" fill="hold">
                      <p:stCondLst>
                        <p:cond delay="indefinite"/>
                      </p:stCondLst>
                      <p:childTnLst>
                        <p:par>
                          <p:cTn id="453" fill="hold">
                            <p:stCondLst>
                              <p:cond delay="0"/>
                            </p:stCondLst>
                            <p:childTnLst>
                              <p:par>
                                <p:cTn id="454" presetID="17" presetClass="entr" presetSubtype="8" fill="hold" grpId="0" nodeType="clickEffect">
                                  <p:stCondLst>
                                    <p:cond delay="0"/>
                                  </p:stCondLst>
                                  <p:childTnLst>
                                    <p:set>
                                      <p:cBhvr>
                                        <p:cTn id="455" dur="1" fill="hold">
                                          <p:stCondLst>
                                            <p:cond delay="0"/>
                                          </p:stCondLst>
                                        </p:cTn>
                                        <p:tgtEl>
                                          <p:spTgt spid="16503"/>
                                        </p:tgtEl>
                                        <p:attrNameLst>
                                          <p:attrName>style.visibility</p:attrName>
                                        </p:attrNameLst>
                                      </p:cBhvr>
                                      <p:to>
                                        <p:strVal val="visible"/>
                                      </p:to>
                                    </p:set>
                                    <p:anim calcmode="lin" valueType="num">
                                      <p:cBhvr>
                                        <p:cTn id="456" dur="500" fill="hold"/>
                                        <p:tgtEl>
                                          <p:spTgt spid="16503"/>
                                        </p:tgtEl>
                                        <p:attrNameLst>
                                          <p:attrName>ppt_x</p:attrName>
                                        </p:attrNameLst>
                                      </p:cBhvr>
                                      <p:tavLst>
                                        <p:tav tm="0">
                                          <p:val>
                                            <p:strVal val="#ppt_x-#ppt_w/2"/>
                                          </p:val>
                                        </p:tav>
                                        <p:tav tm="100000">
                                          <p:val>
                                            <p:strVal val="#ppt_x"/>
                                          </p:val>
                                        </p:tav>
                                      </p:tavLst>
                                    </p:anim>
                                    <p:anim calcmode="lin" valueType="num">
                                      <p:cBhvr>
                                        <p:cTn id="457" dur="500" fill="hold"/>
                                        <p:tgtEl>
                                          <p:spTgt spid="16503"/>
                                        </p:tgtEl>
                                        <p:attrNameLst>
                                          <p:attrName>ppt_y</p:attrName>
                                        </p:attrNameLst>
                                      </p:cBhvr>
                                      <p:tavLst>
                                        <p:tav tm="0">
                                          <p:val>
                                            <p:strVal val="#ppt_y"/>
                                          </p:val>
                                        </p:tav>
                                        <p:tav tm="100000">
                                          <p:val>
                                            <p:strVal val="#ppt_y"/>
                                          </p:val>
                                        </p:tav>
                                      </p:tavLst>
                                    </p:anim>
                                    <p:anim calcmode="lin" valueType="num">
                                      <p:cBhvr>
                                        <p:cTn id="458" dur="500" fill="hold"/>
                                        <p:tgtEl>
                                          <p:spTgt spid="16503"/>
                                        </p:tgtEl>
                                        <p:attrNameLst>
                                          <p:attrName>ppt_w</p:attrName>
                                        </p:attrNameLst>
                                      </p:cBhvr>
                                      <p:tavLst>
                                        <p:tav tm="0">
                                          <p:val>
                                            <p:fltVal val="0"/>
                                          </p:val>
                                        </p:tav>
                                        <p:tav tm="100000">
                                          <p:val>
                                            <p:strVal val="#ppt_w"/>
                                          </p:val>
                                        </p:tav>
                                      </p:tavLst>
                                    </p:anim>
                                    <p:anim calcmode="lin" valueType="num">
                                      <p:cBhvr>
                                        <p:cTn id="459" dur="500" fill="hold"/>
                                        <p:tgtEl>
                                          <p:spTgt spid="16503"/>
                                        </p:tgtEl>
                                        <p:attrNameLst>
                                          <p:attrName>ppt_h</p:attrName>
                                        </p:attrNameLst>
                                      </p:cBhvr>
                                      <p:tavLst>
                                        <p:tav tm="0">
                                          <p:val>
                                            <p:strVal val="#ppt_h"/>
                                          </p:val>
                                        </p:tav>
                                        <p:tav tm="100000">
                                          <p:val>
                                            <p:strVal val="#ppt_h"/>
                                          </p:val>
                                        </p:tav>
                                      </p:tavLst>
                                    </p:anim>
                                  </p:childTnLst>
                                </p:cTn>
                              </p:par>
                            </p:childTnLst>
                          </p:cTn>
                        </p:par>
                      </p:childTnLst>
                    </p:cTn>
                  </p:par>
                  <p:par>
                    <p:cTn id="460" fill="hold">
                      <p:stCondLst>
                        <p:cond delay="indefinite"/>
                      </p:stCondLst>
                      <p:childTnLst>
                        <p:par>
                          <p:cTn id="461" fill="hold">
                            <p:stCondLst>
                              <p:cond delay="0"/>
                            </p:stCondLst>
                            <p:childTnLst>
                              <p:par>
                                <p:cTn id="462" presetID="17" presetClass="entr" presetSubtype="4" fill="hold" grpId="0" nodeType="clickEffect">
                                  <p:stCondLst>
                                    <p:cond delay="0"/>
                                  </p:stCondLst>
                                  <p:childTnLst>
                                    <p:set>
                                      <p:cBhvr>
                                        <p:cTn id="463" dur="1" fill="hold">
                                          <p:stCondLst>
                                            <p:cond delay="0"/>
                                          </p:stCondLst>
                                        </p:cTn>
                                        <p:tgtEl>
                                          <p:spTgt spid="16435"/>
                                        </p:tgtEl>
                                        <p:attrNameLst>
                                          <p:attrName>style.visibility</p:attrName>
                                        </p:attrNameLst>
                                      </p:cBhvr>
                                      <p:to>
                                        <p:strVal val="visible"/>
                                      </p:to>
                                    </p:set>
                                    <p:anim calcmode="lin" valueType="num">
                                      <p:cBhvr>
                                        <p:cTn id="464" dur="500" fill="hold"/>
                                        <p:tgtEl>
                                          <p:spTgt spid="16435"/>
                                        </p:tgtEl>
                                        <p:attrNameLst>
                                          <p:attrName>ppt_x</p:attrName>
                                        </p:attrNameLst>
                                      </p:cBhvr>
                                      <p:tavLst>
                                        <p:tav tm="0">
                                          <p:val>
                                            <p:strVal val="#ppt_x"/>
                                          </p:val>
                                        </p:tav>
                                        <p:tav tm="100000">
                                          <p:val>
                                            <p:strVal val="#ppt_x"/>
                                          </p:val>
                                        </p:tav>
                                      </p:tavLst>
                                    </p:anim>
                                    <p:anim calcmode="lin" valueType="num">
                                      <p:cBhvr>
                                        <p:cTn id="465" dur="500" fill="hold"/>
                                        <p:tgtEl>
                                          <p:spTgt spid="16435"/>
                                        </p:tgtEl>
                                        <p:attrNameLst>
                                          <p:attrName>ppt_y</p:attrName>
                                        </p:attrNameLst>
                                      </p:cBhvr>
                                      <p:tavLst>
                                        <p:tav tm="0">
                                          <p:val>
                                            <p:strVal val="#ppt_y+#ppt_h/2"/>
                                          </p:val>
                                        </p:tav>
                                        <p:tav tm="100000">
                                          <p:val>
                                            <p:strVal val="#ppt_y"/>
                                          </p:val>
                                        </p:tav>
                                      </p:tavLst>
                                    </p:anim>
                                    <p:anim calcmode="lin" valueType="num">
                                      <p:cBhvr>
                                        <p:cTn id="466" dur="500" fill="hold"/>
                                        <p:tgtEl>
                                          <p:spTgt spid="16435"/>
                                        </p:tgtEl>
                                        <p:attrNameLst>
                                          <p:attrName>ppt_w</p:attrName>
                                        </p:attrNameLst>
                                      </p:cBhvr>
                                      <p:tavLst>
                                        <p:tav tm="0">
                                          <p:val>
                                            <p:strVal val="#ppt_w"/>
                                          </p:val>
                                        </p:tav>
                                        <p:tav tm="100000">
                                          <p:val>
                                            <p:strVal val="#ppt_w"/>
                                          </p:val>
                                        </p:tav>
                                      </p:tavLst>
                                    </p:anim>
                                    <p:anim calcmode="lin" valueType="num">
                                      <p:cBhvr>
                                        <p:cTn id="467" dur="500" fill="hold"/>
                                        <p:tgtEl>
                                          <p:spTgt spid="16435"/>
                                        </p:tgtEl>
                                        <p:attrNameLst>
                                          <p:attrName>ppt_h</p:attrName>
                                        </p:attrNameLst>
                                      </p:cBhvr>
                                      <p:tavLst>
                                        <p:tav tm="0">
                                          <p:val>
                                            <p:fltVal val="0"/>
                                          </p:val>
                                        </p:tav>
                                        <p:tav tm="100000">
                                          <p:val>
                                            <p:strVal val="#ppt_h"/>
                                          </p:val>
                                        </p:tav>
                                      </p:tavLst>
                                    </p:anim>
                                  </p:childTnLst>
                                </p:cTn>
                              </p:par>
                            </p:childTnLst>
                          </p:cTn>
                        </p:par>
                      </p:childTnLst>
                    </p:cTn>
                  </p:par>
                  <p:par>
                    <p:cTn id="468" fill="hold">
                      <p:stCondLst>
                        <p:cond delay="indefinite"/>
                      </p:stCondLst>
                      <p:childTnLst>
                        <p:par>
                          <p:cTn id="469" fill="hold">
                            <p:stCondLst>
                              <p:cond delay="0"/>
                            </p:stCondLst>
                            <p:childTnLst>
                              <p:par>
                                <p:cTn id="470" presetID="23" presetClass="entr" presetSubtype="16" fill="hold" nodeType="clickEffect">
                                  <p:stCondLst>
                                    <p:cond delay="0"/>
                                  </p:stCondLst>
                                  <p:childTnLst>
                                    <p:set>
                                      <p:cBhvr>
                                        <p:cTn id="471" dur="1" fill="hold">
                                          <p:stCondLst>
                                            <p:cond delay="0"/>
                                          </p:stCondLst>
                                        </p:cTn>
                                        <p:tgtEl>
                                          <p:spTgt spid="16481"/>
                                        </p:tgtEl>
                                        <p:attrNameLst>
                                          <p:attrName>style.visibility</p:attrName>
                                        </p:attrNameLst>
                                      </p:cBhvr>
                                      <p:to>
                                        <p:strVal val="visible"/>
                                      </p:to>
                                    </p:set>
                                    <p:anim calcmode="lin" valueType="num">
                                      <p:cBhvr>
                                        <p:cTn id="472" dur="500" fill="hold"/>
                                        <p:tgtEl>
                                          <p:spTgt spid="16481"/>
                                        </p:tgtEl>
                                        <p:attrNameLst>
                                          <p:attrName>ppt_w</p:attrName>
                                        </p:attrNameLst>
                                      </p:cBhvr>
                                      <p:tavLst>
                                        <p:tav tm="0">
                                          <p:val>
                                            <p:fltVal val="0"/>
                                          </p:val>
                                        </p:tav>
                                        <p:tav tm="100000">
                                          <p:val>
                                            <p:strVal val="#ppt_w"/>
                                          </p:val>
                                        </p:tav>
                                      </p:tavLst>
                                    </p:anim>
                                    <p:anim calcmode="lin" valueType="num">
                                      <p:cBhvr>
                                        <p:cTn id="473" dur="500" fill="hold"/>
                                        <p:tgtEl>
                                          <p:spTgt spid="16481"/>
                                        </p:tgtEl>
                                        <p:attrNameLst>
                                          <p:attrName>ppt_h</p:attrName>
                                        </p:attrNameLst>
                                      </p:cBhvr>
                                      <p:tavLst>
                                        <p:tav tm="0">
                                          <p:val>
                                            <p:fltVal val="0"/>
                                          </p:val>
                                        </p:tav>
                                        <p:tav tm="100000">
                                          <p:val>
                                            <p:strVal val="#ppt_h"/>
                                          </p:val>
                                        </p:tav>
                                      </p:tavLst>
                                    </p:anim>
                                  </p:childTnLst>
                                </p:cTn>
                              </p:par>
                            </p:childTnLst>
                          </p:cTn>
                        </p:par>
                      </p:childTnLst>
                    </p:cTn>
                  </p:par>
                  <p:par>
                    <p:cTn id="474" fill="hold">
                      <p:stCondLst>
                        <p:cond delay="indefinite"/>
                      </p:stCondLst>
                      <p:childTnLst>
                        <p:par>
                          <p:cTn id="475" fill="hold">
                            <p:stCondLst>
                              <p:cond delay="0"/>
                            </p:stCondLst>
                            <p:childTnLst>
                              <p:par>
                                <p:cTn id="476" presetID="23" presetClass="entr" presetSubtype="16" fill="hold" grpId="0" nodeType="clickEffect">
                                  <p:stCondLst>
                                    <p:cond delay="0"/>
                                  </p:stCondLst>
                                  <p:childTnLst>
                                    <p:set>
                                      <p:cBhvr>
                                        <p:cTn id="477" dur="1" fill="hold">
                                          <p:stCondLst>
                                            <p:cond delay="0"/>
                                          </p:stCondLst>
                                        </p:cTn>
                                        <p:tgtEl>
                                          <p:spTgt spid="16387"/>
                                        </p:tgtEl>
                                        <p:attrNameLst>
                                          <p:attrName>style.visibility</p:attrName>
                                        </p:attrNameLst>
                                      </p:cBhvr>
                                      <p:to>
                                        <p:strVal val="visible"/>
                                      </p:to>
                                    </p:set>
                                    <p:anim calcmode="lin" valueType="num">
                                      <p:cBhvr>
                                        <p:cTn id="478" dur="500" fill="hold"/>
                                        <p:tgtEl>
                                          <p:spTgt spid="16387"/>
                                        </p:tgtEl>
                                        <p:attrNameLst>
                                          <p:attrName>ppt_w</p:attrName>
                                        </p:attrNameLst>
                                      </p:cBhvr>
                                      <p:tavLst>
                                        <p:tav tm="0">
                                          <p:val>
                                            <p:fltVal val="0"/>
                                          </p:val>
                                        </p:tav>
                                        <p:tav tm="100000">
                                          <p:val>
                                            <p:strVal val="#ppt_w"/>
                                          </p:val>
                                        </p:tav>
                                      </p:tavLst>
                                    </p:anim>
                                    <p:anim calcmode="lin" valueType="num">
                                      <p:cBhvr>
                                        <p:cTn id="479" dur="500" fill="hold"/>
                                        <p:tgtEl>
                                          <p:spTgt spid="16387"/>
                                        </p:tgtEl>
                                        <p:attrNameLst>
                                          <p:attrName>ppt_h</p:attrName>
                                        </p:attrNameLst>
                                      </p:cBhvr>
                                      <p:tavLst>
                                        <p:tav tm="0">
                                          <p:val>
                                            <p:fltVal val="0"/>
                                          </p:val>
                                        </p:tav>
                                        <p:tav tm="100000">
                                          <p:val>
                                            <p:strVal val="#ppt_h"/>
                                          </p:val>
                                        </p:tav>
                                      </p:tavLst>
                                    </p:anim>
                                  </p:childTnLst>
                                </p:cTn>
                              </p:par>
                            </p:childTnLst>
                          </p:cTn>
                        </p:par>
                      </p:childTnLst>
                    </p:cTn>
                  </p:par>
                  <p:par>
                    <p:cTn id="480" fill="hold">
                      <p:stCondLst>
                        <p:cond delay="indefinite"/>
                      </p:stCondLst>
                      <p:childTnLst>
                        <p:par>
                          <p:cTn id="481" fill="hold">
                            <p:stCondLst>
                              <p:cond delay="0"/>
                            </p:stCondLst>
                            <p:childTnLst>
                              <p:par>
                                <p:cTn id="482" presetID="18" presetClass="entr" presetSubtype="6" fill="hold" grpId="0" nodeType="clickEffect">
                                  <p:stCondLst>
                                    <p:cond delay="0"/>
                                  </p:stCondLst>
                                  <p:childTnLst>
                                    <p:set>
                                      <p:cBhvr>
                                        <p:cTn id="483" dur="1" fill="hold">
                                          <p:stCondLst>
                                            <p:cond delay="0"/>
                                          </p:stCondLst>
                                        </p:cTn>
                                        <p:tgtEl>
                                          <p:spTgt spid="16436"/>
                                        </p:tgtEl>
                                        <p:attrNameLst>
                                          <p:attrName>style.visibility</p:attrName>
                                        </p:attrNameLst>
                                      </p:cBhvr>
                                      <p:to>
                                        <p:strVal val="visible"/>
                                      </p:to>
                                    </p:set>
                                    <p:animEffect transition="in" filter="strips(downRight)">
                                      <p:cBhvr>
                                        <p:cTn id="484" dur="500"/>
                                        <p:tgtEl>
                                          <p:spTgt spid="16436"/>
                                        </p:tgtEl>
                                      </p:cBhvr>
                                    </p:animEffect>
                                  </p:childTnLst>
                                </p:cTn>
                              </p:par>
                            </p:childTnLst>
                          </p:cTn>
                        </p:par>
                      </p:childTnLst>
                    </p:cTn>
                  </p:par>
                  <p:par>
                    <p:cTn id="485" fill="hold">
                      <p:stCondLst>
                        <p:cond delay="indefinite"/>
                      </p:stCondLst>
                      <p:childTnLst>
                        <p:par>
                          <p:cTn id="486" fill="hold">
                            <p:stCondLst>
                              <p:cond delay="0"/>
                            </p:stCondLst>
                            <p:childTnLst>
                              <p:par>
                                <p:cTn id="487" presetID="17" presetClass="entr" presetSubtype="2" fill="hold" grpId="0" nodeType="clickEffect">
                                  <p:stCondLst>
                                    <p:cond delay="0"/>
                                  </p:stCondLst>
                                  <p:childTnLst>
                                    <p:set>
                                      <p:cBhvr>
                                        <p:cTn id="488" dur="1" fill="hold">
                                          <p:stCondLst>
                                            <p:cond delay="0"/>
                                          </p:stCondLst>
                                        </p:cTn>
                                        <p:tgtEl>
                                          <p:spTgt spid="16437"/>
                                        </p:tgtEl>
                                        <p:attrNameLst>
                                          <p:attrName>style.visibility</p:attrName>
                                        </p:attrNameLst>
                                      </p:cBhvr>
                                      <p:to>
                                        <p:strVal val="visible"/>
                                      </p:to>
                                    </p:set>
                                    <p:anim calcmode="lin" valueType="num">
                                      <p:cBhvr>
                                        <p:cTn id="489" dur="500" fill="hold"/>
                                        <p:tgtEl>
                                          <p:spTgt spid="16437"/>
                                        </p:tgtEl>
                                        <p:attrNameLst>
                                          <p:attrName>ppt_x</p:attrName>
                                        </p:attrNameLst>
                                      </p:cBhvr>
                                      <p:tavLst>
                                        <p:tav tm="0">
                                          <p:val>
                                            <p:strVal val="#ppt_x+#ppt_w/2"/>
                                          </p:val>
                                        </p:tav>
                                        <p:tav tm="100000">
                                          <p:val>
                                            <p:strVal val="#ppt_x"/>
                                          </p:val>
                                        </p:tav>
                                      </p:tavLst>
                                    </p:anim>
                                    <p:anim calcmode="lin" valueType="num">
                                      <p:cBhvr>
                                        <p:cTn id="490" dur="500" fill="hold"/>
                                        <p:tgtEl>
                                          <p:spTgt spid="16437"/>
                                        </p:tgtEl>
                                        <p:attrNameLst>
                                          <p:attrName>ppt_y</p:attrName>
                                        </p:attrNameLst>
                                      </p:cBhvr>
                                      <p:tavLst>
                                        <p:tav tm="0">
                                          <p:val>
                                            <p:strVal val="#ppt_y"/>
                                          </p:val>
                                        </p:tav>
                                        <p:tav tm="100000">
                                          <p:val>
                                            <p:strVal val="#ppt_y"/>
                                          </p:val>
                                        </p:tav>
                                      </p:tavLst>
                                    </p:anim>
                                    <p:anim calcmode="lin" valueType="num">
                                      <p:cBhvr>
                                        <p:cTn id="491" dur="500" fill="hold"/>
                                        <p:tgtEl>
                                          <p:spTgt spid="16437"/>
                                        </p:tgtEl>
                                        <p:attrNameLst>
                                          <p:attrName>ppt_w</p:attrName>
                                        </p:attrNameLst>
                                      </p:cBhvr>
                                      <p:tavLst>
                                        <p:tav tm="0">
                                          <p:val>
                                            <p:fltVal val="0"/>
                                          </p:val>
                                        </p:tav>
                                        <p:tav tm="100000">
                                          <p:val>
                                            <p:strVal val="#ppt_w"/>
                                          </p:val>
                                        </p:tav>
                                      </p:tavLst>
                                    </p:anim>
                                    <p:anim calcmode="lin" valueType="num">
                                      <p:cBhvr>
                                        <p:cTn id="492" dur="500" fill="hold"/>
                                        <p:tgtEl>
                                          <p:spTgt spid="16437"/>
                                        </p:tgtEl>
                                        <p:attrNameLst>
                                          <p:attrName>ppt_h</p:attrName>
                                        </p:attrNameLst>
                                      </p:cBhvr>
                                      <p:tavLst>
                                        <p:tav tm="0">
                                          <p:val>
                                            <p:strVal val="#ppt_h"/>
                                          </p:val>
                                        </p:tav>
                                        <p:tav tm="100000">
                                          <p:val>
                                            <p:strVal val="#ppt_h"/>
                                          </p:val>
                                        </p:tav>
                                      </p:tavLst>
                                    </p:anim>
                                  </p:childTnLst>
                                </p:cTn>
                              </p:par>
                            </p:childTnLst>
                          </p:cTn>
                        </p:par>
                      </p:childTnLst>
                    </p:cTn>
                  </p:par>
                  <p:par>
                    <p:cTn id="493" fill="hold">
                      <p:stCondLst>
                        <p:cond delay="indefinite"/>
                      </p:stCondLst>
                      <p:childTnLst>
                        <p:par>
                          <p:cTn id="494" fill="hold">
                            <p:stCondLst>
                              <p:cond delay="0"/>
                            </p:stCondLst>
                            <p:childTnLst>
                              <p:par>
                                <p:cTn id="495" presetID="2" presetClass="entr" presetSubtype="8" fill="hold" grpId="0" nodeType="clickEffect">
                                  <p:stCondLst>
                                    <p:cond delay="0"/>
                                  </p:stCondLst>
                                  <p:childTnLst>
                                    <p:set>
                                      <p:cBhvr>
                                        <p:cTn id="496" dur="1" fill="hold">
                                          <p:stCondLst>
                                            <p:cond delay="0"/>
                                          </p:stCondLst>
                                        </p:cTn>
                                        <p:tgtEl>
                                          <p:spTgt spid="16490"/>
                                        </p:tgtEl>
                                        <p:attrNameLst>
                                          <p:attrName>style.visibility</p:attrName>
                                        </p:attrNameLst>
                                      </p:cBhvr>
                                      <p:to>
                                        <p:strVal val="visible"/>
                                      </p:to>
                                    </p:set>
                                    <p:anim calcmode="lin" valueType="num">
                                      <p:cBhvr additive="base">
                                        <p:cTn id="497" dur="500" fill="hold"/>
                                        <p:tgtEl>
                                          <p:spTgt spid="16490"/>
                                        </p:tgtEl>
                                        <p:attrNameLst>
                                          <p:attrName>ppt_x</p:attrName>
                                        </p:attrNameLst>
                                      </p:cBhvr>
                                      <p:tavLst>
                                        <p:tav tm="0">
                                          <p:val>
                                            <p:strVal val="0-#ppt_w/2"/>
                                          </p:val>
                                        </p:tav>
                                        <p:tav tm="100000">
                                          <p:val>
                                            <p:strVal val="#ppt_x"/>
                                          </p:val>
                                        </p:tav>
                                      </p:tavLst>
                                    </p:anim>
                                    <p:anim calcmode="lin" valueType="num">
                                      <p:cBhvr additive="base">
                                        <p:cTn id="498" dur="500" fill="hold"/>
                                        <p:tgtEl>
                                          <p:spTgt spid="164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nimBg="1"/>
      <p:bldP spid="16388" grpId="0" animBg="1"/>
      <p:bldP spid="16389" grpId="0" animBg="1"/>
      <p:bldP spid="16390" grpId="0" animBg="1"/>
      <p:bldP spid="16391" grpId="0" animBg="1"/>
      <p:bldP spid="16392" grpId="0" animBg="1"/>
      <p:bldP spid="16393" grpId="0" animBg="1"/>
      <p:bldP spid="16394" grpId="0" animBg="1"/>
      <p:bldP spid="16395" grpId="0" animBg="1"/>
      <p:bldP spid="16396" grpId="0" animBg="1"/>
      <p:bldP spid="16397" grpId="0" animBg="1"/>
      <p:bldP spid="16398" grpId="0" animBg="1"/>
      <p:bldP spid="16399" grpId="0" autoUpdateAnimBg="0"/>
      <p:bldP spid="16400" grpId="0" autoUpdateAnimBg="0"/>
      <p:bldP spid="16401" grpId="0" autoUpdateAnimBg="0"/>
      <p:bldP spid="16402" grpId="0" autoUpdateAnimBg="0"/>
      <p:bldP spid="16403" grpId="0" autoUpdateAnimBg="0"/>
      <p:bldP spid="16404" grpId="0" autoUpdateAnimBg="0"/>
      <p:bldP spid="16405" grpId="0" autoUpdateAnimBg="0"/>
      <p:bldP spid="16406" grpId="0" autoUpdateAnimBg="0"/>
      <p:bldP spid="16407" grpId="0" animBg="1"/>
      <p:bldP spid="16408" grpId="0" animBg="1"/>
      <p:bldP spid="16409" grpId="0" animBg="1"/>
      <p:bldP spid="16410" grpId="0" animBg="1"/>
      <p:bldP spid="16411" grpId="0" animBg="1"/>
      <p:bldP spid="16412" grpId="0" animBg="1"/>
      <p:bldP spid="16413" grpId="0" animBg="1"/>
      <p:bldP spid="16414" grpId="0" animBg="1"/>
      <p:bldP spid="16415" grpId="0" animBg="1"/>
      <p:bldP spid="16416" grpId="0" animBg="1"/>
      <p:bldP spid="16417" grpId="0" animBg="1"/>
      <p:bldP spid="16431" grpId="0" animBg="1"/>
      <p:bldP spid="16432" grpId="0" animBg="1"/>
      <p:bldP spid="16433" grpId="0" animBg="1"/>
      <p:bldP spid="16434" grpId="0" animBg="1"/>
      <p:bldP spid="16435" grpId="0" animBg="1"/>
      <p:bldP spid="16436" grpId="0" animBg="1"/>
      <p:bldP spid="16437" grpId="0" animBg="1"/>
      <p:bldP spid="16438" grpId="0" autoUpdateAnimBg="0"/>
      <p:bldP spid="16439" grpId="0" autoUpdateAnimBg="0"/>
      <p:bldP spid="16440" grpId="0" autoUpdateAnimBg="0"/>
      <p:bldP spid="16441" grpId="0" autoUpdateAnimBg="0"/>
      <p:bldP spid="16442" grpId="0" autoUpdateAnimBg="0"/>
      <p:bldP spid="16443" grpId="0" autoUpdateAnimBg="0"/>
      <p:bldP spid="16444" grpId="0" autoUpdateAnimBg="0"/>
      <p:bldP spid="16445" grpId="0" autoUpdateAnimBg="0"/>
      <p:bldP spid="16446" grpId="0" autoUpdateAnimBg="0"/>
      <p:bldP spid="16447" grpId="0" autoUpdateAnimBg="0"/>
      <p:bldP spid="16448" grpId="0" autoUpdateAnimBg="0"/>
      <p:bldP spid="16480" grpId="0" autoUpdateAnimBg="0"/>
      <p:bldP spid="16490" grpId="0" autoUpdateAnimBg="0"/>
      <p:bldP spid="16491" grpId="0" autoUpdateAnimBg="0"/>
      <p:bldP spid="16492" grpId="0" autoUpdateAnimBg="0"/>
      <p:bldP spid="16493" grpId="0" animBg="1"/>
      <p:bldP spid="16494" grpId="0" animBg="1"/>
      <p:bldP spid="16495" grpId="0" animBg="1"/>
      <p:bldP spid="16496" grpId="0" animBg="1"/>
      <p:bldP spid="16497" grpId="0" animBg="1"/>
      <p:bldP spid="16498" grpId="0" animBg="1"/>
      <p:bldP spid="16499" grpId="0" animBg="1"/>
      <p:bldP spid="16500" grpId="0" animBg="1"/>
      <p:bldP spid="16501" grpId="0" animBg="1"/>
      <p:bldP spid="16502" grpId="0" animBg="1"/>
      <p:bldP spid="16503" grpId="0" animBg="1"/>
      <p:bldP spid="16504" grpId="0" animBg="1"/>
      <p:bldP spid="16505" grpId="0" animBg="1"/>
      <p:bldP spid="16506" grpId="0" autoUpdateAnimBg="0"/>
    </p:bldLst>
  </p:timing>
</p:sld>
</file>

<file path=ppt/theme/theme1.xml><?xml version="1.0" encoding="utf-8"?>
<a:theme xmlns:a="http://schemas.openxmlformats.org/drawingml/2006/main" name="PROJECTION OF SOLIDS(thedirectdata.co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PROJECTION OF SOLIDS(thedirectdata.com)</Template>
  <TotalTime>1</TotalTime>
  <Words>3716</Words>
  <Application>Microsoft PowerPoint</Application>
  <PresentationFormat>On-screen Show (4:3)</PresentationFormat>
  <Paragraphs>956</Paragraphs>
  <Slides>23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Times New Roman</vt:lpstr>
      <vt:lpstr>Benguiat Bk BT</vt:lpstr>
      <vt:lpstr>Wingdings</vt:lpstr>
      <vt:lpstr>PROJECTION OF SOLIDS(thedirectdata.com)</vt:lpstr>
      <vt:lpstr>SOLID PROJECTION</vt:lpstr>
      <vt:lpstr>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PROJECTION</dc:title>
  <dc:creator>pandianprabu</dc:creator>
  <cp:lastModifiedBy>pandianprabu</cp:lastModifiedBy>
  <cp:revision>1</cp:revision>
  <dcterms:created xsi:type="dcterms:W3CDTF">2015-06-13T06:36:13Z</dcterms:created>
  <dcterms:modified xsi:type="dcterms:W3CDTF">2015-06-13T06:37:51Z</dcterms:modified>
</cp:coreProperties>
</file>