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1"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7" r:id="rId43"/>
    <p:sldId id="296"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66CC"/>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117955-BE31-4061-A223-C7955D4C665A}" type="slidenum">
              <a:rPr lang="en-US"/>
              <a:pPr/>
              <a:t>‹#›</a:t>
            </a:fld>
            <a:endParaRPr lang="en-US"/>
          </a:p>
        </p:txBody>
      </p:sp>
    </p:spTree>
    <p:extLst>
      <p:ext uri="{BB962C8B-B14F-4D97-AF65-F5344CB8AC3E}">
        <p14:creationId xmlns:p14="http://schemas.microsoft.com/office/powerpoint/2010/main" xmlns="" val="16342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D56F33-FCA4-43C3-9B3E-F57D3F082E55}" type="slidenum">
              <a:rPr lang="en-US"/>
              <a:pPr/>
              <a:t>‹#›</a:t>
            </a:fld>
            <a:endParaRPr lang="en-US"/>
          </a:p>
        </p:txBody>
      </p:sp>
    </p:spTree>
    <p:extLst>
      <p:ext uri="{BB962C8B-B14F-4D97-AF65-F5344CB8AC3E}">
        <p14:creationId xmlns:p14="http://schemas.microsoft.com/office/powerpoint/2010/main" xmlns="" val="184133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370747-D4F5-47A9-9FFA-CD6D94B8408B}" type="slidenum">
              <a:rPr lang="en-US"/>
              <a:pPr/>
              <a:t>‹#›</a:t>
            </a:fld>
            <a:endParaRPr lang="en-US"/>
          </a:p>
        </p:txBody>
      </p:sp>
    </p:spTree>
    <p:extLst>
      <p:ext uri="{BB962C8B-B14F-4D97-AF65-F5344CB8AC3E}">
        <p14:creationId xmlns:p14="http://schemas.microsoft.com/office/powerpoint/2010/main" xmlns="" val="389766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p:cNvGrpSpPr>
            <a:grpSpLocks/>
          </p:cNvGrpSpPr>
          <p:nvPr/>
        </p:nvGrpSpPr>
        <p:grpSpPr bwMode="auto">
          <a:xfrm>
            <a:off x="0" y="0"/>
            <a:ext cx="9144000" cy="6934200"/>
            <a:chOff x="0" y="0"/>
            <a:chExt cx="5760" cy="4368"/>
          </a:xfrm>
        </p:grpSpPr>
        <p:sp>
          <p:nvSpPr>
            <p:cNvPr id="45059"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0"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1"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2"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3"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4"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5"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6"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7"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68"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IN"/>
            </a:p>
          </p:txBody>
        </p:sp>
        <p:sp>
          <p:nvSpPr>
            <p:cNvPr id="45069"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IN"/>
            </a:p>
          </p:txBody>
        </p:sp>
        <p:sp>
          <p:nvSpPr>
            <p:cNvPr id="45070"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71"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72"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73"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74"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75"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5076"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grpSp>
      <p:sp>
        <p:nvSpPr>
          <p:cNvPr id="45077"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4507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5079" name="Rectangle 23"/>
          <p:cNvSpPr>
            <a:spLocks noGrp="1" noChangeArrowheads="1"/>
          </p:cNvSpPr>
          <p:nvPr>
            <p:ph type="dt" sz="quarter" idx="2"/>
          </p:nvPr>
        </p:nvSpPr>
        <p:spPr/>
        <p:txBody>
          <a:bodyPr/>
          <a:lstStyle>
            <a:lvl1pPr>
              <a:defRPr/>
            </a:lvl1pPr>
          </a:lstStyle>
          <a:p>
            <a:endParaRPr lang="en-US"/>
          </a:p>
        </p:txBody>
      </p:sp>
      <p:sp>
        <p:nvSpPr>
          <p:cNvPr id="45080" name="Rectangle 24"/>
          <p:cNvSpPr>
            <a:spLocks noGrp="1" noChangeArrowheads="1"/>
          </p:cNvSpPr>
          <p:nvPr>
            <p:ph type="ftr" sz="quarter" idx="3"/>
          </p:nvPr>
        </p:nvSpPr>
        <p:spPr/>
        <p:txBody>
          <a:bodyPr/>
          <a:lstStyle>
            <a:lvl1pPr>
              <a:defRPr/>
            </a:lvl1pPr>
          </a:lstStyle>
          <a:p>
            <a:endParaRPr lang="en-US"/>
          </a:p>
        </p:txBody>
      </p:sp>
      <p:sp>
        <p:nvSpPr>
          <p:cNvPr id="45081" name="Rectangle 25"/>
          <p:cNvSpPr>
            <a:spLocks noGrp="1" noChangeArrowheads="1"/>
          </p:cNvSpPr>
          <p:nvPr>
            <p:ph type="sldNum" sz="quarter" idx="4"/>
          </p:nvPr>
        </p:nvSpPr>
        <p:spPr/>
        <p:txBody>
          <a:bodyPr/>
          <a:lstStyle>
            <a:lvl1pPr>
              <a:defRPr/>
            </a:lvl1pPr>
          </a:lstStyle>
          <a:p>
            <a:fld id="{A753251F-6A08-4C53-B3F3-FA8BAA39AF06}"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6C4DC0-9B68-4818-B387-02827E6E02E8}" type="slidenum">
              <a:rPr lang="en-US"/>
              <a:pPr/>
              <a:t>‹#›</a:t>
            </a:fld>
            <a:endParaRPr lang="en-US"/>
          </a:p>
        </p:txBody>
      </p:sp>
    </p:spTree>
    <p:extLst>
      <p:ext uri="{BB962C8B-B14F-4D97-AF65-F5344CB8AC3E}">
        <p14:creationId xmlns:p14="http://schemas.microsoft.com/office/powerpoint/2010/main" xmlns="" val="2789765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F6D0F1-8F78-4E42-B3E9-15245EFB849C}" type="slidenum">
              <a:rPr lang="en-US"/>
              <a:pPr/>
              <a:t>‹#›</a:t>
            </a:fld>
            <a:endParaRPr lang="en-US"/>
          </a:p>
        </p:txBody>
      </p:sp>
    </p:spTree>
    <p:extLst>
      <p:ext uri="{BB962C8B-B14F-4D97-AF65-F5344CB8AC3E}">
        <p14:creationId xmlns:p14="http://schemas.microsoft.com/office/powerpoint/2010/main" xmlns="" val="2966829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E472D4-C7E4-429B-8D7D-6EB8BCC0B311}" type="slidenum">
              <a:rPr lang="en-US"/>
              <a:pPr/>
              <a:t>‹#›</a:t>
            </a:fld>
            <a:endParaRPr lang="en-US"/>
          </a:p>
        </p:txBody>
      </p:sp>
    </p:spTree>
    <p:extLst>
      <p:ext uri="{BB962C8B-B14F-4D97-AF65-F5344CB8AC3E}">
        <p14:creationId xmlns:p14="http://schemas.microsoft.com/office/powerpoint/2010/main" xmlns="" val="1299374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C10991F-E765-4B31-84B8-9A180685EE57}" type="slidenum">
              <a:rPr lang="en-US"/>
              <a:pPr/>
              <a:t>‹#›</a:t>
            </a:fld>
            <a:endParaRPr lang="en-US"/>
          </a:p>
        </p:txBody>
      </p:sp>
    </p:spTree>
    <p:extLst>
      <p:ext uri="{BB962C8B-B14F-4D97-AF65-F5344CB8AC3E}">
        <p14:creationId xmlns:p14="http://schemas.microsoft.com/office/powerpoint/2010/main" xmlns="" val="2230361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E77DBD-5541-4E98-9906-ED3F782812E2}" type="slidenum">
              <a:rPr lang="en-US"/>
              <a:pPr/>
              <a:t>‹#›</a:t>
            </a:fld>
            <a:endParaRPr lang="en-US"/>
          </a:p>
        </p:txBody>
      </p:sp>
    </p:spTree>
    <p:extLst>
      <p:ext uri="{BB962C8B-B14F-4D97-AF65-F5344CB8AC3E}">
        <p14:creationId xmlns:p14="http://schemas.microsoft.com/office/powerpoint/2010/main" xmlns="" val="25963469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4EA2654-E507-4F98-A08C-4FEC4F4EBA78}" type="slidenum">
              <a:rPr lang="en-US"/>
              <a:pPr/>
              <a:t>‹#›</a:t>
            </a:fld>
            <a:endParaRPr lang="en-US"/>
          </a:p>
        </p:txBody>
      </p:sp>
    </p:spTree>
    <p:extLst>
      <p:ext uri="{BB962C8B-B14F-4D97-AF65-F5344CB8AC3E}">
        <p14:creationId xmlns:p14="http://schemas.microsoft.com/office/powerpoint/2010/main" xmlns="" val="2023663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51A279-D156-4E8B-BE1B-898FF66509E9}" type="slidenum">
              <a:rPr lang="en-US"/>
              <a:pPr/>
              <a:t>‹#›</a:t>
            </a:fld>
            <a:endParaRPr lang="en-US"/>
          </a:p>
        </p:txBody>
      </p:sp>
    </p:spTree>
    <p:extLst>
      <p:ext uri="{BB962C8B-B14F-4D97-AF65-F5344CB8AC3E}">
        <p14:creationId xmlns:p14="http://schemas.microsoft.com/office/powerpoint/2010/main" xmlns="" val="167938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4719ED-F58A-49B4-A3E1-F331E1035FA0}" type="slidenum">
              <a:rPr lang="en-US"/>
              <a:pPr/>
              <a:t>‹#›</a:t>
            </a:fld>
            <a:endParaRPr lang="en-US"/>
          </a:p>
        </p:txBody>
      </p:sp>
    </p:spTree>
    <p:extLst>
      <p:ext uri="{BB962C8B-B14F-4D97-AF65-F5344CB8AC3E}">
        <p14:creationId xmlns:p14="http://schemas.microsoft.com/office/powerpoint/2010/main" xmlns="" val="3433201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24EF14-163F-4719-B134-BF5D2D719865}" type="slidenum">
              <a:rPr lang="en-US"/>
              <a:pPr/>
              <a:t>‹#›</a:t>
            </a:fld>
            <a:endParaRPr lang="en-US"/>
          </a:p>
        </p:txBody>
      </p:sp>
    </p:spTree>
    <p:extLst>
      <p:ext uri="{BB962C8B-B14F-4D97-AF65-F5344CB8AC3E}">
        <p14:creationId xmlns:p14="http://schemas.microsoft.com/office/powerpoint/2010/main" xmlns="" val="5792877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8F19CB-AB74-40C7-810E-F9E5233627F3}" type="slidenum">
              <a:rPr lang="en-US"/>
              <a:pPr/>
              <a:t>‹#›</a:t>
            </a:fld>
            <a:endParaRPr lang="en-US"/>
          </a:p>
        </p:txBody>
      </p:sp>
    </p:spTree>
    <p:extLst>
      <p:ext uri="{BB962C8B-B14F-4D97-AF65-F5344CB8AC3E}">
        <p14:creationId xmlns:p14="http://schemas.microsoft.com/office/powerpoint/2010/main" xmlns="" val="2750513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753358-1EEE-4B5E-BEAA-A80D69B0ECE2}" type="slidenum">
              <a:rPr lang="en-US"/>
              <a:pPr/>
              <a:t>‹#›</a:t>
            </a:fld>
            <a:endParaRPr lang="en-US"/>
          </a:p>
        </p:txBody>
      </p:sp>
    </p:spTree>
    <p:extLst>
      <p:ext uri="{BB962C8B-B14F-4D97-AF65-F5344CB8AC3E}">
        <p14:creationId xmlns:p14="http://schemas.microsoft.com/office/powerpoint/2010/main" xmlns="" val="3094063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3EB4C8-ADCA-4A6B-B58C-3DC4854123DC}" type="slidenum">
              <a:rPr lang="en-US"/>
              <a:pPr/>
              <a:t>‹#›</a:t>
            </a:fld>
            <a:endParaRPr lang="en-US"/>
          </a:p>
        </p:txBody>
      </p:sp>
    </p:spTree>
    <p:extLst>
      <p:ext uri="{BB962C8B-B14F-4D97-AF65-F5344CB8AC3E}">
        <p14:creationId xmlns:p14="http://schemas.microsoft.com/office/powerpoint/2010/main" xmlns="" val="3220771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4CC905-C38D-4E22-A7DE-E708CDA230A0}" type="slidenum">
              <a:rPr lang="en-US"/>
              <a:pPr/>
              <a:t>‹#›</a:t>
            </a:fld>
            <a:endParaRPr lang="en-US"/>
          </a:p>
        </p:txBody>
      </p:sp>
    </p:spTree>
    <p:extLst>
      <p:ext uri="{BB962C8B-B14F-4D97-AF65-F5344CB8AC3E}">
        <p14:creationId xmlns:p14="http://schemas.microsoft.com/office/powerpoint/2010/main" xmlns="" val="876860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39B44F-558A-40D2-A490-2CCDF782CE6A}" type="slidenum">
              <a:rPr lang="en-US"/>
              <a:pPr/>
              <a:t>‹#›</a:t>
            </a:fld>
            <a:endParaRPr lang="en-US"/>
          </a:p>
        </p:txBody>
      </p:sp>
    </p:spTree>
    <p:extLst>
      <p:ext uri="{BB962C8B-B14F-4D97-AF65-F5344CB8AC3E}">
        <p14:creationId xmlns:p14="http://schemas.microsoft.com/office/powerpoint/2010/main" xmlns="" val="2096736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7ED4B6-A191-4CBB-8B0A-0F92E04EAEDB}" type="slidenum">
              <a:rPr lang="en-US"/>
              <a:pPr/>
              <a:t>‹#›</a:t>
            </a:fld>
            <a:endParaRPr lang="en-US"/>
          </a:p>
        </p:txBody>
      </p:sp>
    </p:spTree>
    <p:extLst>
      <p:ext uri="{BB962C8B-B14F-4D97-AF65-F5344CB8AC3E}">
        <p14:creationId xmlns:p14="http://schemas.microsoft.com/office/powerpoint/2010/main" xmlns="" val="2567768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CA10FA-DC9B-41EB-8A17-563D71B2730A}" type="slidenum">
              <a:rPr lang="en-US"/>
              <a:pPr/>
              <a:t>‹#›</a:t>
            </a:fld>
            <a:endParaRPr lang="en-US"/>
          </a:p>
        </p:txBody>
      </p:sp>
    </p:spTree>
    <p:extLst>
      <p:ext uri="{BB962C8B-B14F-4D97-AF65-F5344CB8AC3E}">
        <p14:creationId xmlns:p14="http://schemas.microsoft.com/office/powerpoint/2010/main" xmlns="" val="18750238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EE04F4-3C05-4369-AFEA-2EAE56EC322A}" type="slidenum">
              <a:rPr lang="en-US"/>
              <a:pPr/>
              <a:t>‹#›</a:t>
            </a:fld>
            <a:endParaRPr lang="en-US"/>
          </a:p>
        </p:txBody>
      </p:sp>
    </p:spTree>
    <p:extLst>
      <p:ext uri="{BB962C8B-B14F-4D97-AF65-F5344CB8AC3E}">
        <p14:creationId xmlns:p14="http://schemas.microsoft.com/office/powerpoint/2010/main" xmlns="" val="29561908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2229F6-4E48-4C5B-9D31-7B5ED2EFB30A}" type="slidenum">
              <a:rPr lang="en-US"/>
              <a:pPr/>
              <a:t>‹#›</a:t>
            </a:fld>
            <a:endParaRPr lang="en-US"/>
          </a:p>
        </p:txBody>
      </p:sp>
    </p:spTree>
    <p:extLst>
      <p:ext uri="{BB962C8B-B14F-4D97-AF65-F5344CB8AC3E}">
        <p14:creationId xmlns:p14="http://schemas.microsoft.com/office/powerpoint/2010/main" xmlns="" val="147141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5D3D01-D384-4443-99FC-F49B039AFFA1}" type="slidenum">
              <a:rPr lang="en-US"/>
              <a:pPr/>
              <a:t>‹#›</a:t>
            </a:fld>
            <a:endParaRPr lang="en-US"/>
          </a:p>
        </p:txBody>
      </p:sp>
    </p:spTree>
    <p:extLst>
      <p:ext uri="{BB962C8B-B14F-4D97-AF65-F5344CB8AC3E}">
        <p14:creationId xmlns:p14="http://schemas.microsoft.com/office/powerpoint/2010/main" xmlns="" val="19447265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5F1CBD-A5EE-4D7A-8ADF-A3205CD73F10}" type="slidenum">
              <a:rPr lang="en-US"/>
              <a:pPr/>
              <a:t>‹#›</a:t>
            </a:fld>
            <a:endParaRPr lang="en-US"/>
          </a:p>
        </p:txBody>
      </p:sp>
    </p:spTree>
    <p:extLst>
      <p:ext uri="{BB962C8B-B14F-4D97-AF65-F5344CB8AC3E}">
        <p14:creationId xmlns:p14="http://schemas.microsoft.com/office/powerpoint/2010/main" xmlns="" val="3093195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01254B-C872-4A6E-94DA-AD834687B009}" type="slidenum">
              <a:rPr lang="en-US"/>
              <a:pPr/>
              <a:t>‹#›</a:t>
            </a:fld>
            <a:endParaRPr lang="en-US"/>
          </a:p>
        </p:txBody>
      </p:sp>
    </p:spTree>
    <p:extLst>
      <p:ext uri="{BB962C8B-B14F-4D97-AF65-F5344CB8AC3E}">
        <p14:creationId xmlns:p14="http://schemas.microsoft.com/office/powerpoint/2010/main" xmlns="" val="3772623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59AE5C-267A-4705-8182-073A9493D7B2}" type="slidenum">
              <a:rPr lang="en-US"/>
              <a:pPr/>
              <a:t>‹#›</a:t>
            </a:fld>
            <a:endParaRPr lang="en-US"/>
          </a:p>
        </p:txBody>
      </p:sp>
    </p:spTree>
    <p:extLst>
      <p:ext uri="{BB962C8B-B14F-4D97-AF65-F5344CB8AC3E}">
        <p14:creationId xmlns:p14="http://schemas.microsoft.com/office/powerpoint/2010/main" xmlns="" val="29890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8CA88B-B55F-45B5-B5C5-4F86F7FC89CC}" type="slidenum">
              <a:rPr lang="en-US"/>
              <a:pPr/>
              <a:t>‹#›</a:t>
            </a:fld>
            <a:endParaRPr lang="en-US"/>
          </a:p>
        </p:txBody>
      </p:sp>
    </p:spTree>
    <p:extLst>
      <p:ext uri="{BB962C8B-B14F-4D97-AF65-F5344CB8AC3E}">
        <p14:creationId xmlns:p14="http://schemas.microsoft.com/office/powerpoint/2010/main" xmlns="" val="195674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9DF719-2537-4E47-B1CB-1E82B1A0B7F5}" type="slidenum">
              <a:rPr lang="en-US"/>
              <a:pPr/>
              <a:t>‹#›</a:t>
            </a:fld>
            <a:endParaRPr lang="en-US"/>
          </a:p>
        </p:txBody>
      </p:sp>
    </p:spTree>
    <p:extLst>
      <p:ext uri="{BB962C8B-B14F-4D97-AF65-F5344CB8AC3E}">
        <p14:creationId xmlns:p14="http://schemas.microsoft.com/office/powerpoint/2010/main" xmlns="" val="109614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C07E77B-6A79-411C-9EB5-30BB44DC5CD3}" type="slidenum">
              <a:rPr lang="en-US"/>
              <a:pPr/>
              <a:t>‹#›</a:t>
            </a:fld>
            <a:endParaRPr lang="en-US"/>
          </a:p>
        </p:txBody>
      </p:sp>
    </p:spTree>
    <p:extLst>
      <p:ext uri="{BB962C8B-B14F-4D97-AF65-F5344CB8AC3E}">
        <p14:creationId xmlns:p14="http://schemas.microsoft.com/office/powerpoint/2010/main" xmlns="" val="126959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DFF5D9A-CC8A-4E47-922A-B37CBD3D7E67}" type="slidenum">
              <a:rPr lang="en-US"/>
              <a:pPr/>
              <a:t>‹#›</a:t>
            </a:fld>
            <a:endParaRPr lang="en-US"/>
          </a:p>
        </p:txBody>
      </p:sp>
    </p:spTree>
    <p:extLst>
      <p:ext uri="{BB962C8B-B14F-4D97-AF65-F5344CB8AC3E}">
        <p14:creationId xmlns:p14="http://schemas.microsoft.com/office/powerpoint/2010/main" xmlns="" val="388104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10139FF-3644-48DF-B949-35B6F0ED3E6A}" type="slidenum">
              <a:rPr lang="en-US"/>
              <a:pPr/>
              <a:t>‹#›</a:t>
            </a:fld>
            <a:endParaRPr lang="en-US"/>
          </a:p>
        </p:txBody>
      </p:sp>
    </p:spTree>
    <p:extLst>
      <p:ext uri="{BB962C8B-B14F-4D97-AF65-F5344CB8AC3E}">
        <p14:creationId xmlns:p14="http://schemas.microsoft.com/office/powerpoint/2010/main" xmlns="" val="37461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80F3D9-1859-441F-9D35-A16F7B53422E}" type="slidenum">
              <a:rPr lang="en-US"/>
              <a:pPr/>
              <a:t>‹#›</a:t>
            </a:fld>
            <a:endParaRPr lang="en-US"/>
          </a:p>
        </p:txBody>
      </p:sp>
    </p:spTree>
    <p:extLst>
      <p:ext uri="{BB962C8B-B14F-4D97-AF65-F5344CB8AC3E}">
        <p14:creationId xmlns:p14="http://schemas.microsoft.com/office/powerpoint/2010/main" xmlns="" val="12518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73DFC1-FBD0-4B20-B305-8D5C22BB9C59}" type="slidenum">
              <a:rPr lang="en-US"/>
              <a:pPr/>
              <a:t>‹#›</a:t>
            </a:fld>
            <a:endParaRPr lang="en-US"/>
          </a:p>
        </p:txBody>
      </p:sp>
    </p:spTree>
    <p:extLst>
      <p:ext uri="{BB962C8B-B14F-4D97-AF65-F5344CB8AC3E}">
        <p14:creationId xmlns:p14="http://schemas.microsoft.com/office/powerpoint/2010/main" xmlns="" val="409347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412D0B2-660D-45CD-8C14-683B1ED2112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0"/>
            <a:ext cx="9144000" cy="6934200"/>
            <a:chOff x="0" y="0"/>
            <a:chExt cx="5760" cy="4368"/>
          </a:xfrm>
        </p:grpSpPr>
        <p:sp>
          <p:nvSpPr>
            <p:cNvPr id="4403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3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3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3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3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IN"/>
            </a:p>
          </p:txBody>
        </p:sp>
        <p:sp>
          <p:nvSpPr>
            <p:cNvPr id="4404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IN"/>
            </a:p>
          </p:txBody>
        </p:sp>
        <p:sp>
          <p:nvSpPr>
            <p:cNvPr id="4404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4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5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5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sp>
          <p:nvSpPr>
            <p:cNvPr id="4405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IN"/>
            </a:p>
          </p:txBody>
        </p:sp>
      </p:grpSp>
      <p:sp>
        <p:nvSpPr>
          <p:cNvPr id="44053"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54"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55"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en-US"/>
          </a:p>
        </p:txBody>
      </p:sp>
      <p:sp>
        <p:nvSpPr>
          <p:cNvPr id="44056"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44057"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FF07C839-B0A1-4D6B-87AB-7180D188308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80808"/>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0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7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7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FBE983F-8BD7-48B9-87BA-594A26AE201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2"/>
          <p:cNvSpPr>
            <a:spLocks noChangeArrowheads="1" noChangeShapeType="1" noTextEdit="1"/>
          </p:cNvSpPr>
          <p:nvPr/>
        </p:nvSpPr>
        <p:spPr bwMode="auto">
          <a:xfrm>
            <a:off x="762000" y="381000"/>
            <a:ext cx="7410450" cy="59436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scene3d>
              <a:camera prst="legacyObliqueTopRight"/>
              <a:lightRig rig="legacyFlat1" dir="t"/>
            </a:scene3d>
            <a:sp3d extrusionH="100000" prstMaterial="legacyMatte">
              <a:extrusionClr>
                <a:schemeClr val="bg1"/>
              </a:extrusionClr>
            </a:sp3d>
          </a:bodyPr>
          <a:lstStyle/>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r>
              <a:rPr lang="en-IN" sz="9600" b="1" kern="10" spc="1921" normalizeH="1" dirty="0" smtClean="0">
                <a:ln w="19050">
                  <a:round/>
                  <a:headEnd/>
                  <a:tailEnd/>
                </a:ln>
                <a:latin typeface="Impact"/>
              </a:rPr>
              <a:t>PROJECTIONS </a:t>
            </a:r>
            <a:endParaRPr lang="en-IN" sz="9600" b="1" kern="10" spc="1921" normalizeH="1" dirty="0">
              <a:ln w="19050">
                <a:round/>
                <a:headEnd/>
                <a:tailEnd/>
              </a:ln>
              <a:latin typeface="Impact"/>
            </a:endParaRPr>
          </a:p>
          <a:p>
            <a:pPr algn="ctr"/>
            <a:r>
              <a:rPr lang="en-IN" sz="9600" b="1" kern="10" spc="1921" normalizeH="1" dirty="0">
                <a:ln w="19050">
                  <a:round/>
                  <a:headEnd/>
                  <a:tailEnd/>
                </a:ln>
                <a:latin typeface="Impact"/>
              </a:rPr>
              <a:t>OF</a:t>
            </a:r>
          </a:p>
          <a:p>
            <a:pPr algn="ctr"/>
            <a:r>
              <a:rPr lang="en-IN" sz="9600" b="1" kern="10" spc="1921" normalizeH="1" dirty="0" smtClean="0">
                <a:ln w="19050">
                  <a:round/>
                  <a:headEnd/>
                  <a:tailEnd/>
                </a:ln>
                <a:latin typeface="Impact"/>
              </a:rPr>
              <a:t>SOLIDS</a:t>
            </a: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fontAlgn="auto">
              <a:spcAft>
                <a:spcPts val="0"/>
              </a:spcAft>
              <a:defRPr/>
            </a:pPr>
            <a:r>
              <a:rPr lang="en-US" sz="9600" b="1" dirty="0" smtClean="0">
                <a:solidFill>
                  <a:srgbClr val="00B0F0"/>
                </a:solidFill>
                <a:latin typeface="Jokerman" pitchFamily="82" charset="0"/>
              </a:rPr>
              <a:t>VEERAPANDIAN.K</a:t>
            </a:r>
          </a:p>
          <a:p>
            <a:pPr algn="ctr" fontAlgn="auto">
              <a:spcAft>
                <a:spcPts val="0"/>
              </a:spcAft>
              <a:defRPr/>
            </a:pPr>
            <a:r>
              <a:rPr lang="en-US" sz="6000" b="1" dirty="0" smtClean="0">
                <a:latin typeface="Jokerman" pitchFamily="82" charset="0"/>
              </a:rPr>
              <a:t>AP/MECH</a:t>
            </a:r>
          </a:p>
          <a:p>
            <a:pPr algn="ctr" fontAlgn="auto">
              <a:spcAft>
                <a:spcPts val="0"/>
              </a:spcAft>
              <a:defRPr/>
            </a:pPr>
            <a:r>
              <a:rPr lang="en-US" sz="9600" b="1" dirty="0" smtClean="0">
                <a:solidFill>
                  <a:srgbClr val="00B0F0"/>
                </a:solidFill>
                <a:latin typeface="Jokerman" pitchFamily="82" charset="0"/>
              </a:rPr>
              <a:t>SINCET</a:t>
            </a: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smtClean="0">
              <a:ln w="19050">
                <a:round/>
                <a:headEnd/>
                <a:tailEnd/>
              </a:ln>
              <a:latin typeface="Impact"/>
            </a:endParaRPr>
          </a:p>
          <a:p>
            <a:pPr algn="ctr"/>
            <a:endParaRPr lang="en-IN" sz="9600" b="1" kern="10" spc="1921" normalizeH="1" dirty="0">
              <a:ln w="19050">
                <a:round/>
                <a:headEnd/>
                <a:tailEnd/>
              </a:ln>
              <a:latin typeface="Impac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0" fill="hold"/>
                                        <p:tgtEl>
                                          <p:spTgt spid="46082"/>
                                        </p:tgtEl>
                                        <p:attrNameLst>
                                          <p:attrName>ppt_w</p:attrName>
                                        </p:attrNameLst>
                                      </p:cBhvr>
                                      <p:tavLst>
                                        <p:tav tm="0" fmla="#ppt_w*sin(2.5*pi*$)">
                                          <p:val>
                                            <p:fltVal val="0"/>
                                          </p:val>
                                        </p:tav>
                                        <p:tav tm="100000">
                                          <p:val>
                                            <p:fltVal val="1"/>
                                          </p:val>
                                        </p:tav>
                                      </p:tavLst>
                                    </p:anim>
                                    <p:anim calcmode="lin" valueType="num">
                                      <p:cBhvr>
                                        <p:cTn id="8" dur="5000" fill="hold"/>
                                        <p:tgtEl>
                                          <p:spTgt spid="460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0" y="-19050"/>
            <a:ext cx="5486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(c) </a:t>
            </a:r>
            <a:r>
              <a:rPr lang="en-US" sz="3200" b="1" i="1" u="sng">
                <a:solidFill>
                  <a:srgbClr val="0066CC"/>
                </a:solidFill>
                <a:latin typeface="Amphion" pitchFamily="2" charset="0"/>
              </a:rPr>
              <a:t>Pentagonal Pyramid:</a:t>
            </a:r>
            <a:endParaRPr lang="en-GB" sz="3200" u="sng">
              <a:solidFill>
                <a:srgbClr val="0066CC"/>
              </a:solidFill>
              <a:latin typeface="Amphion" pitchFamily="2" charset="0"/>
            </a:endParaRPr>
          </a:p>
        </p:txBody>
      </p:sp>
      <p:sp>
        <p:nvSpPr>
          <p:cNvPr id="56323" name="Text Box 3"/>
          <p:cNvSpPr txBox="1">
            <a:spLocks noChangeArrowheads="1"/>
          </p:cNvSpPr>
          <p:nvPr/>
        </p:nvSpPr>
        <p:spPr bwMode="auto">
          <a:xfrm>
            <a:off x="4267200" y="3321050"/>
            <a:ext cx="5105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(d) </a:t>
            </a:r>
            <a:r>
              <a:rPr lang="en-US" sz="3200" b="1" i="1" u="sng">
                <a:solidFill>
                  <a:srgbClr val="0066CC"/>
                </a:solidFill>
                <a:latin typeface="Amphion" pitchFamily="2" charset="0"/>
              </a:rPr>
              <a:t>Hexagonal Pyramid:</a:t>
            </a:r>
            <a:endParaRPr lang="en-GB" sz="3200" u="sng">
              <a:solidFill>
                <a:srgbClr val="0066CC"/>
              </a:solidFill>
              <a:latin typeface="Amphion" pitchFamily="2" charset="0"/>
            </a:endParaRPr>
          </a:p>
        </p:txBody>
      </p:sp>
      <p:grpSp>
        <p:nvGrpSpPr>
          <p:cNvPr id="56324" name="Group 4"/>
          <p:cNvGrpSpPr>
            <a:grpSpLocks/>
          </p:cNvGrpSpPr>
          <p:nvPr/>
        </p:nvGrpSpPr>
        <p:grpSpPr bwMode="auto">
          <a:xfrm>
            <a:off x="1143000" y="708025"/>
            <a:ext cx="2147888" cy="2432050"/>
            <a:chOff x="3370" y="446"/>
            <a:chExt cx="1353" cy="1532"/>
          </a:xfrm>
        </p:grpSpPr>
        <p:sp>
          <p:nvSpPr>
            <p:cNvPr id="56325" name="Freeform 5"/>
            <p:cNvSpPr>
              <a:spLocks/>
            </p:cNvSpPr>
            <p:nvPr/>
          </p:nvSpPr>
          <p:spPr bwMode="auto">
            <a:xfrm>
              <a:off x="3370" y="458"/>
              <a:ext cx="711" cy="1173"/>
            </a:xfrm>
            <a:custGeom>
              <a:avLst/>
              <a:gdLst>
                <a:gd name="T0" fmla="*/ 3077 w 5694"/>
                <a:gd name="T1" fmla="*/ 5894 h 9384"/>
                <a:gd name="T2" fmla="*/ 0 w 5694"/>
                <a:gd name="T3" fmla="*/ 9384 h 9384"/>
                <a:gd name="T4" fmla="*/ 5694 w 5694"/>
                <a:gd name="T5" fmla="*/ 0 h 9384"/>
                <a:gd name="T6" fmla="*/ 3077 w 5694"/>
                <a:gd name="T7" fmla="*/ 5894 h 9384"/>
                <a:gd name="T8" fmla="*/ 3078 w 5694"/>
                <a:gd name="T9" fmla="*/ 5894 h 9384"/>
              </a:gdLst>
              <a:ahLst/>
              <a:cxnLst>
                <a:cxn ang="0">
                  <a:pos x="T0" y="T1"/>
                </a:cxn>
                <a:cxn ang="0">
                  <a:pos x="T2" y="T3"/>
                </a:cxn>
                <a:cxn ang="0">
                  <a:pos x="T4" y="T5"/>
                </a:cxn>
                <a:cxn ang="0">
                  <a:pos x="T6" y="T7"/>
                </a:cxn>
                <a:cxn ang="0">
                  <a:pos x="T8" y="T9"/>
                </a:cxn>
              </a:cxnLst>
              <a:rect l="0" t="0" r="r" b="b"/>
              <a:pathLst>
                <a:path w="5694" h="9384">
                  <a:moveTo>
                    <a:pt x="3077" y="5894"/>
                  </a:moveTo>
                  <a:lnTo>
                    <a:pt x="0" y="9384"/>
                  </a:lnTo>
                  <a:lnTo>
                    <a:pt x="5694" y="0"/>
                  </a:lnTo>
                  <a:lnTo>
                    <a:pt x="3077" y="5894"/>
                  </a:lnTo>
                  <a:lnTo>
                    <a:pt x="3078" y="5894"/>
                  </a:lnTo>
                </a:path>
              </a:pathLst>
            </a:custGeom>
            <a:solidFill>
              <a:srgbClr val="FF9966"/>
            </a:solidFill>
            <a:ln w="38100" cmpd="sng">
              <a:solidFill>
                <a:schemeClr val="tx1"/>
              </a:solidFill>
              <a:prstDash val="solid"/>
              <a:round/>
              <a:headEnd/>
              <a:tailEnd/>
            </a:ln>
          </p:spPr>
          <p:txBody>
            <a:bodyPr/>
            <a:lstStyle/>
            <a:p>
              <a:endParaRPr lang="en-IN"/>
            </a:p>
          </p:txBody>
        </p:sp>
        <p:sp>
          <p:nvSpPr>
            <p:cNvPr id="56326" name="Freeform 6"/>
            <p:cNvSpPr>
              <a:spLocks/>
            </p:cNvSpPr>
            <p:nvPr/>
          </p:nvSpPr>
          <p:spPr bwMode="auto">
            <a:xfrm>
              <a:off x="3754" y="458"/>
              <a:ext cx="837" cy="814"/>
            </a:xfrm>
            <a:custGeom>
              <a:avLst/>
              <a:gdLst>
                <a:gd name="T0" fmla="*/ 0 w 6692"/>
                <a:gd name="T1" fmla="*/ 5894 h 6507"/>
                <a:gd name="T2" fmla="*/ 6692 w 6692"/>
                <a:gd name="T3" fmla="*/ 6507 h 6507"/>
                <a:gd name="T4" fmla="*/ 2617 w 6692"/>
                <a:gd name="T5" fmla="*/ 0 h 6507"/>
                <a:gd name="T6" fmla="*/ 0 w 6692"/>
                <a:gd name="T7" fmla="*/ 5894 h 6507"/>
                <a:gd name="T8" fmla="*/ 1 w 6692"/>
                <a:gd name="T9" fmla="*/ 5894 h 6507"/>
              </a:gdLst>
              <a:ahLst/>
              <a:cxnLst>
                <a:cxn ang="0">
                  <a:pos x="T0" y="T1"/>
                </a:cxn>
                <a:cxn ang="0">
                  <a:pos x="T2" y="T3"/>
                </a:cxn>
                <a:cxn ang="0">
                  <a:pos x="T4" y="T5"/>
                </a:cxn>
                <a:cxn ang="0">
                  <a:pos x="T6" y="T7"/>
                </a:cxn>
                <a:cxn ang="0">
                  <a:pos x="T8" y="T9"/>
                </a:cxn>
              </a:cxnLst>
              <a:rect l="0" t="0" r="r" b="b"/>
              <a:pathLst>
                <a:path w="6692" h="6507">
                  <a:moveTo>
                    <a:pt x="0" y="5894"/>
                  </a:moveTo>
                  <a:lnTo>
                    <a:pt x="6692" y="6507"/>
                  </a:lnTo>
                  <a:lnTo>
                    <a:pt x="2617" y="0"/>
                  </a:lnTo>
                  <a:lnTo>
                    <a:pt x="0" y="5894"/>
                  </a:lnTo>
                  <a:lnTo>
                    <a:pt x="1" y="5894"/>
                  </a:lnTo>
                </a:path>
              </a:pathLst>
            </a:custGeom>
            <a:solidFill>
              <a:srgbClr val="FF9966"/>
            </a:solidFill>
            <a:ln w="38100" cmpd="sng">
              <a:solidFill>
                <a:schemeClr val="tx1"/>
              </a:solidFill>
              <a:prstDash val="solid"/>
              <a:round/>
              <a:headEnd/>
              <a:tailEnd/>
            </a:ln>
          </p:spPr>
          <p:txBody>
            <a:bodyPr/>
            <a:lstStyle/>
            <a:p>
              <a:endParaRPr lang="en-IN"/>
            </a:p>
          </p:txBody>
        </p:sp>
        <p:sp>
          <p:nvSpPr>
            <p:cNvPr id="56327" name="Freeform 7"/>
            <p:cNvSpPr>
              <a:spLocks/>
            </p:cNvSpPr>
            <p:nvPr/>
          </p:nvSpPr>
          <p:spPr bwMode="auto">
            <a:xfrm>
              <a:off x="4081" y="458"/>
              <a:ext cx="1" cy="1108"/>
            </a:xfrm>
            <a:custGeom>
              <a:avLst/>
              <a:gdLst>
                <a:gd name="T0" fmla="*/ 0 w 1"/>
                <a:gd name="T1" fmla="*/ 8863 h 8863"/>
                <a:gd name="T2" fmla="*/ 0 w 1"/>
                <a:gd name="T3" fmla="*/ 0 h 8863"/>
                <a:gd name="T4" fmla="*/ 1 w 1"/>
                <a:gd name="T5" fmla="*/ 0 h 8863"/>
              </a:gdLst>
              <a:ahLst/>
              <a:cxnLst>
                <a:cxn ang="0">
                  <a:pos x="T0" y="T1"/>
                </a:cxn>
                <a:cxn ang="0">
                  <a:pos x="T2" y="T3"/>
                </a:cxn>
                <a:cxn ang="0">
                  <a:pos x="T4" y="T5"/>
                </a:cxn>
              </a:cxnLst>
              <a:rect l="0" t="0" r="r" b="b"/>
              <a:pathLst>
                <a:path w="1" h="8863">
                  <a:moveTo>
                    <a:pt x="0" y="8863"/>
                  </a:moveTo>
                  <a:lnTo>
                    <a:pt x="0" y="0"/>
                  </a:lnTo>
                  <a:lnTo>
                    <a:pt x="1" y="0"/>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6328" name="Freeform 8"/>
            <p:cNvSpPr>
              <a:spLocks/>
            </p:cNvSpPr>
            <p:nvPr/>
          </p:nvSpPr>
          <p:spPr bwMode="auto">
            <a:xfrm>
              <a:off x="3969" y="458"/>
              <a:ext cx="754" cy="1520"/>
            </a:xfrm>
            <a:custGeom>
              <a:avLst/>
              <a:gdLst>
                <a:gd name="T0" fmla="*/ 901 w 6037"/>
                <a:gd name="T1" fmla="*/ 0 h 12153"/>
                <a:gd name="T2" fmla="*/ 6037 w 6037"/>
                <a:gd name="T3" fmla="*/ 10375 h 12153"/>
                <a:gd name="T4" fmla="*/ 0 w 6037"/>
                <a:gd name="T5" fmla="*/ 12153 h 12153"/>
                <a:gd name="T6" fmla="*/ 901 w 6037"/>
                <a:gd name="T7" fmla="*/ 0 h 12153"/>
                <a:gd name="T8" fmla="*/ 902 w 6037"/>
                <a:gd name="T9" fmla="*/ 0 h 12153"/>
              </a:gdLst>
              <a:ahLst/>
              <a:cxnLst>
                <a:cxn ang="0">
                  <a:pos x="T0" y="T1"/>
                </a:cxn>
                <a:cxn ang="0">
                  <a:pos x="T2" y="T3"/>
                </a:cxn>
                <a:cxn ang="0">
                  <a:pos x="T4" y="T5"/>
                </a:cxn>
                <a:cxn ang="0">
                  <a:pos x="T6" y="T7"/>
                </a:cxn>
                <a:cxn ang="0">
                  <a:pos x="T8" y="T9"/>
                </a:cxn>
              </a:cxnLst>
              <a:rect l="0" t="0" r="r" b="b"/>
              <a:pathLst>
                <a:path w="6037" h="12153">
                  <a:moveTo>
                    <a:pt x="901" y="0"/>
                  </a:moveTo>
                  <a:lnTo>
                    <a:pt x="6037" y="10375"/>
                  </a:lnTo>
                  <a:lnTo>
                    <a:pt x="0" y="12153"/>
                  </a:lnTo>
                  <a:lnTo>
                    <a:pt x="901" y="0"/>
                  </a:lnTo>
                  <a:lnTo>
                    <a:pt x="902" y="0"/>
                  </a:lnTo>
                </a:path>
              </a:pathLst>
            </a:custGeom>
            <a:solidFill>
              <a:srgbClr val="FF9966"/>
            </a:solidFill>
            <a:ln w="38100" cmpd="sng">
              <a:solidFill>
                <a:schemeClr val="tx1"/>
              </a:solidFill>
              <a:prstDash val="solid"/>
              <a:round/>
              <a:headEnd/>
              <a:tailEnd/>
            </a:ln>
          </p:spPr>
          <p:txBody>
            <a:bodyPr/>
            <a:lstStyle/>
            <a:p>
              <a:endParaRPr lang="en-IN"/>
            </a:p>
          </p:txBody>
        </p:sp>
        <p:sp>
          <p:nvSpPr>
            <p:cNvPr id="56329" name="Freeform 9"/>
            <p:cNvSpPr>
              <a:spLocks/>
            </p:cNvSpPr>
            <p:nvPr/>
          </p:nvSpPr>
          <p:spPr bwMode="auto">
            <a:xfrm>
              <a:off x="3370" y="1195"/>
              <a:ext cx="1353" cy="783"/>
            </a:xfrm>
            <a:custGeom>
              <a:avLst/>
              <a:gdLst>
                <a:gd name="T0" fmla="*/ 0 w 10830"/>
                <a:gd name="T1" fmla="*/ 3490 h 6259"/>
                <a:gd name="T2" fmla="*/ 4793 w 10830"/>
                <a:gd name="T3" fmla="*/ 6259 h 6259"/>
                <a:gd name="T4" fmla="*/ 10830 w 10830"/>
                <a:gd name="T5" fmla="*/ 4481 h 6259"/>
                <a:gd name="T6" fmla="*/ 9769 w 10830"/>
                <a:gd name="T7" fmla="*/ 613 h 6259"/>
                <a:gd name="T8" fmla="*/ 3077 w 10830"/>
                <a:gd name="T9" fmla="*/ 0 h 6259"/>
                <a:gd name="T10" fmla="*/ 0 w 10830"/>
                <a:gd name="T11" fmla="*/ 3490 h 6259"/>
                <a:gd name="T12" fmla="*/ 1 w 10830"/>
                <a:gd name="T13" fmla="*/ 3490 h 6259"/>
              </a:gdLst>
              <a:ahLst/>
              <a:cxnLst>
                <a:cxn ang="0">
                  <a:pos x="T0" y="T1"/>
                </a:cxn>
                <a:cxn ang="0">
                  <a:pos x="T2" y="T3"/>
                </a:cxn>
                <a:cxn ang="0">
                  <a:pos x="T4" y="T5"/>
                </a:cxn>
                <a:cxn ang="0">
                  <a:pos x="T6" y="T7"/>
                </a:cxn>
                <a:cxn ang="0">
                  <a:pos x="T8" y="T9"/>
                </a:cxn>
                <a:cxn ang="0">
                  <a:pos x="T10" y="T11"/>
                </a:cxn>
                <a:cxn ang="0">
                  <a:pos x="T12" y="T13"/>
                </a:cxn>
              </a:cxnLst>
              <a:rect l="0" t="0" r="r" b="b"/>
              <a:pathLst>
                <a:path w="10830" h="6259">
                  <a:moveTo>
                    <a:pt x="0" y="3490"/>
                  </a:moveTo>
                  <a:lnTo>
                    <a:pt x="4793" y="6259"/>
                  </a:lnTo>
                  <a:lnTo>
                    <a:pt x="10830" y="4481"/>
                  </a:lnTo>
                  <a:lnTo>
                    <a:pt x="9769" y="613"/>
                  </a:lnTo>
                  <a:lnTo>
                    <a:pt x="3077" y="0"/>
                  </a:lnTo>
                  <a:lnTo>
                    <a:pt x="0" y="3490"/>
                  </a:lnTo>
                  <a:lnTo>
                    <a:pt x="1" y="3490"/>
                  </a:lnTo>
                </a:path>
              </a:pathLst>
            </a:custGeom>
            <a:solidFill>
              <a:srgbClr val="FF9966"/>
            </a:solidFill>
            <a:ln w="38100" cmpd="sng">
              <a:solidFill>
                <a:schemeClr val="tx1"/>
              </a:solidFill>
              <a:prstDash val="solid"/>
              <a:round/>
              <a:headEnd/>
              <a:tailEnd/>
            </a:ln>
          </p:spPr>
          <p:txBody>
            <a:bodyPr/>
            <a:lstStyle/>
            <a:p>
              <a:endParaRPr lang="en-IN"/>
            </a:p>
          </p:txBody>
        </p:sp>
        <p:sp>
          <p:nvSpPr>
            <p:cNvPr id="56330" name="Freeform 10"/>
            <p:cNvSpPr>
              <a:spLocks/>
            </p:cNvSpPr>
            <p:nvPr/>
          </p:nvSpPr>
          <p:spPr bwMode="auto">
            <a:xfrm>
              <a:off x="3370" y="458"/>
              <a:ext cx="711" cy="1520"/>
            </a:xfrm>
            <a:custGeom>
              <a:avLst/>
              <a:gdLst>
                <a:gd name="T0" fmla="*/ 0 w 5694"/>
                <a:gd name="T1" fmla="*/ 9384 h 12153"/>
                <a:gd name="T2" fmla="*/ 4793 w 5694"/>
                <a:gd name="T3" fmla="*/ 12153 h 12153"/>
                <a:gd name="T4" fmla="*/ 5694 w 5694"/>
                <a:gd name="T5" fmla="*/ 0 h 12153"/>
                <a:gd name="T6" fmla="*/ 0 w 5694"/>
                <a:gd name="T7" fmla="*/ 9384 h 12153"/>
                <a:gd name="T8" fmla="*/ 1 w 5694"/>
                <a:gd name="T9" fmla="*/ 9384 h 12153"/>
              </a:gdLst>
              <a:ahLst/>
              <a:cxnLst>
                <a:cxn ang="0">
                  <a:pos x="T0" y="T1"/>
                </a:cxn>
                <a:cxn ang="0">
                  <a:pos x="T2" y="T3"/>
                </a:cxn>
                <a:cxn ang="0">
                  <a:pos x="T4" y="T5"/>
                </a:cxn>
                <a:cxn ang="0">
                  <a:pos x="T6" y="T7"/>
                </a:cxn>
                <a:cxn ang="0">
                  <a:pos x="T8" y="T9"/>
                </a:cxn>
              </a:cxnLst>
              <a:rect l="0" t="0" r="r" b="b"/>
              <a:pathLst>
                <a:path w="5694" h="12153">
                  <a:moveTo>
                    <a:pt x="0" y="9384"/>
                  </a:moveTo>
                  <a:lnTo>
                    <a:pt x="4793" y="12153"/>
                  </a:lnTo>
                  <a:lnTo>
                    <a:pt x="5694" y="0"/>
                  </a:lnTo>
                  <a:lnTo>
                    <a:pt x="0" y="9384"/>
                  </a:lnTo>
                  <a:lnTo>
                    <a:pt x="1" y="9384"/>
                  </a:lnTo>
                </a:path>
              </a:pathLst>
            </a:custGeom>
            <a:solidFill>
              <a:srgbClr val="FF9966"/>
            </a:solidFill>
            <a:ln w="38100" cmpd="sng">
              <a:solidFill>
                <a:schemeClr val="tx1"/>
              </a:solidFill>
              <a:prstDash val="solid"/>
              <a:round/>
              <a:headEnd/>
              <a:tailEnd/>
            </a:ln>
          </p:spPr>
          <p:txBody>
            <a:bodyPr/>
            <a:lstStyle/>
            <a:p>
              <a:endParaRPr lang="en-IN"/>
            </a:p>
          </p:txBody>
        </p:sp>
        <p:sp>
          <p:nvSpPr>
            <p:cNvPr id="56331" name="Line 11"/>
            <p:cNvSpPr>
              <a:spLocks noChangeShapeType="1"/>
            </p:cNvSpPr>
            <p:nvPr/>
          </p:nvSpPr>
          <p:spPr bwMode="auto">
            <a:xfrm>
              <a:off x="4093" y="446"/>
              <a:ext cx="0" cy="1125"/>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6332" name="Freeform 12"/>
            <p:cNvSpPr>
              <a:spLocks/>
            </p:cNvSpPr>
            <p:nvPr/>
          </p:nvSpPr>
          <p:spPr bwMode="auto">
            <a:xfrm>
              <a:off x="3370" y="1514"/>
              <a:ext cx="1287" cy="117"/>
            </a:xfrm>
            <a:custGeom>
              <a:avLst/>
              <a:gdLst>
                <a:gd name="T0" fmla="*/ 0 w 10301"/>
                <a:gd name="T1" fmla="*/ 943 h 943"/>
                <a:gd name="T2" fmla="*/ 10300 w 10301"/>
                <a:gd name="T3" fmla="*/ 0 h 943"/>
                <a:gd name="T4" fmla="*/ 10301 w 10301"/>
                <a:gd name="T5" fmla="*/ 0 h 943"/>
              </a:gdLst>
              <a:ahLst/>
              <a:cxnLst>
                <a:cxn ang="0">
                  <a:pos x="T0" y="T1"/>
                </a:cxn>
                <a:cxn ang="0">
                  <a:pos x="T2" y="T3"/>
                </a:cxn>
                <a:cxn ang="0">
                  <a:pos x="T4" y="T5"/>
                </a:cxn>
              </a:cxnLst>
              <a:rect l="0" t="0" r="r" b="b"/>
              <a:pathLst>
                <a:path w="10301" h="943">
                  <a:moveTo>
                    <a:pt x="0" y="943"/>
                  </a:moveTo>
                  <a:lnTo>
                    <a:pt x="10300" y="0"/>
                  </a:lnTo>
                  <a:lnTo>
                    <a:pt x="10301" y="0"/>
                  </a:lnTo>
                </a:path>
              </a:pathLst>
            </a:custGeom>
            <a:solidFill>
              <a:srgbClr val="FF9966"/>
            </a:solidFill>
            <a:ln w="38100" cmpd="sng">
              <a:solidFill>
                <a:schemeClr val="tx1"/>
              </a:solidFill>
              <a:prstDash val="solid"/>
              <a:round/>
              <a:headEnd/>
              <a:tailEnd/>
            </a:ln>
          </p:spPr>
          <p:txBody>
            <a:bodyPr/>
            <a:lstStyle/>
            <a:p>
              <a:endParaRPr lang="en-IN"/>
            </a:p>
          </p:txBody>
        </p:sp>
        <p:sp>
          <p:nvSpPr>
            <p:cNvPr id="56333" name="Freeform 13"/>
            <p:cNvSpPr>
              <a:spLocks/>
            </p:cNvSpPr>
            <p:nvPr/>
          </p:nvSpPr>
          <p:spPr bwMode="auto">
            <a:xfrm>
              <a:off x="3969" y="1234"/>
              <a:ext cx="204" cy="744"/>
            </a:xfrm>
            <a:custGeom>
              <a:avLst/>
              <a:gdLst>
                <a:gd name="T0" fmla="*/ 0 w 1632"/>
                <a:gd name="T1" fmla="*/ 5953 h 5953"/>
                <a:gd name="T2" fmla="*/ 1631 w 1632"/>
                <a:gd name="T3" fmla="*/ 0 h 5953"/>
                <a:gd name="T4" fmla="*/ 1632 w 1632"/>
                <a:gd name="T5" fmla="*/ 0 h 5953"/>
              </a:gdLst>
              <a:ahLst/>
              <a:cxnLst>
                <a:cxn ang="0">
                  <a:pos x="T0" y="T1"/>
                </a:cxn>
                <a:cxn ang="0">
                  <a:pos x="T2" y="T3"/>
                </a:cxn>
                <a:cxn ang="0">
                  <a:pos x="T4" y="T5"/>
                </a:cxn>
              </a:cxnLst>
              <a:rect l="0" t="0" r="r" b="b"/>
              <a:pathLst>
                <a:path w="1632" h="5953">
                  <a:moveTo>
                    <a:pt x="0" y="5953"/>
                  </a:moveTo>
                  <a:lnTo>
                    <a:pt x="1631" y="0"/>
                  </a:lnTo>
                  <a:lnTo>
                    <a:pt x="1632" y="0"/>
                  </a:lnTo>
                </a:path>
              </a:pathLst>
            </a:custGeom>
            <a:solidFill>
              <a:srgbClr val="FF9966"/>
            </a:solidFill>
            <a:ln w="38100" cmpd="sng">
              <a:solidFill>
                <a:schemeClr val="tx1"/>
              </a:solidFill>
              <a:prstDash val="solid"/>
              <a:round/>
              <a:headEnd/>
              <a:tailEnd/>
            </a:ln>
          </p:spPr>
          <p:txBody>
            <a:bodyPr/>
            <a:lstStyle/>
            <a:p>
              <a:endParaRPr lang="en-IN"/>
            </a:p>
          </p:txBody>
        </p:sp>
        <p:sp>
          <p:nvSpPr>
            <p:cNvPr id="56334" name="Freeform 14"/>
            <p:cNvSpPr>
              <a:spLocks/>
            </p:cNvSpPr>
            <p:nvPr/>
          </p:nvSpPr>
          <p:spPr bwMode="auto">
            <a:xfrm>
              <a:off x="3754" y="1195"/>
              <a:ext cx="592" cy="672"/>
            </a:xfrm>
            <a:custGeom>
              <a:avLst/>
              <a:gdLst>
                <a:gd name="T0" fmla="*/ 0 w 4735"/>
                <a:gd name="T1" fmla="*/ 0 h 5370"/>
                <a:gd name="T2" fmla="*/ 4734 w 4735"/>
                <a:gd name="T3" fmla="*/ 5370 h 5370"/>
                <a:gd name="T4" fmla="*/ 4735 w 4735"/>
                <a:gd name="T5" fmla="*/ 5370 h 5370"/>
              </a:gdLst>
              <a:ahLst/>
              <a:cxnLst>
                <a:cxn ang="0">
                  <a:pos x="T0" y="T1"/>
                </a:cxn>
                <a:cxn ang="0">
                  <a:pos x="T2" y="T3"/>
                </a:cxn>
                <a:cxn ang="0">
                  <a:pos x="T4" y="T5"/>
                </a:cxn>
              </a:cxnLst>
              <a:rect l="0" t="0" r="r" b="b"/>
              <a:pathLst>
                <a:path w="4735" h="5370">
                  <a:moveTo>
                    <a:pt x="0" y="0"/>
                  </a:moveTo>
                  <a:lnTo>
                    <a:pt x="4734" y="5370"/>
                  </a:lnTo>
                  <a:lnTo>
                    <a:pt x="4735" y="5370"/>
                  </a:lnTo>
                </a:path>
              </a:pathLst>
            </a:custGeom>
            <a:solidFill>
              <a:srgbClr val="FF9966"/>
            </a:solidFill>
            <a:ln w="38100" cmpd="sng">
              <a:solidFill>
                <a:schemeClr val="tx1"/>
              </a:solidFill>
              <a:prstDash val="solid"/>
              <a:round/>
              <a:headEnd/>
              <a:tailEnd/>
            </a:ln>
          </p:spPr>
          <p:txBody>
            <a:bodyPr/>
            <a:lstStyle/>
            <a:p>
              <a:endParaRPr lang="en-IN"/>
            </a:p>
          </p:txBody>
        </p:sp>
        <p:sp>
          <p:nvSpPr>
            <p:cNvPr id="56335" name="Freeform 15"/>
            <p:cNvSpPr>
              <a:spLocks/>
            </p:cNvSpPr>
            <p:nvPr/>
          </p:nvSpPr>
          <p:spPr bwMode="auto">
            <a:xfrm>
              <a:off x="4052" y="1550"/>
              <a:ext cx="58" cy="33"/>
            </a:xfrm>
            <a:custGeom>
              <a:avLst/>
              <a:gdLst>
                <a:gd name="T0" fmla="*/ 393 w 461"/>
                <a:gd name="T1" fmla="*/ 39 h 267"/>
                <a:gd name="T2" fmla="*/ 230 w 461"/>
                <a:gd name="T3" fmla="*/ 0 h 267"/>
                <a:gd name="T4" fmla="*/ 67 w 461"/>
                <a:gd name="T5" fmla="*/ 39 h 267"/>
                <a:gd name="T6" fmla="*/ 0 w 461"/>
                <a:gd name="T7" fmla="*/ 134 h 267"/>
                <a:gd name="T8" fmla="*/ 67 w 461"/>
                <a:gd name="T9" fmla="*/ 228 h 267"/>
                <a:gd name="T10" fmla="*/ 230 w 461"/>
                <a:gd name="T11" fmla="*/ 267 h 267"/>
                <a:gd name="T12" fmla="*/ 393 w 461"/>
                <a:gd name="T13" fmla="*/ 228 h 267"/>
                <a:gd name="T14" fmla="*/ 461 w 461"/>
                <a:gd name="T15" fmla="*/ 134 h 267"/>
                <a:gd name="T16" fmla="*/ 393 w 461"/>
                <a:gd name="T17" fmla="*/ 39 h 267"/>
                <a:gd name="T18" fmla="*/ 395 w 461"/>
                <a:gd name="T19" fmla="*/ 39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1" h="267">
                  <a:moveTo>
                    <a:pt x="393" y="39"/>
                  </a:moveTo>
                  <a:lnTo>
                    <a:pt x="230" y="0"/>
                  </a:lnTo>
                  <a:lnTo>
                    <a:pt x="67" y="39"/>
                  </a:lnTo>
                  <a:lnTo>
                    <a:pt x="0" y="134"/>
                  </a:lnTo>
                  <a:lnTo>
                    <a:pt x="67" y="228"/>
                  </a:lnTo>
                  <a:lnTo>
                    <a:pt x="230" y="267"/>
                  </a:lnTo>
                  <a:lnTo>
                    <a:pt x="393" y="228"/>
                  </a:lnTo>
                  <a:lnTo>
                    <a:pt x="461" y="134"/>
                  </a:lnTo>
                  <a:lnTo>
                    <a:pt x="393" y="39"/>
                  </a:lnTo>
                  <a:lnTo>
                    <a:pt x="395" y="39"/>
                  </a:lnTo>
                </a:path>
              </a:pathLst>
            </a:custGeom>
            <a:solidFill>
              <a:srgbClr val="FF9966"/>
            </a:solidFill>
            <a:ln w="38100" cmpd="sng">
              <a:solidFill>
                <a:schemeClr val="tx1"/>
              </a:solidFill>
              <a:prstDash val="solid"/>
              <a:round/>
              <a:headEnd/>
              <a:tailEnd/>
            </a:ln>
          </p:spPr>
          <p:txBody>
            <a:bodyPr/>
            <a:lstStyle/>
            <a:p>
              <a:endParaRPr lang="en-IN"/>
            </a:p>
          </p:txBody>
        </p:sp>
        <p:sp>
          <p:nvSpPr>
            <p:cNvPr id="56336" name="Freeform 16"/>
            <p:cNvSpPr>
              <a:spLocks/>
            </p:cNvSpPr>
            <p:nvPr/>
          </p:nvSpPr>
          <p:spPr bwMode="auto">
            <a:xfrm>
              <a:off x="4081" y="1533"/>
              <a:ext cx="1" cy="67"/>
            </a:xfrm>
            <a:custGeom>
              <a:avLst/>
              <a:gdLst>
                <a:gd name="T0" fmla="*/ 0 w 1"/>
                <a:gd name="T1" fmla="*/ 533 h 533"/>
                <a:gd name="T2" fmla="*/ 0 w 1"/>
                <a:gd name="T3" fmla="*/ 0 h 533"/>
                <a:gd name="T4" fmla="*/ 1 w 1"/>
                <a:gd name="T5" fmla="*/ 0 h 533"/>
              </a:gdLst>
              <a:ahLst/>
              <a:cxnLst>
                <a:cxn ang="0">
                  <a:pos x="T0" y="T1"/>
                </a:cxn>
                <a:cxn ang="0">
                  <a:pos x="T2" y="T3"/>
                </a:cxn>
                <a:cxn ang="0">
                  <a:pos x="T4" y="T5"/>
                </a:cxn>
              </a:cxnLst>
              <a:rect l="0" t="0" r="r" b="b"/>
              <a:pathLst>
                <a:path w="1" h="533">
                  <a:moveTo>
                    <a:pt x="0" y="533"/>
                  </a:moveTo>
                  <a:lnTo>
                    <a:pt x="0" y="0"/>
                  </a:lnTo>
                  <a:lnTo>
                    <a:pt x="1" y="0"/>
                  </a:lnTo>
                </a:path>
              </a:pathLst>
            </a:custGeom>
            <a:solidFill>
              <a:srgbClr val="FF9966"/>
            </a:solidFill>
            <a:ln w="38100" cmpd="sng">
              <a:solidFill>
                <a:schemeClr val="tx1"/>
              </a:solidFill>
              <a:prstDash val="solid"/>
              <a:round/>
              <a:headEnd/>
              <a:tailEnd/>
            </a:ln>
          </p:spPr>
          <p:txBody>
            <a:bodyPr/>
            <a:lstStyle/>
            <a:p>
              <a:endParaRPr lang="en-IN"/>
            </a:p>
          </p:txBody>
        </p:sp>
        <p:sp>
          <p:nvSpPr>
            <p:cNvPr id="56337" name="Freeform 17"/>
            <p:cNvSpPr>
              <a:spLocks/>
            </p:cNvSpPr>
            <p:nvPr/>
          </p:nvSpPr>
          <p:spPr bwMode="auto">
            <a:xfrm>
              <a:off x="4024" y="1566"/>
              <a:ext cx="115" cy="1"/>
            </a:xfrm>
            <a:custGeom>
              <a:avLst/>
              <a:gdLst>
                <a:gd name="T0" fmla="*/ 0 w 924"/>
                <a:gd name="T1" fmla="*/ 923 w 924"/>
                <a:gd name="T2" fmla="*/ 924 w 924"/>
              </a:gdLst>
              <a:ahLst/>
              <a:cxnLst>
                <a:cxn ang="0">
                  <a:pos x="T0" y="0"/>
                </a:cxn>
                <a:cxn ang="0">
                  <a:pos x="T1" y="0"/>
                </a:cxn>
                <a:cxn ang="0">
                  <a:pos x="T2" y="0"/>
                </a:cxn>
              </a:cxnLst>
              <a:rect l="0" t="0" r="r" b="b"/>
              <a:pathLst>
                <a:path w="924">
                  <a:moveTo>
                    <a:pt x="0" y="0"/>
                  </a:moveTo>
                  <a:lnTo>
                    <a:pt x="923" y="0"/>
                  </a:lnTo>
                  <a:lnTo>
                    <a:pt x="924" y="0"/>
                  </a:lnTo>
                </a:path>
              </a:pathLst>
            </a:custGeom>
            <a:solidFill>
              <a:srgbClr val="FF9966"/>
            </a:solidFill>
            <a:ln w="38100" cmpd="sng">
              <a:solidFill>
                <a:schemeClr val="tx1"/>
              </a:solidFill>
              <a:prstDash val="solid"/>
              <a:round/>
              <a:headEnd/>
              <a:tailEnd/>
            </a:ln>
          </p:spPr>
          <p:txBody>
            <a:bodyPr/>
            <a:lstStyle/>
            <a:p>
              <a:endParaRPr lang="en-IN"/>
            </a:p>
          </p:txBody>
        </p:sp>
        <p:sp>
          <p:nvSpPr>
            <p:cNvPr id="56338" name="Line 18"/>
            <p:cNvSpPr>
              <a:spLocks noChangeShapeType="1"/>
            </p:cNvSpPr>
            <p:nvPr/>
          </p:nvSpPr>
          <p:spPr bwMode="auto">
            <a:xfrm>
              <a:off x="3754" y="1207"/>
              <a:ext cx="407" cy="39"/>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6339" name="Freeform 19"/>
            <p:cNvSpPr>
              <a:spLocks/>
            </p:cNvSpPr>
            <p:nvPr/>
          </p:nvSpPr>
          <p:spPr bwMode="auto">
            <a:xfrm>
              <a:off x="4081" y="458"/>
              <a:ext cx="642" cy="1297"/>
            </a:xfrm>
            <a:custGeom>
              <a:avLst/>
              <a:gdLst>
                <a:gd name="T0" fmla="*/ 4075 w 5136"/>
                <a:gd name="T1" fmla="*/ 6507 h 10375"/>
                <a:gd name="T2" fmla="*/ 5136 w 5136"/>
                <a:gd name="T3" fmla="*/ 10375 h 10375"/>
                <a:gd name="T4" fmla="*/ 0 w 5136"/>
                <a:gd name="T5" fmla="*/ 0 h 10375"/>
                <a:gd name="T6" fmla="*/ 4075 w 5136"/>
                <a:gd name="T7" fmla="*/ 6507 h 10375"/>
                <a:gd name="T8" fmla="*/ 4077 w 5136"/>
                <a:gd name="T9" fmla="*/ 6507 h 10375"/>
              </a:gdLst>
              <a:ahLst/>
              <a:cxnLst>
                <a:cxn ang="0">
                  <a:pos x="T0" y="T1"/>
                </a:cxn>
                <a:cxn ang="0">
                  <a:pos x="T2" y="T3"/>
                </a:cxn>
                <a:cxn ang="0">
                  <a:pos x="T4" y="T5"/>
                </a:cxn>
                <a:cxn ang="0">
                  <a:pos x="T6" y="T7"/>
                </a:cxn>
                <a:cxn ang="0">
                  <a:pos x="T8" y="T9"/>
                </a:cxn>
              </a:cxnLst>
              <a:rect l="0" t="0" r="r" b="b"/>
              <a:pathLst>
                <a:path w="5136" h="10375">
                  <a:moveTo>
                    <a:pt x="4075" y="6507"/>
                  </a:moveTo>
                  <a:lnTo>
                    <a:pt x="5136" y="10375"/>
                  </a:lnTo>
                  <a:lnTo>
                    <a:pt x="0" y="0"/>
                  </a:lnTo>
                  <a:lnTo>
                    <a:pt x="4075" y="6507"/>
                  </a:lnTo>
                  <a:lnTo>
                    <a:pt x="4077" y="6507"/>
                  </a:lnTo>
                </a:path>
              </a:pathLst>
            </a:custGeom>
            <a:solidFill>
              <a:srgbClr val="FF9966"/>
            </a:solidFill>
            <a:ln w="38100" cmpd="sng">
              <a:solidFill>
                <a:schemeClr val="tx1"/>
              </a:solidFill>
              <a:prstDash val="solid"/>
              <a:round/>
              <a:headEnd/>
              <a:tailEnd/>
            </a:ln>
          </p:spPr>
          <p:txBody>
            <a:bodyPr/>
            <a:lstStyle/>
            <a:p>
              <a:endParaRPr lang="en-IN"/>
            </a:p>
          </p:txBody>
        </p:sp>
        <p:sp>
          <p:nvSpPr>
            <p:cNvPr id="56340" name="Line 20"/>
            <p:cNvSpPr>
              <a:spLocks noChangeShapeType="1"/>
            </p:cNvSpPr>
            <p:nvPr/>
          </p:nvSpPr>
          <p:spPr bwMode="auto">
            <a:xfrm rot="21260618" flipV="1">
              <a:off x="3382" y="1234"/>
              <a:ext cx="384" cy="36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6341" name="Line 21"/>
            <p:cNvSpPr>
              <a:spLocks noChangeShapeType="1"/>
            </p:cNvSpPr>
            <p:nvPr/>
          </p:nvSpPr>
          <p:spPr bwMode="auto">
            <a:xfrm rot="72270" flipH="1">
              <a:off x="3778" y="470"/>
              <a:ext cx="315" cy="737"/>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6342" name="Line 22"/>
            <p:cNvSpPr>
              <a:spLocks noChangeShapeType="1"/>
            </p:cNvSpPr>
            <p:nvPr/>
          </p:nvSpPr>
          <p:spPr bwMode="auto">
            <a:xfrm>
              <a:off x="4310" y="1246"/>
              <a:ext cx="311"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6343" name="Group 23"/>
          <p:cNvGrpSpPr>
            <a:grpSpLocks/>
          </p:cNvGrpSpPr>
          <p:nvPr/>
        </p:nvGrpSpPr>
        <p:grpSpPr bwMode="auto">
          <a:xfrm>
            <a:off x="5751513" y="4102100"/>
            <a:ext cx="2249487" cy="2603500"/>
            <a:chOff x="3100" y="2446"/>
            <a:chExt cx="1417" cy="1640"/>
          </a:xfrm>
        </p:grpSpPr>
        <p:sp>
          <p:nvSpPr>
            <p:cNvPr id="56344" name="Freeform 24"/>
            <p:cNvSpPr>
              <a:spLocks/>
            </p:cNvSpPr>
            <p:nvPr/>
          </p:nvSpPr>
          <p:spPr bwMode="auto">
            <a:xfrm>
              <a:off x="3100" y="3221"/>
              <a:ext cx="1417" cy="865"/>
            </a:xfrm>
            <a:custGeom>
              <a:avLst/>
              <a:gdLst>
                <a:gd name="T0" fmla="*/ 969 w 11334"/>
                <a:gd name="T1" fmla="*/ 5673 h 6918"/>
                <a:gd name="T2" fmla="*/ 6636 w 11334"/>
                <a:gd name="T3" fmla="*/ 6918 h 6918"/>
                <a:gd name="T4" fmla="*/ 11334 w 11334"/>
                <a:gd name="T5" fmla="*/ 4704 h 6918"/>
                <a:gd name="T6" fmla="*/ 10366 w 11334"/>
                <a:gd name="T7" fmla="*/ 1244 h 6918"/>
                <a:gd name="T8" fmla="*/ 4698 w 11334"/>
                <a:gd name="T9" fmla="*/ 0 h 6918"/>
                <a:gd name="T10" fmla="*/ 0 w 11334"/>
                <a:gd name="T11" fmla="*/ 2214 h 6918"/>
                <a:gd name="T12" fmla="*/ 969 w 11334"/>
                <a:gd name="T13" fmla="*/ 5673 h 6918"/>
                <a:gd name="T14" fmla="*/ 970 w 11334"/>
                <a:gd name="T15" fmla="*/ 5673 h 69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34" h="6918">
                  <a:moveTo>
                    <a:pt x="969" y="5673"/>
                  </a:moveTo>
                  <a:lnTo>
                    <a:pt x="6636" y="6918"/>
                  </a:lnTo>
                  <a:lnTo>
                    <a:pt x="11334" y="4704"/>
                  </a:lnTo>
                  <a:lnTo>
                    <a:pt x="10366" y="1244"/>
                  </a:lnTo>
                  <a:lnTo>
                    <a:pt x="4698" y="0"/>
                  </a:lnTo>
                  <a:lnTo>
                    <a:pt x="0" y="2214"/>
                  </a:lnTo>
                  <a:lnTo>
                    <a:pt x="969" y="5673"/>
                  </a:lnTo>
                  <a:lnTo>
                    <a:pt x="970" y="5673"/>
                  </a:lnTo>
                </a:path>
              </a:pathLst>
            </a:custGeom>
            <a:solidFill>
              <a:srgbClr val="FF9966"/>
            </a:solidFill>
            <a:ln w="38100" cmpd="sng">
              <a:solidFill>
                <a:schemeClr val="tx1"/>
              </a:solidFill>
              <a:prstDash val="solid"/>
              <a:round/>
              <a:headEnd/>
              <a:tailEnd/>
            </a:ln>
          </p:spPr>
          <p:txBody>
            <a:bodyPr/>
            <a:lstStyle/>
            <a:p>
              <a:endParaRPr lang="en-IN"/>
            </a:p>
          </p:txBody>
        </p:sp>
        <p:sp>
          <p:nvSpPr>
            <p:cNvPr id="56345" name="Freeform 25"/>
            <p:cNvSpPr>
              <a:spLocks/>
            </p:cNvSpPr>
            <p:nvPr/>
          </p:nvSpPr>
          <p:spPr bwMode="auto">
            <a:xfrm>
              <a:off x="3688" y="2446"/>
              <a:ext cx="708" cy="931"/>
            </a:xfrm>
            <a:custGeom>
              <a:avLst/>
              <a:gdLst>
                <a:gd name="T0" fmla="*/ 5668 w 5669"/>
                <a:gd name="T1" fmla="*/ 7448 h 7448"/>
                <a:gd name="T2" fmla="*/ 0 w 5669"/>
                <a:gd name="T3" fmla="*/ 6204 h 7448"/>
                <a:gd name="T4" fmla="*/ 907 w 5669"/>
                <a:gd name="T5" fmla="*/ 0 h 7448"/>
                <a:gd name="T6" fmla="*/ 5668 w 5669"/>
                <a:gd name="T7" fmla="*/ 7448 h 7448"/>
                <a:gd name="T8" fmla="*/ 5669 w 5669"/>
                <a:gd name="T9" fmla="*/ 7448 h 7448"/>
              </a:gdLst>
              <a:ahLst/>
              <a:cxnLst>
                <a:cxn ang="0">
                  <a:pos x="T0" y="T1"/>
                </a:cxn>
                <a:cxn ang="0">
                  <a:pos x="T2" y="T3"/>
                </a:cxn>
                <a:cxn ang="0">
                  <a:pos x="T4" y="T5"/>
                </a:cxn>
                <a:cxn ang="0">
                  <a:pos x="T6" y="T7"/>
                </a:cxn>
                <a:cxn ang="0">
                  <a:pos x="T8" y="T9"/>
                </a:cxn>
              </a:cxnLst>
              <a:rect l="0" t="0" r="r" b="b"/>
              <a:pathLst>
                <a:path w="5669" h="7448">
                  <a:moveTo>
                    <a:pt x="5668" y="7448"/>
                  </a:moveTo>
                  <a:lnTo>
                    <a:pt x="0" y="6204"/>
                  </a:lnTo>
                  <a:lnTo>
                    <a:pt x="907" y="0"/>
                  </a:lnTo>
                  <a:lnTo>
                    <a:pt x="5668" y="7448"/>
                  </a:lnTo>
                  <a:lnTo>
                    <a:pt x="5669" y="7448"/>
                  </a:lnTo>
                </a:path>
              </a:pathLst>
            </a:custGeom>
            <a:solidFill>
              <a:srgbClr val="FF9966"/>
            </a:solidFill>
            <a:ln w="38100" cmpd="sng">
              <a:solidFill>
                <a:schemeClr val="tx1"/>
              </a:solidFill>
              <a:prstDash val="solid"/>
              <a:round/>
              <a:headEnd/>
              <a:tailEnd/>
            </a:ln>
          </p:spPr>
          <p:txBody>
            <a:bodyPr/>
            <a:lstStyle/>
            <a:p>
              <a:endParaRPr lang="en-IN"/>
            </a:p>
          </p:txBody>
        </p:sp>
        <p:sp>
          <p:nvSpPr>
            <p:cNvPr id="56346" name="Freeform 26"/>
            <p:cNvSpPr>
              <a:spLocks/>
            </p:cNvSpPr>
            <p:nvPr/>
          </p:nvSpPr>
          <p:spPr bwMode="auto">
            <a:xfrm>
              <a:off x="3100" y="2446"/>
              <a:ext cx="701" cy="1052"/>
            </a:xfrm>
            <a:custGeom>
              <a:avLst/>
              <a:gdLst>
                <a:gd name="T0" fmla="*/ 5605 w 5606"/>
                <a:gd name="T1" fmla="*/ 0 h 8418"/>
                <a:gd name="T2" fmla="*/ 4698 w 5606"/>
                <a:gd name="T3" fmla="*/ 6204 h 8418"/>
                <a:gd name="T4" fmla="*/ 0 w 5606"/>
                <a:gd name="T5" fmla="*/ 8418 h 8418"/>
                <a:gd name="T6" fmla="*/ 5605 w 5606"/>
                <a:gd name="T7" fmla="*/ 0 h 8418"/>
                <a:gd name="T8" fmla="*/ 5606 w 5606"/>
                <a:gd name="T9" fmla="*/ 0 h 8418"/>
              </a:gdLst>
              <a:ahLst/>
              <a:cxnLst>
                <a:cxn ang="0">
                  <a:pos x="T0" y="T1"/>
                </a:cxn>
                <a:cxn ang="0">
                  <a:pos x="T2" y="T3"/>
                </a:cxn>
                <a:cxn ang="0">
                  <a:pos x="T4" y="T5"/>
                </a:cxn>
                <a:cxn ang="0">
                  <a:pos x="T6" y="T7"/>
                </a:cxn>
                <a:cxn ang="0">
                  <a:pos x="T8" y="T9"/>
                </a:cxn>
              </a:cxnLst>
              <a:rect l="0" t="0" r="r" b="b"/>
              <a:pathLst>
                <a:path w="5606" h="8418">
                  <a:moveTo>
                    <a:pt x="5605" y="0"/>
                  </a:moveTo>
                  <a:lnTo>
                    <a:pt x="4698" y="6204"/>
                  </a:lnTo>
                  <a:lnTo>
                    <a:pt x="0" y="8418"/>
                  </a:lnTo>
                  <a:lnTo>
                    <a:pt x="5605" y="0"/>
                  </a:lnTo>
                  <a:lnTo>
                    <a:pt x="5606" y="0"/>
                  </a:lnTo>
                </a:path>
              </a:pathLst>
            </a:custGeom>
            <a:solidFill>
              <a:srgbClr val="FF9966"/>
            </a:solidFill>
            <a:ln w="38100" cmpd="sng">
              <a:solidFill>
                <a:schemeClr val="tx1"/>
              </a:solidFill>
              <a:prstDash val="solid"/>
              <a:round/>
              <a:headEnd/>
              <a:tailEnd/>
            </a:ln>
          </p:spPr>
          <p:txBody>
            <a:bodyPr/>
            <a:lstStyle/>
            <a:p>
              <a:endParaRPr lang="en-IN"/>
            </a:p>
          </p:txBody>
        </p:sp>
        <p:sp>
          <p:nvSpPr>
            <p:cNvPr id="56347" name="Freeform 27"/>
            <p:cNvSpPr>
              <a:spLocks/>
            </p:cNvSpPr>
            <p:nvPr/>
          </p:nvSpPr>
          <p:spPr bwMode="auto">
            <a:xfrm>
              <a:off x="3801" y="2446"/>
              <a:ext cx="716" cy="1363"/>
            </a:xfrm>
            <a:custGeom>
              <a:avLst/>
              <a:gdLst>
                <a:gd name="T0" fmla="*/ 5729 w 5731"/>
                <a:gd name="T1" fmla="*/ 10908 h 10908"/>
                <a:gd name="T2" fmla="*/ 4761 w 5731"/>
                <a:gd name="T3" fmla="*/ 7448 h 10908"/>
                <a:gd name="T4" fmla="*/ 0 w 5731"/>
                <a:gd name="T5" fmla="*/ 0 h 10908"/>
                <a:gd name="T6" fmla="*/ 5729 w 5731"/>
                <a:gd name="T7" fmla="*/ 10908 h 10908"/>
                <a:gd name="T8" fmla="*/ 5731 w 5731"/>
                <a:gd name="T9" fmla="*/ 10908 h 10908"/>
              </a:gdLst>
              <a:ahLst/>
              <a:cxnLst>
                <a:cxn ang="0">
                  <a:pos x="T0" y="T1"/>
                </a:cxn>
                <a:cxn ang="0">
                  <a:pos x="T2" y="T3"/>
                </a:cxn>
                <a:cxn ang="0">
                  <a:pos x="T4" y="T5"/>
                </a:cxn>
                <a:cxn ang="0">
                  <a:pos x="T6" y="T7"/>
                </a:cxn>
                <a:cxn ang="0">
                  <a:pos x="T8" y="T9"/>
                </a:cxn>
              </a:cxnLst>
              <a:rect l="0" t="0" r="r" b="b"/>
              <a:pathLst>
                <a:path w="5731" h="10908">
                  <a:moveTo>
                    <a:pt x="5729" y="10908"/>
                  </a:moveTo>
                  <a:lnTo>
                    <a:pt x="4761" y="7448"/>
                  </a:lnTo>
                  <a:lnTo>
                    <a:pt x="0" y="0"/>
                  </a:lnTo>
                  <a:lnTo>
                    <a:pt x="5729" y="10908"/>
                  </a:lnTo>
                  <a:lnTo>
                    <a:pt x="5731" y="10908"/>
                  </a:lnTo>
                </a:path>
              </a:pathLst>
            </a:custGeom>
            <a:solidFill>
              <a:srgbClr val="FF9966"/>
            </a:solidFill>
            <a:ln w="38100" cmpd="sng">
              <a:solidFill>
                <a:schemeClr val="tx1"/>
              </a:solidFill>
              <a:prstDash val="solid"/>
              <a:round/>
              <a:headEnd/>
              <a:tailEnd/>
            </a:ln>
          </p:spPr>
          <p:txBody>
            <a:bodyPr/>
            <a:lstStyle/>
            <a:p>
              <a:endParaRPr lang="en-IN"/>
            </a:p>
          </p:txBody>
        </p:sp>
        <p:sp>
          <p:nvSpPr>
            <p:cNvPr id="56348" name="Freeform 28"/>
            <p:cNvSpPr>
              <a:spLocks/>
            </p:cNvSpPr>
            <p:nvPr/>
          </p:nvSpPr>
          <p:spPr bwMode="auto">
            <a:xfrm>
              <a:off x="3801" y="2446"/>
              <a:ext cx="716" cy="1640"/>
            </a:xfrm>
            <a:custGeom>
              <a:avLst/>
              <a:gdLst>
                <a:gd name="T0" fmla="*/ 0 w 5729"/>
                <a:gd name="T1" fmla="*/ 0 h 13122"/>
                <a:gd name="T2" fmla="*/ 1031 w 5729"/>
                <a:gd name="T3" fmla="*/ 13122 h 13122"/>
                <a:gd name="T4" fmla="*/ 5729 w 5729"/>
                <a:gd name="T5" fmla="*/ 10908 h 13122"/>
                <a:gd name="T6" fmla="*/ 0 w 5729"/>
                <a:gd name="T7" fmla="*/ 0 h 13122"/>
                <a:gd name="T8" fmla="*/ 1 w 5729"/>
                <a:gd name="T9" fmla="*/ 0 h 13122"/>
              </a:gdLst>
              <a:ahLst/>
              <a:cxnLst>
                <a:cxn ang="0">
                  <a:pos x="T0" y="T1"/>
                </a:cxn>
                <a:cxn ang="0">
                  <a:pos x="T2" y="T3"/>
                </a:cxn>
                <a:cxn ang="0">
                  <a:pos x="T4" y="T5"/>
                </a:cxn>
                <a:cxn ang="0">
                  <a:pos x="T6" y="T7"/>
                </a:cxn>
                <a:cxn ang="0">
                  <a:pos x="T8" y="T9"/>
                </a:cxn>
              </a:cxnLst>
              <a:rect l="0" t="0" r="r" b="b"/>
              <a:pathLst>
                <a:path w="5729" h="13122">
                  <a:moveTo>
                    <a:pt x="0" y="0"/>
                  </a:moveTo>
                  <a:lnTo>
                    <a:pt x="1031" y="13122"/>
                  </a:lnTo>
                  <a:lnTo>
                    <a:pt x="5729" y="10908"/>
                  </a:lnTo>
                  <a:lnTo>
                    <a:pt x="0" y="0"/>
                  </a:lnTo>
                  <a:lnTo>
                    <a:pt x="1" y="0"/>
                  </a:lnTo>
                </a:path>
              </a:pathLst>
            </a:custGeom>
            <a:solidFill>
              <a:srgbClr val="FF9966"/>
            </a:solidFill>
            <a:ln w="38100" cmpd="sng">
              <a:solidFill>
                <a:schemeClr val="tx1"/>
              </a:solidFill>
              <a:prstDash val="solid"/>
              <a:round/>
              <a:headEnd/>
              <a:tailEnd/>
            </a:ln>
          </p:spPr>
          <p:txBody>
            <a:bodyPr/>
            <a:lstStyle/>
            <a:p>
              <a:endParaRPr lang="en-IN"/>
            </a:p>
          </p:txBody>
        </p:sp>
        <p:sp>
          <p:nvSpPr>
            <p:cNvPr id="56349" name="Freeform 29"/>
            <p:cNvSpPr>
              <a:spLocks/>
            </p:cNvSpPr>
            <p:nvPr/>
          </p:nvSpPr>
          <p:spPr bwMode="auto">
            <a:xfrm>
              <a:off x="3221" y="2446"/>
              <a:ext cx="709" cy="1640"/>
            </a:xfrm>
            <a:custGeom>
              <a:avLst/>
              <a:gdLst>
                <a:gd name="T0" fmla="*/ 0 w 5667"/>
                <a:gd name="T1" fmla="*/ 11877 h 13122"/>
                <a:gd name="T2" fmla="*/ 4636 w 5667"/>
                <a:gd name="T3" fmla="*/ 0 h 13122"/>
                <a:gd name="T4" fmla="*/ 5667 w 5667"/>
                <a:gd name="T5" fmla="*/ 13122 h 13122"/>
                <a:gd name="T6" fmla="*/ 0 w 5667"/>
                <a:gd name="T7" fmla="*/ 11877 h 13122"/>
                <a:gd name="T8" fmla="*/ 1 w 5667"/>
                <a:gd name="T9" fmla="*/ 11877 h 13122"/>
              </a:gdLst>
              <a:ahLst/>
              <a:cxnLst>
                <a:cxn ang="0">
                  <a:pos x="T0" y="T1"/>
                </a:cxn>
                <a:cxn ang="0">
                  <a:pos x="T2" y="T3"/>
                </a:cxn>
                <a:cxn ang="0">
                  <a:pos x="T4" y="T5"/>
                </a:cxn>
                <a:cxn ang="0">
                  <a:pos x="T6" y="T7"/>
                </a:cxn>
                <a:cxn ang="0">
                  <a:pos x="T8" y="T9"/>
                </a:cxn>
              </a:cxnLst>
              <a:rect l="0" t="0" r="r" b="b"/>
              <a:pathLst>
                <a:path w="5667" h="13122">
                  <a:moveTo>
                    <a:pt x="0" y="11877"/>
                  </a:moveTo>
                  <a:lnTo>
                    <a:pt x="4636" y="0"/>
                  </a:lnTo>
                  <a:lnTo>
                    <a:pt x="5667" y="13122"/>
                  </a:lnTo>
                  <a:lnTo>
                    <a:pt x="0" y="11877"/>
                  </a:lnTo>
                  <a:lnTo>
                    <a:pt x="1" y="11877"/>
                  </a:lnTo>
                </a:path>
              </a:pathLst>
            </a:custGeom>
            <a:solidFill>
              <a:srgbClr val="FF9966"/>
            </a:solidFill>
            <a:ln w="38100" cmpd="sng">
              <a:solidFill>
                <a:schemeClr val="tx1"/>
              </a:solidFill>
              <a:prstDash val="solid"/>
              <a:round/>
              <a:headEnd/>
              <a:tailEnd/>
            </a:ln>
          </p:spPr>
          <p:txBody>
            <a:bodyPr/>
            <a:lstStyle/>
            <a:p>
              <a:endParaRPr lang="en-IN"/>
            </a:p>
          </p:txBody>
        </p:sp>
        <p:sp>
          <p:nvSpPr>
            <p:cNvPr id="56350" name="Freeform 30"/>
            <p:cNvSpPr>
              <a:spLocks/>
            </p:cNvSpPr>
            <p:nvPr/>
          </p:nvSpPr>
          <p:spPr bwMode="auto">
            <a:xfrm>
              <a:off x="3100" y="2446"/>
              <a:ext cx="701" cy="1485"/>
            </a:xfrm>
            <a:custGeom>
              <a:avLst/>
              <a:gdLst>
                <a:gd name="T0" fmla="*/ 0 w 5605"/>
                <a:gd name="T1" fmla="*/ 8418 h 11877"/>
                <a:gd name="T2" fmla="*/ 5605 w 5605"/>
                <a:gd name="T3" fmla="*/ 0 h 11877"/>
                <a:gd name="T4" fmla="*/ 969 w 5605"/>
                <a:gd name="T5" fmla="*/ 11877 h 11877"/>
                <a:gd name="T6" fmla="*/ 0 w 5605"/>
                <a:gd name="T7" fmla="*/ 8418 h 11877"/>
                <a:gd name="T8" fmla="*/ 1 w 5605"/>
                <a:gd name="T9" fmla="*/ 8418 h 11877"/>
              </a:gdLst>
              <a:ahLst/>
              <a:cxnLst>
                <a:cxn ang="0">
                  <a:pos x="T0" y="T1"/>
                </a:cxn>
                <a:cxn ang="0">
                  <a:pos x="T2" y="T3"/>
                </a:cxn>
                <a:cxn ang="0">
                  <a:pos x="T4" y="T5"/>
                </a:cxn>
                <a:cxn ang="0">
                  <a:pos x="T6" y="T7"/>
                </a:cxn>
                <a:cxn ang="0">
                  <a:pos x="T8" y="T9"/>
                </a:cxn>
              </a:cxnLst>
              <a:rect l="0" t="0" r="r" b="b"/>
              <a:pathLst>
                <a:path w="5605" h="11877">
                  <a:moveTo>
                    <a:pt x="0" y="8418"/>
                  </a:moveTo>
                  <a:lnTo>
                    <a:pt x="5605" y="0"/>
                  </a:lnTo>
                  <a:lnTo>
                    <a:pt x="969" y="11877"/>
                  </a:lnTo>
                  <a:lnTo>
                    <a:pt x="0" y="8418"/>
                  </a:lnTo>
                  <a:lnTo>
                    <a:pt x="1" y="8418"/>
                  </a:lnTo>
                </a:path>
              </a:pathLst>
            </a:custGeom>
            <a:solidFill>
              <a:srgbClr val="FF9966"/>
            </a:solidFill>
            <a:ln w="38100" cmpd="sng">
              <a:solidFill>
                <a:schemeClr val="tx1"/>
              </a:solidFill>
              <a:prstDash val="solid"/>
              <a:round/>
              <a:headEnd/>
              <a:tailEnd/>
            </a:ln>
          </p:spPr>
          <p:txBody>
            <a:bodyPr/>
            <a:lstStyle/>
            <a:p>
              <a:endParaRPr lang="en-IN"/>
            </a:p>
          </p:txBody>
        </p:sp>
        <p:sp>
          <p:nvSpPr>
            <p:cNvPr id="56351" name="Freeform 31"/>
            <p:cNvSpPr>
              <a:spLocks/>
            </p:cNvSpPr>
            <p:nvPr/>
          </p:nvSpPr>
          <p:spPr bwMode="auto">
            <a:xfrm>
              <a:off x="3801" y="2446"/>
              <a:ext cx="8" cy="1208"/>
            </a:xfrm>
            <a:custGeom>
              <a:avLst/>
              <a:gdLst>
                <a:gd name="T0" fmla="*/ 62 w 62"/>
                <a:gd name="T1" fmla="*/ 9663 h 9663"/>
                <a:gd name="T2" fmla="*/ 0 w 62"/>
                <a:gd name="T3" fmla="*/ 0 h 9663"/>
                <a:gd name="T4" fmla="*/ 1 w 62"/>
                <a:gd name="T5" fmla="*/ 0 h 9663"/>
              </a:gdLst>
              <a:ahLst/>
              <a:cxnLst>
                <a:cxn ang="0">
                  <a:pos x="T0" y="T1"/>
                </a:cxn>
                <a:cxn ang="0">
                  <a:pos x="T2" y="T3"/>
                </a:cxn>
                <a:cxn ang="0">
                  <a:pos x="T4" y="T5"/>
                </a:cxn>
              </a:cxnLst>
              <a:rect l="0" t="0" r="r" b="b"/>
              <a:pathLst>
                <a:path w="62" h="9663">
                  <a:moveTo>
                    <a:pt x="62" y="9663"/>
                  </a:moveTo>
                  <a:lnTo>
                    <a:pt x="0" y="0"/>
                  </a:lnTo>
                  <a:lnTo>
                    <a:pt x="1" y="0"/>
                  </a:lnTo>
                </a:path>
              </a:pathLst>
            </a:custGeom>
            <a:solidFill>
              <a:srgbClr val="FF9966"/>
            </a:solidFill>
            <a:ln w="38100" cap="flat" cmpd="sng">
              <a:solidFill>
                <a:schemeClr val="tx1"/>
              </a:solidFill>
              <a:prstDash val="dashDot"/>
              <a:round/>
              <a:headEnd/>
              <a:tailEnd/>
            </a:ln>
          </p:spPr>
          <p:txBody>
            <a:bodyPr/>
            <a:lstStyle/>
            <a:p>
              <a:endParaRPr lang="en-IN"/>
            </a:p>
          </p:txBody>
        </p:sp>
        <p:sp>
          <p:nvSpPr>
            <p:cNvPr id="56352" name="Line 32"/>
            <p:cNvSpPr>
              <a:spLocks noChangeShapeType="1"/>
            </p:cNvSpPr>
            <p:nvPr/>
          </p:nvSpPr>
          <p:spPr bwMode="auto">
            <a:xfrm flipH="1">
              <a:off x="3688" y="2496"/>
              <a:ext cx="121" cy="725"/>
            </a:xfrm>
            <a:prstGeom prst="line">
              <a:avLst/>
            </a:prstGeom>
            <a:noFill/>
            <a:ln w="38100">
              <a:solidFill>
                <a:schemeClr val="tx1"/>
              </a:solidFill>
              <a:prstDash val="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6353" name="Line 33"/>
            <p:cNvSpPr>
              <a:spLocks noChangeShapeType="1"/>
            </p:cNvSpPr>
            <p:nvPr/>
          </p:nvSpPr>
          <p:spPr bwMode="auto">
            <a:xfrm flipV="1">
              <a:off x="3100" y="3221"/>
              <a:ext cx="588" cy="277"/>
            </a:xfrm>
            <a:prstGeom prst="line">
              <a:avLst/>
            </a:prstGeom>
            <a:noFill/>
            <a:ln w="38100">
              <a:solidFill>
                <a:schemeClr val="tx1"/>
              </a:solidFill>
              <a:prstDash val="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6354" name="Line 34"/>
            <p:cNvSpPr>
              <a:spLocks noChangeShapeType="1"/>
            </p:cNvSpPr>
            <p:nvPr/>
          </p:nvSpPr>
          <p:spPr bwMode="auto">
            <a:xfrm>
              <a:off x="3688" y="3221"/>
              <a:ext cx="708" cy="156"/>
            </a:xfrm>
            <a:prstGeom prst="line">
              <a:avLst/>
            </a:prstGeom>
            <a:noFill/>
            <a:ln w="38100">
              <a:solidFill>
                <a:schemeClr val="tx1"/>
              </a:solidFill>
              <a:prstDash val="dash"/>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slide(fromLeft)">
                                      <p:cBhvr>
                                        <p:cTn id="7" dur="500"/>
                                        <p:tgtEl>
                                          <p:spTgt spid="56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56324"/>
                                        </p:tgtEl>
                                        <p:attrNameLst>
                                          <p:attrName>style.visibility</p:attrName>
                                        </p:attrNameLst>
                                      </p:cBhvr>
                                      <p:to>
                                        <p:strVal val="visible"/>
                                      </p:to>
                                    </p:set>
                                    <p:anim calcmode="lin" valueType="num">
                                      <p:cBhvr>
                                        <p:cTn id="12" dur="500" fill="hold"/>
                                        <p:tgtEl>
                                          <p:spTgt spid="56324"/>
                                        </p:tgtEl>
                                        <p:attrNameLst>
                                          <p:attrName>ppt_w</p:attrName>
                                        </p:attrNameLst>
                                      </p:cBhvr>
                                      <p:tavLst>
                                        <p:tav tm="0">
                                          <p:val>
                                            <p:fltVal val="0"/>
                                          </p:val>
                                        </p:tav>
                                        <p:tav tm="100000">
                                          <p:val>
                                            <p:strVal val="#ppt_w"/>
                                          </p:val>
                                        </p:tav>
                                      </p:tavLst>
                                    </p:anim>
                                    <p:anim calcmode="lin" valueType="num">
                                      <p:cBhvr>
                                        <p:cTn id="13" dur="500" fill="hold"/>
                                        <p:tgtEl>
                                          <p:spTgt spid="56324"/>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56323"/>
                                        </p:tgtEl>
                                        <p:attrNameLst>
                                          <p:attrName>style.visibility</p:attrName>
                                        </p:attrNameLst>
                                      </p:cBhvr>
                                      <p:to>
                                        <p:strVal val="visible"/>
                                      </p:to>
                                    </p:set>
                                    <p:animEffect transition="in" filter="slide(fromLeft)">
                                      <p:cBhvr>
                                        <p:cTn id="18" dur="500"/>
                                        <p:tgtEl>
                                          <p:spTgt spid="563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56343"/>
                                        </p:tgtEl>
                                        <p:attrNameLst>
                                          <p:attrName>style.visibility</p:attrName>
                                        </p:attrNameLst>
                                      </p:cBhvr>
                                      <p:to>
                                        <p:strVal val="visible"/>
                                      </p:to>
                                    </p:set>
                                    <p:anim calcmode="lin" valueType="num">
                                      <p:cBhvr>
                                        <p:cTn id="23" dur="500" fill="hold"/>
                                        <p:tgtEl>
                                          <p:spTgt spid="56343"/>
                                        </p:tgtEl>
                                        <p:attrNameLst>
                                          <p:attrName>ppt_w</p:attrName>
                                        </p:attrNameLst>
                                      </p:cBhvr>
                                      <p:tavLst>
                                        <p:tav tm="0">
                                          <p:val>
                                            <p:fltVal val="0"/>
                                          </p:val>
                                        </p:tav>
                                        <p:tav tm="100000">
                                          <p:val>
                                            <p:strVal val="#ppt_w"/>
                                          </p:val>
                                        </p:tav>
                                      </p:tavLst>
                                    </p:anim>
                                    <p:anim calcmode="lin" valueType="num">
                                      <p:cBhvr>
                                        <p:cTn id="24" dur="500" fill="hold"/>
                                        <p:tgtEl>
                                          <p:spTgt spid="563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7150" y="-19050"/>
            <a:ext cx="51435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i="1">
                <a:solidFill>
                  <a:srgbClr val="FF0000"/>
                </a:solidFill>
                <a:latin typeface="Amphion" pitchFamily="2" charset="0"/>
              </a:rPr>
              <a:t>(B) Solids of Revolutions:</a:t>
            </a:r>
            <a:endParaRPr lang="en-GB" sz="3000" i="1">
              <a:solidFill>
                <a:srgbClr val="FF0000"/>
              </a:solidFill>
              <a:latin typeface="Amphion" pitchFamily="2" charset="0"/>
            </a:endParaRPr>
          </a:p>
        </p:txBody>
      </p:sp>
      <p:sp>
        <p:nvSpPr>
          <p:cNvPr id="57347" name="Text Box 3"/>
          <p:cNvSpPr txBox="1">
            <a:spLocks noChangeArrowheads="1"/>
          </p:cNvSpPr>
          <p:nvPr/>
        </p:nvSpPr>
        <p:spPr bwMode="auto">
          <a:xfrm>
            <a:off x="38100" y="381000"/>
            <a:ext cx="9067800" cy="1920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000" b="1">
                <a:latin typeface="Verdana" pitchFamily="34" charset="0"/>
              </a:rPr>
              <a:t>When a solid is generated by revolutions of a plane figure about a fixed line (Axis) then such solids are named as </a:t>
            </a:r>
            <a:r>
              <a:rPr lang="en-US" sz="3000" b="1" i="1">
                <a:solidFill>
                  <a:srgbClr val="0066CC"/>
                </a:solidFill>
                <a:latin typeface="Verdana" pitchFamily="34" charset="0"/>
              </a:rPr>
              <a:t>solids of revolution</a:t>
            </a:r>
            <a:r>
              <a:rPr lang="en-US" sz="3000" b="1">
                <a:solidFill>
                  <a:srgbClr val="0066CC"/>
                </a:solidFill>
                <a:latin typeface="Verdana" pitchFamily="34" charset="0"/>
              </a:rPr>
              <a:t>.</a:t>
            </a:r>
            <a:r>
              <a:rPr lang="en-US" sz="3000" b="1">
                <a:latin typeface="Verdana" pitchFamily="34" charset="0"/>
              </a:rPr>
              <a:t> </a:t>
            </a:r>
            <a:endParaRPr lang="en-GB" sz="3000">
              <a:latin typeface="Verdana" pitchFamily="34" charset="0"/>
            </a:endParaRPr>
          </a:p>
        </p:txBody>
      </p:sp>
      <p:sp>
        <p:nvSpPr>
          <p:cNvPr id="57348" name="Text Box 4"/>
          <p:cNvSpPr txBox="1">
            <a:spLocks noChangeArrowheads="1"/>
          </p:cNvSpPr>
          <p:nvPr/>
        </p:nvSpPr>
        <p:spPr bwMode="auto">
          <a:xfrm>
            <a:off x="0" y="2333625"/>
            <a:ext cx="91440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000" b="1">
                <a:latin typeface="Verdana" pitchFamily="34" charset="0"/>
              </a:rPr>
              <a:t>Solids of revolutions may be of following types;</a:t>
            </a:r>
            <a:endParaRPr lang="en-GB" sz="3000">
              <a:latin typeface="Verdana" pitchFamily="34" charset="0"/>
            </a:endParaRPr>
          </a:p>
        </p:txBody>
      </p:sp>
      <p:sp>
        <p:nvSpPr>
          <p:cNvPr id="57349" name="Text Box 5"/>
          <p:cNvSpPr txBox="1">
            <a:spLocks noChangeArrowheads="1"/>
          </p:cNvSpPr>
          <p:nvPr/>
        </p:nvSpPr>
        <p:spPr bwMode="auto">
          <a:xfrm>
            <a:off x="19050" y="3495675"/>
            <a:ext cx="33337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Verdana" pitchFamily="34" charset="0"/>
              </a:rPr>
              <a:t>(1) Cylinder</a:t>
            </a:r>
            <a:endParaRPr lang="en-GB" sz="3200">
              <a:solidFill>
                <a:srgbClr val="0066CC"/>
              </a:solidFill>
              <a:latin typeface="Verdana" pitchFamily="34" charset="0"/>
            </a:endParaRPr>
          </a:p>
        </p:txBody>
      </p:sp>
      <p:sp>
        <p:nvSpPr>
          <p:cNvPr id="57350" name="Text Box 6"/>
          <p:cNvSpPr txBox="1">
            <a:spLocks noChangeArrowheads="1"/>
          </p:cNvSpPr>
          <p:nvPr/>
        </p:nvSpPr>
        <p:spPr bwMode="auto">
          <a:xfrm>
            <a:off x="0" y="4025900"/>
            <a:ext cx="3048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Verdana" pitchFamily="34" charset="0"/>
              </a:rPr>
              <a:t>(2) Cone</a:t>
            </a:r>
            <a:endParaRPr lang="en-GB" sz="3200">
              <a:solidFill>
                <a:srgbClr val="0066CC"/>
              </a:solidFill>
              <a:latin typeface="Verdana" pitchFamily="34" charset="0"/>
            </a:endParaRPr>
          </a:p>
        </p:txBody>
      </p:sp>
      <p:sp>
        <p:nvSpPr>
          <p:cNvPr id="57351" name="Text Box 7"/>
          <p:cNvSpPr txBox="1">
            <a:spLocks noChangeArrowheads="1"/>
          </p:cNvSpPr>
          <p:nvPr/>
        </p:nvSpPr>
        <p:spPr bwMode="auto">
          <a:xfrm>
            <a:off x="0" y="4572000"/>
            <a:ext cx="3048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Verdana" pitchFamily="34" charset="0"/>
              </a:rPr>
              <a:t>(3) Sphere</a:t>
            </a:r>
            <a:endParaRPr lang="en-GB" sz="3200">
              <a:solidFill>
                <a:srgbClr val="0066CC"/>
              </a:solidFill>
              <a:latin typeface="Verdana" pitchFamily="34" charset="0"/>
            </a:endParaRPr>
          </a:p>
        </p:txBody>
      </p:sp>
      <p:sp>
        <p:nvSpPr>
          <p:cNvPr id="57352" name="Text Box 8"/>
          <p:cNvSpPr txBox="1">
            <a:spLocks noChangeArrowheads="1"/>
          </p:cNvSpPr>
          <p:nvPr/>
        </p:nvSpPr>
        <p:spPr bwMode="auto">
          <a:xfrm>
            <a:off x="0" y="5073650"/>
            <a:ext cx="3581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Verdana" pitchFamily="34" charset="0"/>
              </a:rPr>
              <a:t>(4) Ellipsoid</a:t>
            </a:r>
            <a:endParaRPr lang="en-GB" sz="3200">
              <a:solidFill>
                <a:srgbClr val="0066CC"/>
              </a:solidFill>
              <a:latin typeface="Verdana" pitchFamily="34" charset="0"/>
            </a:endParaRPr>
          </a:p>
        </p:txBody>
      </p:sp>
      <p:sp>
        <p:nvSpPr>
          <p:cNvPr id="57353" name="Text Box 9"/>
          <p:cNvSpPr txBox="1">
            <a:spLocks noChangeArrowheads="1"/>
          </p:cNvSpPr>
          <p:nvPr/>
        </p:nvSpPr>
        <p:spPr bwMode="auto">
          <a:xfrm>
            <a:off x="-19050" y="5607050"/>
            <a:ext cx="39814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Verdana" pitchFamily="34" charset="0"/>
              </a:rPr>
              <a:t>(5) Paraboloid</a:t>
            </a:r>
            <a:endParaRPr lang="en-GB" sz="3200">
              <a:solidFill>
                <a:srgbClr val="0066CC"/>
              </a:solidFill>
              <a:latin typeface="Verdana" pitchFamily="34" charset="0"/>
            </a:endParaRPr>
          </a:p>
        </p:txBody>
      </p:sp>
      <p:sp>
        <p:nvSpPr>
          <p:cNvPr id="57354" name="Text Box 10"/>
          <p:cNvSpPr txBox="1">
            <a:spLocks noChangeArrowheads="1"/>
          </p:cNvSpPr>
          <p:nvPr/>
        </p:nvSpPr>
        <p:spPr bwMode="auto">
          <a:xfrm>
            <a:off x="0" y="6140450"/>
            <a:ext cx="4572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Verdana" pitchFamily="34" charset="0"/>
              </a:rPr>
              <a:t>(6) Hyperboloid</a:t>
            </a:r>
            <a:endParaRPr lang="en-GB" sz="3200">
              <a:solidFill>
                <a:srgbClr val="0066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slide(fromLeft)">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7347"/>
                                        </p:tgtEl>
                                        <p:attrNameLst>
                                          <p:attrName>style.visibility</p:attrName>
                                        </p:attrNameLst>
                                      </p:cBhvr>
                                      <p:to>
                                        <p:strVal val="visible"/>
                                      </p:to>
                                    </p:set>
                                    <p:animEffect transition="in" filter="slide(fromLeft)">
                                      <p:cBhvr>
                                        <p:cTn id="12" dur="500"/>
                                        <p:tgtEl>
                                          <p:spTgt spid="573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7348"/>
                                        </p:tgtEl>
                                        <p:attrNameLst>
                                          <p:attrName>style.visibility</p:attrName>
                                        </p:attrNameLst>
                                      </p:cBhvr>
                                      <p:to>
                                        <p:strVal val="visible"/>
                                      </p:to>
                                    </p:set>
                                    <p:animEffect transition="in" filter="slide(fromLeft)">
                                      <p:cBhvr>
                                        <p:cTn id="17" dur="500"/>
                                        <p:tgtEl>
                                          <p:spTgt spid="573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7349"/>
                                        </p:tgtEl>
                                        <p:attrNameLst>
                                          <p:attrName>style.visibility</p:attrName>
                                        </p:attrNameLst>
                                      </p:cBhvr>
                                      <p:to>
                                        <p:strVal val="visible"/>
                                      </p:to>
                                    </p:set>
                                    <p:animEffect transition="in" filter="slide(fromLeft)">
                                      <p:cBhvr>
                                        <p:cTn id="22" dur="500"/>
                                        <p:tgtEl>
                                          <p:spTgt spid="573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7350"/>
                                        </p:tgtEl>
                                        <p:attrNameLst>
                                          <p:attrName>style.visibility</p:attrName>
                                        </p:attrNameLst>
                                      </p:cBhvr>
                                      <p:to>
                                        <p:strVal val="visible"/>
                                      </p:to>
                                    </p:set>
                                    <p:animEffect transition="in" filter="slide(fromLeft)">
                                      <p:cBhvr>
                                        <p:cTn id="27" dur="500"/>
                                        <p:tgtEl>
                                          <p:spTgt spid="573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57351"/>
                                        </p:tgtEl>
                                        <p:attrNameLst>
                                          <p:attrName>style.visibility</p:attrName>
                                        </p:attrNameLst>
                                      </p:cBhvr>
                                      <p:to>
                                        <p:strVal val="visible"/>
                                      </p:to>
                                    </p:set>
                                    <p:animEffect transition="in" filter="slide(fromLeft)">
                                      <p:cBhvr>
                                        <p:cTn id="32" dur="500"/>
                                        <p:tgtEl>
                                          <p:spTgt spid="573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57352"/>
                                        </p:tgtEl>
                                        <p:attrNameLst>
                                          <p:attrName>style.visibility</p:attrName>
                                        </p:attrNameLst>
                                      </p:cBhvr>
                                      <p:to>
                                        <p:strVal val="visible"/>
                                      </p:to>
                                    </p:set>
                                    <p:animEffect transition="in" filter="slide(fromLeft)">
                                      <p:cBhvr>
                                        <p:cTn id="37" dur="500"/>
                                        <p:tgtEl>
                                          <p:spTgt spid="573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57353"/>
                                        </p:tgtEl>
                                        <p:attrNameLst>
                                          <p:attrName>style.visibility</p:attrName>
                                        </p:attrNameLst>
                                      </p:cBhvr>
                                      <p:to>
                                        <p:strVal val="visible"/>
                                      </p:to>
                                    </p:set>
                                    <p:animEffect transition="in" filter="slide(fromLeft)">
                                      <p:cBhvr>
                                        <p:cTn id="42" dur="500"/>
                                        <p:tgtEl>
                                          <p:spTgt spid="573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8" fill="hold" grpId="0" nodeType="clickEffect">
                                  <p:stCondLst>
                                    <p:cond delay="0"/>
                                  </p:stCondLst>
                                  <p:childTnLst>
                                    <p:set>
                                      <p:cBhvr>
                                        <p:cTn id="46" dur="1" fill="hold">
                                          <p:stCondLst>
                                            <p:cond delay="0"/>
                                          </p:stCondLst>
                                        </p:cTn>
                                        <p:tgtEl>
                                          <p:spTgt spid="57354"/>
                                        </p:tgtEl>
                                        <p:attrNameLst>
                                          <p:attrName>style.visibility</p:attrName>
                                        </p:attrNameLst>
                                      </p:cBhvr>
                                      <p:to>
                                        <p:strVal val="visible"/>
                                      </p:to>
                                    </p:set>
                                    <p:animEffect transition="in" filter="slide(fromLeft)">
                                      <p:cBhvr>
                                        <p:cTn id="47" dur="500"/>
                                        <p:tgtEl>
                                          <p:spTgt spid="57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autoUpdateAnimBg="0"/>
      <p:bldP spid="57348" grpId="0" autoUpdateAnimBg="0"/>
      <p:bldP spid="57349" grpId="0" autoUpdateAnimBg="0"/>
      <p:bldP spid="57350" grpId="0" autoUpdateAnimBg="0"/>
      <p:bldP spid="57351" grpId="0" autoUpdateAnimBg="0"/>
      <p:bldP spid="57352" grpId="0" autoUpdateAnimBg="0"/>
      <p:bldP spid="57353" grpId="0" autoUpdateAnimBg="0"/>
      <p:bldP spid="5735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04800" y="3702050"/>
            <a:ext cx="3276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solidFill>
                  <a:srgbClr val="0066CC"/>
                </a:solidFill>
                <a:latin typeface="Amphion" pitchFamily="2" charset="0"/>
              </a:rPr>
              <a:t>(1) Cylinder:</a:t>
            </a:r>
            <a:endParaRPr lang="en-GB" sz="3200">
              <a:solidFill>
                <a:srgbClr val="0066CC"/>
              </a:solidFill>
              <a:latin typeface="Amphion" pitchFamily="2" charset="0"/>
            </a:endParaRPr>
          </a:p>
        </p:txBody>
      </p:sp>
      <p:sp>
        <p:nvSpPr>
          <p:cNvPr id="58371" name="Text Box 3"/>
          <p:cNvSpPr txBox="1">
            <a:spLocks noChangeArrowheads="1"/>
          </p:cNvSpPr>
          <p:nvPr/>
        </p:nvSpPr>
        <p:spPr bwMode="auto">
          <a:xfrm>
            <a:off x="228600" y="4435475"/>
            <a:ext cx="8839200" cy="204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A right regular cylinder is a solid generated by the revolution of a rectangle about its vertical side which remains fixed.</a:t>
            </a:r>
            <a:endParaRPr lang="en-GB" sz="3200">
              <a:latin typeface="Verdana" pitchFamily="34" charset="0"/>
            </a:endParaRPr>
          </a:p>
        </p:txBody>
      </p:sp>
      <p:sp>
        <p:nvSpPr>
          <p:cNvPr id="58372" name="Freeform 4"/>
          <p:cNvSpPr>
            <a:spLocks/>
          </p:cNvSpPr>
          <p:nvPr/>
        </p:nvSpPr>
        <p:spPr bwMode="auto">
          <a:xfrm>
            <a:off x="4572000" y="723900"/>
            <a:ext cx="1008063" cy="2662238"/>
          </a:xfrm>
          <a:custGeom>
            <a:avLst/>
            <a:gdLst>
              <a:gd name="T0" fmla="*/ 0 w 4555"/>
              <a:gd name="T1" fmla="*/ 35 h 12031"/>
              <a:gd name="T2" fmla="*/ 4525 w 4555"/>
              <a:gd name="T3" fmla="*/ 0 h 12031"/>
              <a:gd name="T4" fmla="*/ 4555 w 4555"/>
              <a:gd name="T5" fmla="*/ 11996 h 12031"/>
              <a:gd name="T6" fmla="*/ 29 w 4555"/>
              <a:gd name="T7" fmla="*/ 12031 h 12031"/>
              <a:gd name="T8" fmla="*/ 0 w 4555"/>
              <a:gd name="T9" fmla="*/ 35 h 12031"/>
              <a:gd name="T10" fmla="*/ 1 w 4555"/>
              <a:gd name="T11" fmla="*/ 35 h 12031"/>
            </a:gdLst>
            <a:ahLst/>
            <a:cxnLst>
              <a:cxn ang="0">
                <a:pos x="T0" y="T1"/>
              </a:cxn>
              <a:cxn ang="0">
                <a:pos x="T2" y="T3"/>
              </a:cxn>
              <a:cxn ang="0">
                <a:pos x="T4" y="T5"/>
              </a:cxn>
              <a:cxn ang="0">
                <a:pos x="T6" y="T7"/>
              </a:cxn>
              <a:cxn ang="0">
                <a:pos x="T8" y="T9"/>
              </a:cxn>
              <a:cxn ang="0">
                <a:pos x="T10" y="T11"/>
              </a:cxn>
            </a:cxnLst>
            <a:rect l="0" t="0" r="r" b="b"/>
            <a:pathLst>
              <a:path w="4555" h="12031">
                <a:moveTo>
                  <a:pt x="0" y="35"/>
                </a:moveTo>
                <a:lnTo>
                  <a:pt x="4525" y="0"/>
                </a:lnTo>
                <a:lnTo>
                  <a:pt x="4555" y="11996"/>
                </a:lnTo>
                <a:lnTo>
                  <a:pt x="29" y="12031"/>
                </a:lnTo>
                <a:lnTo>
                  <a:pt x="0" y="35"/>
                </a:lnTo>
                <a:lnTo>
                  <a:pt x="1" y="3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3" name="Freeform 5"/>
          <p:cNvSpPr>
            <a:spLocks/>
          </p:cNvSpPr>
          <p:nvPr/>
        </p:nvSpPr>
        <p:spPr bwMode="auto">
          <a:xfrm>
            <a:off x="3576638" y="722313"/>
            <a:ext cx="1009650" cy="2671762"/>
          </a:xfrm>
          <a:custGeom>
            <a:avLst/>
            <a:gdLst>
              <a:gd name="T0" fmla="*/ 4527 w 4555"/>
              <a:gd name="T1" fmla="*/ 0 h 12080"/>
              <a:gd name="T2" fmla="*/ 0 w 4555"/>
              <a:gd name="T3" fmla="*/ 84 h 12080"/>
              <a:gd name="T4" fmla="*/ 30 w 4555"/>
              <a:gd name="T5" fmla="*/ 12080 h 12080"/>
              <a:gd name="T6" fmla="*/ 4555 w 4555"/>
              <a:gd name="T7" fmla="*/ 12045 h 12080"/>
              <a:gd name="T8" fmla="*/ 4527 w 4555"/>
              <a:gd name="T9" fmla="*/ 0 h 12080"/>
              <a:gd name="T10" fmla="*/ 4528 w 4555"/>
              <a:gd name="T11" fmla="*/ 0 h 12080"/>
            </a:gdLst>
            <a:ahLst/>
            <a:cxnLst>
              <a:cxn ang="0">
                <a:pos x="T0" y="T1"/>
              </a:cxn>
              <a:cxn ang="0">
                <a:pos x="T2" y="T3"/>
              </a:cxn>
              <a:cxn ang="0">
                <a:pos x="T4" y="T5"/>
              </a:cxn>
              <a:cxn ang="0">
                <a:pos x="T6" y="T7"/>
              </a:cxn>
              <a:cxn ang="0">
                <a:pos x="T8" y="T9"/>
              </a:cxn>
              <a:cxn ang="0">
                <a:pos x="T10" y="T11"/>
              </a:cxn>
            </a:cxnLst>
            <a:rect l="0" t="0" r="r" b="b"/>
            <a:pathLst>
              <a:path w="4555" h="12080">
                <a:moveTo>
                  <a:pt x="4527" y="0"/>
                </a:moveTo>
                <a:lnTo>
                  <a:pt x="0" y="84"/>
                </a:lnTo>
                <a:lnTo>
                  <a:pt x="30" y="12080"/>
                </a:lnTo>
                <a:lnTo>
                  <a:pt x="4555" y="12045"/>
                </a:lnTo>
                <a:lnTo>
                  <a:pt x="4527" y="0"/>
                </a:lnTo>
                <a:lnTo>
                  <a:pt x="4528" y="0"/>
                </a:lnTo>
              </a:path>
            </a:pathLst>
          </a:custGeom>
          <a:noFill/>
          <a:ln w="28575"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4" name="Freeform 6"/>
          <p:cNvSpPr>
            <a:spLocks/>
          </p:cNvSpPr>
          <p:nvPr/>
        </p:nvSpPr>
        <p:spPr bwMode="auto">
          <a:xfrm>
            <a:off x="3846513" y="731838"/>
            <a:ext cx="733425" cy="3074987"/>
          </a:xfrm>
          <a:custGeom>
            <a:avLst/>
            <a:gdLst>
              <a:gd name="T0" fmla="*/ 3286 w 3315"/>
              <a:gd name="T1" fmla="*/ 0 h 13895"/>
              <a:gd name="T2" fmla="*/ 0 w 3315"/>
              <a:gd name="T3" fmla="*/ 1898 h 13895"/>
              <a:gd name="T4" fmla="*/ 29 w 3315"/>
              <a:gd name="T5" fmla="*/ 13895 h 13895"/>
              <a:gd name="T6" fmla="*/ 3315 w 3315"/>
              <a:gd name="T7" fmla="*/ 11996 h 13895"/>
              <a:gd name="T8" fmla="*/ 3286 w 3315"/>
              <a:gd name="T9" fmla="*/ 0 h 13895"/>
              <a:gd name="T10" fmla="*/ 3287 w 3315"/>
              <a:gd name="T11" fmla="*/ 0 h 13895"/>
            </a:gdLst>
            <a:ahLst/>
            <a:cxnLst>
              <a:cxn ang="0">
                <a:pos x="T0" y="T1"/>
              </a:cxn>
              <a:cxn ang="0">
                <a:pos x="T2" y="T3"/>
              </a:cxn>
              <a:cxn ang="0">
                <a:pos x="T4" y="T5"/>
              </a:cxn>
              <a:cxn ang="0">
                <a:pos x="T6" y="T7"/>
              </a:cxn>
              <a:cxn ang="0">
                <a:pos x="T8" y="T9"/>
              </a:cxn>
              <a:cxn ang="0">
                <a:pos x="T10" y="T11"/>
              </a:cxn>
            </a:cxnLst>
            <a:rect l="0" t="0" r="r" b="b"/>
            <a:pathLst>
              <a:path w="3315" h="13895">
                <a:moveTo>
                  <a:pt x="3286" y="0"/>
                </a:moveTo>
                <a:lnTo>
                  <a:pt x="0" y="1898"/>
                </a:lnTo>
                <a:lnTo>
                  <a:pt x="29" y="13895"/>
                </a:lnTo>
                <a:lnTo>
                  <a:pt x="3315" y="11996"/>
                </a:lnTo>
                <a:lnTo>
                  <a:pt x="3286" y="0"/>
                </a:lnTo>
                <a:lnTo>
                  <a:pt x="3287"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5" name="Freeform 7"/>
          <p:cNvSpPr>
            <a:spLocks/>
          </p:cNvSpPr>
          <p:nvPr/>
        </p:nvSpPr>
        <p:spPr bwMode="auto">
          <a:xfrm>
            <a:off x="4567238" y="731838"/>
            <a:ext cx="12700" cy="3232150"/>
          </a:xfrm>
          <a:custGeom>
            <a:avLst/>
            <a:gdLst>
              <a:gd name="T0" fmla="*/ 30 w 59"/>
              <a:gd name="T1" fmla="*/ 0 h 14611"/>
              <a:gd name="T2" fmla="*/ 36 w 59"/>
              <a:gd name="T3" fmla="*/ 2613 h 14611"/>
              <a:gd name="T4" fmla="*/ 0 w 59"/>
              <a:gd name="T5" fmla="*/ 14611 h 14611"/>
              <a:gd name="T6" fmla="*/ 59 w 59"/>
              <a:gd name="T7" fmla="*/ 11996 h 14611"/>
              <a:gd name="T8" fmla="*/ 30 w 59"/>
              <a:gd name="T9" fmla="*/ 0 h 14611"/>
              <a:gd name="T10" fmla="*/ 31 w 59"/>
              <a:gd name="T11" fmla="*/ 0 h 14611"/>
            </a:gdLst>
            <a:ahLst/>
            <a:cxnLst>
              <a:cxn ang="0">
                <a:pos x="T0" y="T1"/>
              </a:cxn>
              <a:cxn ang="0">
                <a:pos x="T2" y="T3"/>
              </a:cxn>
              <a:cxn ang="0">
                <a:pos x="T4" y="T5"/>
              </a:cxn>
              <a:cxn ang="0">
                <a:pos x="T6" y="T7"/>
              </a:cxn>
              <a:cxn ang="0">
                <a:pos x="T8" y="T9"/>
              </a:cxn>
              <a:cxn ang="0">
                <a:pos x="T10" y="T11"/>
              </a:cxn>
            </a:cxnLst>
            <a:rect l="0" t="0" r="r" b="b"/>
            <a:pathLst>
              <a:path w="59" h="14611">
                <a:moveTo>
                  <a:pt x="30" y="0"/>
                </a:moveTo>
                <a:lnTo>
                  <a:pt x="36" y="2613"/>
                </a:lnTo>
                <a:lnTo>
                  <a:pt x="0" y="14611"/>
                </a:lnTo>
                <a:lnTo>
                  <a:pt x="59" y="11996"/>
                </a:lnTo>
                <a:lnTo>
                  <a:pt x="30" y="0"/>
                </a:lnTo>
                <a:lnTo>
                  <a:pt x="31" y="0"/>
                </a:lnTo>
              </a:path>
            </a:pathLst>
          </a:custGeom>
          <a:noFill/>
          <a:ln w="28575"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6" name="Freeform 8"/>
          <p:cNvSpPr>
            <a:spLocks/>
          </p:cNvSpPr>
          <p:nvPr/>
        </p:nvSpPr>
        <p:spPr bwMode="auto">
          <a:xfrm>
            <a:off x="4572000" y="731838"/>
            <a:ext cx="696913" cy="3052762"/>
          </a:xfrm>
          <a:custGeom>
            <a:avLst/>
            <a:gdLst>
              <a:gd name="T0" fmla="*/ 0 w 3146"/>
              <a:gd name="T1" fmla="*/ 0 h 13797"/>
              <a:gd name="T2" fmla="*/ 3117 w 3146"/>
              <a:gd name="T3" fmla="*/ 1801 h 13797"/>
              <a:gd name="T4" fmla="*/ 3146 w 3146"/>
              <a:gd name="T5" fmla="*/ 13797 h 13797"/>
              <a:gd name="T6" fmla="*/ 29 w 3146"/>
              <a:gd name="T7" fmla="*/ 11996 h 13797"/>
              <a:gd name="T8" fmla="*/ 0 w 3146"/>
              <a:gd name="T9" fmla="*/ 0 h 13797"/>
              <a:gd name="T10" fmla="*/ 1 w 3146"/>
              <a:gd name="T11" fmla="*/ 0 h 13797"/>
            </a:gdLst>
            <a:ahLst/>
            <a:cxnLst>
              <a:cxn ang="0">
                <a:pos x="T0" y="T1"/>
              </a:cxn>
              <a:cxn ang="0">
                <a:pos x="T2" y="T3"/>
              </a:cxn>
              <a:cxn ang="0">
                <a:pos x="T4" y="T5"/>
              </a:cxn>
              <a:cxn ang="0">
                <a:pos x="T6" y="T7"/>
              </a:cxn>
              <a:cxn ang="0">
                <a:pos x="T8" y="T9"/>
              </a:cxn>
              <a:cxn ang="0">
                <a:pos x="T10" y="T11"/>
              </a:cxn>
            </a:cxnLst>
            <a:rect l="0" t="0" r="r" b="b"/>
            <a:pathLst>
              <a:path w="3146" h="13797">
                <a:moveTo>
                  <a:pt x="0" y="0"/>
                </a:moveTo>
                <a:lnTo>
                  <a:pt x="3117" y="1801"/>
                </a:lnTo>
                <a:lnTo>
                  <a:pt x="3146" y="13797"/>
                </a:lnTo>
                <a:lnTo>
                  <a:pt x="29" y="11996"/>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7" name="Freeform 9"/>
          <p:cNvSpPr>
            <a:spLocks/>
          </p:cNvSpPr>
          <p:nvPr/>
        </p:nvSpPr>
        <p:spPr bwMode="auto">
          <a:xfrm>
            <a:off x="4568825" y="311150"/>
            <a:ext cx="738188" cy="3081338"/>
          </a:xfrm>
          <a:custGeom>
            <a:avLst/>
            <a:gdLst>
              <a:gd name="T0" fmla="*/ 23 w 3338"/>
              <a:gd name="T1" fmla="*/ 1899 h 13925"/>
              <a:gd name="T2" fmla="*/ 3309 w 3338"/>
              <a:gd name="T3" fmla="*/ 0 h 13925"/>
              <a:gd name="T4" fmla="*/ 3338 w 3338"/>
              <a:gd name="T5" fmla="*/ 11997 h 13925"/>
              <a:gd name="T6" fmla="*/ 0 w 3338"/>
              <a:gd name="T7" fmla="*/ 13925 h 13925"/>
              <a:gd name="T8" fmla="*/ 23 w 3338"/>
              <a:gd name="T9" fmla="*/ 1899 h 13925"/>
              <a:gd name="T10" fmla="*/ 24 w 3338"/>
              <a:gd name="T11" fmla="*/ 1899 h 13925"/>
            </a:gdLst>
            <a:ahLst/>
            <a:cxnLst>
              <a:cxn ang="0">
                <a:pos x="T0" y="T1"/>
              </a:cxn>
              <a:cxn ang="0">
                <a:pos x="T2" y="T3"/>
              </a:cxn>
              <a:cxn ang="0">
                <a:pos x="T4" y="T5"/>
              </a:cxn>
              <a:cxn ang="0">
                <a:pos x="T6" y="T7"/>
              </a:cxn>
              <a:cxn ang="0">
                <a:pos x="T8" y="T9"/>
              </a:cxn>
              <a:cxn ang="0">
                <a:pos x="T10" y="T11"/>
              </a:cxn>
            </a:cxnLst>
            <a:rect l="0" t="0" r="r" b="b"/>
            <a:pathLst>
              <a:path w="3338" h="13925">
                <a:moveTo>
                  <a:pt x="23" y="1899"/>
                </a:moveTo>
                <a:lnTo>
                  <a:pt x="3309" y="0"/>
                </a:lnTo>
                <a:lnTo>
                  <a:pt x="3338" y="11997"/>
                </a:lnTo>
                <a:lnTo>
                  <a:pt x="0" y="13925"/>
                </a:lnTo>
                <a:lnTo>
                  <a:pt x="23" y="1899"/>
                </a:lnTo>
                <a:lnTo>
                  <a:pt x="24" y="189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8" name="Freeform 10"/>
          <p:cNvSpPr>
            <a:spLocks/>
          </p:cNvSpPr>
          <p:nvPr/>
        </p:nvSpPr>
        <p:spPr bwMode="auto">
          <a:xfrm>
            <a:off x="4568825" y="152400"/>
            <a:ext cx="17463" cy="3233738"/>
          </a:xfrm>
          <a:custGeom>
            <a:avLst/>
            <a:gdLst>
              <a:gd name="T0" fmla="*/ 17 w 76"/>
              <a:gd name="T1" fmla="*/ 2615 h 14611"/>
              <a:gd name="T2" fmla="*/ 76 w 76"/>
              <a:gd name="T3" fmla="*/ 0 h 14611"/>
              <a:gd name="T4" fmla="*/ 0 w 76"/>
              <a:gd name="T5" fmla="*/ 11999 h 14611"/>
              <a:gd name="T6" fmla="*/ 46 w 76"/>
              <a:gd name="T7" fmla="*/ 14611 h 14611"/>
              <a:gd name="T8" fmla="*/ 17 w 76"/>
              <a:gd name="T9" fmla="*/ 2615 h 14611"/>
              <a:gd name="T10" fmla="*/ 18 w 76"/>
              <a:gd name="T11" fmla="*/ 2615 h 14611"/>
            </a:gdLst>
            <a:ahLst/>
            <a:cxnLst>
              <a:cxn ang="0">
                <a:pos x="T0" y="T1"/>
              </a:cxn>
              <a:cxn ang="0">
                <a:pos x="T2" y="T3"/>
              </a:cxn>
              <a:cxn ang="0">
                <a:pos x="T4" y="T5"/>
              </a:cxn>
              <a:cxn ang="0">
                <a:pos x="T6" y="T7"/>
              </a:cxn>
              <a:cxn ang="0">
                <a:pos x="T8" y="T9"/>
              </a:cxn>
              <a:cxn ang="0">
                <a:pos x="T10" y="T11"/>
              </a:cxn>
            </a:cxnLst>
            <a:rect l="0" t="0" r="r" b="b"/>
            <a:pathLst>
              <a:path w="76" h="14611">
                <a:moveTo>
                  <a:pt x="17" y="2615"/>
                </a:moveTo>
                <a:lnTo>
                  <a:pt x="76" y="0"/>
                </a:lnTo>
                <a:lnTo>
                  <a:pt x="0" y="11999"/>
                </a:lnTo>
                <a:lnTo>
                  <a:pt x="46" y="14611"/>
                </a:lnTo>
                <a:lnTo>
                  <a:pt x="17" y="2615"/>
                </a:lnTo>
                <a:lnTo>
                  <a:pt x="18" y="2615"/>
                </a:lnTo>
              </a:path>
            </a:pathLst>
          </a:custGeom>
          <a:noFill/>
          <a:ln w="28575"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79" name="Freeform 11"/>
          <p:cNvSpPr>
            <a:spLocks/>
          </p:cNvSpPr>
          <p:nvPr/>
        </p:nvSpPr>
        <p:spPr bwMode="auto">
          <a:xfrm>
            <a:off x="3884613" y="333375"/>
            <a:ext cx="696912" cy="3059113"/>
          </a:xfrm>
          <a:custGeom>
            <a:avLst/>
            <a:gdLst>
              <a:gd name="T0" fmla="*/ 3160 w 3161"/>
              <a:gd name="T1" fmla="*/ 1776 h 13827"/>
              <a:gd name="T2" fmla="*/ 0 w 3161"/>
              <a:gd name="T3" fmla="*/ 0 h 13827"/>
              <a:gd name="T4" fmla="*/ 29 w 3161"/>
              <a:gd name="T5" fmla="*/ 11996 h 13827"/>
              <a:gd name="T6" fmla="*/ 3094 w 3161"/>
              <a:gd name="T7" fmla="*/ 13827 h 13827"/>
              <a:gd name="T8" fmla="*/ 3160 w 3161"/>
              <a:gd name="T9" fmla="*/ 1776 h 13827"/>
              <a:gd name="T10" fmla="*/ 3161 w 3161"/>
              <a:gd name="T11" fmla="*/ 1776 h 13827"/>
            </a:gdLst>
            <a:ahLst/>
            <a:cxnLst>
              <a:cxn ang="0">
                <a:pos x="T0" y="T1"/>
              </a:cxn>
              <a:cxn ang="0">
                <a:pos x="T2" y="T3"/>
              </a:cxn>
              <a:cxn ang="0">
                <a:pos x="T4" y="T5"/>
              </a:cxn>
              <a:cxn ang="0">
                <a:pos x="T6" y="T7"/>
              </a:cxn>
              <a:cxn ang="0">
                <a:pos x="T8" y="T9"/>
              </a:cxn>
              <a:cxn ang="0">
                <a:pos x="T10" y="T11"/>
              </a:cxn>
            </a:cxnLst>
            <a:rect l="0" t="0" r="r" b="b"/>
            <a:pathLst>
              <a:path w="3161" h="13827">
                <a:moveTo>
                  <a:pt x="3160" y="1776"/>
                </a:moveTo>
                <a:lnTo>
                  <a:pt x="0" y="0"/>
                </a:lnTo>
                <a:lnTo>
                  <a:pt x="29" y="11996"/>
                </a:lnTo>
                <a:lnTo>
                  <a:pt x="3094" y="13827"/>
                </a:lnTo>
                <a:lnTo>
                  <a:pt x="3160" y="1776"/>
                </a:lnTo>
                <a:lnTo>
                  <a:pt x="3161" y="177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80" name="Freeform 12"/>
          <p:cNvSpPr>
            <a:spLocks/>
          </p:cNvSpPr>
          <p:nvPr/>
        </p:nvSpPr>
        <p:spPr bwMode="auto">
          <a:xfrm>
            <a:off x="3570288" y="722313"/>
            <a:ext cx="1009650" cy="2671762"/>
          </a:xfrm>
          <a:custGeom>
            <a:avLst/>
            <a:gdLst>
              <a:gd name="T0" fmla="*/ 4527 w 4555"/>
              <a:gd name="T1" fmla="*/ 0 h 12080"/>
              <a:gd name="T2" fmla="*/ 0 w 4555"/>
              <a:gd name="T3" fmla="*/ 84 h 12080"/>
              <a:gd name="T4" fmla="*/ 30 w 4555"/>
              <a:gd name="T5" fmla="*/ 12080 h 12080"/>
              <a:gd name="T6" fmla="*/ 4555 w 4555"/>
              <a:gd name="T7" fmla="*/ 12045 h 12080"/>
              <a:gd name="T8" fmla="*/ 4527 w 4555"/>
              <a:gd name="T9" fmla="*/ 0 h 12080"/>
              <a:gd name="T10" fmla="*/ 4528 w 4555"/>
              <a:gd name="T11" fmla="*/ 0 h 12080"/>
            </a:gdLst>
            <a:ahLst/>
            <a:cxnLst>
              <a:cxn ang="0">
                <a:pos x="T0" y="T1"/>
              </a:cxn>
              <a:cxn ang="0">
                <a:pos x="T2" y="T3"/>
              </a:cxn>
              <a:cxn ang="0">
                <a:pos x="T4" y="T5"/>
              </a:cxn>
              <a:cxn ang="0">
                <a:pos x="T6" y="T7"/>
              </a:cxn>
              <a:cxn ang="0">
                <a:pos x="T8" y="T9"/>
              </a:cxn>
              <a:cxn ang="0">
                <a:pos x="T10" y="T11"/>
              </a:cxn>
            </a:cxnLst>
            <a:rect l="0" t="0" r="r" b="b"/>
            <a:pathLst>
              <a:path w="4555" h="12080">
                <a:moveTo>
                  <a:pt x="4527" y="0"/>
                </a:moveTo>
                <a:lnTo>
                  <a:pt x="0" y="84"/>
                </a:lnTo>
                <a:lnTo>
                  <a:pt x="30" y="12080"/>
                </a:lnTo>
                <a:lnTo>
                  <a:pt x="4555" y="12045"/>
                </a:lnTo>
                <a:lnTo>
                  <a:pt x="4527" y="0"/>
                </a:lnTo>
                <a:lnTo>
                  <a:pt x="4528"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58381" name="Group 13"/>
          <p:cNvGrpSpPr>
            <a:grpSpLocks/>
          </p:cNvGrpSpPr>
          <p:nvPr/>
        </p:nvGrpSpPr>
        <p:grpSpPr bwMode="auto">
          <a:xfrm>
            <a:off x="3852863" y="1152525"/>
            <a:ext cx="719137" cy="2811463"/>
            <a:chOff x="2133" y="1224"/>
            <a:chExt cx="743" cy="2899"/>
          </a:xfrm>
        </p:grpSpPr>
        <p:sp>
          <p:nvSpPr>
            <p:cNvPr id="58382" name="Freeform 14"/>
            <p:cNvSpPr>
              <a:spLocks/>
            </p:cNvSpPr>
            <p:nvPr/>
          </p:nvSpPr>
          <p:spPr bwMode="auto">
            <a:xfrm>
              <a:off x="2133" y="3961"/>
              <a:ext cx="737" cy="162"/>
            </a:xfrm>
            <a:custGeom>
              <a:avLst/>
              <a:gdLst>
                <a:gd name="T0" fmla="*/ 0 w 3228"/>
                <a:gd name="T1" fmla="*/ 0 h 716"/>
                <a:gd name="T2" fmla="*/ 538 w 3228"/>
                <a:gd name="T3" fmla="*/ 262 h 716"/>
                <a:gd name="T4" fmla="*/ 1145 w 3228"/>
                <a:gd name="T5" fmla="*/ 469 h 716"/>
                <a:gd name="T6" fmla="*/ 1807 w 3228"/>
                <a:gd name="T7" fmla="*/ 616 h 716"/>
                <a:gd name="T8" fmla="*/ 2507 w 3228"/>
                <a:gd name="T9" fmla="*/ 699 h 716"/>
                <a:gd name="T10" fmla="*/ 3227 w 3228"/>
                <a:gd name="T11" fmla="*/ 716 h 716"/>
                <a:gd name="T12" fmla="*/ 3228 w 3228"/>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3228" h="716">
                  <a:moveTo>
                    <a:pt x="0" y="0"/>
                  </a:moveTo>
                  <a:lnTo>
                    <a:pt x="538" y="262"/>
                  </a:lnTo>
                  <a:lnTo>
                    <a:pt x="1145" y="469"/>
                  </a:lnTo>
                  <a:lnTo>
                    <a:pt x="1807" y="616"/>
                  </a:lnTo>
                  <a:lnTo>
                    <a:pt x="2507" y="699"/>
                  </a:lnTo>
                  <a:lnTo>
                    <a:pt x="3227" y="716"/>
                  </a:lnTo>
                  <a:lnTo>
                    <a:pt x="3228" y="71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83" name="Freeform 15"/>
            <p:cNvSpPr>
              <a:spLocks/>
            </p:cNvSpPr>
            <p:nvPr/>
          </p:nvSpPr>
          <p:spPr bwMode="auto">
            <a:xfrm>
              <a:off x="2139" y="1224"/>
              <a:ext cx="737" cy="162"/>
            </a:xfrm>
            <a:custGeom>
              <a:avLst/>
              <a:gdLst>
                <a:gd name="T0" fmla="*/ 0 w 3228"/>
                <a:gd name="T1" fmla="*/ 0 h 717"/>
                <a:gd name="T2" fmla="*/ 538 w 3228"/>
                <a:gd name="T3" fmla="*/ 263 h 717"/>
                <a:gd name="T4" fmla="*/ 1146 w 3228"/>
                <a:gd name="T5" fmla="*/ 470 h 717"/>
                <a:gd name="T6" fmla="*/ 1808 w 3228"/>
                <a:gd name="T7" fmla="*/ 617 h 717"/>
                <a:gd name="T8" fmla="*/ 2507 w 3228"/>
                <a:gd name="T9" fmla="*/ 700 h 717"/>
                <a:gd name="T10" fmla="*/ 3226 w 3228"/>
                <a:gd name="T11" fmla="*/ 717 h 717"/>
                <a:gd name="T12" fmla="*/ 3228 w 32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3228" h="717">
                  <a:moveTo>
                    <a:pt x="0" y="0"/>
                  </a:moveTo>
                  <a:lnTo>
                    <a:pt x="538" y="263"/>
                  </a:lnTo>
                  <a:lnTo>
                    <a:pt x="1146" y="470"/>
                  </a:lnTo>
                  <a:lnTo>
                    <a:pt x="1808" y="617"/>
                  </a:lnTo>
                  <a:lnTo>
                    <a:pt x="2507" y="700"/>
                  </a:lnTo>
                  <a:lnTo>
                    <a:pt x="3226" y="717"/>
                  </a:lnTo>
                  <a:lnTo>
                    <a:pt x="3228" y="717"/>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384" name="Group 16"/>
          <p:cNvGrpSpPr>
            <a:grpSpLocks/>
          </p:cNvGrpSpPr>
          <p:nvPr/>
        </p:nvGrpSpPr>
        <p:grpSpPr bwMode="auto">
          <a:xfrm>
            <a:off x="5268913" y="723900"/>
            <a:ext cx="315912" cy="3060700"/>
            <a:chOff x="3594" y="782"/>
            <a:chExt cx="327" cy="3156"/>
          </a:xfrm>
        </p:grpSpPr>
        <p:sp>
          <p:nvSpPr>
            <p:cNvPr id="58385" name="Freeform 17"/>
            <p:cNvSpPr>
              <a:spLocks/>
            </p:cNvSpPr>
            <p:nvPr/>
          </p:nvSpPr>
          <p:spPr bwMode="auto">
            <a:xfrm>
              <a:off x="3594" y="3519"/>
              <a:ext cx="323" cy="419"/>
            </a:xfrm>
            <a:custGeom>
              <a:avLst/>
              <a:gdLst>
                <a:gd name="T0" fmla="*/ 0 w 1410"/>
                <a:gd name="T1" fmla="*/ 1836 h 1836"/>
                <a:gd name="T2" fmla="*/ 468 w 1410"/>
                <a:gd name="T3" fmla="*/ 1523 h 1836"/>
                <a:gd name="T4" fmla="*/ 851 w 1410"/>
                <a:gd name="T5" fmla="*/ 1174 h 1836"/>
                <a:gd name="T6" fmla="*/ 1140 w 1410"/>
                <a:gd name="T7" fmla="*/ 798 h 1836"/>
                <a:gd name="T8" fmla="*/ 1327 w 1410"/>
                <a:gd name="T9" fmla="*/ 404 h 1836"/>
                <a:gd name="T10" fmla="*/ 1409 w 1410"/>
                <a:gd name="T11" fmla="*/ 0 h 1836"/>
                <a:gd name="T12" fmla="*/ 1410 w 1410"/>
                <a:gd name="T13" fmla="*/ 0 h 1836"/>
              </a:gdLst>
              <a:ahLst/>
              <a:cxnLst>
                <a:cxn ang="0">
                  <a:pos x="T0" y="T1"/>
                </a:cxn>
                <a:cxn ang="0">
                  <a:pos x="T2" y="T3"/>
                </a:cxn>
                <a:cxn ang="0">
                  <a:pos x="T4" y="T5"/>
                </a:cxn>
                <a:cxn ang="0">
                  <a:pos x="T6" y="T7"/>
                </a:cxn>
                <a:cxn ang="0">
                  <a:pos x="T8" y="T9"/>
                </a:cxn>
                <a:cxn ang="0">
                  <a:pos x="T10" y="T11"/>
                </a:cxn>
                <a:cxn ang="0">
                  <a:pos x="T12" y="T13"/>
                </a:cxn>
              </a:cxnLst>
              <a:rect l="0" t="0" r="r" b="b"/>
              <a:pathLst>
                <a:path w="1410" h="1836">
                  <a:moveTo>
                    <a:pt x="0" y="1836"/>
                  </a:moveTo>
                  <a:lnTo>
                    <a:pt x="468" y="1523"/>
                  </a:lnTo>
                  <a:lnTo>
                    <a:pt x="851" y="1174"/>
                  </a:lnTo>
                  <a:lnTo>
                    <a:pt x="1140" y="798"/>
                  </a:lnTo>
                  <a:lnTo>
                    <a:pt x="1327" y="404"/>
                  </a:lnTo>
                  <a:lnTo>
                    <a:pt x="1409" y="0"/>
                  </a:lnTo>
                  <a:lnTo>
                    <a:pt x="1410"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86" name="Freeform 18"/>
            <p:cNvSpPr>
              <a:spLocks/>
            </p:cNvSpPr>
            <p:nvPr/>
          </p:nvSpPr>
          <p:spPr bwMode="auto">
            <a:xfrm>
              <a:off x="3600" y="782"/>
              <a:ext cx="321" cy="419"/>
            </a:xfrm>
            <a:custGeom>
              <a:avLst/>
              <a:gdLst>
                <a:gd name="T0" fmla="*/ 0 w 1410"/>
                <a:gd name="T1" fmla="*/ 1835 h 1835"/>
                <a:gd name="T2" fmla="*/ 468 w 1410"/>
                <a:gd name="T3" fmla="*/ 1521 h 1835"/>
                <a:gd name="T4" fmla="*/ 851 w 1410"/>
                <a:gd name="T5" fmla="*/ 1173 h 1835"/>
                <a:gd name="T6" fmla="*/ 1140 w 1410"/>
                <a:gd name="T7" fmla="*/ 796 h 1835"/>
                <a:gd name="T8" fmla="*/ 1327 w 1410"/>
                <a:gd name="T9" fmla="*/ 403 h 1835"/>
                <a:gd name="T10" fmla="*/ 1409 w 1410"/>
                <a:gd name="T11" fmla="*/ 0 h 1835"/>
                <a:gd name="T12" fmla="*/ 1410 w 1410"/>
                <a:gd name="T13" fmla="*/ 0 h 1835"/>
              </a:gdLst>
              <a:ahLst/>
              <a:cxnLst>
                <a:cxn ang="0">
                  <a:pos x="T0" y="T1"/>
                </a:cxn>
                <a:cxn ang="0">
                  <a:pos x="T2" y="T3"/>
                </a:cxn>
                <a:cxn ang="0">
                  <a:pos x="T4" y="T5"/>
                </a:cxn>
                <a:cxn ang="0">
                  <a:pos x="T6" y="T7"/>
                </a:cxn>
                <a:cxn ang="0">
                  <a:pos x="T8" y="T9"/>
                </a:cxn>
                <a:cxn ang="0">
                  <a:pos x="T10" y="T11"/>
                </a:cxn>
                <a:cxn ang="0">
                  <a:pos x="T12" y="T13"/>
                </a:cxn>
              </a:cxnLst>
              <a:rect l="0" t="0" r="r" b="b"/>
              <a:pathLst>
                <a:path w="1410" h="1835">
                  <a:moveTo>
                    <a:pt x="0" y="1835"/>
                  </a:moveTo>
                  <a:lnTo>
                    <a:pt x="468" y="1521"/>
                  </a:lnTo>
                  <a:lnTo>
                    <a:pt x="851" y="1173"/>
                  </a:lnTo>
                  <a:lnTo>
                    <a:pt x="1140" y="796"/>
                  </a:lnTo>
                  <a:lnTo>
                    <a:pt x="1327" y="403"/>
                  </a:lnTo>
                  <a:lnTo>
                    <a:pt x="1409" y="0"/>
                  </a:lnTo>
                  <a:lnTo>
                    <a:pt x="1410"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387" name="Group 19"/>
          <p:cNvGrpSpPr>
            <a:grpSpLocks/>
          </p:cNvGrpSpPr>
          <p:nvPr/>
        </p:nvGrpSpPr>
        <p:grpSpPr bwMode="auto">
          <a:xfrm>
            <a:off x="4591050" y="152400"/>
            <a:ext cx="720725" cy="2813050"/>
            <a:chOff x="2896" y="193"/>
            <a:chExt cx="743" cy="2901"/>
          </a:xfrm>
        </p:grpSpPr>
        <p:sp>
          <p:nvSpPr>
            <p:cNvPr id="58388" name="Freeform 20"/>
            <p:cNvSpPr>
              <a:spLocks/>
            </p:cNvSpPr>
            <p:nvPr/>
          </p:nvSpPr>
          <p:spPr bwMode="auto">
            <a:xfrm>
              <a:off x="2896" y="2930"/>
              <a:ext cx="737" cy="164"/>
            </a:xfrm>
            <a:custGeom>
              <a:avLst/>
              <a:gdLst>
                <a:gd name="T0" fmla="*/ 3226 w 3226"/>
                <a:gd name="T1" fmla="*/ 717 h 717"/>
                <a:gd name="T2" fmla="*/ 2688 w 3226"/>
                <a:gd name="T3" fmla="*/ 454 h 717"/>
                <a:gd name="T4" fmla="*/ 2081 w 3226"/>
                <a:gd name="T5" fmla="*/ 248 h 717"/>
                <a:gd name="T6" fmla="*/ 1419 w 3226"/>
                <a:gd name="T7" fmla="*/ 101 h 717"/>
                <a:gd name="T8" fmla="*/ 719 w 3226"/>
                <a:gd name="T9" fmla="*/ 17 h 717"/>
                <a:gd name="T10" fmla="*/ 0 w 3226"/>
                <a:gd name="T11" fmla="*/ 0 h 717"/>
                <a:gd name="T12" fmla="*/ 1 w 3226"/>
                <a:gd name="T13" fmla="*/ 0 h 717"/>
              </a:gdLst>
              <a:ahLst/>
              <a:cxnLst>
                <a:cxn ang="0">
                  <a:pos x="T0" y="T1"/>
                </a:cxn>
                <a:cxn ang="0">
                  <a:pos x="T2" y="T3"/>
                </a:cxn>
                <a:cxn ang="0">
                  <a:pos x="T4" y="T5"/>
                </a:cxn>
                <a:cxn ang="0">
                  <a:pos x="T6" y="T7"/>
                </a:cxn>
                <a:cxn ang="0">
                  <a:pos x="T8" y="T9"/>
                </a:cxn>
                <a:cxn ang="0">
                  <a:pos x="T10" y="T11"/>
                </a:cxn>
                <a:cxn ang="0">
                  <a:pos x="T12" y="T13"/>
                </a:cxn>
              </a:cxnLst>
              <a:rect l="0" t="0" r="r" b="b"/>
              <a:pathLst>
                <a:path w="3226" h="717">
                  <a:moveTo>
                    <a:pt x="3226" y="717"/>
                  </a:moveTo>
                  <a:lnTo>
                    <a:pt x="2688" y="454"/>
                  </a:lnTo>
                  <a:lnTo>
                    <a:pt x="2081" y="248"/>
                  </a:lnTo>
                  <a:lnTo>
                    <a:pt x="1419" y="101"/>
                  </a:lnTo>
                  <a:lnTo>
                    <a:pt x="719" y="17"/>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89" name="Freeform 21"/>
            <p:cNvSpPr>
              <a:spLocks/>
            </p:cNvSpPr>
            <p:nvPr/>
          </p:nvSpPr>
          <p:spPr bwMode="auto">
            <a:xfrm>
              <a:off x="2903" y="193"/>
              <a:ext cx="736" cy="164"/>
            </a:xfrm>
            <a:custGeom>
              <a:avLst/>
              <a:gdLst>
                <a:gd name="T0" fmla="*/ 3226 w 3226"/>
                <a:gd name="T1" fmla="*/ 716 h 716"/>
                <a:gd name="T2" fmla="*/ 2688 w 3226"/>
                <a:gd name="T3" fmla="*/ 453 h 716"/>
                <a:gd name="T4" fmla="*/ 2080 w 3226"/>
                <a:gd name="T5" fmla="*/ 247 h 716"/>
                <a:gd name="T6" fmla="*/ 1418 w 3226"/>
                <a:gd name="T7" fmla="*/ 99 h 716"/>
                <a:gd name="T8" fmla="*/ 719 w 3226"/>
                <a:gd name="T9" fmla="*/ 16 h 716"/>
                <a:gd name="T10" fmla="*/ 0 w 3226"/>
                <a:gd name="T11" fmla="*/ 0 h 716"/>
                <a:gd name="T12" fmla="*/ 1 w 3226"/>
                <a:gd name="T13" fmla="*/ 0 h 716"/>
              </a:gdLst>
              <a:ahLst/>
              <a:cxnLst>
                <a:cxn ang="0">
                  <a:pos x="T0" y="T1"/>
                </a:cxn>
                <a:cxn ang="0">
                  <a:pos x="T2" y="T3"/>
                </a:cxn>
                <a:cxn ang="0">
                  <a:pos x="T4" y="T5"/>
                </a:cxn>
                <a:cxn ang="0">
                  <a:pos x="T6" y="T7"/>
                </a:cxn>
                <a:cxn ang="0">
                  <a:pos x="T8" y="T9"/>
                </a:cxn>
                <a:cxn ang="0">
                  <a:pos x="T10" y="T11"/>
                </a:cxn>
                <a:cxn ang="0">
                  <a:pos x="T12" y="T13"/>
                </a:cxn>
              </a:cxnLst>
              <a:rect l="0" t="0" r="r" b="b"/>
              <a:pathLst>
                <a:path w="3226" h="716">
                  <a:moveTo>
                    <a:pt x="3226" y="716"/>
                  </a:moveTo>
                  <a:lnTo>
                    <a:pt x="2688" y="453"/>
                  </a:lnTo>
                  <a:lnTo>
                    <a:pt x="2080" y="247"/>
                  </a:lnTo>
                  <a:lnTo>
                    <a:pt x="1418" y="99"/>
                  </a:lnTo>
                  <a:lnTo>
                    <a:pt x="719" y="16"/>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390" name="Group 22"/>
          <p:cNvGrpSpPr>
            <a:grpSpLocks/>
          </p:cNvGrpSpPr>
          <p:nvPr/>
        </p:nvGrpSpPr>
        <p:grpSpPr bwMode="auto">
          <a:xfrm>
            <a:off x="3573463" y="333375"/>
            <a:ext cx="315912" cy="3060700"/>
            <a:chOff x="1852" y="380"/>
            <a:chExt cx="326" cy="3156"/>
          </a:xfrm>
        </p:grpSpPr>
        <p:sp>
          <p:nvSpPr>
            <p:cNvPr id="58391" name="Freeform 23"/>
            <p:cNvSpPr>
              <a:spLocks/>
            </p:cNvSpPr>
            <p:nvPr/>
          </p:nvSpPr>
          <p:spPr bwMode="auto">
            <a:xfrm>
              <a:off x="1852" y="3117"/>
              <a:ext cx="320" cy="419"/>
            </a:xfrm>
            <a:custGeom>
              <a:avLst/>
              <a:gdLst>
                <a:gd name="T0" fmla="*/ 1408 w 1408"/>
                <a:gd name="T1" fmla="*/ 0 h 1836"/>
                <a:gd name="T2" fmla="*/ 940 w 1408"/>
                <a:gd name="T3" fmla="*/ 313 h 1836"/>
                <a:gd name="T4" fmla="*/ 557 w 1408"/>
                <a:gd name="T5" fmla="*/ 663 h 1836"/>
                <a:gd name="T6" fmla="*/ 268 w 1408"/>
                <a:gd name="T7" fmla="*/ 1038 h 1836"/>
                <a:gd name="T8" fmla="*/ 81 w 1408"/>
                <a:gd name="T9" fmla="*/ 1433 h 1836"/>
                <a:gd name="T10" fmla="*/ 0 w 1408"/>
                <a:gd name="T11" fmla="*/ 1836 h 1836"/>
                <a:gd name="T12" fmla="*/ 1 w 1408"/>
                <a:gd name="T13" fmla="*/ 1836 h 1836"/>
              </a:gdLst>
              <a:ahLst/>
              <a:cxnLst>
                <a:cxn ang="0">
                  <a:pos x="T0" y="T1"/>
                </a:cxn>
                <a:cxn ang="0">
                  <a:pos x="T2" y="T3"/>
                </a:cxn>
                <a:cxn ang="0">
                  <a:pos x="T4" y="T5"/>
                </a:cxn>
                <a:cxn ang="0">
                  <a:pos x="T6" y="T7"/>
                </a:cxn>
                <a:cxn ang="0">
                  <a:pos x="T8" y="T9"/>
                </a:cxn>
                <a:cxn ang="0">
                  <a:pos x="T10" y="T11"/>
                </a:cxn>
                <a:cxn ang="0">
                  <a:pos x="T12" y="T13"/>
                </a:cxn>
              </a:cxnLst>
              <a:rect l="0" t="0" r="r" b="b"/>
              <a:pathLst>
                <a:path w="1408" h="1836">
                  <a:moveTo>
                    <a:pt x="1408" y="0"/>
                  </a:moveTo>
                  <a:lnTo>
                    <a:pt x="940" y="313"/>
                  </a:lnTo>
                  <a:lnTo>
                    <a:pt x="557" y="663"/>
                  </a:lnTo>
                  <a:lnTo>
                    <a:pt x="268" y="1038"/>
                  </a:lnTo>
                  <a:lnTo>
                    <a:pt x="81" y="1433"/>
                  </a:lnTo>
                  <a:lnTo>
                    <a:pt x="0" y="1836"/>
                  </a:lnTo>
                  <a:lnTo>
                    <a:pt x="1" y="183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92" name="Freeform 24"/>
            <p:cNvSpPr>
              <a:spLocks/>
            </p:cNvSpPr>
            <p:nvPr/>
          </p:nvSpPr>
          <p:spPr bwMode="auto">
            <a:xfrm>
              <a:off x="1856" y="380"/>
              <a:ext cx="322" cy="419"/>
            </a:xfrm>
            <a:custGeom>
              <a:avLst/>
              <a:gdLst>
                <a:gd name="T0" fmla="*/ 1409 w 1409"/>
                <a:gd name="T1" fmla="*/ 0 h 1835"/>
                <a:gd name="T2" fmla="*/ 941 w 1409"/>
                <a:gd name="T3" fmla="*/ 313 h 1835"/>
                <a:gd name="T4" fmla="*/ 558 w 1409"/>
                <a:gd name="T5" fmla="*/ 663 h 1835"/>
                <a:gd name="T6" fmla="*/ 270 w 1409"/>
                <a:gd name="T7" fmla="*/ 1039 h 1835"/>
                <a:gd name="T8" fmla="*/ 83 w 1409"/>
                <a:gd name="T9" fmla="*/ 1433 h 1835"/>
                <a:gd name="T10" fmla="*/ 0 w 1409"/>
                <a:gd name="T11" fmla="*/ 1835 h 1835"/>
                <a:gd name="T12" fmla="*/ 1 w 1409"/>
                <a:gd name="T13" fmla="*/ 1835 h 1835"/>
              </a:gdLst>
              <a:ahLst/>
              <a:cxnLst>
                <a:cxn ang="0">
                  <a:pos x="T0" y="T1"/>
                </a:cxn>
                <a:cxn ang="0">
                  <a:pos x="T2" y="T3"/>
                </a:cxn>
                <a:cxn ang="0">
                  <a:pos x="T4" y="T5"/>
                </a:cxn>
                <a:cxn ang="0">
                  <a:pos x="T6" y="T7"/>
                </a:cxn>
                <a:cxn ang="0">
                  <a:pos x="T8" y="T9"/>
                </a:cxn>
                <a:cxn ang="0">
                  <a:pos x="T10" y="T11"/>
                </a:cxn>
                <a:cxn ang="0">
                  <a:pos x="T12" y="T13"/>
                </a:cxn>
              </a:cxnLst>
              <a:rect l="0" t="0" r="r" b="b"/>
              <a:pathLst>
                <a:path w="1409" h="1835">
                  <a:moveTo>
                    <a:pt x="1409" y="0"/>
                  </a:moveTo>
                  <a:lnTo>
                    <a:pt x="941" y="313"/>
                  </a:lnTo>
                  <a:lnTo>
                    <a:pt x="558" y="663"/>
                  </a:lnTo>
                  <a:lnTo>
                    <a:pt x="270" y="1039"/>
                  </a:lnTo>
                  <a:lnTo>
                    <a:pt x="83" y="1433"/>
                  </a:lnTo>
                  <a:lnTo>
                    <a:pt x="0" y="1835"/>
                  </a:lnTo>
                  <a:lnTo>
                    <a:pt x="1" y="183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393" name="Group 25"/>
          <p:cNvGrpSpPr>
            <a:grpSpLocks/>
          </p:cNvGrpSpPr>
          <p:nvPr/>
        </p:nvGrpSpPr>
        <p:grpSpPr bwMode="auto">
          <a:xfrm>
            <a:off x="4554538" y="1130300"/>
            <a:ext cx="708025" cy="2835275"/>
            <a:chOff x="2857" y="1201"/>
            <a:chExt cx="731" cy="2924"/>
          </a:xfrm>
        </p:grpSpPr>
        <p:sp>
          <p:nvSpPr>
            <p:cNvPr id="58394" name="Freeform 26"/>
            <p:cNvSpPr>
              <a:spLocks/>
            </p:cNvSpPr>
            <p:nvPr/>
          </p:nvSpPr>
          <p:spPr bwMode="auto">
            <a:xfrm>
              <a:off x="2864" y="1201"/>
              <a:ext cx="724" cy="187"/>
            </a:xfrm>
            <a:custGeom>
              <a:avLst/>
              <a:gdLst>
                <a:gd name="T0" fmla="*/ 0 w 3178"/>
                <a:gd name="T1" fmla="*/ 814 h 814"/>
                <a:gd name="T2" fmla="*/ 698 w 3178"/>
                <a:gd name="T3" fmla="*/ 766 h 814"/>
                <a:gd name="T4" fmla="*/ 1380 w 3178"/>
                <a:gd name="T5" fmla="*/ 658 h 814"/>
                <a:gd name="T6" fmla="*/ 2031 w 3178"/>
                <a:gd name="T7" fmla="*/ 491 h 814"/>
                <a:gd name="T8" fmla="*/ 2635 w 3178"/>
                <a:gd name="T9" fmla="*/ 271 h 814"/>
                <a:gd name="T10" fmla="*/ 3177 w 3178"/>
                <a:gd name="T11" fmla="*/ 0 h 814"/>
                <a:gd name="T12" fmla="*/ 3178 w 3178"/>
                <a:gd name="T13" fmla="*/ 0 h 814"/>
              </a:gdLst>
              <a:ahLst/>
              <a:cxnLst>
                <a:cxn ang="0">
                  <a:pos x="T0" y="T1"/>
                </a:cxn>
                <a:cxn ang="0">
                  <a:pos x="T2" y="T3"/>
                </a:cxn>
                <a:cxn ang="0">
                  <a:pos x="T4" y="T5"/>
                </a:cxn>
                <a:cxn ang="0">
                  <a:pos x="T6" y="T7"/>
                </a:cxn>
                <a:cxn ang="0">
                  <a:pos x="T8" y="T9"/>
                </a:cxn>
                <a:cxn ang="0">
                  <a:pos x="T10" y="T11"/>
                </a:cxn>
                <a:cxn ang="0">
                  <a:pos x="T12" y="T13"/>
                </a:cxn>
              </a:cxnLst>
              <a:rect l="0" t="0" r="r" b="b"/>
              <a:pathLst>
                <a:path w="3178" h="814">
                  <a:moveTo>
                    <a:pt x="0" y="814"/>
                  </a:moveTo>
                  <a:lnTo>
                    <a:pt x="698" y="766"/>
                  </a:lnTo>
                  <a:lnTo>
                    <a:pt x="1380" y="658"/>
                  </a:lnTo>
                  <a:lnTo>
                    <a:pt x="2031" y="491"/>
                  </a:lnTo>
                  <a:lnTo>
                    <a:pt x="2635" y="271"/>
                  </a:lnTo>
                  <a:lnTo>
                    <a:pt x="3177" y="0"/>
                  </a:lnTo>
                  <a:lnTo>
                    <a:pt x="3178"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95" name="Freeform 27"/>
            <p:cNvSpPr>
              <a:spLocks/>
            </p:cNvSpPr>
            <p:nvPr/>
          </p:nvSpPr>
          <p:spPr bwMode="auto">
            <a:xfrm>
              <a:off x="2857" y="3938"/>
              <a:ext cx="725" cy="187"/>
            </a:xfrm>
            <a:custGeom>
              <a:avLst/>
              <a:gdLst>
                <a:gd name="T0" fmla="*/ 0 w 3179"/>
                <a:gd name="T1" fmla="*/ 814 h 814"/>
                <a:gd name="T2" fmla="*/ 698 w 3179"/>
                <a:gd name="T3" fmla="*/ 768 h 814"/>
                <a:gd name="T4" fmla="*/ 1381 w 3179"/>
                <a:gd name="T5" fmla="*/ 659 h 814"/>
                <a:gd name="T6" fmla="*/ 2031 w 3179"/>
                <a:gd name="T7" fmla="*/ 493 h 814"/>
                <a:gd name="T8" fmla="*/ 2635 w 3179"/>
                <a:gd name="T9" fmla="*/ 271 h 814"/>
                <a:gd name="T10" fmla="*/ 3178 w 3179"/>
                <a:gd name="T11" fmla="*/ 0 h 814"/>
                <a:gd name="T12" fmla="*/ 3179 w 3179"/>
                <a:gd name="T13" fmla="*/ 0 h 814"/>
              </a:gdLst>
              <a:ahLst/>
              <a:cxnLst>
                <a:cxn ang="0">
                  <a:pos x="T0" y="T1"/>
                </a:cxn>
                <a:cxn ang="0">
                  <a:pos x="T2" y="T3"/>
                </a:cxn>
                <a:cxn ang="0">
                  <a:pos x="T4" y="T5"/>
                </a:cxn>
                <a:cxn ang="0">
                  <a:pos x="T6" y="T7"/>
                </a:cxn>
                <a:cxn ang="0">
                  <a:pos x="T8" y="T9"/>
                </a:cxn>
                <a:cxn ang="0">
                  <a:pos x="T10" y="T11"/>
                </a:cxn>
                <a:cxn ang="0">
                  <a:pos x="T12" y="T13"/>
                </a:cxn>
              </a:cxnLst>
              <a:rect l="0" t="0" r="r" b="b"/>
              <a:pathLst>
                <a:path w="3179" h="814">
                  <a:moveTo>
                    <a:pt x="0" y="814"/>
                  </a:moveTo>
                  <a:lnTo>
                    <a:pt x="698" y="768"/>
                  </a:lnTo>
                  <a:lnTo>
                    <a:pt x="1381" y="659"/>
                  </a:lnTo>
                  <a:lnTo>
                    <a:pt x="2031" y="493"/>
                  </a:lnTo>
                  <a:lnTo>
                    <a:pt x="2635" y="271"/>
                  </a:lnTo>
                  <a:lnTo>
                    <a:pt x="3178" y="0"/>
                  </a:lnTo>
                  <a:lnTo>
                    <a:pt x="3179"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396" name="Group 28"/>
          <p:cNvGrpSpPr>
            <a:grpSpLocks/>
          </p:cNvGrpSpPr>
          <p:nvPr/>
        </p:nvGrpSpPr>
        <p:grpSpPr bwMode="auto">
          <a:xfrm>
            <a:off x="5294313" y="311150"/>
            <a:ext cx="279400" cy="3067050"/>
            <a:chOff x="3621" y="357"/>
            <a:chExt cx="287" cy="3162"/>
          </a:xfrm>
        </p:grpSpPr>
        <p:sp>
          <p:nvSpPr>
            <p:cNvPr id="58397" name="Freeform 29"/>
            <p:cNvSpPr>
              <a:spLocks/>
            </p:cNvSpPr>
            <p:nvPr/>
          </p:nvSpPr>
          <p:spPr bwMode="auto">
            <a:xfrm>
              <a:off x="3625" y="357"/>
              <a:ext cx="283" cy="425"/>
            </a:xfrm>
            <a:custGeom>
              <a:avLst/>
              <a:gdLst>
                <a:gd name="T0" fmla="*/ 1239 w 1239"/>
                <a:gd name="T1" fmla="*/ 1864 h 1864"/>
                <a:gd name="T2" fmla="*/ 1210 w 1239"/>
                <a:gd name="T3" fmla="*/ 1449 h 1864"/>
                <a:gd name="T4" fmla="*/ 1066 w 1239"/>
                <a:gd name="T5" fmla="*/ 1044 h 1864"/>
                <a:gd name="T6" fmla="*/ 812 w 1239"/>
                <a:gd name="T7" fmla="*/ 662 h 1864"/>
                <a:gd name="T8" fmla="*/ 454 w 1239"/>
                <a:gd name="T9" fmla="*/ 311 h 1864"/>
                <a:gd name="T10" fmla="*/ 0 w 1239"/>
                <a:gd name="T11" fmla="*/ 0 h 1864"/>
                <a:gd name="T12" fmla="*/ 1 w 1239"/>
                <a:gd name="T13" fmla="*/ 0 h 1864"/>
              </a:gdLst>
              <a:ahLst/>
              <a:cxnLst>
                <a:cxn ang="0">
                  <a:pos x="T0" y="T1"/>
                </a:cxn>
                <a:cxn ang="0">
                  <a:pos x="T2" y="T3"/>
                </a:cxn>
                <a:cxn ang="0">
                  <a:pos x="T4" y="T5"/>
                </a:cxn>
                <a:cxn ang="0">
                  <a:pos x="T6" y="T7"/>
                </a:cxn>
                <a:cxn ang="0">
                  <a:pos x="T8" y="T9"/>
                </a:cxn>
                <a:cxn ang="0">
                  <a:pos x="T10" y="T11"/>
                </a:cxn>
                <a:cxn ang="0">
                  <a:pos x="T12" y="T13"/>
                </a:cxn>
              </a:cxnLst>
              <a:rect l="0" t="0" r="r" b="b"/>
              <a:pathLst>
                <a:path w="1239" h="1864">
                  <a:moveTo>
                    <a:pt x="1239" y="1864"/>
                  </a:moveTo>
                  <a:lnTo>
                    <a:pt x="1210" y="1449"/>
                  </a:lnTo>
                  <a:lnTo>
                    <a:pt x="1066" y="1044"/>
                  </a:lnTo>
                  <a:lnTo>
                    <a:pt x="812" y="662"/>
                  </a:lnTo>
                  <a:lnTo>
                    <a:pt x="454" y="311"/>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398" name="Freeform 30"/>
            <p:cNvSpPr>
              <a:spLocks/>
            </p:cNvSpPr>
            <p:nvPr/>
          </p:nvSpPr>
          <p:spPr bwMode="auto">
            <a:xfrm>
              <a:off x="3621" y="3094"/>
              <a:ext cx="281" cy="425"/>
            </a:xfrm>
            <a:custGeom>
              <a:avLst/>
              <a:gdLst>
                <a:gd name="T0" fmla="*/ 1240 w 1240"/>
                <a:gd name="T1" fmla="*/ 1865 h 1865"/>
                <a:gd name="T2" fmla="*/ 1210 w 1240"/>
                <a:gd name="T3" fmla="*/ 1449 h 1865"/>
                <a:gd name="T4" fmla="*/ 1066 w 1240"/>
                <a:gd name="T5" fmla="*/ 1044 h 1865"/>
                <a:gd name="T6" fmla="*/ 812 w 1240"/>
                <a:gd name="T7" fmla="*/ 661 h 1865"/>
                <a:gd name="T8" fmla="*/ 453 w 1240"/>
                <a:gd name="T9" fmla="*/ 311 h 1865"/>
                <a:gd name="T10" fmla="*/ 0 w 1240"/>
                <a:gd name="T11" fmla="*/ 0 h 1865"/>
                <a:gd name="T12" fmla="*/ 1 w 1240"/>
                <a:gd name="T13" fmla="*/ 0 h 1865"/>
              </a:gdLst>
              <a:ahLst/>
              <a:cxnLst>
                <a:cxn ang="0">
                  <a:pos x="T0" y="T1"/>
                </a:cxn>
                <a:cxn ang="0">
                  <a:pos x="T2" y="T3"/>
                </a:cxn>
                <a:cxn ang="0">
                  <a:pos x="T4" y="T5"/>
                </a:cxn>
                <a:cxn ang="0">
                  <a:pos x="T6" y="T7"/>
                </a:cxn>
                <a:cxn ang="0">
                  <a:pos x="T8" y="T9"/>
                </a:cxn>
                <a:cxn ang="0">
                  <a:pos x="T10" y="T11"/>
                </a:cxn>
                <a:cxn ang="0">
                  <a:pos x="T12" y="T13"/>
                </a:cxn>
              </a:cxnLst>
              <a:rect l="0" t="0" r="r" b="b"/>
              <a:pathLst>
                <a:path w="1240" h="1865">
                  <a:moveTo>
                    <a:pt x="1240" y="1865"/>
                  </a:moveTo>
                  <a:lnTo>
                    <a:pt x="1210" y="1449"/>
                  </a:lnTo>
                  <a:lnTo>
                    <a:pt x="1066" y="1044"/>
                  </a:lnTo>
                  <a:lnTo>
                    <a:pt x="812" y="661"/>
                  </a:lnTo>
                  <a:lnTo>
                    <a:pt x="453" y="311"/>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399" name="Group 31"/>
          <p:cNvGrpSpPr>
            <a:grpSpLocks/>
          </p:cNvGrpSpPr>
          <p:nvPr/>
        </p:nvGrpSpPr>
        <p:grpSpPr bwMode="auto">
          <a:xfrm>
            <a:off x="3878263" y="152400"/>
            <a:ext cx="708025" cy="2835275"/>
            <a:chOff x="2160" y="193"/>
            <a:chExt cx="730" cy="2924"/>
          </a:xfrm>
        </p:grpSpPr>
        <p:sp>
          <p:nvSpPr>
            <p:cNvPr id="58400" name="Freeform 32"/>
            <p:cNvSpPr>
              <a:spLocks/>
            </p:cNvSpPr>
            <p:nvPr/>
          </p:nvSpPr>
          <p:spPr bwMode="auto">
            <a:xfrm>
              <a:off x="2166" y="193"/>
              <a:ext cx="724" cy="187"/>
            </a:xfrm>
            <a:custGeom>
              <a:avLst/>
              <a:gdLst>
                <a:gd name="T0" fmla="*/ 3176 w 3176"/>
                <a:gd name="T1" fmla="*/ 0 h 814"/>
                <a:gd name="T2" fmla="*/ 2479 w 3176"/>
                <a:gd name="T3" fmla="*/ 46 h 814"/>
                <a:gd name="T4" fmla="*/ 1797 w 3176"/>
                <a:gd name="T5" fmla="*/ 155 h 814"/>
                <a:gd name="T6" fmla="*/ 1146 w 3176"/>
                <a:gd name="T7" fmla="*/ 321 h 814"/>
                <a:gd name="T8" fmla="*/ 542 w 3176"/>
                <a:gd name="T9" fmla="*/ 543 h 814"/>
                <a:gd name="T10" fmla="*/ 0 w 3176"/>
                <a:gd name="T11" fmla="*/ 814 h 814"/>
                <a:gd name="T12" fmla="*/ 1 w 3176"/>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3176" h="814">
                  <a:moveTo>
                    <a:pt x="3176" y="0"/>
                  </a:moveTo>
                  <a:lnTo>
                    <a:pt x="2479" y="46"/>
                  </a:lnTo>
                  <a:lnTo>
                    <a:pt x="1797" y="155"/>
                  </a:lnTo>
                  <a:lnTo>
                    <a:pt x="1146" y="321"/>
                  </a:lnTo>
                  <a:lnTo>
                    <a:pt x="542" y="543"/>
                  </a:lnTo>
                  <a:lnTo>
                    <a:pt x="0" y="814"/>
                  </a:lnTo>
                  <a:lnTo>
                    <a:pt x="1" y="81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401" name="Freeform 33"/>
            <p:cNvSpPr>
              <a:spLocks/>
            </p:cNvSpPr>
            <p:nvPr/>
          </p:nvSpPr>
          <p:spPr bwMode="auto">
            <a:xfrm>
              <a:off x="2160" y="2932"/>
              <a:ext cx="724" cy="185"/>
            </a:xfrm>
            <a:custGeom>
              <a:avLst/>
              <a:gdLst>
                <a:gd name="T0" fmla="*/ 3177 w 3177"/>
                <a:gd name="T1" fmla="*/ 0 h 814"/>
                <a:gd name="T2" fmla="*/ 2480 w 3177"/>
                <a:gd name="T3" fmla="*/ 47 h 814"/>
                <a:gd name="T4" fmla="*/ 1797 w 3177"/>
                <a:gd name="T5" fmla="*/ 155 h 814"/>
                <a:gd name="T6" fmla="*/ 1147 w 3177"/>
                <a:gd name="T7" fmla="*/ 322 h 814"/>
                <a:gd name="T8" fmla="*/ 543 w 3177"/>
                <a:gd name="T9" fmla="*/ 543 h 814"/>
                <a:gd name="T10" fmla="*/ 0 w 3177"/>
                <a:gd name="T11" fmla="*/ 814 h 814"/>
                <a:gd name="T12" fmla="*/ 1 w 3177"/>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3177" h="814">
                  <a:moveTo>
                    <a:pt x="3177" y="0"/>
                  </a:moveTo>
                  <a:lnTo>
                    <a:pt x="2480" y="47"/>
                  </a:lnTo>
                  <a:lnTo>
                    <a:pt x="1797" y="155"/>
                  </a:lnTo>
                  <a:lnTo>
                    <a:pt x="1147" y="322"/>
                  </a:lnTo>
                  <a:lnTo>
                    <a:pt x="543" y="543"/>
                  </a:lnTo>
                  <a:lnTo>
                    <a:pt x="0" y="814"/>
                  </a:lnTo>
                  <a:lnTo>
                    <a:pt x="1" y="81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8402" name="Group 34"/>
          <p:cNvGrpSpPr>
            <a:grpSpLocks/>
          </p:cNvGrpSpPr>
          <p:nvPr/>
        </p:nvGrpSpPr>
        <p:grpSpPr bwMode="auto">
          <a:xfrm>
            <a:off x="3567113" y="739775"/>
            <a:ext cx="279400" cy="3067050"/>
            <a:chOff x="1839" y="799"/>
            <a:chExt cx="288" cy="3162"/>
          </a:xfrm>
        </p:grpSpPr>
        <p:sp>
          <p:nvSpPr>
            <p:cNvPr id="58403" name="Freeform 35"/>
            <p:cNvSpPr>
              <a:spLocks/>
            </p:cNvSpPr>
            <p:nvPr/>
          </p:nvSpPr>
          <p:spPr bwMode="auto">
            <a:xfrm>
              <a:off x="1843" y="799"/>
              <a:ext cx="284" cy="425"/>
            </a:xfrm>
            <a:custGeom>
              <a:avLst/>
              <a:gdLst>
                <a:gd name="T0" fmla="*/ 0 w 1241"/>
                <a:gd name="T1" fmla="*/ 0 h 1863"/>
                <a:gd name="T2" fmla="*/ 30 w 1241"/>
                <a:gd name="T3" fmla="*/ 415 h 1863"/>
                <a:gd name="T4" fmla="*/ 173 w 1241"/>
                <a:gd name="T5" fmla="*/ 819 h 1863"/>
                <a:gd name="T6" fmla="*/ 428 w 1241"/>
                <a:gd name="T7" fmla="*/ 1202 h 1863"/>
                <a:gd name="T8" fmla="*/ 786 w 1241"/>
                <a:gd name="T9" fmla="*/ 1552 h 1863"/>
                <a:gd name="T10" fmla="*/ 1240 w 1241"/>
                <a:gd name="T11" fmla="*/ 1863 h 1863"/>
                <a:gd name="T12" fmla="*/ 1241 w 1241"/>
                <a:gd name="T13" fmla="*/ 1863 h 1863"/>
              </a:gdLst>
              <a:ahLst/>
              <a:cxnLst>
                <a:cxn ang="0">
                  <a:pos x="T0" y="T1"/>
                </a:cxn>
                <a:cxn ang="0">
                  <a:pos x="T2" y="T3"/>
                </a:cxn>
                <a:cxn ang="0">
                  <a:pos x="T4" y="T5"/>
                </a:cxn>
                <a:cxn ang="0">
                  <a:pos x="T6" y="T7"/>
                </a:cxn>
                <a:cxn ang="0">
                  <a:pos x="T8" y="T9"/>
                </a:cxn>
                <a:cxn ang="0">
                  <a:pos x="T10" y="T11"/>
                </a:cxn>
                <a:cxn ang="0">
                  <a:pos x="T12" y="T13"/>
                </a:cxn>
              </a:cxnLst>
              <a:rect l="0" t="0" r="r" b="b"/>
              <a:pathLst>
                <a:path w="1241" h="1863">
                  <a:moveTo>
                    <a:pt x="0" y="0"/>
                  </a:moveTo>
                  <a:lnTo>
                    <a:pt x="30" y="415"/>
                  </a:lnTo>
                  <a:lnTo>
                    <a:pt x="173" y="819"/>
                  </a:lnTo>
                  <a:lnTo>
                    <a:pt x="428" y="1202"/>
                  </a:lnTo>
                  <a:lnTo>
                    <a:pt x="786" y="1552"/>
                  </a:lnTo>
                  <a:lnTo>
                    <a:pt x="1240" y="1863"/>
                  </a:lnTo>
                  <a:lnTo>
                    <a:pt x="1241" y="1863"/>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8404" name="Freeform 36"/>
            <p:cNvSpPr>
              <a:spLocks/>
            </p:cNvSpPr>
            <p:nvPr/>
          </p:nvSpPr>
          <p:spPr bwMode="auto">
            <a:xfrm>
              <a:off x="1839" y="3536"/>
              <a:ext cx="282" cy="425"/>
            </a:xfrm>
            <a:custGeom>
              <a:avLst/>
              <a:gdLst>
                <a:gd name="T0" fmla="*/ 0 w 1241"/>
                <a:gd name="T1" fmla="*/ 0 h 1864"/>
                <a:gd name="T2" fmla="*/ 30 w 1241"/>
                <a:gd name="T3" fmla="*/ 416 h 1864"/>
                <a:gd name="T4" fmla="*/ 173 w 1241"/>
                <a:gd name="T5" fmla="*/ 820 h 1864"/>
                <a:gd name="T6" fmla="*/ 428 w 1241"/>
                <a:gd name="T7" fmla="*/ 1203 h 1864"/>
                <a:gd name="T8" fmla="*/ 787 w 1241"/>
                <a:gd name="T9" fmla="*/ 1553 h 1864"/>
                <a:gd name="T10" fmla="*/ 1240 w 1241"/>
                <a:gd name="T11" fmla="*/ 1864 h 1864"/>
                <a:gd name="T12" fmla="*/ 1241 w 1241"/>
                <a:gd name="T13" fmla="*/ 1864 h 1864"/>
              </a:gdLst>
              <a:ahLst/>
              <a:cxnLst>
                <a:cxn ang="0">
                  <a:pos x="T0" y="T1"/>
                </a:cxn>
                <a:cxn ang="0">
                  <a:pos x="T2" y="T3"/>
                </a:cxn>
                <a:cxn ang="0">
                  <a:pos x="T4" y="T5"/>
                </a:cxn>
                <a:cxn ang="0">
                  <a:pos x="T6" y="T7"/>
                </a:cxn>
                <a:cxn ang="0">
                  <a:pos x="T8" y="T9"/>
                </a:cxn>
                <a:cxn ang="0">
                  <a:pos x="T10" y="T11"/>
                </a:cxn>
                <a:cxn ang="0">
                  <a:pos x="T12" y="T13"/>
                </a:cxn>
              </a:cxnLst>
              <a:rect l="0" t="0" r="r" b="b"/>
              <a:pathLst>
                <a:path w="1241" h="1864">
                  <a:moveTo>
                    <a:pt x="0" y="0"/>
                  </a:moveTo>
                  <a:lnTo>
                    <a:pt x="30" y="416"/>
                  </a:lnTo>
                  <a:lnTo>
                    <a:pt x="173" y="820"/>
                  </a:lnTo>
                  <a:lnTo>
                    <a:pt x="428" y="1203"/>
                  </a:lnTo>
                  <a:lnTo>
                    <a:pt x="787" y="1553"/>
                  </a:lnTo>
                  <a:lnTo>
                    <a:pt x="1240" y="1864"/>
                  </a:lnTo>
                  <a:lnTo>
                    <a:pt x="1241" y="186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58405" name="Line 37"/>
          <p:cNvSpPr>
            <a:spLocks noChangeShapeType="1"/>
          </p:cNvSpPr>
          <p:nvPr/>
        </p:nvSpPr>
        <p:spPr bwMode="auto">
          <a:xfrm>
            <a:off x="4576763" y="422275"/>
            <a:ext cx="0" cy="3221038"/>
          </a:xfrm>
          <a:prstGeom prst="line">
            <a:avLst/>
          </a:prstGeom>
          <a:noFill/>
          <a:ln w="2857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8406" name="Line 38"/>
          <p:cNvSpPr>
            <a:spLocks noChangeShapeType="1"/>
          </p:cNvSpPr>
          <p:nvPr/>
        </p:nvSpPr>
        <p:spPr bwMode="auto">
          <a:xfrm flipH="1">
            <a:off x="5567363" y="741363"/>
            <a:ext cx="14287" cy="265588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58407" name="Group 39"/>
          <p:cNvGrpSpPr>
            <a:grpSpLocks/>
          </p:cNvGrpSpPr>
          <p:nvPr/>
        </p:nvGrpSpPr>
        <p:grpSpPr bwMode="auto">
          <a:xfrm>
            <a:off x="1162050" y="441325"/>
            <a:ext cx="2397125" cy="2441575"/>
            <a:chOff x="832" y="422"/>
            <a:chExt cx="1510" cy="1538"/>
          </a:xfrm>
        </p:grpSpPr>
        <p:sp>
          <p:nvSpPr>
            <p:cNvPr id="58408" name="Text Box 40"/>
            <p:cNvSpPr txBox="1">
              <a:spLocks noChangeArrowheads="1"/>
            </p:cNvSpPr>
            <p:nvPr/>
          </p:nvSpPr>
          <p:spPr bwMode="auto">
            <a:xfrm>
              <a:off x="832" y="422"/>
              <a:ext cx="1472"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Rectangle</a:t>
              </a:r>
              <a:endParaRPr lang="en-GB" sz="3000" b="1">
                <a:latin typeface="Times New Roman" pitchFamily="18" charset="0"/>
              </a:endParaRPr>
            </a:p>
          </p:txBody>
        </p:sp>
        <p:sp>
          <p:nvSpPr>
            <p:cNvPr id="58409" name="Line 41"/>
            <p:cNvSpPr>
              <a:spLocks noChangeShapeType="1"/>
            </p:cNvSpPr>
            <p:nvPr/>
          </p:nvSpPr>
          <p:spPr bwMode="auto">
            <a:xfrm>
              <a:off x="1680" y="922"/>
              <a:ext cx="662" cy="1038"/>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8410" name="Group 42"/>
          <p:cNvGrpSpPr>
            <a:grpSpLocks/>
          </p:cNvGrpSpPr>
          <p:nvPr/>
        </p:nvGrpSpPr>
        <p:grpSpPr bwMode="auto">
          <a:xfrm>
            <a:off x="4667250" y="914400"/>
            <a:ext cx="2743200" cy="1041400"/>
            <a:chOff x="2940" y="986"/>
            <a:chExt cx="1728" cy="656"/>
          </a:xfrm>
        </p:grpSpPr>
        <p:sp>
          <p:nvSpPr>
            <p:cNvPr id="58411" name="Text Box 43"/>
            <p:cNvSpPr txBox="1">
              <a:spLocks noChangeArrowheads="1"/>
            </p:cNvSpPr>
            <p:nvPr/>
          </p:nvSpPr>
          <p:spPr bwMode="auto">
            <a:xfrm>
              <a:off x="4044" y="986"/>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Axis</a:t>
              </a:r>
              <a:endParaRPr lang="en-GB" sz="3000" b="1">
                <a:latin typeface="Times New Roman" pitchFamily="18" charset="0"/>
              </a:endParaRPr>
            </a:p>
          </p:txBody>
        </p:sp>
        <p:sp>
          <p:nvSpPr>
            <p:cNvPr id="58412" name="Line 44"/>
            <p:cNvSpPr>
              <a:spLocks noChangeShapeType="1"/>
            </p:cNvSpPr>
            <p:nvPr/>
          </p:nvSpPr>
          <p:spPr bwMode="auto">
            <a:xfrm flipV="1">
              <a:off x="2940" y="1210"/>
              <a:ext cx="1140" cy="432"/>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8413" name="Group 45"/>
          <p:cNvGrpSpPr>
            <a:grpSpLocks/>
          </p:cNvGrpSpPr>
          <p:nvPr/>
        </p:nvGrpSpPr>
        <p:grpSpPr bwMode="auto">
          <a:xfrm>
            <a:off x="5562600" y="3184525"/>
            <a:ext cx="1916113" cy="549275"/>
            <a:chOff x="3785" y="1910"/>
            <a:chExt cx="1207" cy="346"/>
          </a:xfrm>
        </p:grpSpPr>
        <p:sp>
          <p:nvSpPr>
            <p:cNvPr id="58414" name="Text Box 46"/>
            <p:cNvSpPr txBox="1">
              <a:spLocks noChangeArrowheads="1"/>
            </p:cNvSpPr>
            <p:nvPr/>
          </p:nvSpPr>
          <p:spPr bwMode="auto">
            <a:xfrm>
              <a:off x="4368" y="1910"/>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Base</a:t>
              </a:r>
              <a:endParaRPr lang="en-GB" sz="3000" b="1">
                <a:latin typeface="Times New Roman" pitchFamily="18" charset="0"/>
              </a:endParaRPr>
            </a:p>
          </p:txBody>
        </p:sp>
        <p:sp>
          <p:nvSpPr>
            <p:cNvPr id="58415" name="Line 47"/>
            <p:cNvSpPr>
              <a:spLocks noChangeShapeType="1"/>
            </p:cNvSpPr>
            <p:nvPr/>
          </p:nvSpPr>
          <p:spPr bwMode="auto">
            <a:xfrm flipH="1">
              <a:off x="3785" y="2134"/>
              <a:ext cx="583"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slide(fromLeft)">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slide(fromLeft)">
                                      <p:cBhvr>
                                        <p:cTn id="12" dur="500"/>
                                        <p:tgtEl>
                                          <p:spTgt spid="58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58405"/>
                                        </p:tgtEl>
                                        <p:attrNameLst>
                                          <p:attrName>style.visibility</p:attrName>
                                        </p:attrNameLst>
                                      </p:cBhvr>
                                      <p:to>
                                        <p:strVal val="visible"/>
                                      </p:to>
                                    </p:set>
                                    <p:anim calcmode="lin" valueType="num">
                                      <p:cBhvr>
                                        <p:cTn id="17" dur="500" fill="hold"/>
                                        <p:tgtEl>
                                          <p:spTgt spid="58405"/>
                                        </p:tgtEl>
                                        <p:attrNameLst>
                                          <p:attrName>ppt_x</p:attrName>
                                        </p:attrNameLst>
                                      </p:cBhvr>
                                      <p:tavLst>
                                        <p:tav tm="0">
                                          <p:val>
                                            <p:strVal val="#ppt_x"/>
                                          </p:val>
                                        </p:tav>
                                        <p:tav tm="100000">
                                          <p:val>
                                            <p:strVal val="#ppt_x"/>
                                          </p:val>
                                        </p:tav>
                                      </p:tavLst>
                                    </p:anim>
                                    <p:anim calcmode="lin" valueType="num">
                                      <p:cBhvr>
                                        <p:cTn id="18" dur="500" fill="hold"/>
                                        <p:tgtEl>
                                          <p:spTgt spid="58405"/>
                                        </p:tgtEl>
                                        <p:attrNameLst>
                                          <p:attrName>ppt_y</p:attrName>
                                        </p:attrNameLst>
                                      </p:cBhvr>
                                      <p:tavLst>
                                        <p:tav tm="0">
                                          <p:val>
                                            <p:strVal val="#ppt_y-#ppt_h/2"/>
                                          </p:val>
                                        </p:tav>
                                        <p:tav tm="100000">
                                          <p:val>
                                            <p:strVal val="#ppt_y"/>
                                          </p:val>
                                        </p:tav>
                                      </p:tavLst>
                                    </p:anim>
                                    <p:anim calcmode="lin" valueType="num">
                                      <p:cBhvr>
                                        <p:cTn id="19" dur="500" fill="hold"/>
                                        <p:tgtEl>
                                          <p:spTgt spid="58405"/>
                                        </p:tgtEl>
                                        <p:attrNameLst>
                                          <p:attrName>ppt_w</p:attrName>
                                        </p:attrNameLst>
                                      </p:cBhvr>
                                      <p:tavLst>
                                        <p:tav tm="0">
                                          <p:val>
                                            <p:strVal val="#ppt_w"/>
                                          </p:val>
                                        </p:tav>
                                        <p:tav tm="100000">
                                          <p:val>
                                            <p:strVal val="#ppt_w"/>
                                          </p:val>
                                        </p:tav>
                                      </p:tavLst>
                                    </p:anim>
                                    <p:anim calcmode="lin" valueType="num">
                                      <p:cBhvr>
                                        <p:cTn id="20" dur="500" fill="hold"/>
                                        <p:tgtEl>
                                          <p:spTgt spid="5840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58410"/>
                                        </p:tgtEl>
                                        <p:attrNameLst>
                                          <p:attrName>style.visibility</p:attrName>
                                        </p:attrNameLst>
                                      </p:cBhvr>
                                      <p:to>
                                        <p:strVal val="visible"/>
                                      </p:to>
                                    </p:set>
                                    <p:animEffect transition="in" filter="dissolve">
                                      <p:cBhvr>
                                        <p:cTn id="25" dur="500"/>
                                        <p:tgtEl>
                                          <p:spTgt spid="584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58380"/>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58407"/>
                                        </p:tgtEl>
                                        <p:attrNameLst>
                                          <p:attrName>style.visibility</p:attrName>
                                        </p:attrNameLst>
                                      </p:cBhvr>
                                      <p:to>
                                        <p:strVal val="visible"/>
                                      </p:to>
                                    </p:set>
                                    <p:animEffect transition="in" filter="dissolve">
                                      <p:cBhvr>
                                        <p:cTn id="34" dur="500"/>
                                        <p:tgtEl>
                                          <p:spTgt spid="5840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nodeType="clickEffect">
                                  <p:stCondLst>
                                    <p:cond delay="0"/>
                                  </p:stCondLst>
                                  <p:childTnLst>
                                    <p:set>
                                      <p:cBhvr>
                                        <p:cTn id="38" dur="1" fill="hold">
                                          <p:stCondLst>
                                            <p:cond delay="0"/>
                                          </p:stCondLst>
                                        </p:cTn>
                                        <p:tgtEl>
                                          <p:spTgt spid="58402"/>
                                        </p:tgtEl>
                                        <p:attrNameLst>
                                          <p:attrName>style.visibility</p:attrName>
                                        </p:attrNameLst>
                                      </p:cBhvr>
                                      <p:to>
                                        <p:strVal val="visible"/>
                                      </p:to>
                                    </p:set>
                                    <p:animEffect transition="in" filter="strips(downRight)">
                                      <p:cBhvr>
                                        <p:cTn id="39" dur="500"/>
                                        <p:tgtEl>
                                          <p:spTgt spid="58402"/>
                                        </p:tgtEl>
                                      </p:cBhvr>
                                    </p:animEffect>
                                  </p:childTnLst>
                                </p:cTn>
                              </p:par>
                            </p:childTnLst>
                          </p:cTn>
                        </p:par>
                        <p:par>
                          <p:cTn id="40" fill="hold" nodeType="afterGroup">
                            <p:stCondLst>
                              <p:cond delay="500"/>
                            </p:stCondLst>
                            <p:childTnLst>
                              <p:par>
                                <p:cTn id="41" presetID="1" presetClass="entr" presetSubtype="0" fill="hold" grpId="0" nodeType="afterEffect">
                                  <p:stCondLst>
                                    <p:cond delay="0"/>
                                  </p:stCondLst>
                                  <p:childTnLst>
                                    <p:set>
                                      <p:cBhvr>
                                        <p:cTn id="42" dur="1" fill="hold">
                                          <p:stCondLst>
                                            <p:cond delay="499"/>
                                          </p:stCondLst>
                                        </p:cTn>
                                        <p:tgtEl>
                                          <p:spTgt spid="58374"/>
                                        </p:tgtEl>
                                        <p:attrNameLst>
                                          <p:attrName>style.visibility</p:attrName>
                                        </p:attrNameLst>
                                      </p:cBhvr>
                                      <p:to>
                                        <p:strVal val="visible"/>
                                      </p:to>
                                    </p:set>
                                  </p:childTnLst>
                                  <p:subTnLst>
                                    <p:set>
                                      <p:cBhvr override="childStyle">
                                        <p:cTn dur="1" fill="hold" display="0" masterRel="nextClick" afterEffect="1"/>
                                        <p:tgtEl>
                                          <p:spTgt spid="58374"/>
                                        </p:tgtEl>
                                        <p:attrNameLst>
                                          <p:attrName>style.visibility</p:attrName>
                                        </p:attrNameLst>
                                      </p:cBhvr>
                                      <p:to>
                                        <p:strVal val="hidden"/>
                                      </p:to>
                                    </p:set>
                                  </p:sub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58381"/>
                                        </p:tgtEl>
                                        <p:attrNameLst>
                                          <p:attrName>style.visibility</p:attrName>
                                        </p:attrNameLst>
                                      </p:cBhvr>
                                      <p:to>
                                        <p:strVal val="visible"/>
                                      </p:to>
                                    </p:set>
                                    <p:animEffect transition="in" filter="strips(downRight)">
                                      <p:cBhvr>
                                        <p:cTn id="47" dur="500"/>
                                        <p:tgtEl>
                                          <p:spTgt spid="58381"/>
                                        </p:tgtEl>
                                      </p:cBhvr>
                                    </p:animEffect>
                                  </p:childTnLst>
                                </p:cTn>
                              </p:par>
                            </p:childTnLst>
                          </p:cTn>
                        </p:par>
                        <p:par>
                          <p:cTn id="48" fill="hold" nodeType="afterGroup">
                            <p:stCondLst>
                              <p:cond delay="500"/>
                            </p:stCondLst>
                            <p:childTnLst>
                              <p:par>
                                <p:cTn id="49" presetID="1" presetClass="entr" presetSubtype="0" fill="hold" grpId="0" nodeType="afterEffect">
                                  <p:stCondLst>
                                    <p:cond delay="0"/>
                                  </p:stCondLst>
                                  <p:childTnLst>
                                    <p:set>
                                      <p:cBhvr>
                                        <p:cTn id="50" dur="1" fill="hold">
                                          <p:stCondLst>
                                            <p:cond delay="499"/>
                                          </p:stCondLst>
                                        </p:cTn>
                                        <p:tgtEl>
                                          <p:spTgt spid="58375"/>
                                        </p:tgtEl>
                                        <p:attrNameLst>
                                          <p:attrName>style.visibility</p:attrName>
                                        </p:attrNameLst>
                                      </p:cBhvr>
                                      <p:to>
                                        <p:strVal val="visible"/>
                                      </p:to>
                                    </p:set>
                                  </p:childTnLst>
                                  <p:subTnLst>
                                    <p:set>
                                      <p:cBhvr override="childStyle">
                                        <p:cTn dur="1" fill="hold" display="0" masterRel="nextClick" afterEffect="1"/>
                                        <p:tgtEl>
                                          <p:spTgt spid="58375"/>
                                        </p:tgtEl>
                                        <p:attrNameLst>
                                          <p:attrName>style.visibility</p:attrName>
                                        </p:attrNameLst>
                                      </p:cBhvr>
                                      <p:to>
                                        <p:strVal val="hidden"/>
                                      </p:to>
                                    </p:set>
                                  </p:sub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3" fill="hold" nodeType="clickEffect">
                                  <p:stCondLst>
                                    <p:cond delay="0"/>
                                  </p:stCondLst>
                                  <p:childTnLst>
                                    <p:set>
                                      <p:cBhvr>
                                        <p:cTn id="54" dur="1" fill="hold">
                                          <p:stCondLst>
                                            <p:cond delay="0"/>
                                          </p:stCondLst>
                                        </p:cTn>
                                        <p:tgtEl>
                                          <p:spTgt spid="58393"/>
                                        </p:tgtEl>
                                        <p:attrNameLst>
                                          <p:attrName>style.visibility</p:attrName>
                                        </p:attrNameLst>
                                      </p:cBhvr>
                                      <p:to>
                                        <p:strVal val="visible"/>
                                      </p:to>
                                    </p:set>
                                    <p:animEffect transition="in" filter="strips(upRight)">
                                      <p:cBhvr>
                                        <p:cTn id="55" dur="500"/>
                                        <p:tgtEl>
                                          <p:spTgt spid="58393"/>
                                        </p:tgtEl>
                                      </p:cBhvr>
                                    </p:animEffect>
                                  </p:childTnLst>
                                </p:cTn>
                              </p:par>
                            </p:childTnLst>
                          </p:cTn>
                        </p:par>
                        <p:par>
                          <p:cTn id="56" fill="hold" nodeType="afterGroup">
                            <p:stCondLst>
                              <p:cond delay="500"/>
                            </p:stCondLst>
                            <p:childTnLst>
                              <p:par>
                                <p:cTn id="57" presetID="1" presetClass="entr" presetSubtype="0" fill="hold" grpId="0" nodeType="afterEffect">
                                  <p:stCondLst>
                                    <p:cond delay="0"/>
                                  </p:stCondLst>
                                  <p:childTnLst>
                                    <p:set>
                                      <p:cBhvr>
                                        <p:cTn id="58" dur="1" fill="hold">
                                          <p:stCondLst>
                                            <p:cond delay="499"/>
                                          </p:stCondLst>
                                        </p:cTn>
                                        <p:tgtEl>
                                          <p:spTgt spid="58376"/>
                                        </p:tgtEl>
                                        <p:attrNameLst>
                                          <p:attrName>style.visibility</p:attrName>
                                        </p:attrNameLst>
                                      </p:cBhvr>
                                      <p:to>
                                        <p:strVal val="visible"/>
                                      </p:to>
                                    </p:set>
                                  </p:childTnLst>
                                  <p:subTnLst>
                                    <p:set>
                                      <p:cBhvr override="childStyle">
                                        <p:cTn dur="1" fill="hold" display="0" masterRel="nextClick" afterEffect="1"/>
                                        <p:tgtEl>
                                          <p:spTgt spid="58376"/>
                                        </p:tgtEl>
                                        <p:attrNameLst>
                                          <p:attrName>style.visibility</p:attrName>
                                        </p:attrNameLst>
                                      </p:cBhvr>
                                      <p:to>
                                        <p:strVal val="hidden"/>
                                      </p:to>
                                    </p:set>
                                  </p:subTnLst>
                                </p:cTn>
                              </p:par>
                            </p:childTnLst>
                          </p:cTn>
                        </p:par>
                      </p:childTnLst>
                    </p:cTn>
                  </p:par>
                  <p:par>
                    <p:cTn id="59" fill="hold" nodeType="clickPar">
                      <p:stCondLst>
                        <p:cond delay="indefinite"/>
                      </p:stCondLst>
                      <p:childTnLst>
                        <p:par>
                          <p:cTn id="60" fill="hold" nodeType="withGroup">
                            <p:stCondLst>
                              <p:cond delay="0"/>
                            </p:stCondLst>
                            <p:childTnLst>
                              <p:par>
                                <p:cTn id="61" presetID="18" presetClass="entr" presetSubtype="3" fill="hold" nodeType="clickEffect">
                                  <p:stCondLst>
                                    <p:cond delay="0"/>
                                  </p:stCondLst>
                                  <p:childTnLst>
                                    <p:set>
                                      <p:cBhvr>
                                        <p:cTn id="62" dur="1" fill="hold">
                                          <p:stCondLst>
                                            <p:cond delay="0"/>
                                          </p:stCondLst>
                                        </p:cTn>
                                        <p:tgtEl>
                                          <p:spTgt spid="58384"/>
                                        </p:tgtEl>
                                        <p:attrNameLst>
                                          <p:attrName>style.visibility</p:attrName>
                                        </p:attrNameLst>
                                      </p:cBhvr>
                                      <p:to>
                                        <p:strVal val="visible"/>
                                      </p:to>
                                    </p:set>
                                    <p:animEffect transition="in" filter="strips(upRight)">
                                      <p:cBhvr>
                                        <p:cTn id="63" dur="500"/>
                                        <p:tgtEl>
                                          <p:spTgt spid="58384"/>
                                        </p:tgtEl>
                                      </p:cBhvr>
                                    </p:animEffect>
                                  </p:childTnLst>
                                </p:cTn>
                              </p:par>
                            </p:childTnLst>
                          </p:cTn>
                        </p:par>
                        <p:par>
                          <p:cTn id="64" fill="hold" nodeType="afterGroup">
                            <p:stCondLst>
                              <p:cond delay="500"/>
                            </p:stCondLst>
                            <p:childTnLst>
                              <p:par>
                                <p:cTn id="65" presetID="1" presetClass="entr" presetSubtype="0" fill="hold" grpId="0" nodeType="afterEffect">
                                  <p:stCondLst>
                                    <p:cond delay="0"/>
                                  </p:stCondLst>
                                  <p:childTnLst>
                                    <p:set>
                                      <p:cBhvr>
                                        <p:cTn id="66" dur="1" fill="hold">
                                          <p:stCondLst>
                                            <p:cond delay="499"/>
                                          </p:stCondLst>
                                        </p:cTn>
                                        <p:tgtEl>
                                          <p:spTgt spid="58372"/>
                                        </p:tgtEl>
                                        <p:attrNameLst>
                                          <p:attrName>style.visibility</p:attrName>
                                        </p:attrNameLst>
                                      </p:cBhvr>
                                      <p:to>
                                        <p:strVal val="visible"/>
                                      </p:to>
                                    </p:set>
                                  </p:childTnLst>
                                  <p:subTnLst>
                                    <p:set>
                                      <p:cBhvr override="childStyle">
                                        <p:cTn dur="1" fill="hold" display="0" masterRel="nextClick" afterEffect="1"/>
                                        <p:tgtEl>
                                          <p:spTgt spid="58372"/>
                                        </p:tgtEl>
                                        <p:attrNameLst>
                                          <p:attrName>style.visibility</p:attrName>
                                        </p:attrNameLst>
                                      </p:cBhvr>
                                      <p:to>
                                        <p:strVal val="hidden"/>
                                      </p:to>
                                    </p:set>
                                  </p:subTnLst>
                                </p:cTn>
                              </p:par>
                            </p:childTnLst>
                          </p:cTn>
                        </p:par>
                      </p:childTnLst>
                    </p:cTn>
                  </p:par>
                  <p:par>
                    <p:cTn id="67" fill="hold" nodeType="clickPar">
                      <p:stCondLst>
                        <p:cond delay="indefinite"/>
                      </p:stCondLst>
                      <p:childTnLst>
                        <p:par>
                          <p:cTn id="68" fill="hold" nodeType="withGroup">
                            <p:stCondLst>
                              <p:cond delay="0"/>
                            </p:stCondLst>
                            <p:childTnLst>
                              <p:par>
                                <p:cTn id="69" presetID="18" presetClass="entr" presetSubtype="9" fill="hold" nodeType="clickEffect">
                                  <p:stCondLst>
                                    <p:cond delay="0"/>
                                  </p:stCondLst>
                                  <p:childTnLst>
                                    <p:set>
                                      <p:cBhvr>
                                        <p:cTn id="70" dur="1" fill="hold">
                                          <p:stCondLst>
                                            <p:cond delay="0"/>
                                          </p:stCondLst>
                                        </p:cTn>
                                        <p:tgtEl>
                                          <p:spTgt spid="58396"/>
                                        </p:tgtEl>
                                        <p:attrNameLst>
                                          <p:attrName>style.visibility</p:attrName>
                                        </p:attrNameLst>
                                      </p:cBhvr>
                                      <p:to>
                                        <p:strVal val="visible"/>
                                      </p:to>
                                    </p:set>
                                    <p:animEffect transition="in" filter="strips(upLeft)">
                                      <p:cBhvr>
                                        <p:cTn id="71" dur="500"/>
                                        <p:tgtEl>
                                          <p:spTgt spid="58396"/>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499"/>
                                          </p:stCondLst>
                                        </p:cTn>
                                        <p:tgtEl>
                                          <p:spTgt spid="58377"/>
                                        </p:tgtEl>
                                        <p:attrNameLst>
                                          <p:attrName>style.visibility</p:attrName>
                                        </p:attrNameLst>
                                      </p:cBhvr>
                                      <p:to>
                                        <p:strVal val="visible"/>
                                      </p:to>
                                    </p:set>
                                  </p:childTnLst>
                                  <p:subTnLst>
                                    <p:set>
                                      <p:cBhvr override="childStyle">
                                        <p:cTn dur="1" fill="hold" display="0" masterRel="nextClick" afterEffect="1"/>
                                        <p:tgtEl>
                                          <p:spTgt spid="58377"/>
                                        </p:tgtEl>
                                        <p:attrNameLst>
                                          <p:attrName>style.visibility</p:attrName>
                                        </p:attrNameLst>
                                      </p:cBhvr>
                                      <p:to>
                                        <p:strVal val="hidden"/>
                                      </p:to>
                                    </p:set>
                                  </p:sub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9" fill="hold" nodeType="clickEffect">
                                  <p:stCondLst>
                                    <p:cond delay="0"/>
                                  </p:stCondLst>
                                  <p:childTnLst>
                                    <p:set>
                                      <p:cBhvr>
                                        <p:cTn id="78" dur="1" fill="hold">
                                          <p:stCondLst>
                                            <p:cond delay="0"/>
                                          </p:stCondLst>
                                        </p:cTn>
                                        <p:tgtEl>
                                          <p:spTgt spid="58387"/>
                                        </p:tgtEl>
                                        <p:attrNameLst>
                                          <p:attrName>style.visibility</p:attrName>
                                        </p:attrNameLst>
                                      </p:cBhvr>
                                      <p:to>
                                        <p:strVal val="visible"/>
                                      </p:to>
                                    </p:set>
                                    <p:animEffect transition="in" filter="strips(upLeft)">
                                      <p:cBhvr>
                                        <p:cTn id="79" dur="500"/>
                                        <p:tgtEl>
                                          <p:spTgt spid="58387"/>
                                        </p:tgtEl>
                                      </p:cBhvr>
                                    </p:animEffect>
                                  </p:childTnLst>
                                </p:cTn>
                              </p:par>
                            </p:childTnLst>
                          </p:cTn>
                        </p:par>
                        <p:par>
                          <p:cTn id="80" fill="hold" nodeType="afterGroup">
                            <p:stCondLst>
                              <p:cond delay="500"/>
                            </p:stCondLst>
                            <p:childTnLst>
                              <p:par>
                                <p:cTn id="81" presetID="1" presetClass="entr" presetSubtype="0" fill="hold" grpId="0" nodeType="afterEffect">
                                  <p:stCondLst>
                                    <p:cond delay="0"/>
                                  </p:stCondLst>
                                  <p:childTnLst>
                                    <p:set>
                                      <p:cBhvr>
                                        <p:cTn id="82" dur="1" fill="hold">
                                          <p:stCondLst>
                                            <p:cond delay="499"/>
                                          </p:stCondLst>
                                        </p:cTn>
                                        <p:tgtEl>
                                          <p:spTgt spid="58378"/>
                                        </p:tgtEl>
                                        <p:attrNameLst>
                                          <p:attrName>style.visibility</p:attrName>
                                        </p:attrNameLst>
                                      </p:cBhvr>
                                      <p:to>
                                        <p:strVal val="visible"/>
                                      </p:to>
                                    </p:set>
                                  </p:childTnLst>
                                  <p:subTnLst>
                                    <p:set>
                                      <p:cBhvr override="childStyle">
                                        <p:cTn dur="1" fill="hold" display="0" masterRel="nextClick" afterEffect="1"/>
                                        <p:tgtEl>
                                          <p:spTgt spid="58378"/>
                                        </p:tgtEl>
                                        <p:attrNameLst>
                                          <p:attrName>style.visibility</p:attrName>
                                        </p:attrNameLst>
                                      </p:cBhvr>
                                      <p:to>
                                        <p:strVal val="hidden"/>
                                      </p:to>
                                    </p:set>
                                  </p:subTnLst>
                                </p:cTn>
                              </p:par>
                            </p:childTnLst>
                          </p:cTn>
                        </p:par>
                      </p:childTnLst>
                    </p:cTn>
                  </p:par>
                  <p:par>
                    <p:cTn id="83" fill="hold" nodeType="clickPar">
                      <p:stCondLst>
                        <p:cond delay="indefinite"/>
                      </p:stCondLst>
                      <p:childTnLst>
                        <p:par>
                          <p:cTn id="84" fill="hold" nodeType="withGroup">
                            <p:stCondLst>
                              <p:cond delay="0"/>
                            </p:stCondLst>
                            <p:childTnLst>
                              <p:par>
                                <p:cTn id="85" presetID="18" presetClass="entr" presetSubtype="12" fill="hold" nodeType="clickEffect">
                                  <p:stCondLst>
                                    <p:cond delay="0"/>
                                  </p:stCondLst>
                                  <p:childTnLst>
                                    <p:set>
                                      <p:cBhvr>
                                        <p:cTn id="86" dur="1" fill="hold">
                                          <p:stCondLst>
                                            <p:cond delay="0"/>
                                          </p:stCondLst>
                                        </p:cTn>
                                        <p:tgtEl>
                                          <p:spTgt spid="58399"/>
                                        </p:tgtEl>
                                        <p:attrNameLst>
                                          <p:attrName>style.visibility</p:attrName>
                                        </p:attrNameLst>
                                      </p:cBhvr>
                                      <p:to>
                                        <p:strVal val="visible"/>
                                      </p:to>
                                    </p:set>
                                    <p:animEffect transition="in" filter="strips(downLeft)">
                                      <p:cBhvr>
                                        <p:cTn id="87" dur="500"/>
                                        <p:tgtEl>
                                          <p:spTgt spid="58399"/>
                                        </p:tgtEl>
                                      </p:cBhvr>
                                    </p:animEffect>
                                  </p:childTnLst>
                                </p:cTn>
                              </p:par>
                            </p:childTnLst>
                          </p:cTn>
                        </p:par>
                        <p:par>
                          <p:cTn id="88" fill="hold" nodeType="afterGroup">
                            <p:stCondLst>
                              <p:cond delay="500"/>
                            </p:stCondLst>
                            <p:childTnLst>
                              <p:par>
                                <p:cTn id="89" presetID="1" presetClass="entr" presetSubtype="0" fill="hold" grpId="0" nodeType="afterEffect">
                                  <p:stCondLst>
                                    <p:cond delay="0"/>
                                  </p:stCondLst>
                                  <p:childTnLst>
                                    <p:set>
                                      <p:cBhvr>
                                        <p:cTn id="90" dur="1" fill="hold">
                                          <p:stCondLst>
                                            <p:cond delay="499"/>
                                          </p:stCondLst>
                                        </p:cTn>
                                        <p:tgtEl>
                                          <p:spTgt spid="58379"/>
                                        </p:tgtEl>
                                        <p:attrNameLst>
                                          <p:attrName>style.visibility</p:attrName>
                                        </p:attrNameLst>
                                      </p:cBhvr>
                                      <p:to>
                                        <p:strVal val="visible"/>
                                      </p:to>
                                    </p:set>
                                  </p:childTnLst>
                                  <p:subTnLst>
                                    <p:set>
                                      <p:cBhvr override="childStyle">
                                        <p:cTn dur="1" fill="hold" display="0" masterRel="nextClick" afterEffect="1"/>
                                        <p:tgtEl>
                                          <p:spTgt spid="58379"/>
                                        </p:tgtEl>
                                        <p:attrNameLst>
                                          <p:attrName>style.visibility</p:attrName>
                                        </p:attrNameLst>
                                      </p:cBhvr>
                                      <p:to>
                                        <p:strVal val="hidden"/>
                                      </p:to>
                                    </p:set>
                                  </p:sub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ntr" presetSubtype="12" fill="hold" nodeType="clickEffect">
                                  <p:stCondLst>
                                    <p:cond delay="0"/>
                                  </p:stCondLst>
                                  <p:childTnLst>
                                    <p:set>
                                      <p:cBhvr>
                                        <p:cTn id="94" dur="1" fill="hold">
                                          <p:stCondLst>
                                            <p:cond delay="0"/>
                                          </p:stCondLst>
                                        </p:cTn>
                                        <p:tgtEl>
                                          <p:spTgt spid="58390"/>
                                        </p:tgtEl>
                                        <p:attrNameLst>
                                          <p:attrName>style.visibility</p:attrName>
                                        </p:attrNameLst>
                                      </p:cBhvr>
                                      <p:to>
                                        <p:strVal val="visible"/>
                                      </p:to>
                                    </p:set>
                                    <p:animEffect transition="in" filter="strips(downLeft)">
                                      <p:cBhvr>
                                        <p:cTn id="95" dur="500"/>
                                        <p:tgtEl>
                                          <p:spTgt spid="58390"/>
                                        </p:tgtEl>
                                      </p:cBhvr>
                                    </p:animEffect>
                                  </p:childTnLst>
                                </p:cTn>
                              </p:par>
                            </p:childTnLst>
                          </p:cTn>
                        </p:par>
                        <p:par>
                          <p:cTn id="96" fill="hold" nodeType="afterGroup">
                            <p:stCondLst>
                              <p:cond delay="500"/>
                            </p:stCondLst>
                            <p:childTnLst>
                              <p:par>
                                <p:cTn id="97" presetID="1" presetClass="entr" presetSubtype="0" fill="hold" grpId="0" nodeType="afterEffect">
                                  <p:stCondLst>
                                    <p:cond delay="0"/>
                                  </p:stCondLst>
                                  <p:childTnLst>
                                    <p:set>
                                      <p:cBhvr>
                                        <p:cTn id="98" dur="1" fill="hold">
                                          <p:stCondLst>
                                            <p:cond delay="499"/>
                                          </p:stCondLst>
                                        </p:cTn>
                                        <p:tgtEl>
                                          <p:spTgt spid="58373"/>
                                        </p:tgtEl>
                                        <p:attrNameLst>
                                          <p:attrName>style.visibility</p:attrName>
                                        </p:attrNameLst>
                                      </p:cBhvr>
                                      <p:to>
                                        <p:strVal val="visible"/>
                                      </p:to>
                                    </p:set>
                                  </p:childTnLst>
                                  <p:subTnLst>
                                    <p:set>
                                      <p:cBhvr override="childStyle">
                                        <p:cTn dur="1" fill="hold" display="0" masterRel="nextClick" afterEffect="1"/>
                                        <p:tgtEl>
                                          <p:spTgt spid="58373"/>
                                        </p:tgtEl>
                                        <p:attrNameLst>
                                          <p:attrName>style.visibility</p:attrName>
                                        </p:attrNameLst>
                                      </p:cBhvr>
                                      <p:to>
                                        <p:strVal val="hidden"/>
                                      </p:to>
                                    </p:set>
                                  </p:subTnLst>
                                </p:cTn>
                              </p:par>
                            </p:childTnLst>
                          </p:cTn>
                        </p:par>
                      </p:childTnLst>
                    </p:cTn>
                  </p:par>
                  <p:par>
                    <p:cTn id="99" fill="hold" nodeType="clickPar">
                      <p:stCondLst>
                        <p:cond delay="indefinite"/>
                      </p:stCondLst>
                      <p:childTnLst>
                        <p:par>
                          <p:cTn id="100" fill="hold" nodeType="withGroup">
                            <p:stCondLst>
                              <p:cond delay="0"/>
                            </p:stCondLst>
                            <p:childTnLst>
                              <p:par>
                                <p:cTn id="101" presetID="17" presetClass="entr" presetSubtype="1" fill="hold" grpId="0" nodeType="clickEffect">
                                  <p:stCondLst>
                                    <p:cond delay="0"/>
                                  </p:stCondLst>
                                  <p:childTnLst>
                                    <p:set>
                                      <p:cBhvr>
                                        <p:cTn id="102" dur="1" fill="hold">
                                          <p:stCondLst>
                                            <p:cond delay="0"/>
                                          </p:stCondLst>
                                        </p:cTn>
                                        <p:tgtEl>
                                          <p:spTgt spid="58406"/>
                                        </p:tgtEl>
                                        <p:attrNameLst>
                                          <p:attrName>style.visibility</p:attrName>
                                        </p:attrNameLst>
                                      </p:cBhvr>
                                      <p:to>
                                        <p:strVal val="visible"/>
                                      </p:to>
                                    </p:set>
                                    <p:anim calcmode="lin" valueType="num">
                                      <p:cBhvr>
                                        <p:cTn id="103" dur="500" fill="hold"/>
                                        <p:tgtEl>
                                          <p:spTgt spid="58406"/>
                                        </p:tgtEl>
                                        <p:attrNameLst>
                                          <p:attrName>ppt_x</p:attrName>
                                        </p:attrNameLst>
                                      </p:cBhvr>
                                      <p:tavLst>
                                        <p:tav tm="0">
                                          <p:val>
                                            <p:strVal val="#ppt_x"/>
                                          </p:val>
                                        </p:tav>
                                        <p:tav tm="100000">
                                          <p:val>
                                            <p:strVal val="#ppt_x"/>
                                          </p:val>
                                        </p:tav>
                                      </p:tavLst>
                                    </p:anim>
                                    <p:anim calcmode="lin" valueType="num">
                                      <p:cBhvr>
                                        <p:cTn id="104" dur="500" fill="hold"/>
                                        <p:tgtEl>
                                          <p:spTgt spid="58406"/>
                                        </p:tgtEl>
                                        <p:attrNameLst>
                                          <p:attrName>ppt_y</p:attrName>
                                        </p:attrNameLst>
                                      </p:cBhvr>
                                      <p:tavLst>
                                        <p:tav tm="0">
                                          <p:val>
                                            <p:strVal val="#ppt_y-#ppt_h/2"/>
                                          </p:val>
                                        </p:tav>
                                        <p:tav tm="100000">
                                          <p:val>
                                            <p:strVal val="#ppt_y"/>
                                          </p:val>
                                        </p:tav>
                                      </p:tavLst>
                                    </p:anim>
                                    <p:anim calcmode="lin" valueType="num">
                                      <p:cBhvr>
                                        <p:cTn id="105" dur="500" fill="hold"/>
                                        <p:tgtEl>
                                          <p:spTgt spid="58406"/>
                                        </p:tgtEl>
                                        <p:attrNameLst>
                                          <p:attrName>ppt_w</p:attrName>
                                        </p:attrNameLst>
                                      </p:cBhvr>
                                      <p:tavLst>
                                        <p:tav tm="0">
                                          <p:val>
                                            <p:strVal val="#ppt_w"/>
                                          </p:val>
                                        </p:tav>
                                        <p:tav tm="100000">
                                          <p:val>
                                            <p:strVal val="#ppt_w"/>
                                          </p:val>
                                        </p:tav>
                                      </p:tavLst>
                                    </p:anim>
                                    <p:anim calcmode="lin" valueType="num">
                                      <p:cBhvr>
                                        <p:cTn id="106" dur="500" fill="hold"/>
                                        <p:tgtEl>
                                          <p:spTgt spid="58406"/>
                                        </p:tgtEl>
                                        <p:attrNameLst>
                                          <p:attrName>ppt_h</p:attrName>
                                        </p:attrNameLst>
                                      </p:cBhvr>
                                      <p:tavLst>
                                        <p:tav tm="0">
                                          <p:val>
                                            <p:fltVal val="0"/>
                                          </p:val>
                                        </p:tav>
                                        <p:tav tm="100000">
                                          <p:val>
                                            <p:strVal val="#ppt_h"/>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9" presetClass="entr" presetSubtype="0" fill="hold" nodeType="clickEffect">
                                  <p:stCondLst>
                                    <p:cond delay="0"/>
                                  </p:stCondLst>
                                  <p:childTnLst>
                                    <p:set>
                                      <p:cBhvr>
                                        <p:cTn id="110" dur="1" fill="hold">
                                          <p:stCondLst>
                                            <p:cond delay="0"/>
                                          </p:stCondLst>
                                        </p:cTn>
                                        <p:tgtEl>
                                          <p:spTgt spid="58413"/>
                                        </p:tgtEl>
                                        <p:attrNameLst>
                                          <p:attrName>style.visibility</p:attrName>
                                        </p:attrNameLst>
                                      </p:cBhvr>
                                      <p:to>
                                        <p:strVal val="visible"/>
                                      </p:to>
                                    </p:set>
                                    <p:animEffect transition="in" filter="dissolve">
                                      <p:cBhvr>
                                        <p:cTn id="111" dur="500"/>
                                        <p:tgtEl>
                                          <p:spTgt spid="58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autoUpdateAnimBg="0"/>
      <p:bldP spid="58372" grpId="0" animBg="1"/>
      <p:bldP spid="58373" grpId="0" animBg="1"/>
      <p:bldP spid="58374" grpId="0" animBg="1"/>
      <p:bldP spid="58375" grpId="0" animBg="1"/>
      <p:bldP spid="58376" grpId="0" animBg="1"/>
      <p:bldP spid="58377" grpId="0" animBg="1"/>
      <p:bldP spid="58378" grpId="0" animBg="1"/>
      <p:bldP spid="58379" grpId="0" animBg="1"/>
      <p:bldP spid="58380" grpId="0" animBg="1"/>
      <p:bldP spid="58405" grpId="0" animBg="1"/>
      <p:bldP spid="584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Line 2"/>
          <p:cNvSpPr>
            <a:spLocks noChangeShapeType="1"/>
          </p:cNvSpPr>
          <p:nvPr/>
        </p:nvSpPr>
        <p:spPr bwMode="auto">
          <a:xfrm>
            <a:off x="4748213" y="188913"/>
            <a:ext cx="0" cy="355123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59395" name="Group 3"/>
          <p:cNvGrpSpPr>
            <a:grpSpLocks/>
          </p:cNvGrpSpPr>
          <p:nvPr/>
        </p:nvGrpSpPr>
        <p:grpSpPr bwMode="auto">
          <a:xfrm>
            <a:off x="3995738" y="222250"/>
            <a:ext cx="771525" cy="2889250"/>
            <a:chOff x="2167" y="823"/>
            <a:chExt cx="722" cy="2702"/>
          </a:xfrm>
        </p:grpSpPr>
        <p:sp>
          <p:nvSpPr>
            <p:cNvPr id="59396" name="Line 4"/>
            <p:cNvSpPr>
              <a:spLocks noChangeShapeType="1"/>
            </p:cNvSpPr>
            <p:nvPr/>
          </p:nvSpPr>
          <p:spPr bwMode="auto">
            <a:xfrm flipH="1">
              <a:off x="2167" y="823"/>
              <a:ext cx="722" cy="2295"/>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397" name="Line 5"/>
            <p:cNvSpPr>
              <a:spLocks noChangeShapeType="1"/>
            </p:cNvSpPr>
            <p:nvPr/>
          </p:nvSpPr>
          <p:spPr bwMode="auto">
            <a:xfrm>
              <a:off x="2172" y="3105"/>
              <a:ext cx="687" cy="42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59398" name="Freeform 6"/>
          <p:cNvSpPr>
            <a:spLocks/>
          </p:cNvSpPr>
          <p:nvPr/>
        </p:nvSpPr>
        <p:spPr bwMode="auto">
          <a:xfrm>
            <a:off x="3959225" y="3578225"/>
            <a:ext cx="788988" cy="173038"/>
          </a:xfrm>
          <a:custGeom>
            <a:avLst/>
            <a:gdLst>
              <a:gd name="T0" fmla="*/ 0 w 3228"/>
              <a:gd name="T1" fmla="*/ 0 h 716"/>
              <a:gd name="T2" fmla="*/ 538 w 3228"/>
              <a:gd name="T3" fmla="*/ 262 h 716"/>
              <a:gd name="T4" fmla="*/ 1145 w 3228"/>
              <a:gd name="T5" fmla="*/ 469 h 716"/>
              <a:gd name="T6" fmla="*/ 1807 w 3228"/>
              <a:gd name="T7" fmla="*/ 616 h 716"/>
              <a:gd name="T8" fmla="*/ 2507 w 3228"/>
              <a:gd name="T9" fmla="*/ 699 h 716"/>
              <a:gd name="T10" fmla="*/ 3227 w 3228"/>
              <a:gd name="T11" fmla="*/ 716 h 716"/>
              <a:gd name="T12" fmla="*/ 3228 w 3228"/>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3228" h="716">
                <a:moveTo>
                  <a:pt x="0" y="0"/>
                </a:moveTo>
                <a:lnTo>
                  <a:pt x="538" y="262"/>
                </a:lnTo>
                <a:lnTo>
                  <a:pt x="1145" y="469"/>
                </a:lnTo>
                <a:lnTo>
                  <a:pt x="1807" y="616"/>
                </a:lnTo>
                <a:lnTo>
                  <a:pt x="2507" y="699"/>
                </a:lnTo>
                <a:lnTo>
                  <a:pt x="3227" y="716"/>
                </a:lnTo>
                <a:lnTo>
                  <a:pt x="3228" y="71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399" name="Freeform 7"/>
          <p:cNvSpPr>
            <a:spLocks/>
          </p:cNvSpPr>
          <p:nvPr/>
        </p:nvSpPr>
        <p:spPr bwMode="auto">
          <a:xfrm>
            <a:off x="5521325" y="3105150"/>
            <a:ext cx="346075" cy="447675"/>
          </a:xfrm>
          <a:custGeom>
            <a:avLst/>
            <a:gdLst>
              <a:gd name="T0" fmla="*/ 0 w 1410"/>
              <a:gd name="T1" fmla="*/ 1836 h 1836"/>
              <a:gd name="T2" fmla="*/ 468 w 1410"/>
              <a:gd name="T3" fmla="*/ 1523 h 1836"/>
              <a:gd name="T4" fmla="*/ 851 w 1410"/>
              <a:gd name="T5" fmla="*/ 1174 h 1836"/>
              <a:gd name="T6" fmla="*/ 1140 w 1410"/>
              <a:gd name="T7" fmla="*/ 798 h 1836"/>
              <a:gd name="T8" fmla="*/ 1327 w 1410"/>
              <a:gd name="T9" fmla="*/ 404 h 1836"/>
              <a:gd name="T10" fmla="*/ 1409 w 1410"/>
              <a:gd name="T11" fmla="*/ 0 h 1836"/>
              <a:gd name="T12" fmla="*/ 1410 w 1410"/>
              <a:gd name="T13" fmla="*/ 0 h 1836"/>
            </a:gdLst>
            <a:ahLst/>
            <a:cxnLst>
              <a:cxn ang="0">
                <a:pos x="T0" y="T1"/>
              </a:cxn>
              <a:cxn ang="0">
                <a:pos x="T2" y="T3"/>
              </a:cxn>
              <a:cxn ang="0">
                <a:pos x="T4" y="T5"/>
              </a:cxn>
              <a:cxn ang="0">
                <a:pos x="T6" y="T7"/>
              </a:cxn>
              <a:cxn ang="0">
                <a:pos x="T8" y="T9"/>
              </a:cxn>
              <a:cxn ang="0">
                <a:pos x="T10" y="T11"/>
              </a:cxn>
              <a:cxn ang="0">
                <a:pos x="T12" y="T13"/>
              </a:cxn>
            </a:cxnLst>
            <a:rect l="0" t="0" r="r" b="b"/>
            <a:pathLst>
              <a:path w="1410" h="1836">
                <a:moveTo>
                  <a:pt x="0" y="1836"/>
                </a:moveTo>
                <a:lnTo>
                  <a:pt x="468" y="1523"/>
                </a:lnTo>
                <a:lnTo>
                  <a:pt x="851" y="1174"/>
                </a:lnTo>
                <a:lnTo>
                  <a:pt x="1140" y="798"/>
                </a:lnTo>
                <a:lnTo>
                  <a:pt x="1327" y="404"/>
                </a:lnTo>
                <a:lnTo>
                  <a:pt x="1409" y="0"/>
                </a:lnTo>
                <a:lnTo>
                  <a:pt x="1410"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0" name="Freeform 8"/>
          <p:cNvSpPr>
            <a:spLocks/>
          </p:cNvSpPr>
          <p:nvPr/>
        </p:nvSpPr>
        <p:spPr bwMode="auto">
          <a:xfrm>
            <a:off x="4775200" y="2474913"/>
            <a:ext cx="788988" cy="176212"/>
          </a:xfrm>
          <a:custGeom>
            <a:avLst/>
            <a:gdLst>
              <a:gd name="T0" fmla="*/ 3226 w 3226"/>
              <a:gd name="T1" fmla="*/ 717 h 717"/>
              <a:gd name="T2" fmla="*/ 2688 w 3226"/>
              <a:gd name="T3" fmla="*/ 454 h 717"/>
              <a:gd name="T4" fmla="*/ 2081 w 3226"/>
              <a:gd name="T5" fmla="*/ 248 h 717"/>
              <a:gd name="T6" fmla="*/ 1419 w 3226"/>
              <a:gd name="T7" fmla="*/ 101 h 717"/>
              <a:gd name="T8" fmla="*/ 719 w 3226"/>
              <a:gd name="T9" fmla="*/ 17 h 717"/>
              <a:gd name="T10" fmla="*/ 0 w 3226"/>
              <a:gd name="T11" fmla="*/ 0 h 717"/>
              <a:gd name="T12" fmla="*/ 1 w 3226"/>
              <a:gd name="T13" fmla="*/ 0 h 717"/>
            </a:gdLst>
            <a:ahLst/>
            <a:cxnLst>
              <a:cxn ang="0">
                <a:pos x="T0" y="T1"/>
              </a:cxn>
              <a:cxn ang="0">
                <a:pos x="T2" y="T3"/>
              </a:cxn>
              <a:cxn ang="0">
                <a:pos x="T4" y="T5"/>
              </a:cxn>
              <a:cxn ang="0">
                <a:pos x="T6" y="T7"/>
              </a:cxn>
              <a:cxn ang="0">
                <a:pos x="T8" y="T9"/>
              </a:cxn>
              <a:cxn ang="0">
                <a:pos x="T10" y="T11"/>
              </a:cxn>
              <a:cxn ang="0">
                <a:pos x="T12" y="T13"/>
              </a:cxn>
            </a:cxnLst>
            <a:rect l="0" t="0" r="r" b="b"/>
            <a:pathLst>
              <a:path w="3226" h="717">
                <a:moveTo>
                  <a:pt x="3226" y="717"/>
                </a:moveTo>
                <a:lnTo>
                  <a:pt x="2688" y="454"/>
                </a:lnTo>
                <a:lnTo>
                  <a:pt x="2081" y="248"/>
                </a:lnTo>
                <a:lnTo>
                  <a:pt x="1419" y="101"/>
                </a:lnTo>
                <a:lnTo>
                  <a:pt x="719" y="17"/>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1" name="Freeform 9"/>
          <p:cNvSpPr>
            <a:spLocks/>
          </p:cNvSpPr>
          <p:nvPr/>
        </p:nvSpPr>
        <p:spPr bwMode="auto">
          <a:xfrm>
            <a:off x="3652838" y="2674938"/>
            <a:ext cx="341312" cy="447675"/>
          </a:xfrm>
          <a:custGeom>
            <a:avLst/>
            <a:gdLst>
              <a:gd name="T0" fmla="*/ 1408 w 1408"/>
              <a:gd name="T1" fmla="*/ 0 h 1836"/>
              <a:gd name="T2" fmla="*/ 940 w 1408"/>
              <a:gd name="T3" fmla="*/ 313 h 1836"/>
              <a:gd name="T4" fmla="*/ 557 w 1408"/>
              <a:gd name="T5" fmla="*/ 663 h 1836"/>
              <a:gd name="T6" fmla="*/ 268 w 1408"/>
              <a:gd name="T7" fmla="*/ 1038 h 1836"/>
              <a:gd name="T8" fmla="*/ 81 w 1408"/>
              <a:gd name="T9" fmla="*/ 1433 h 1836"/>
              <a:gd name="T10" fmla="*/ 0 w 1408"/>
              <a:gd name="T11" fmla="*/ 1836 h 1836"/>
              <a:gd name="T12" fmla="*/ 1 w 1408"/>
              <a:gd name="T13" fmla="*/ 1836 h 1836"/>
            </a:gdLst>
            <a:ahLst/>
            <a:cxnLst>
              <a:cxn ang="0">
                <a:pos x="T0" y="T1"/>
              </a:cxn>
              <a:cxn ang="0">
                <a:pos x="T2" y="T3"/>
              </a:cxn>
              <a:cxn ang="0">
                <a:pos x="T4" y="T5"/>
              </a:cxn>
              <a:cxn ang="0">
                <a:pos x="T6" y="T7"/>
              </a:cxn>
              <a:cxn ang="0">
                <a:pos x="T8" y="T9"/>
              </a:cxn>
              <a:cxn ang="0">
                <a:pos x="T10" y="T11"/>
              </a:cxn>
              <a:cxn ang="0">
                <a:pos x="T12" y="T13"/>
              </a:cxn>
            </a:cxnLst>
            <a:rect l="0" t="0" r="r" b="b"/>
            <a:pathLst>
              <a:path w="1408" h="1836">
                <a:moveTo>
                  <a:pt x="1408" y="0"/>
                </a:moveTo>
                <a:lnTo>
                  <a:pt x="940" y="313"/>
                </a:lnTo>
                <a:lnTo>
                  <a:pt x="557" y="663"/>
                </a:lnTo>
                <a:lnTo>
                  <a:pt x="268" y="1038"/>
                </a:lnTo>
                <a:lnTo>
                  <a:pt x="81" y="1433"/>
                </a:lnTo>
                <a:lnTo>
                  <a:pt x="0" y="1836"/>
                </a:lnTo>
                <a:lnTo>
                  <a:pt x="1" y="183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2" name="Freeform 10"/>
          <p:cNvSpPr>
            <a:spLocks/>
          </p:cNvSpPr>
          <p:nvPr/>
        </p:nvSpPr>
        <p:spPr bwMode="auto">
          <a:xfrm>
            <a:off x="4733925" y="3552825"/>
            <a:ext cx="774700" cy="200025"/>
          </a:xfrm>
          <a:custGeom>
            <a:avLst/>
            <a:gdLst>
              <a:gd name="T0" fmla="*/ 0 w 3179"/>
              <a:gd name="T1" fmla="*/ 814 h 814"/>
              <a:gd name="T2" fmla="*/ 698 w 3179"/>
              <a:gd name="T3" fmla="*/ 768 h 814"/>
              <a:gd name="T4" fmla="*/ 1381 w 3179"/>
              <a:gd name="T5" fmla="*/ 659 h 814"/>
              <a:gd name="T6" fmla="*/ 2031 w 3179"/>
              <a:gd name="T7" fmla="*/ 493 h 814"/>
              <a:gd name="T8" fmla="*/ 2635 w 3179"/>
              <a:gd name="T9" fmla="*/ 271 h 814"/>
              <a:gd name="T10" fmla="*/ 3178 w 3179"/>
              <a:gd name="T11" fmla="*/ 0 h 814"/>
              <a:gd name="T12" fmla="*/ 3179 w 3179"/>
              <a:gd name="T13" fmla="*/ 0 h 814"/>
            </a:gdLst>
            <a:ahLst/>
            <a:cxnLst>
              <a:cxn ang="0">
                <a:pos x="T0" y="T1"/>
              </a:cxn>
              <a:cxn ang="0">
                <a:pos x="T2" y="T3"/>
              </a:cxn>
              <a:cxn ang="0">
                <a:pos x="T4" y="T5"/>
              </a:cxn>
              <a:cxn ang="0">
                <a:pos x="T6" y="T7"/>
              </a:cxn>
              <a:cxn ang="0">
                <a:pos x="T8" y="T9"/>
              </a:cxn>
              <a:cxn ang="0">
                <a:pos x="T10" y="T11"/>
              </a:cxn>
              <a:cxn ang="0">
                <a:pos x="T12" y="T13"/>
              </a:cxn>
            </a:cxnLst>
            <a:rect l="0" t="0" r="r" b="b"/>
            <a:pathLst>
              <a:path w="3179" h="814">
                <a:moveTo>
                  <a:pt x="0" y="814"/>
                </a:moveTo>
                <a:lnTo>
                  <a:pt x="698" y="768"/>
                </a:lnTo>
                <a:lnTo>
                  <a:pt x="1381" y="659"/>
                </a:lnTo>
                <a:lnTo>
                  <a:pt x="2031" y="493"/>
                </a:lnTo>
                <a:lnTo>
                  <a:pt x="2635" y="271"/>
                </a:lnTo>
                <a:lnTo>
                  <a:pt x="3178" y="0"/>
                </a:lnTo>
                <a:lnTo>
                  <a:pt x="3179"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3" name="Freeform 11"/>
          <p:cNvSpPr>
            <a:spLocks/>
          </p:cNvSpPr>
          <p:nvPr/>
        </p:nvSpPr>
        <p:spPr bwMode="auto">
          <a:xfrm>
            <a:off x="5551488" y="2651125"/>
            <a:ext cx="300037" cy="454025"/>
          </a:xfrm>
          <a:custGeom>
            <a:avLst/>
            <a:gdLst>
              <a:gd name="T0" fmla="*/ 1240 w 1240"/>
              <a:gd name="T1" fmla="*/ 1865 h 1865"/>
              <a:gd name="T2" fmla="*/ 1210 w 1240"/>
              <a:gd name="T3" fmla="*/ 1449 h 1865"/>
              <a:gd name="T4" fmla="*/ 1066 w 1240"/>
              <a:gd name="T5" fmla="*/ 1044 h 1865"/>
              <a:gd name="T6" fmla="*/ 812 w 1240"/>
              <a:gd name="T7" fmla="*/ 661 h 1865"/>
              <a:gd name="T8" fmla="*/ 453 w 1240"/>
              <a:gd name="T9" fmla="*/ 311 h 1865"/>
              <a:gd name="T10" fmla="*/ 0 w 1240"/>
              <a:gd name="T11" fmla="*/ 0 h 1865"/>
              <a:gd name="T12" fmla="*/ 1 w 1240"/>
              <a:gd name="T13" fmla="*/ 0 h 1865"/>
            </a:gdLst>
            <a:ahLst/>
            <a:cxnLst>
              <a:cxn ang="0">
                <a:pos x="T0" y="T1"/>
              </a:cxn>
              <a:cxn ang="0">
                <a:pos x="T2" y="T3"/>
              </a:cxn>
              <a:cxn ang="0">
                <a:pos x="T4" y="T5"/>
              </a:cxn>
              <a:cxn ang="0">
                <a:pos x="T6" y="T7"/>
              </a:cxn>
              <a:cxn ang="0">
                <a:pos x="T8" y="T9"/>
              </a:cxn>
              <a:cxn ang="0">
                <a:pos x="T10" y="T11"/>
              </a:cxn>
              <a:cxn ang="0">
                <a:pos x="T12" y="T13"/>
              </a:cxn>
            </a:cxnLst>
            <a:rect l="0" t="0" r="r" b="b"/>
            <a:pathLst>
              <a:path w="1240" h="1865">
                <a:moveTo>
                  <a:pt x="1240" y="1865"/>
                </a:moveTo>
                <a:lnTo>
                  <a:pt x="1210" y="1449"/>
                </a:lnTo>
                <a:lnTo>
                  <a:pt x="1066" y="1044"/>
                </a:lnTo>
                <a:lnTo>
                  <a:pt x="812" y="661"/>
                </a:lnTo>
                <a:lnTo>
                  <a:pt x="453" y="311"/>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4" name="Freeform 12"/>
          <p:cNvSpPr>
            <a:spLocks/>
          </p:cNvSpPr>
          <p:nvPr/>
        </p:nvSpPr>
        <p:spPr bwMode="auto">
          <a:xfrm>
            <a:off x="3987800" y="2478088"/>
            <a:ext cx="774700" cy="196850"/>
          </a:xfrm>
          <a:custGeom>
            <a:avLst/>
            <a:gdLst>
              <a:gd name="T0" fmla="*/ 3177 w 3177"/>
              <a:gd name="T1" fmla="*/ 0 h 814"/>
              <a:gd name="T2" fmla="*/ 2480 w 3177"/>
              <a:gd name="T3" fmla="*/ 47 h 814"/>
              <a:gd name="T4" fmla="*/ 1797 w 3177"/>
              <a:gd name="T5" fmla="*/ 155 h 814"/>
              <a:gd name="T6" fmla="*/ 1147 w 3177"/>
              <a:gd name="T7" fmla="*/ 322 h 814"/>
              <a:gd name="T8" fmla="*/ 543 w 3177"/>
              <a:gd name="T9" fmla="*/ 543 h 814"/>
              <a:gd name="T10" fmla="*/ 0 w 3177"/>
              <a:gd name="T11" fmla="*/ 814 h 814"/>
              <a:gd name="T12" fmla="*/ 1 w 3177"/>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3177" h="814">
                <a:moveTo>
                  <a:pt x="3177" y="0"/>
                </a:moveTo>
                <a:lnTo>
                  <a:pt x="2480" y="47"/>
                </a:lnTo>
                <a:lnTo>
                  <a:pt x="1797" y="155"/>
                </a:lnTo>
                <a:lnTo>
                  <a:pt x="1147" y="322"/>
                </a:lnTo>
                <a:lnTo>
                  <a:pt x="543" y="543"/>
                </a:lnTo>
                <a:lnTo>
                  <a:pt x="0" y="814"/>
                </a:lnTo>
                <a:lnTo>
                  <a:pt x="1" y="81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5" name="Freeform 13"/>
          <p:cNvSpPr>
            <a:spLocks/>
          </p:cNvSpPr>
          <p:nvPr/>
        </p:nvSpPr>
        <p:spPr bwMode="auto">
          <a:xfrm>
            <a:off x="3644900" y="3122613"/>
            <a:ext cx="301625" cy="455612"/>
          </a:xfrm>
          <a:custGeom>
            <a:avLst/>
            <a:gdLst>
              <a:gd name="T0" fmla="*/ 0 w 1241"/>
              <a:gd name="T1" fmla="*/ 0 h 1864"/>
              <a:gd name="T2" fmla="*/ 30 w 1241"/>
              <a:gd name="T3" fmla="*/ 416 h 1864"/>
              <a:gd name="T4" fmla="*/ 173 w 1241"/>
              <a:gd name="T5" fmla="*/ 820 h 1864"/>
              <a:gd name="T6" fmla="*/ 428 w 1241"/>
              <a:gd name="T7" fmla="*/ 1203 h 1864"/>
              <a:gd name="T8" fmla="*/ 787 w 1241"/>
              <a:gd name="T9" fmla="*/ 1553 h 1864"/>
              <a:gd name="T10" fmla="*/ 1240 w 1241"/>
              <a:gd name="T11" fmla="*/ 1864 h 1864"/>
              <a:gd name="T12" fmla="*/ 1241 w 1241"/>
              <a:gd name="T13" fmla="*/ 1864 h 1864"/>
            </a:gdLst>
            <a:ahLst/>
            <a:cxnLst>
              <a:cxn ang="0">
                <a:pos x="T0" y="T1"/>
              </a:cxn>
              <a:cxn ang="0">
                <a:pos x="T2" y="T3"/>
              </a:cxn>
              <a:cxn ang="0">
                <a:pos x="T4" y="T5"/>
              </a:cxn>
              <a:cxn ang="0">
                <a:pos x="T6" y="T7"/>
              </a:cxn>
              <a:cxn ang="0">
                <a:pos x="T8" y="T9"/>
              </a:cxn>
              <a:cxn ang="0">
                <a:pos x="T10" y="T11"/>
              </a:cxn>
              <a:cxn ang="0">
                <a:pos x="T12" y="T13"/>
              </a:cxn>
            </a:cxnLst>
            <a:rect l="0" t="0" r="r" b="b"/>
            <a:pathLst>
              <a:path w="1241" h="1864">
                <a:moveTo>
                  <a:pt x="0" y="0"/>
                </a:moveTo>
                <a:lnTo>
                  <a:pt x="30" y="416"/>
                </a:lnTo>
                <a:lnTo>
                  <a:pt x="173" y="820"/>
                </a:lnTo>
                <a:lnTo>
                  <a:pt x="428" y="1203"/>
                </a:lnTo>
                <a:lnTo>
                  <a:pt x="787" y="1553"/>
                </a:lnTo>
                <a:lnTo>
                  <a:pt x="1240" y="1864"/>
                </a:lnTo>
                <a:lnTo>
                  <a:pt x="1241" y="186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9406" name="Line 14"/>
          <p:cNvSpPr>
            <a:spLocks noChangeShapeType="1"/>
          </p:cNvSpPr>
          <p:nvPr/>
        </p:nvSpPr>
        <p:spPr bwMode="auto">
          <a:xfrm>
            <a:off x="4757738" y="-152400"/>
            <a:ext cx="0" cy="3549650"/>
          </a:xfrm>
          <a:prstGeom prst="line">
            <a:avLst/>
          </a:prstGeom>
          <a:noFill/>
          <a:ln w="2857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07" name="Line 15"/>
          <p:cNvSpPr>
            <a:spLocks noChangeShapeType="1"/>
          </p:cNvSpPr>
          <p:nvPr/>
        </p:nvSpPr>
        <p:spPr bwMode="auto">
          <a:xfrm>
            <a:off x="4748213" y="212725"/>
            <a:ext cx="9525" cy="2873375"/>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59408" name="Group 16"/>
          <p:cNvGrpSpPr>
            <a:grpSpLocks/>
          </p:cNvGrpSpPr>
          <p:nvPr/>
        </p:nvGrpSpPr>
        <p:grpSpPr bwMode="auto">
          <a:xfrm>
            <a:off x="3956050" y="203200"/>
            <a:ext cx="792163" cy="3371850"/>
            <a:chOff x="2130" y="805"/>
            <a:chExt cx="741" cy="3154"/>
          </a:xfrm>
        </p:grpSpPr>
        <p:sp>
          <p:nvSpPr>
            <p:cNvPr id="59409" name="Line 17"/>
            <p:cNvSpPr>
              <a:spLocks noChangeShapeType="1"/>
            </p:cNvSpPr>
            <p:nvPr/>
          </p:nvSpPr>
          <p:spPr bwMode="auto">
            <a:xfrm flipH="1">
              <a:off x="2130" y="805"/>
              <a:ext cx="741" cy="3154"/>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10" name="Line 18"/>
            <p:cNvSpPr>
              <a:spLocks noChangeShapeType="1"/>
            </p:cNvSpPr>
            <p:nvPr/>
          </p:nvSpPr>
          <p:spPr bwMode="auto">
            <a:xfrm flipV="1">
              <a:off x="2130" y="3538"/>
              <a:ext cx="741" cy="41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11" name="Group 19"/>
          <p:cNvGrpSpPr>
            <a:grpSpLocks/>
          </p:cNvGrpSpPr>
          <p:nvPr/>
        </p:nvGrpSpPr>
        <p:grpSpPr bwMode="auto">
          <a:xfrm>
            <a:off x="4738688" y="222250"/>
            <a:ext cx="773112" cy="3343275"/>
            <a:chOff x="2862" y="823"/>
            <a:chExt cx="722" cy="3127"/>
          </a:xfrm>
        </p:grpSpPr>
        <p:sp>
          <p:nvSpPr>
            <p:cNvPr id="59412" name="Line 20"/>
            <p:cNvSpPr>
              <a:spLocks noChangeShapeType="1"/>
            </p:cNvSpPr>
            <p:nvPr/>
          </p:nvSpPr>
          <p:spPr bwMode="auto">
            <a:xfrm>
              <a:off x="2880" y="823"/>
              <a:ext cx="704" cy="312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13" name="Line 21"/>
            <p:cNvSpPr>
              <a:spLocks noChangeShapeType="1"/>
            </p:cNvSpPr>
            <p:nvPr/>
          </p:nvSpPr>
          <p:spPr bwMode="auto">
            <a:xfrm>
              <a:off x="2862" y="3529"/>
              <a:ext cx="713" cy="41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14" name="Group 22"/>
          <p:cNvGrpSpPr>
            <a:grpSpLocks/>
          </p:cNvGrpSpPr>
          <p:nvPr/>
        </p:nvGrpSpPr>
        <p:grpSpPr bwMode="auto">
          <a:xfrm>
            <a:off x="4738688" y="212725"/>
            <a:ext cx="795337" cy="2895600"/>
            <a:chOff x="2862" y="814"/>
            <a:chExt cx="744" cy="2708"/>
          </a:xfrm>
        </p:grpSpPr>
        <p:sp>
          <p:nvSpPr>
            <p:cNvPr id="59415" name="Line 23"/>
            <p:cNvSpPr>
              <a:spLocks noChangeShapeType="1"/>
            </p:cNvSpPr>
            <p:nvPr/>
          </p:nvSpPr>
          <p:spPr bwMode="auto">
            <a:xfrm>
              <a:off x="2862" y="814"/>
              <a:ext cx="740" cy="226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16" name="Line 24"/>
            <p:cNvSpPr>
              <a:spLocks noChangeShapeType="1"/>
            </p:cNvSpPr>
            <p:nvPr/>
          </p:nvSpPr>
          <p:spPr bwMode="auto">
            <a:xfrm flipV="1">
              <a:off x="2868" y="3078"/>
              <a:ext cx="738" cy="444"/>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17" name="Group 25"/>
          <p:cNvGrpSpPr>
            <a:grpSpLocks/>
          </p:cNvGrpSpPr>
          <p:nvPr/>
        </p:nvGrpSpPr>
        <p:grpSpPr bwMode="auto">
          <a:xfrm>
            <a:off x="4748213" y="188913"/>
            <a:ext cx="1119187" cy="2928937"/>
            <a:chOff x="2871" y="792"/>
            <a:chExt cx="1046" cy="2739"/>
          </a:xfrm>
        </p:grpSpPr>
        <p:sp>
          <p:nvSpPr>
            <p:cNvPr id="59418" name="Line 26"/>
            <p:cNvSpPr>
              <a:spLocks noChangeShapeType="1"/>
            </p:cNvSpPr>
            <p:nvPr/>
          </p:nvSpPr>
          <p:spPr bwMode="auto">
            <a:xfrm>
              <a:off x="2886" y="792"/>
              <a:ext cx="1031" cy="2699"/>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19" name="Line 27"/>
            <p:cNvSpPr>
              <a:spLocks noChangeShapeType="1"/>
            </p:cNvSpPr>
            <p:nvPr/>
          </p:nvSpPr>
          <p:spPr bwMode="auto">
            <a:xfrm>
              <a:off x="2871" y="3531"/>
              <a:ext cx="10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20" name="Group 28"/>
          <p:cNvGrpSpPr>
            <a:grpSpLocks/>
          </p:cNvGrpSpPr>
          <p:nvPr/>
        </p:nvGrpSpPr>
        <p:grpSpPr bwMode="auto">
          <a:xfrm>
            <a:off x="3641725" y="219075"/>
            <a:ext cx="1106488" cy="2903538"/>
            <a:chOff x="1836" y="820"/>
            <a:chExt cx="1035" cy="2716"/>
          </a:xfrm>
        </p:grpSpPr>
        <p:sp>
          <p:nvSpPr>
            <p:cNvPr id="59421" name="Line 29"/>
            <p:cNvSpPr>
              <a:spLocks noChangeShapeType="1"/>
            </p:cNvSpPr>
            <p:nvPr/>
          </p:nvSpPr>
          <p:spPr bwMode="auto">
            <a:xfrm flipH="1">
              <a:off x="1836" y="820"/>
              <a:ext cx="1035" cy="271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22" name="Line 30"/>
            <p:cNvSpPr>
              <a:spLocks noChangeShapeType="1"/>
            </p:cNvSpPr>
            <p:nvPr/>
          </p:nvSpPr>
          <p:spPr bwMode="auto">
            <a:xfrm flipH="1">
              <a:off x="1842" y="3531"/>
              <a:ext cx="1029"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59423" name="Line 31"/>
          <p:cNvSpPr>
            <a:spLocks noChangeShapeType="1"/>
          </p:cNvSpPr>
          <p:nvPr/>
        </p:nvSpPr>
        <p:spPr bwMode="auto">
          <a:xfrm>
            <a:off x="4757738" y="193675"/>
            <a:ext cx="1108075" cy="2911475"/>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9424" name="Text Box 32"/>
          <p:cNvSpPr txBox="1">
            <a:spLocks noChangeArrowheads="1"/>
          </p:cNvSpPr>
          <p:nvPr/>
        </p:nvSpPr>
        <p:spPr bwMode="auto">
          <a:xfrm>
            <a:off x="0" y="3549650"/>
            <a:ext cx="2819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(2) Cone:</a:t>
            </a:r>
            <a:endParaRPr lang="en-GB" sz="3200">
              <a:solidFill>
                <a:srgbClr val="0066CC"/>
              </a:solidFill>
              <a:latin typeface="Amphion" pitchFamily="2" charset="0"/>
            </a:endParaRPr>
          </a:p>
        </p:txBody>
      </p:sp>
      <p:sp>
        <p:nvSpPr>
          <p:cNvPr id="59425" name="Text Box 33"/>
          <p:cNvSpPr txBox="1">
            <a:spLocks noChangeArrowheads="1"/>
          </p:cNvSpPr>
          <p:nvPr/>
        </p:nvSpPr>
        <p:spPr bwMode="auto">
          <a:xfrm>
            <a:off x="0" y="4318000"/>
            <a:ext cx="9118600" cy="204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58738" indent="-58738">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A right circular cone is a solid generated by the revolution of a right angle triangle about its vertical side which remains fixed.</a:t>
            </a:r>
            <a:endParaRPr lang="en-GB" sz="3200">
              <a:latin typeface="Verdana" pitchFamily="34" charset="0"/>
            </a:endParaRPr>
          </a:p>
        </p:txBody>
      </p:sp>
      <p:grpSp>
        <p:nvGrpSpPr>
          <p:cNvPr id="59426" name="Group 34"/>
          <p:cNvGrpSpPr>
            <a:grpSpLocks/>
          </p:cNvGrpSpPr>
          <p:nvPr/>
        </p:nvGrpSpPr>
        <p:grpSpPr bwMode="auto">
          <a:xfrm>
            <a:off x="1450975" y="114300"/>
            <a:ext cx="2397125" cy="2441575"/>
            <a:chOff x="832" y="422"/>
            <a:chExt cx="1510" cy="1538"/>
          </a:xfrm>
        </p:grpSpPr>
        <p:sp>
          <p:nvSpPr>
            <p:cNvPr id="59427" name="Text Box 35"/>
            <p:cNvSpPr txBox="1">
              <a:spLocks noChangeArrowheads="1"/>
            </p:cNvSpPr>
            <p:nvPr/>
          </p:nvSpPr>
          <p:spPr bwMode="auto">
            <a:xfrm>
              <a:off x="832" y="422"/>
              <a:ext cx="1472" cy="6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Right angle triangle</a:t>
              </a:r>
              <a:endParaRPr lang="en-GB" sz="3000" b="1">
                <a:latin typeface="Times New Roman" pitchFamily="18" charset="0"/>
              </a:endParaRPr>
            </a:p>
          </p:txBody>
        </p:sp>
        <p:sp>
          <p:nvSpPr>
            <p:cNvPr id="59428" name="Line 36"/>
            <p:cNvSpPr>
              <a:spLocks noChangeShapeType="1"/>
            </p:cNvSpPr>
            <p:nvPr/>
          </p:nvSpPr>
          <p:spPr bwMode="auto">
            <a:xfrm>
              <a:off x="1680" y="922"/>
              <a:ext cx="662" cy="1038"/>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29" name="Group 37"/>
          <p:cNvGrpSpPr>
            <a:grpSpLocks/>
          </p:cNvGrpSpPr>
          <p:nvPr/>
        </p:nvGrpSpPr>
        <p:grpSpPr bwMode="auto">
          <a:xfrm>
            <a:off x="4667250" y="1066800"/>
            <a:ext cx="2743200" cy="1041400"/>
            <a:chOff x="2940" y="986"/>
            <a:chExt cx="1728" cy="656"/>
          </a:xfrm>
        </p:grpSpPr>
        <p:sp>
          <p:nvSpPr>
            <p:cNvPr id="59430" name="Text Box 38"/>
            <p:cNvSpPr txBox="1">
              <a:spLocks noChangeArrowheads="1"/>
            </p:cNvSpPr>
            <p:nvPr/>
          </p:nvSpPr>
          <p:spPr bwMode="auto">
            <a:xfrm>
              <a:off x="4044" y="986"/>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Axis</a:t>
              </a:r>
              <a:endParaRPr lang="en-GB" sz="3000" b="1">
                <a:latin typeface="Times New Roman" pitchFamily="18" charset="0"/>
              </a:endParaRPr>
            </a:p>
          </p:txBody>
        </p:sp>
        <p:sp>
          <p:nvSpPr>
            <p:cNvPr id="59431" name="Line 39"/>
            <p:cNvSpPr>
              <a:spLocks noChangeShapeType="1"/>
            </p:cNvSpPr>
            <p:nvPr/>
          </p:nvSpPr>
          <p:spPr bwMode="auto">
            <a:xfrm flipV="1">
              <a:off x="2940" y="1210"/>
              <a:ext cx="1140" cy="432"/>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32" name="Group 40"/>
          <p:cNvGrpSpPr>
            <a:grpSpLocks/>
          </p:cNvGrpSpPr>
          <p:nvPr/>
        </p:nvGrpSpPr>
        <p:grpSpPr bwMode="auto">
          <a:xfrm>
            <a:off x="5772150" y="3032125"/>
            <a:ext cx="1916113" cy="549275"/>
            <a:chOff x="3785" y="1910"/>
            <a:chExt cx="1207" cy="346"/>
          </a:xfrm>
        </p:grpSpPr>
        <p:sp>
          <p:nvSpPr>
            <p:cNvPr id="59433" name="Text Box 41"/>
            <p:cNvSpPr txBox="1">
              <a:spLocks noChangeArrowheads="1"/>
            </p:cNvSpPr>
            <p:nvPr/>
          </p:nvSpPr>
          <p:spPr bwMode="auto">
            <a:xfrm>
              <a:off x="4368" y="1910"/>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Base</a:t>
              </a:r>
              <a:endParaRPr lang="en-GB" sz="3000" b="1">
                <a:latin typeface="Times New Roman" pitchFamily="18" charset="0"/>
              </a:endParaRPr>
            </a:p>
          </p:txBody>
        </p:sp>
        <p:sp>
          <p:nvSpPr>
            <p:cNvPr id="59434" name="Line 42"/>
            <p:cNvSpPr>
              <a:spLocks noChangeShapeType="1"/>
            </p:cNvSpPr>
            <p:nvPr/>
          </p:nvSpPr>
          <p:spPr bwMode="auto">
            <a:xfrm flipH="1">
              <a:off x="3785" y="2134"/>
              <a:ext cx="583"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9435" name="Group 43"/>
          <p:cNvGrpSpPr>
            <a:grpSpLocks/>
          </p:cNvGrpSpPr>
          <p:nvPr/>
        </p:nvGrpSpPr>
        <p:grpSpPr bwMode="auto">
          <a:xfrm>
            <a:off x="5257800" y="152400"/>
            <a:ext cx="3505200" cy="1143000"/>
            <a:chOff x="3312" y="96"/>
            <a:chExt cx="2208" cy="720"/>
          </a:xfrm>
        </p:grpSpPr>
        <p:sp>
          <p:nvSpPr>
            <p:cNvPr id="59436" name="Text Box 44"/>
            <p:cNvSpPr txBox="1">
              <a:spLocks noChangeArrowheads="1"/>
            </p:cNvSpPr>
            <p:nvPr/>
          </p:nvSpPr>
          <p:spPr bwMode="auto">
            <a:xfrm>
              <a:off x="4075" y="96"/>
              <a:ext cx="1445"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Generators</a:t>
              </a:r>
              <a:endParaRPr lang="en-GB" sz="3000" b="1">
                <a:latin typeface="Times New Roman" pitchFamily="18" charset="0"/>
              </a:endParaRPr>
            </a:p>
          </p:txBody>
        </p:sp>
        <p:sp>
          <p:nvSpPr>
            <p:cNvPr id="59437" name="Line 45"/>
            <p:cNvSpPr>
              <a:spLocks noChangeShapeType="1"/>
            </p:cNvSpPr>
            <p:nvPr/>
          </p:nvSpPr>
          <p:spPr bwMode="auto">
            <a:xfrm flipV="1">
              <a:off x="3312" y="384"/>
              <a:ext cx="1140" cy="432"/>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9424"/>
                                        </p:tgtEl>
                                        <p:attrNameLst>
                                          <p:attrName>style.visibility</p:attrName>
                                        </p:attrNameLst>
                                      </p:cBhvr>
                                      <p:to>
                                        <p:strVal val="visible"/>
                                      </p:to>
                                    </p:set>
                                    <p:animEffect transition="in" filter="slide(fromLeft)">
                                      <p:cBhvr>
                                        <p:cTn id="7" dur="500"/>
                                        <p:tgtEl>
                                          <p:spTgt spid="594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9425"/>
                                        </p:tgtEl>
                                        <p:attrNameLst>
                                          <p:attrName>style.visibility</p:attrName>
                                        </p:attrNameLst>
                                      </p:cBhvr>
                                      <p:to>
                                        <p:strVal val="visible"/>
                                      </p:to>
                                    </p:set>
                                    <p:animEffect transition="in" filter="slide(fromLeft)">
                                      <p:cBhvr>
                                        <p:cTn id="12" dur="500"/>
                                        <p:tgtEl>
                                          <p:spTgt spid="594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59406"/>
                                        </p:tgtEl>
                                        <p:attrNameLst>
                                          <p:attrName>style.visibility</p:attrName>
                                        </p:attrNameLst>
                                      </p:cBhvr>
                                      <p:to>
                                        <p:strVal val="visible"/>
                                      </p:to>
                                    </p:set>
                                    <p:anim calcmode="lin" valueType="num">
                                      <p:cBhvr>
                                        <p:cTn id="17" dur="500" fill="hold"/>
                                        <p:tgtEl>
                                          <p:spTgt spid="59406"/>
                                        </p:tgtEl>
                                        <p:attrNameLst>
                                          <p:attrName>ppt_x</p:attrName>
                                        </p:attrNameLst>
                                      </p:cBhvr>
                                      <p:tavLst>
                                        <p:tav tm="0">
                                          <p:val>
                                            <p:strVal val="#ppt_x"/>
                                          </p:val>
                                        </p:tav>
                                        <p:tav tm="100000">
                                          <p:val>
                                            <p:strVal val="#ppt_x"/>
                                          </p:val>
                                        </p:tav>
                                      </p:tavLst>
                                    </p:anim>
                                    <p:anim calcmode="lin" valueType="num">
                                      <p:cBhvr>
                                        <p:cTn id="18" dur="500" fill="hold"/>
                                        <p:tgtEl>
                                          <p:spTgt spid="59406"/>
                                        </p:tgtEl>
                                        <p:attrNameLst>
                                          <p:attrName>ppt_y</p:attrName>
                                        </p:attrNameLst>
                                      </p:cBhvr>
                                      <p:tavLst>
                                        <p:tav tm="0">
                                          <p:val>
                                            <p:strVal val="#ppt_y-#ppt_h/2"/>
                                          </p:val>
                                        </p:tav>
                                        <p:tav tm="100000">
                                          <p:val>
                                            <p:strVal val="#ppt_y"/>
                                          </p:val>
                                        </p:tav>
                                      </p:tavLst>
                                    </p:anim>
                                    <p:anim calcmode="lin" valueType="num">
                                      <p:cBhvr>
                                        <p:cTn id="19" dur="500" fill="hold"/>
                                        <p:tgtEl>
                                          <p:spTgt spid="59406"/>
                                        </p:tgtEl>
                                        <p:attrNameLst>
                                          <p:attrName>ppt_w</p:attrName>
                                        </p:attrNameLst>
                                      </p:cBhvr>
                                      <p:tavLst>
                                        <p:tav tm="0">
                                          <p:val>
                                            <p:strVal val="#ppt_w"/>
                                          </p:val>
                                        </p:tav>
                                        <p:tav tm="100000">
                                          <p:val>
                                            <p:strVal val="#ppt_w"/>
                                          </p:val>
                                        </p:tav>
                                      </p:tavLst>
                                    </p:anim>
                                    <p:anim calcmode="lin" valueType="num">
                                      <p:cBhvr>
                                        <p:cTn id="20" dur="500" fill="hold"/>
                                        <p:tgtEl>
                                          <p:spTgt spid="59406"/>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5942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59426"/>
                                        </p:tgtEl>
                                        <p:attrNameLst>
                                          <p:attrName>style.visibility</p:attrName>
                                        </p:attrNameLst>
                                      </p:cBhvr>
                                      <p:to>
                                        <p:strVal val="visible"/>
                                      </p:to>
                                    </p:set>
                                    <p:animEffect transition="in" filter="dissolve">
                                      <p:cBhvr>
                                        <p:cTn id="29" dur="500"/>
                                        <p:tgtEl>
                                          <p:spTgt spid="5942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59405"/>
                                        </p:tgtEl>
                                        <p:attrNameLst>
                                          <p:attrName>style.visibility</p:attrName>
                                        </p:attrNameLst>
                                      </p:cBhvr>
                                      <p:to>
                                        <p:strVal val="visible"/>
                                      </p:to>
                                    </p:set>
                                    <p:animEffect transition="in" filter="strips(downRight)">
                                      <p:cBhvr>
                                        <p:cTn id="34" dur="500"/>
                                        <p:tgtEl>
                                          <p:spTgt spid="59405"/>
                                        </p:tgtEl>
                                      </p:cBhvr>
                                    </p:animEffect>
                                  </p:childTnLst>
                                </p:cTn>
                              </p:par>
                            </p:childTnLst>
                          </p:cTn>
                        </p:par>
                        <p:par>
                          <p:cTn id="35" fill="hold" nodeType="afterGroup">
                            <p:stCondLst>
                              <p:cond delay="500"/>
                            </p:stCondLst>
                            <p:childTnLst>
                              <p:par>
                                <p:cTn id="36" presetID="1" presetClass="entr" presetSubtype="0" fill="hold" nodeType="afterEffect">
                                  <p:stCondLst>
                                    <p:cond delay="0"/>
                                  </p:stCondLst>
                                  <p:childTnLst>
                                    <p:set>
                                      <p:cBhvr>
                                        <p:cTn id="37" dur="1" fill="hold">
                                          <p:stCondLst>
                                            <p:cond delay="499"/>
                                          </p:stCondLst>
                                        </p:cTn>
                                        <p:tgtEl>
                                          <p:spTgt spid="59408"/>
                                        </p:tgtEl>
                                        <p:attrNameLst>
                                          <p:attrName>style.visibility</p:attrName>
                                        </p:attrNameLst>
                                      </p:cBhvr>
                                      <p:to>
                                        <p:strVal val="visible"/>
                                      </p:to>
                                    </p:set>
                                  </p:childTnLst>
                                  <p:subTnLst>
                                    <p:set>
                                      <p:cBhvr override="childStyle">
                                        <p:cTn dur="1" fill="hold" display="0" masterRel="nextClick" afterEffect="1"/>
                                        <p:tgtEl>
                                          <p:spTgt spid="59408"/>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59398"/>
                                        </p:tgtEl>
                                        <p:attrNameLst>
                                          <p:attrName>style.visibility</p:attrName>
                                        </p:attrNameLst>
                                      </p:cBhvr>
                                      <p:to>
                                        <p:strVal val="visible"/>
                                      </p:to>
                                    </p:set>
                                    <p:animEffect transition="in" filter="strips(downRight)">
                                      <p:cBhvr>
                                        <p:cTn id="42" dur="500"/>
                                        <p:tgtEl>
                                          <p:spTgt spid="59398"/>
                                        </p:tgtEl>
                                      </p:cBhvr>
                                    </p:animEffect>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59394"/>
                                        </p:tgtEl>
                                        <p:attrNameLst>
                                          <p:attrName>style.visibility</p:attrName>
                                        </p:attrNameLst>
                                      </p:cBhvr>
                                      <p:to>
                                        <p:strVal val="visible"/>
                                      </p:to>
                                    </p:set>
                                  </p:childTnLst>
                                  <p:subTnLst>
                                    <p:set>
                                      <p:cBhvr override="childStyle">
                                        <p:cTn dur="1" fill="hold" display="0" masterRel="nextClick" afterEffect="1"/>
                                        <p:tgtEl>
                                          <p:spTgt spid="59394"/>
                                        </p:tgtEl>
                                        <p:attrNameLst>
                                          <p:attrName>style.visibility</p:attrName>
                                        </p:attrNameLst>
                                      </p:cBhvr>
                                      <p:to>
                                        <p:strVal val="hidden"/>
                                      </p:to>
                                    </p:set>
                                  </p:subTnLst>
                                </p:cTn>
                              </p:par>
                            </p:childTnLst>
                          </p:cTn>
                        </p:par>
                      </p:childTnLst>
                    </p:cTn>
                  </p:par>
                  <p:par>
                    <p:cTn id="46" fill="hold" nodeType="clickPar">
                      <p:stCondLst>
                        <p:cond delay="indefinite"/>
                      </p:stCondLst>
                      <p:childTnLst>
                        <p:par>
                          <p:cTn id="47" fill="hold" nodeType="withGroup">
                            <p:stCondLst>
                              <p:cond delay="0"/>
                            </p:stCondLst>
                            <p:childTnLst>
                              <p:par>
                                <p:cTn id="48" presetID="18" presetClass="entr" presetSubtype="3" fill="hold" grpId="0" nodeType="clickEffect">
                                  <p:stCondLst>
                                    <p:cond delay="0"/>
                                  </p:stCondLst>
                                  <p:childTnLst>
                                    <p:set>
                                      <p:cBhvr>
                                        <p:cTn id="49" dur="1" fill="hold">
                                          <p:stCondLst>
                                            <p:cond delay="0"/>
                                          </p:stCondLst>
                                        </p:cTn>
                                        <p:tgtEl>
                                          <p:spTgt spid="59402"/>
                                        </p:tgtEl>
                                        <p:attrNameLst>
                                          <p:attrName>style.visibility</p:attrName>
                                        </p:attrNameLst>
                                      </p:cBhvr>
                                      <p:to>
                                        <p:strVal val="visible"/>
                                      </p:to>
                                    </p:set>
                                    <p:animEffect transition="in" filter="strips(upRight)">
                                      <p:cBhvr>
                                        <p:cTn id="50" dur="500"/>
                                        <p:tgtEl>
                                          <p:spTgt spid="59402"/>
                                        </p:tgtEl>
                                      </p:cBhvr>
                                    </p:animEffect>
                                  </p:childTnLst>
                                </p:cTn>
                              </p:par>
                            </p:childTnLst>
                          </p:cTn>
                        </p:par>
                        <p:par>
                          <p:cTn id="51" fill="hold" nodeType="afterGroup">
                            <p:stCondLst>
                              <p:cond delay="500"/>
                            </p:stCondLst>
                            <p:childTnLst>
                              <p:par>
                                <p:cTn id="52" presetID="1" presetClass="entr" presetSubtype="0" fill="hold" nodeType="afterEffect">
                                  <p:stCondLst>
                                    <p:cond delay="0"/>
                                  </p:stCondLst>
                                  <p:childTnLst>
                                    <p:set>
                                      <p:cBhvr>
                                        <p:cTn id="53" dur="1" fill="hold">
                                          <p:stCondLst>
                                            <p:cond delay="499"/>
                                          </p:stCondLst>
                                        </p:cTn>
                                        <p:tgtEl>
                                          <p:spTgt spid="59411"/>
                                        </p:tgtEl>
                                        <p:attrNameLst>
                                          <p:attrName>style.visibility</p:attrName>
                                        </p:attrNameLst>
                                      </p:cBhvr>
                                      <p:to>
                                        <p:strVal val="visible"/>
                                      </p:to>
                                    </p:set>
                                  </p:childTnLst>
                                  <p:subTnLst>
                                    <p:set>
                                      <p:cBhvr override="childStyle">
                                        <p:cTn dur="1" fill="hold" display="0" masterRel="nextClick" afterEffect="1"/>
                                        <p:tgtEl>
                                          <p:spTgt spid="59411"/>
                                        </p:tgtEl>
                                        <p:attrNameLst>
                                          <p:attrName>style.visibility</p:attrName>
                                        </p:attrNameLst>
                                      </p:cBhvr>
                                      <p:to>
                                        <p:strVal val="hidden"/>
                                      </p:to>
                                    </p:set>
                                  </p:sub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3" fill="hold" grpId="0" nodeType="clickEffect">
                                  <p:stCondLst>
                                    <p:cond delay="0"/>
                                  </p:stCondLst>
                                  <p:childTnLst>
                                    <p:set>
                                      <p:cBhvr>
                                        <p:cTn id="57" dur="1" fill="hold">
                                          <p:stCondLst>
                                            <p:cond delay="0"/>
                                          </p:stCondLst>
                                        </p:cTn>
                                        <p:tgtEl>
                                          <p:spTgt spid="59399"/>
                                        </p:tgtEl>
                                        <p:attrNameLst>
                                          <p:attrName>style.visibility</p:attrName>
                                        </p:attrNameLst>
                                      </p:cBhvr>
                                      <p:to>
                                        <p:strVal val="visible"/>
                                      </p:to>
                                    </p:set>
                                    <p:animEffect transition="in" filter="strips(upRight)">
                                      <p:cBhvr>
                                        <p:cTn id="58" dur="500"/>
                                        <p:tgtEl>
                                          <p:spTgt spid="59399"/>
                                        </p:tgtEl>
                                      </p:cBhvr>
                                    </p:animEffect>
                                  </p:childTnLst>
                                </p:cTn>
                              </p:par>
                            </p:childTnLst>
                          </p:cTn>
                        </p:par>
                        <p:par>
                          <p:cTn id="59" fill="hold" nodeType="afterGroup">
                            <p:stCondLst>
                              <p:cond delay="500"/>
                            </p:stCondLst>
                            <p:childTnLst>
                              <p:par>
                                <p:cTn id="60" presetID="1" presetClass="entr" presetSubtype="0" fill="hold" nodeType="afterEffect">
                                  <p:stCondLst>
                                    <p:cond delay="0"/>
                                  </p:stCondLst>
                                  <p:childTnLst>
                                    <p:set>
                                      <p:cBhvr>
                                        <p:cTn id="61" dur="1" fill="hold">
                                          <p:stCondLst>
                                            <p:cond delay="499"/>
                                          </p:stCondLst>
                                        </p:cTn>
                                        <p:tgtEl>
                                          <p:spTgt spid="59417"/>
                                        </p:tgtEl>
                                        <p:attrNameLst>
                                          <p:attrName>style.visibility</p:attrName>
                                        </p:attrNameLst>
                                      </p:cBhvr>
                                      <p:to>
                                        <p:strVal val="visible"/>
                                      </p:to>
                                    </p:set>
                                  </p:childTnLst>
                                  <p:subTnLst>
                                    <p:set>
                                      <p:cBhvr override="childStyle">
                                        <p:cTn dur="1" fill="hold" display="0" masterRel="nextClick" afterEffect="1"/>
                                        <p:tgtEl>
                                          <p:spTgt spid="59417"/>
                                        </p:tgtEl>
                                        <p:attrNameLst>
                                          <p:attrName>style.visibility</p:attrName>
                                        </p:attrNameLst>
                                      </p:cBhvr>
                                      <p:to>
                                        <p:strVal val="hidden"/>
                                      </p:to>
                                    </p:set>
                                  </p:subTnLst>
                                </p:cTn>
                              </p:par>
                            </p:childTnLst>
                          </p:cTn>
                        </p:par>
                      </p:childTnLst>
                    </p:cTn>
                  </p:par>
                  <p:par>
                    <p:cTn id="62" fill="hold" nodeType="clickPar">
                      <p:stCondLst>
                        <p:cond delay="indefinite"/>
                      </p:stCondLst>
                      <p:childTnLst>
                        <p:par>
                          <p:cTn id="63" fill="hold" nodeType="withGroup">
                            <p:stCondLst>
                              <p:cond delay="0"/>
                            </p:stCondLst>
                            <p:childTnLst>
                              <p:par>
                                <p:cTn id="64" presetID="18" presetClass="entr" presetSubtype="9" fill="hold" grpId="0" nodeType="clickEffect">
                                  <p:stCondLst>
                                    <p:cond delay="0"/>
                                  </p:stCondLst>
                                  <p:childTnLst>
                                    <p:set>
                                      <p:cBhvr>
                                        <p:cTn id="65" dur="1" fill="hold">
                                          <p:stCondLst>
                                            <p:cond delay="0"/>
                                          </p:stCondLst>
                                        </p:cTn>
                                        <p:tgtEl>
                                          <p:spTgt spid="59403"/>
                                        </p:tgtEl>
                                        <p:attrNameLst>
                                          <p:attrName>style.visibility</p:attrName>
                                        </p:attrNameLst>
                                      </p:cBhvr>
                                      <p:to>
                                        <p:strVal val="visible"/>
                                      </p:to>
                                    </p:set>
                                    <p:animEffect transition="in" filter="strips(upLeft)">
                                      <p:cBhvr>
                                        <p:cTn id="66" dur="500"/>
                                        <p:tgtEl>
                                          <p:spTgt spid="59403"/>
                                        </p:tgtEl>
                                      </p:cBhvr>
                                    </p:animEffect>
                                  </p:childTnLst>
                                </p:cTn>
                              </p:par>
                            </p:childTnLst>
                          </p:cTn>
                        </p:par>
                        <p:par>
                          <p:cTn id="67" fill="hold" nodeType="afterGroup">
                            <p:stCondLst>
                              <p:cond delay="500"/>
                            </p:stCondLst>
                            <p:childTnLst>
                              <p:par>
                                <p:cTn id="68" presetID="1" presetClass="entr" presetSubtype="0" fill="hold" nodeType="afterEffect">
                                  <p:stCondLst>
                                    <p:cond delay="0"/>
                                  </p:stCondLst>
                                  <p:childTnLst>
                                    <p:set>
                                      <p:cBhvr>
                                        <p:cTn id="69" dur="1" fill="hold">
                                          <p:stCondLst>
                                            <p:cond delay="499"/>
                                          </p:stCondLst>
                                        </p:cTn>
                                        <p:tgtEl>
                                          <p:spTgt spid="59414"/>
                                        </p:tgtEl>
                                        <p:attrNameLst>
                                          <p:attrName>style.visibility</p:attrName>
                                        </p:attrNameLst>
                                      </p:cBhvr>
                                      <p:to>
                                        <p:strVal val="visible"/>
                                      </p:to>
                                    </p:set>
                                  </p:childTnLst>
                                  <p:subTnLst>
                                    <p:set>
                                      <p:cBhvr override="childStyle">
                                        <p:cTn dur="1" fill="hold" display="0" masterRel="nextClick" afterEffect="1"/>
                                        <p:tgtEl>
                                          <p:spTgt spid="59414"/>
                                        </p:tgtEl>
                                        <p:attrNameLst>
                                          <p:attrName>style.visibility</p:attrName>
                                        </p:attrNameLst>
                                      </p:cBhvr>
                                      <p:to>
                                        <p:strVal val="hidden"/>
                                      </p:to>
                                    </p:set>
                                  </p:subTnLst>
                                </p:cTn>
                              </p:par>
                            </p:childTnLst>
                          </p:cTn>
                        </p:par>
                      </p:childTnLst>
                    </p:cTn>
                  </p:par>
                  <p:par>
                    <p:cTn id="70" fill="hold" nodeType="clickPar">
                      <p:stCondLst>
                        <p:cond delay="indefinite"/>
                      </p:stCondLst>
                      <p:childTnLst>
                        <p:par>
                          <p:cTn id="71" fill="hold" nodeType="withGroup">
                            <p:stCondLst>
                              <p:cond delay="0"/>
                            </p:stCondLst>
                            <p:childTnLst>
                              <p:par>
                                <p:cTn id="72" presetID="18" presetClass="entr" presetSubtype="9" fill="hold" grpId="0" nodeType="clickEffect">
                                  <p:stCondLst>
                                    <p:cond delay="0"/>
                                  </p:stCondLst>
                                  <p:childTnLst>
                                    <p:set>
                                      <p:cBhvr>
                                        <p:cTn id="73" dur="1" fill="hold">
                                          <p:stCondLst>
                                            <p:cond delay="0"/>
                                          </p:stCondLst>
                                        </p:cTn>
                                        <p:tgtEl>
                                          <p:spTgt spid="59400"/>
                                        </p:tgtEl>
                                        <p:attrNameLst>
                                          <p:attrName>style.visibility</p:attrName>
                                        </p:attrNameLst>
                                      </p:cBhvr>
                                      <p:to>
                                        <p:strVal val="visible"/>
                                      </p:to>
                                    </p:set>
                                    <p:animEffect transition="in" filter="strips(upLeft)">
                                      <p:cBhvr>
                                        <p:cTn id="74" dur="500"/>
                                        <p:tgtEl>
                                          <p:spTgt spid="5940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59407"/>
                                        </p:tgtEl>
                                        <p:attrNameLst>
                                          <p:attrName>style.visibility</p:attrName>
                                        </p:attrNameLst>
                                      </p:cBhvr>
                                      <p:to>
                                        <p:strVal val="visible"/>
                                      </p:to>
                                    </p:set>
                                  </p:childTnLst>
                                  <p:subTnLst>
                                    <p:set>
                                      <p:cBhvr override="childStyle">
                                        <p:cTn dur="1" fill="hold" display="0" masterRel="nextClick" afterEffect="1"/>
                                        <p:tgtEl>
                                          <p:spTgt spid="59407"/>
                                        </p:tgtEl>
                                        <p:attrNameLst>
                                          <p:attrName>style.visibility</p:attrName>
                                        </p:attrNameLst>
                                      </p:cBhvr>
                                      <p:to>
                                        <p:strVal val="hidden"/>
                                      </p:to>
                                    </p:set>
                                  </p:sub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12" fill="hold" grpId="0" nodeType="clickEffect">
                                  <p:stCondLst>
                                    <p:cond delay="0"/>
                                  </p:stCondLst>
                                  <p:childTnLst>
                                    <p:set>
                                      <p:cBhvr>
                                        <p:cTn id="82" dur="1" fill="hold">
                                          <p:stCondLst>
                                            <p:cond delay="0"/>
                                          </p:stCondLst>
                                        </p:cTn>
                                        <p:tgtEl>
                                          <p:spTgt spid="59404"/>
                                        </p:tgtEl>
                                        <p:attrNameLst>
                                          <p:attrName>style.visibility</p:attrName>
                                        </p:attrNameLst>
                                      </p:cBhvr>
                                      <p:to>
                                        <p:strVal val="visible"/>
                                      </p:to>
                                    </p:set>
                                    <p:animEffect transition="in" filter="strips(downLeft)">
                                      <p:cBhvr>
                                        <p:cTn id="83" dur="500"/>
                                        <p:tgtEl>
                                          <p:spTgt spid="59404"/>
                                        </p:tgtEl>
                                      </p:cBhvr>
                                    </p:animEffect>
                                  </p:childTnLst>
                                </p:cTn>
                              </p:par>
                            </p:childTnLst>
                          </p:cTn>
                        </p:par>
                        <p:par>
                          <p:cTn id="84" fill="hold" nodeType="afterGroup">
                            <p:stCondLst>
                              <p:cond delay="500"/>
                            </p:stCondLst>
                            <p:childTnLst>
                              <p:par>
                                <p:cTn id="85" presetID="1" presetClass="entr" presetSubtype="0" fill="hold" nodeType="afterEffect">
                                  <p:stCondLst>
                                    <p:cond delay="0"/>
                                  </p:stCondLst>
                                  <p:childTnLst>
                                    <p:set>
                                      <p:cBhvr>
                                        <p:cTn id="86" dur="1" fill="hold">
                                          <p:stCondLst>
                                            <p:cond delay="499"/>
                                          </p:stCondLst>
                                        </p:cTn>
                                        <p:tgtEl>
                                          <p:spTgt spid="59395"/>
                                        </p:tgtEl>
                                        <p:attrNameLst>
                                          <p:attrName>style.visibility</p:attrName>
                                        </p:attrNameLst>
                                      </p:cBhvr>
                                      <p:to>
                                        <p:strVal val="visible"/>
                                      </p:to>
                                    </p:set>
                                  </p:childTnLst>
                                  <p:subTnLst>
                                    <p:set>
                                      <p:cBhvr override="childStyle">
                                        <p:cTn dur="1" fill="hold" display="0" masterRel="nextClick" afterEffect="1"/>
                                        <p:tgtEl>
                                          <p:spTgt spid="59395"/>
                                        </p:tgtEl>
                                        <p:attrNameLst>
                                          <p:attrName>style.visibility</p:attrName>
                                        </p:attrNameLst>
                                      </p:cBhvr>
                                      <p:to>
                                        <p:strVal val="hidden"/>
                                      </p:to>
                                    </p:set>
                                  </p:subTnLst>
                                </p:cTn>
                              </p:par>
                            </p:childTnLst>
                          </p:cTn>
                        </p:par>
                      </p:childTnLst>
                    </p:cTn>
                  </p:par>
                  <p:par>
                    <p:cTn id="87" fill="hold" nodeType="clickPar">
                      <p:stCondLst>
                        <p:cond delay="indefinite"/>
                      </p:stCondLst>
                      <p:childTnLst>
                        <p:par>
                          <p:cTn id="88" fill="hold" nodeType="withGroup">
                            <p:stCondLst>
                              <p:cond delay="0"/>
                            </p:stCondLst>
                            <p:childTnLst>
                              <p:par>
                                <p:cTn id="89" presetID="18" presetClass="entr" presetSubtype="12" fill="hold" grpId="0" nodeType="clickEffect">
                                  <p:stCondLst>
                                    <p:cond delay="0"/>
                                  </p:stCondLst>
                                  <p:childTnLst>
                                    <p:set>
                                      <p:cBhvr>
                                        <p:cTn id="90" dur="1" fill="hold">
                                          <p:stCondLst>
                                            <p:cond delay="0"/>
                                          </p:stCondLst>
                                        </p:cTn>
                                        <p:tgtEl>
                                          <p:spTgt spid="59401"/>
                                        </p:tgtEl>
                                        <p:attrNameLst>
                                          <p:attrName>style.visibility</p:attrName>
                                        </p:attrNameLst>
                                      </p:cBhvr>
                                      <p:to>
                                        <p:strVal val="visible"/>
                                      </p:to>
                                    </p:set>
                                    <p:animEffect transition="in" filter="strips(downLeft)">
                                      <p:cBhvr>
                                        <p:cTn id="91" dur="500"/>
                                        <p:tgtEl>
                                          <p:spTgt spid="5940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8" presetClass="entr" presetSubtype="6" fill="hold" grpId="0" nodeType="clickEffect">
                                  <p:stCondLst>
                                    <p:cond delay="0"/>
                                  </p:stCondLst>
                                  <p:childTnLst>
                                    <p:set>
                                      <p:cBhvr>
                                        <p:cTn id="95" dur="1" fill="hold">
                                          <p:stCondLst>
                                            <p:cond delay="0"/>
                                          </p:stCondLst>
                                        </p:cTn>
                                        <p:tgtEl>
                                          <p:spTgt spid="59423"/>
                                        </p:tgtEl>
                                        <p:attrNameLst>
                                          <p:attrName>style.visibility</p:attrName>
                                        </p:attrNameLst>
                                      </p:cBhvr>
                                      <p:to>
                                        <p:strVal val="visible"/>
                                      </p:to>
                                    </p:set>
                                    <p:animEffect transition="in" filter="strips(downRight)">
                                      <p:cBhvr>
                                        <p:cTn id="96" dur="500"/>
                                        <p:tgtEl>
                                          <p:spTgt spid="5942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9" presetClass="entr" presetSubtype="0" fill="hold" nodeType="clickEffect">
                                  <p:stCondLst>
                                    <p:cond delay="0"/>
                                  </p:stCondLst>
                                  <p:childTnLst>
                                    <p:set>
                                      <p:cBhvr>
                                        <p:cTn id="100" dur="1" fill="hold">
                                          <p:stCondLst>
                                            <p:cond delay="0"/>
                                          </p:stCondLst>
                                        </p:cTn>
                                        <p:tgtEl>
                                          <p:spTgt spid="59429"/>
                                        </p:tgtEl>
                                        <p:attrNameLst>
                                          <p:attrName>style.visibility</p:attrName>
                                        </p:attrNameLst>
                                      </p:cBhvr>
                                      <p:to>
                                        <p:strVal val="visible"/>
                                      </p:to>
                                    </p:set>
                                    <p:animEffect transition="in" filter="dissolve">
                                      <p:cBhvr>
                                        <p:cTn id="101" dur="500"/>
                                        <p:tgtEl>
                                          <p:spTgt spid="59429"/>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9" presetClass="entr" presetSubtype="0" fill="hold" nodeType="clickEffect">
                                  <p:stCondLst>
                                    <p:cond delay="0"/>
                                  </p:stCondLst>
                                  <p:childTnLst>
                                    <p:set>
                                      <p:cBhvr>
                                        <p:cTn id="105" dur="1" fill="hold">
                                          <p:stCondLst>
                                            <p:cond delay="0"/>
                                          </p:stCondLst>
                                        </p:cTn>
                                        <p:tgtEl>
                                          <p:spTgt spid="59432"/>
                                        </p:tgtEl>
                                        <p:attrNameLst>
                                          <p:attrName>style.visibility</p:attrName>
                                        </p:attrNameLst>
                                      </p:cBhvr>
                                      <p:to>
                                        <p:strVal val="visible"/>
                                      </p:to>
                                    </p:set>
                                    <p:animEffect transition="in" filter="dissolve">
                                      <p:cBhvr>
                                        <p:cTn id="106" dur="500"/>
                                        <p:tgtEl>
                                          <p:spTgt spid="59432"/>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9" presetClass="entr" presetSubtype="0" fill="hold" nodeType="clickEffect">
                                  <p:stCondLst>
                                    <p:cond delay="0"/>
                                  </p:stCondLst>
                                  <p:childTnLst>
                                    <p:set>
                                      <p:cBhvr>
                                        <p:cTn id="110" dur="1" fill="hold">
                                          <p:stCondLst>
                                            <p:cond delay="0"/>
                                          </p:stCondLst>
                                        </p:cTn>
                                        <p:tgtEl>
                                          <p:spTgt spid="59435"/>
                                        </p:tgtEl>
                                        <p:attrNameLst>
                                          <p:attrName>style.visibility</p:attrName>
                                        </p:attrNameLst>
                                      </p:cBhvr>
                                      <p:to>
                                        <p:strVal val="visible"/>
                                      </p:to>
                                    </p:set>
                                    <p:animEffect transition="in" filter="dissolve">
                                      <p:cBhvr>
                                        <p:cTn id="111" dur="500"/>
                                        <p:tgtEl>
                                          <p:spTgt spid="59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P spid="59398" grpId="0" animBg="1"/>
      <p:bldP spid="59399" grpId="0" animBg="1"/>
      <p:bldP spid="59400" grpId="0" animBg="1"/>
      <p:bldP spid="59401" grpId="0" animBg="1"/>
      <p:bldP spid="59402" grpId="0" animBg="1"/>
      <p:bldP spid="59403" grpId="0" animBg="1"/>
      <p:bldP spid="59404" grpId="0" animBg="1"/>
      <p:bldP spid="59405" grpId="0" animBg="1"/>
      <p:bldP spid="59406" grpId="0" animBg="1"/>
      <p:bldP spid="59407" grpId="0" animBg="1"/>
      <p:bldP spid="59423" grpId="0" animBg="1"/>
      <p:bldP spid="59424" grpId="0" autoUpdateAnimBg="0"/>
      <p:bldP spid="5942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57150" y="0"/>
            <a:ext cx="9525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3000" b="1" i="1">
                <a:solidFill>
                  <a:srgbClr val="FF0000"/>
                </a:solidFill>
                <a:latin typeface="Amphion" pitchFamily="2" charset="0"/>
              </a:rPr>
              <a:t>Important Terms Used in Projections of Solids:</a:t>
            </a:r>
            <a:endParaRPr lang="en-GB" sz="3000" i="1">
              <a:solidFill>
                <a:srgbClr val="FF0000"/>
              </a:solidFill>
              <a:latin typeface="Amphion" pitchFamily="2" charset="0"/>
            </a:endParaRPr>
          </a:p>
        </p:txBody>
      </p:sp>
      <p:sp>
        <p:nvSpPr>
          <p:cNvPr id="60419" name="Text Box 3"/>
          <p:cNvSpPr txBox="1">
            <a:spLocks noChangeArrowheads="1"/>
          </p:cNvSpPr>
          <p:nvPr/>
        </p:nvSpPr>
        <p:spPr bwMode="auto">
          <a:xfrm>
            <a:off x="-38100" y="666750"/>
            <a:ext cx="45910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(1) Edge or generator:</a:t>
            </a:r>
            <a:endParaRPr lang="en-GB" sz="3200">
              <a:solidFill>
                <a:srgbClr val="0066CC"/>
              </a:solidFill>
              <a:latin typeface="Amphion" pitchFamily="2" charset="0"/>
            </a:endParaRPr>
          </a:p>
        </p:txBody>
      </p:sp>
      <p:sp>
        <p:nvSpPr>
          <p:cNvPr id="60420" name="Text Box 4"/>
          <p:cNvSpPr txBox="1">
            <a:spLocks noChangeArrowheads="1"/>
          </p:cNvSpPr>
          <p:nvPr/>
        </p:nvSpPr>
        <p:spPr bwMode="auto">
          <a:xfrm>
            <a:off x="0" y="1504950"/>
            <a:ext cx="9144000" cy="1554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For </a:t>
            </a:r>
            <a:r>
              <a:rPr lang="en-US" sz="3200" b="1" i="1">
                <a:latin typeface="Verdana" pitchFamily="34" charset="0"/>
              </a:rPr>
              <a:t>Pyramids &amp; Prisms</a:t>
            </a:r>
            <a:r>
              <a:rPr lang="en-US" sz="3200" b="1">
                <a:latin typeface="Verdana" pitchFamily="34" charset="0"/>
              </a:rPr>
              <a:t>, edges are the lines separating the triangular faces or rectangular faces from each other.</a:t>
            </a:r>
            <a:endParaRPr lang="en-GB" sz="3200">
              <a:latin typeface="Verdana" pitchFamily="34" charset="0"/>
            </a:endParaRPr>
          </a:p>
        </p:txBody>
      </p:sp>
      <p:sp>
        <p:nvSpPr>
          <p:cNvPr id="60421" name="Text Box 5"/>
          <p:cNvSpPr txBox="1">
            <a:spLocks noChangeArrowheads="1"/>
          </p:cNvSpPr>
          <p:nvPr/>
        </p:nvSpPr>
        <p:spPr bwMode="auto">
          <a:xfrm>
            <a:off x="0" y="3714750"/>
            <a:ext cx="9144000" cy="204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For </a:t>
            </a:r>
            <a:r>
              <a:rPr lang="en-US" sz="3200" b="1" i="1">
                <a:solidFill>
                  <a:srgbClr val="0066CC"/>
                </a:solidFill>
                <a:latin typeface="Verdana" pitchFamily="34" charset="0"/>
              </a:rPr>
              <a:t>Cylinder</a:t>
            </a:r>
            <a:r>
              <a:rPr lang="en-US" sz="3200" b="1" i="1">
                <a:latin typeface="Verdana" pitchFamily="34" charset="0"/>
              </a:rPr>
              <a:t>, </a:t>
            </a:r>
            <a:r>
              <a:rPr lang="en-US" sz="3200" b="1">
                <a:latin typeface="Verdana" pitchFamily="34" charset="0"/>
              </a:rPr>
              <a:t>generators are the straight lines joining different points on the circumference of the bases with each other</a:t>
            </a:r>
            <a:endParaRPr lang="en-GB" sz="320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slide(fromLeft)">
                                      <p:cBhvr>
                                        <p:cTn id="7" dur="500"/>
                                        <p:tgtEl>
                                          <p:spTgt spid="60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gtEl>
                                        <p:attrNameLst>
                                          <p:attrName>style.visibility</p:attrName>
                                        </p:attrNameLst>
                                      </p:cBhvr>
                                      <p:to>
                                        <p:strVal val="visible"/>
                                      </p:to>
                                    </p:set>
                                    <p:animEffect transition="in" filter="slide(fromLeft)">
                                      <p:cBhvr>
                                        <p:cTn id="12" dur="500"/>
                                        <p:tgtEl>
                                          <p:spTgt spid="604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1"/>
                                        </p:tgtEl>
                                        <p:attrNameLst>
                                          <p:attrName>style.visibility</p:attrName>
                                        </p:attrNameLst>
                                      </p:cBhvr>
                                      <p:to>
                                        <p:strVal val="visible"/>
                                      </p:to>
                                    </p:set>
                                    <p:animEffect transition="in" filter="slide(fromLeft)">
                                      <p:cBhvr>
                                        <p:cTn id="17"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P spid="60420" grpId="0" autoUpdateAnimBg="0"/>
      <p:bldP spid="6042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0" y="0"/>
            <a:ext cx="93726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3000" b="1" i="1">
                <a:solidFill>
                  <a:srgbClr val="FF0000"/>
                </a:solidFill>
                <a:latin typeface="Amphion" pitchFamily="2" charset="0"/>
              </a:rPr>
              <a:t>Important Terms Used in Projections of Solids:</a:t>
            </a:r>
            <a:endParaRPr lang="en-GB" sz="3000" i="1">
              <a:solidFill>
                <a:srgbClr val="FF0000"/>
              </a:solidFill>
              <a:latin typeface="Amphion" pitchFamily="2" charset="0"/>
            </a:endParaRPr>
          </a:p>
        </p:txBody>
      </p:sp>
      <p:sp>
        <p:nvSpPr>
          <p:cNvPr id="61443" name="Text Box 3"/>
          <p:cNvSpPr txBox="1">
            <a:spLocks noChangeArrowheads="1"/>
          </p:cNvSpPr>
          <p:nvPr/>
        </p:nvSpPr>
        <p:spPr bwMode="auto">
          <a:xfrm>
            <a:off x="76200" y="685800"/>
            <a:ext cx="4495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FF9900"/>
                </a:solidFill>
                <a:latin typeface="Verdana" pitchFamily="34" charset="0"/>
              </a:rPr>
              <a:t>(2) Apex of solids:</a:t>
            </a:r>
            <a:endParaRPr lang="en-GB" sz="3200">
              <a:solidFill>
                <a:srgbClr val="FF9900"/>
              </a:solidFill>
              <a:latin typeface="Verdana" pitchFamily="34" charset="0"/>
            </a:endParaRPr>
          </a:p>
        </p:txBody>
      </p:sp>
      <p:sp>
        <p:nvSpPr>
          <p:cNvPr id="61444" name="Text Box 4"/>
          <p:cNvSpPr txBox="1">
            <a:spLocks noChangeArrowheads="1"/>
          </p:cNvSpPr>
          <p:nvPr/>
        </p:nvSpPr>
        <p:spPr bwMode="auto">
          <a:xfrm>
            <a:off x="-228600" y="1447800"/>
            <a:ext cx="4419600" cy="301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For</a:t>
            </a:r>
            <a:r>
              <a:rPr lang="en-US" sz="3200" b="1">
                <a:solidFill>
                  <a:schemeClr val="bg1"/>
                </a:solidFill>
                <a:latin typeface="Verdana" pitchFamily="34" charset="0"/>
              </a:rPr>
              <a:t> </a:t>
            </a:r>
            <a:r>
              <a:rPr lang="en-US" sz="3200" b="1" i="1">
                <a:solidFill>
                  <a:schemeClr val="folHlink"/>
                </a:solidFill>
                <a:latin typeface="Verdana" pitchFamily="34" charset="0"/>
              </a:rPr>
              <a:t>Cone and Pyramids</a:t>
            </a:r>
            <a:r>
              <a:rPr lang="en-US" sz="3200" b="1">
                <a:solidFill>
                  <a:schemeClr val="bg1"/>
                </a:solidFill>
                <a:latin typeface="Verdana" pitchFamily="34" charset="0"/>
              </a:rPr>
              <a:t>, </a:t>
            </a:r>
            <a:r>
              <a:rPr lang="en-US" sz="3200" b="1">
                <a:latin typeface="Verdana" pitchFamily="34" charset="0"/>
              </a:rPr>
              <a:t>Apex is the point where all the generators or the  edges meet.</a:t>
            </a:r>
            <a:endParaRPr lang="en-GB" sz="3200">
              <a:latin typeface="Verdana" pitchFamily="34" charset="0"/>
            </a:endParaRPr>
          </a:p>
        </p:txBody>
      </p:sp>
      <p:grpSp>
        <p:nvGrpSpPr>
          <p:cNvPr id="61445" name="Group 5"/>
          <p:cNvGrpSpPr>
            <a:grpSpLocks/>
          </p:cNvGrpSpPr>
          <p:nvPr/>
        </p:nvGrpSpPr>
        <p:grpSpPr bwMode="auto">
          <a:xfrm>
            <a:off x="4640263" y="760413"/>
            <a:ext cx="4656137" cy="5868987"/>
            <a:chOff x="2923" y="479"/>
            <a:chExt cx="2933" cy="3697"/>
          </a:xfrm>
        </p:grpSpPr>
        <p:grpSp>
          <p:nvGrpSpPr>
            <p:cNvPr id="61446" name="Group 6"/>
            <p:cNvGrpSpPr>
              <a:grpSpLocks/>
            </p:cNvGrpSpPr>
            <p:nvPr/>
          </p:nvGrpSpPr>
          <p:grpSpPr bwMode="auto">
            <a:xfrm>
              <a:off x="2923" y="479"/>
              <a:ext cx="2858" cy="3697"/>
              <a:chOff x="2923" y="479"/>
              <a:chExt cx="2858" cy="3697"/>
            </a:xfrm>
          </p:grpSpPr>
          <p:grpSp>
            <p:nvGrpSpPr>
              <p:cNvPr id="61447" name="Group 7"/>
              <p:cNvGrpSpPr>
                <a:grpSpLocks/>
              </p:cNvGrpSpPr>
              <p:nvPr/>
            </p:nvGrpSpPr>
            <p:grpSpPr bwMode="auto">
              <a:xfrm>
                <a:off x="3312" y="479"/>
                <a:ext cx="2469" cy="3697"/>
                <a:chOff x="3312" y="479"/>
                <a:chExt cx="2469" cy="3697"/>
              </a:xfrm>
            </p:grpSpPr>
            <p:sp>
              <p:nvSpPr>
                <p:cNvPr id="61448" name="Text Box 8"/>
                <p:cNvSpPr txBox="1">
                  <a:spLocks noChangeArrowheads="1"/>
                </p:cNvSpPr>
                <p:nvPr/>
              </p:nvSpPr>
              <p:spPr bwMode="auto">
                <a:xfrm>
                  <a:off x="4404" y="479"/>
                  <a:ext cx="777"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Apex</a:t>
                  </a:r>
                  <a:endParaRPr lang="en-GB" sz="3000" b="1">
                    <a:latin typeface="Times New Roman" pitchFamily="18" charset="0"/>
                  </a:endParaRPr>
                </a:p>
              </p:txBody>
            </p:sp>
            <p:grpSp>
              <p:nvGrpSpPr>
                <p:cNvPr id="61449" name="Group 9"/>
                <p:cNvGrpSpPr>
                  <a:grpSpLocks/>
                </p:cNvGrpSpPr>
                <p:nvPr/>
              </p:nvGrpSpPr>
              <p:grpSpPr bwMode="auto">
                <a:xfrm>
                  <a:off x="3312" y="768"/>
                  <a:ext cx="2469" cy="3408"/>
                  <a:chOff x="3312" y="768"/>
                  <a:chExt cx="2469" cy="3408"/>
                </a:xfrm>
              </p:grpSpPr>
              <p:grpSp>
                <p:nvGrpSpPr>
                  <p:cNvPr id="61450" name="Group 10"/>
                  <p:cNvGrpSpPr>
                    <a:grpSpLocks/>
                  </p:cNvGrpSpPr>
                  <p:nvPr/>
                </p:nvGrpSpPr>
                <p:grpSpPr bwMode="auto">
                  <a:xfrm>
                    <a:off x="3312" y="912"/>
                    <a:ext cx="1114" cy="1506"/>
                    <a:chOff x="4108" y="2304"/>
                    <a:chExt cx="1268" cy="1714"/>
                  </a:xfrm>
                </p:grpSpPr>
                <p:sp>
                  <p:nvSpPr>
                    <p:cNvPr id="61451" name="Freeform 11"/>
                    <p:cNvSpPr>
                      <a:spLocks/>
                    </p:cNvSpPr>
                    <p:nvPr/>
                  </p:nvSpPr>
                  <p:spPr bwMode="auto">
                    <a:xfrm>
                      <a:off x="4108" y="2304"/>
                      <a:ext cx="537" cy="980"/>
                    </a:xfrm>
                    <a:custGeom>
                      <a:avLst/>
                      <a:gdLst>
                        <a:gd name="T0" fmla="*/ 0 w 2972"/>
                        <a:gd name="T1" fmla="*/ 5422 h 5422"/>
                        <a:gd name="T2" fmla="*/ 2971 w 2972"/>
                        <a:gd name="T3" fmla="*/ 0 h 5422"/>
                        <a:gd name="T4" fmla="*/ 2972 w 2972"/>
                        <a:gd name="T5" fmla="*/ 0 h 5422"/>
                      </a:gdLst>
                      <a:ahLst/>
                      <a:cxnLst>
                        <a:cxn ang="0">
                          <a:pos x="T0" y="T1"/>
                        </a:cxn>
                        <a:cxn ang="0">
                          <a:pos x="T2" y="T3"/>
                        </a:cxn>
                        <a:cxn ang="0">
                          <a:pos x="T4" y="T5"/>
                        </a:cxn>
                      </a:cxnLst>
                      <a:rect l="0" t="0" r="r" b="b"/>
                      <a:pathLst>
                        <a:path w="2972" h="5422">
                          <a:moveTo>
                            <a:pt x="0" y="5422"/>
                          </a:moveTo>
                          <a:lnTo>
                            <a:pt x="2971" y="0"/>
                          </a:lnTo>
                          <a:lnTo>
                            <a:pt x="2972" y="0"/>
                          </a:lnTo>
                        </a:path>
                      </a:pathLst>
                    </a:custGeom>
                    <a:solidFill>
                      <a:srgbClr val="FF9900"/>
                    </a:solidFill>
                    <a:ln w="0">
                      <a:solidFill>
                        <a:schemeClr val="tx1"/>
                      </a:solidFill>
                      <a:prstDash val="solid"/>
                      <a:round/>
                      <a:headEnd/>
                      <a:tailEnd/>
                    </a:ln>
                  </p:spPr>
                  <p:txBody>
                    <a:bodyPr/>
                    <a:lstStyle/>
                    <a:p>
                      <a:endParaRPr lang="en-IN"/>
                    </a:p>
                  </p:txBody>
                </p:sp>
                <p:sp>
                  <p:nvSpPr>
                    <p:cNvPr id="61452" name="Freeform 12"/>
                    <p:cNvSpPr>
                      <a:spLocks/>
                    </p:cNvSpPr>
                    <p:nvPr/>
                  </p:nvSpPr>
                  <p:spPr bwMode="auto">
                    <a:xfrm>
                      <a:off x="4108" y="3284"/>
                      <a:ext cx="1268" cy="734"/>
                    </a:xfrm>
                    <a:custGeom>
                      <a:avLst/>
                      <a:gdLst>
                        <a:gd name="T0" fmla="*/ 1884 w 7029"/>
                        <a:gd name="T1" fmla="*/ 4063 h 4063"/>
                        <a:gd name="T2" fmla="*/ 7029 w 7029"/>
                        <a:gd name="T3" fmla="*/ 1088 h 4063"/>
                        <a:gd name="T4" fmla="*/ 0 w 7029"/>
                        <a:gd name="T5" fmla="*/ 0 h 4063"/>
                        <a:gd name="T6" fmla="*/ 1884 w 7029"/>
                        <a:gd name="T7" fmla="*/ 4063 h 4063"/>
                        <a:gd name="T8" fmla="*/ 1885 w 7029"/>
                        <a:gd name="T9" fmla="*/ 4063 h 4063"/>
                      </a:gdLst>
                      <a:ahLst/>
                      <a:cxnLst>
                        <a:cxn ang="0">
                          <a:pos x="T0" y="T1"/>
                        </a:cxn>
                        <a:cxn ang="0">
                          <a:pos x="T2" y="T3"/>
                        </a:cxn>
                        <a:cxn ang="0">
                          <a:pos x="T4" y="T5"/>
                        </a:cxn>
                        <a:cxn ang="0">
                          <a:pos x="T6" y="T7"/>
                        </a:cxn>
                        <a:cxn ang="0">
                          <a:pos x="T8" y="T9"/>
                        </a:cxn>
                      </a:cxnLst>
                      <a:rect l="0" t="0" r="r" b="b"/>
                      <a:pathLst>
                        <a:path w="7029" h="4063">
                          <a:moveTo>
                            <a:pt x="1884" y="4063"/>
                          </a:moveTo>
                          <a:lnTo>
                            <a:pt x="7029" y="1088"/>
                          </a:lnTo>
                          <a:lnTo>
                            <a:pt x="0" y="0"/>
                          </a:lnTo>
                          <a:lnTo>
                            <a:pt x="1884" y="4063"/>
                          </a:lnTo>
                          <a:lnTo>
                            <a:pt x="1885" y="4063"/>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53" name="Freeform 13"/>
                    <p:cNvSpPr>
                      <a:spLocks/>
                    </p:cNvSpPr>
                    <p:nvPr/>
                  </p:nvSpPr>
                  <p:spPr bwMode="auto">
                    <a:xfrm>
                      <a:off x="4108" y="3284"/>
                      <a:ext cx="803" cy="465"/>
                    </a:xfrm>
                    <a:custGeom>
                      <a:avLst/>
                      <a:gdLst>
                        <a:gd name="T0" fmla="*/ 0 w 4457"/>
                        <a:gd name="T1" fmla="*/ 0 h 2576"/>
                        <a:gd name="T2" fmla="*/ 4456 w 4457"/>
                        <a:gd name="T3" fmla="*/ 2576 h 2576"/>
                        <a:gd name="T4" fmla="*/ 4457 w 4457"/>
                        <a:gd name="T5" fmla="*/ 2576 h 2576"/>
                      </a:gdLst>
                      <a:ahLst/>
                      <a:cxnLst>
                        <a:cxn ang="0">
                          <a:pos x="T0" y="T1"/>
                        </a:cxn>
                        <a:cxn ang="0">
                          <a:pos x="T2" y="T3"/>
                        </a:cxn>
                        <a:cxn ang="0">
                          <a:pos x="T4" y="T5"/>
                        </a:cxn>
                      </a:cxnLst>
                      <a:rect l="0" t="0" r="r" b="b"/>
                      <a:pathLst>
                        <a:path w="4457" h="2576">
                          <a:moveTo>
                            <a:pt x="0" y="0"/>
                          </a:moveTo>
                          <a:lnTo>
                            <a:pt x="4456" y="2576"/>
                          </a:lnTo>
                          <a:lnTo>
                            <a:pt x="4457" y="2576"/>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54" name="Freeform 14"/>
                    <p:cNvSpPr>
                      <a:spLocks/>
                    </p:cNvSpPr>
                    <p:nvPr/>
                  </p:nvSpPr>
                  <p:spPr bwMode="auto">
                    <a:xfrm>
                      <a:off x="4278" y="3480"/>
                      <a:ext cx="1098" cy="171"/>
                    </a:xfrm>
                    <a:custGeom>
                      <a:avLst/>
                      <a:gdLst>
                        <a:gd name="T0" fmla="*/ 6088 w 6088"/>
                        <a:gd name="T1" fmla="*/ 0 h 944"/>
                        <a:gd name="T2" fmla="*/ 0 w 6088"/>
                        <a:gd name="T3" fmla="*/ 944 h 944"/>
                        <a:gd name="T4" fmla="*/ 1 w 6088"/>
                        <a:gd name="T5" fmla="*/ 944 h 944"/>
                      </a:gdLst>
                      <a:ahLst/>
                      <a:cxnLst>
                        <a:cxn ang="0">
                          <a:pos x="T0" y="T1"/>
                        </a:cxn>
                        <a:cxn ang="0">
                          <a:pos x="T2" y="T3"/>
                        </a:cxn>
                        <a:cxn ang="0">
                          <a:pos x="T4" y="T5"/>
                        </a:cxn>
                      </a:cxnLst>
                      <a:rect l="0" t="0" r="r" b="b"/>
                      <a:pathLst>
                        <a:path w="6088" h="944">
                          <a:moveTo>
                            <a:pt x="6088" y="0"/>
                          </a:moveTo>
                          <a:lnTo>
                            <a:pt x="0" y="944"/>
                          </a:lnTo>
                          <a:lnTo>
                            <a:pt x="1" y="944"/>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55" name="Freeform 15"/>
                    <p:cNvSpPr>
                      <a:spLocks/>
                    </p:cNvSpPr>
                    <p:nvPr/>
                  </p:nvSpPr>
                  <p:spPr bwMode="auto">
                    <a:xfrm>
                      <a:off x="4447" y="3480"/>
                      <a:ext cx="929" cy="538"/>
                    </a:xfrm>
                    <a:custGeom>
                      <a:avLst/>
                      <a:gdLst>
                        <a:gd name="T0" fmla="*/ 0 w 5147"/>
                        <a:gd name="T1" fmla="*/ 2975 h 2975"/>
                        <a:gd name="T2" fmla="*/ 5145 w 5147"/>
                        <a:gd name="T3" fmla="*/ 0 h 2975"/>
                        <a:gd name="T4" fmla="*/ 5147 w 5147"/>
                        <a:gd name="T5" fmla="*/ 0 h 2975"/>
                      </a:gdLst>
                      <a:ahLst/>
                      <a:cxnLst>
                        <a:cxn ang="0">
                          <a:pos x="T0" y="T1"/>
                        </a:cxn>
                        <a:cxn ang="0">
                          <a:pos x="T2" y="T3"/>
                        </a:cxn>
                        <a:cxn ang="0">
                          <a:pos x="T4" y="T5"/>
                        </a:cxn>
                      </a:cxnLst>
                      <a:rect l="0" t="0" r="r" b="b"/>
                      <a:pathLst>
                        <a:path w="5147" h="2975">
                          <a:moveTo>
                            <a:pt x="0" y="2975"/>
                          </a:moveTo>
                          <a:lnTo>
                            <a:pt x="5145" y="0"/>
                          </a:lnTo>
                          <a:lnTo>
                            <a:pt x="5147" y="0"/>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56" name="Freeform 16"/>
                    <p:cNvSpPr>
                      <a:spLocks/>
                    </p:cNvSpPr>
                    <p:nvPr/>
                  </p:nvSpPr>
                  <p:spPr bwMode="auto">
                    <a:xfrm>
                      <a:off x="4643" y="2304"/>
                      <a:ext cx="733" cy="1176"/>
                    </a:xfrm>
                    <a:custGeom>
                      <a:avLst/>
                      <a:gdLst>
                        <a:gd name="T0" fmla="*/ 0 w 4060"/>
                        <a:gd name="T1" fmla="*/ 0 h 6510"/>
                        <a:gd name="T2" fmla="*/ 4058 w 4060"/>
                        <a:gd name="T3" fmla="*/ 6510 h 6510"/>
                        <a:gd name="T4" fmla="*/ 4060 w 4060"/>
                        <a:gd name="T5" fmla="*/ 6510 h 6510"/>
                      </a:gdLst>
                      <a:ahLst/>
                      <a:cxnLst>
                        <a:cxn ang="0">
                          <a:pos x="T0" y="T1"/>
                        </a:cxn>
                        <a:cxn ang="0">
                          <a:pos x="T2" y="T3"/>
                        </a:cxn>
                        <a:cxn ang="0">
                          <a:pos x="T4" y="T5"/>
                        </a:cxn>
                      </a:cxnLst>
                      <a:rect l="0" t="0" r="r" b="b"/>
                      <a:pathLst>
                        <a:path w="4060" h="6510">
                          <a:moveTo>
                            <a:pt x="0" y="0"/>
                          </a:moveTo>
                          <a:lnTo>
                            <a:pt x="4058" y="6510"/>
                          </a:lnTo>
                          <a:lnTo>
                            <a:pt x="4060" y="6510"/>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57" name="Freeform 17"/>
                    <p:cNvSpPr>
                      <a:spLocks/>
                    </p:cNvSpPr>
                    <p:nvPr/>
                  </p:nvSpPr>
                  <p:spPr bwMode="auto">
                    <a:xfrm>
                      <a:off x="4447" y="2304"/>
                      <a:ext cx="929" cy="1714"/>
                    </a:xfrm>
                    <a:custGeom>
                      <a:avLst/>
                      <a:gdLst>
                        <a:gd name="T0" fmla="*/ 0 w 5145"/>
                        <a:gd name="T1" fmla="*/ 9485 h 9485"/>
                        <a:gd name="T2" fmla="*/ 1087 w 5145"/>
                        <a:gd name="T3" fmla="*/ 0 h 9485"/>
                        <a:gd name="T4" fmla="*/ 5145 w 5145"/>
                        <a:gd name="T5" fmla="*/ 6510 h 9485"/>
                        <a:gd name="T6" fmla="*/ 0 w 5145"/>
                        <a:gd name="T7" fmla="*/ 9485 h 9485"/>
                        <a:gd name="T8" fmla="*/ 1 w 5145"/>
                        <a:gd name="T9" fmla="*/ 9485 h 9485"/>
                      </a:gdLst>
                      <a:ahLst/>
                      <a:cxnLst>
                        <a:cxn ang="0">
                          <a:pos x="T0" y="T1"/>
                        </a:cxn>
                        <a:cxn ang="0">
                          <a:pos x="T2" y="T3"/>
                        </a:cxn>
                        <a:cxn ang="0">
                          <a:pos x="T4" y="T5"/>
                        </a:cxn>
                        <a:cxn ang="0">
                          <a:pos x="T6" y="T7"/>
                        </a:cxn>
                        <a:cxn ang="0">
                          <a:pos x="T8" y="T9"/>
                        </a:cxn>
                      </a:cxnLst>
                      <a:rect l="0" t="0" r="r" b="b"/>
                      <a:pathLst>
                        <a:path w="5145" h="9485">
                          <a:moveTo>
                            <a:pt x="0" y="9485"/>
                          </a:moveTo>
                          <a:lnTo>
                            <a:pt x="1087" y="0"/>
                          </a:lnTo>
                          <a:lnTo>
                            <a:pt x="5145" y="6510"/>
                          </a:lnTo>
                          <a:lnTo>
                            <a:pt x="0" y="9485"/>
                          </a:lnTo>
                          <a:lnTo>
                            <a:pt x="1" y="9485"/>
                          </a:lnTo>
                        </a:path>
                      </a:pathLst>
                    </a:custGeom>
                    <a:solidFill>
                      <a:srgbClr val="FF9966"/>
                    </a:solidFill>
                    <a:ln w="38100" cmpd="sng">
                      <a:solidFill>
                        <a:schemeClr val="tx1"/>
                      </a:solidFill>
                      <a:prstDash val="solid"/>
                      <a:round/>
                      <a:headEnd/>
                      <a:tailEnd/>
                    </a:ln>
                  </p:spPr>
                  <p:txBody>
                    <a:bodyPr/>
                    <a:lstStyle/>
                    <a:p>
                      <a:endParaRPr lang="en-IN"/>
                    </a:p>
                  </p:txBody>
                </p:sp>
                <p:sp>
                  <p:nvSpPr>
                    <p:cNvPr id="61458" name="Freeform 18"/>
                    <p:cNvSpPr>
                      <a:spLocks/>
                    </p:cNvSpPr>
                    <p:nvPr/>
                  </p:nvSpPr>
                  <p:spPr bwMode="auto">
                    <a:xfrm>
                      <a:off x="4108" y="2304"/>
                      <a:ext cx="535" cy="1714"/>
                    </a:xfrm>
                    <a:custGeom>
                      <a:avLst/>
                      <a:gdLst>
                        <a:gd name="T0" fmla="*/ 0 w 2971"/>
                        <a:gd name="T1" fmla="*/ 5422 h 9485"/>
                        <a:gd name="T2" fmla="*/ 2971 w 2971"/>
                        <a:gd name="T3" fmla="*/ 0 h 9485"/>
                        <a:gd name="T4" fmla="*/ 1884 w 2971"/>
                        <a:gd name="T5" fmla="*/ 9485 h 9485"/>
                        <a:gd name="T6" fmla="*/ 0 w 2971"/>
                        <a:gd name="T7" fmla="*/ 5422 h 9485"/>
                        <a:gd name="T8" fmla="*/ 1 w 2971"/>
                        <a:gd name="T9" fmla="*/ 5422 h 9485"/>
                      </a:gdLst>
                      <a:ahLst/>
                      <a:cxnLst>
                        <a:cxn ang="0">
                          <a:pos x="T0" y="T1"/>
                        </a:cxn>
                        <a:cxn ang="0">
                          <a:pos x="T2" y="T3"/>
                        </a:cxn>
                        <a:cxn ang="0">
                          <a:pos x="T4" y="T5"/>
                        </a:cxn>
                        <a:cxn ang="0">
                          <a:pos x="T6" y="T7"/>
                        </a:cxn>
                        <a:cxn ang="0">
                          <a:pos x="T8" y="T9"/>
                        </a:cxn>
                      </a:cxnLst>
                      <a:rect l="0" t="0" r="r" b="b"/>
                      <a:pathLst>
                        <a:path w="2971" h="9485">
                          <a:moveTo>
                            <a:pt x="0" y="5422"/>
                          </a:moveTo>
                          <a:lnTo>
                            <a:pt x="2971" y="0"/>
                          </a:lnTo>
                          <a:lnTo>
                            <a:pt x="1884" y="9485"/>
                          </a:lnTo>
                          <a:lnTo>
                            <a:pt x="0" y="5422"/>
                          </a:lnTo>
                          <a:lnTo>
                            <a:pt x="1" y="5422"/>
                          </a:lnTo>
                        </a:path>
                      </a:pathLst>
                    </a:custGeom>
                    <a:solidFill>
                      <a:srgbClr val="FF9966"/>
                    </a:solidFill>
                    <a:ln w="38100" cmpd="sng">
                      <a:solidFill>
                        <a:schemeClr val="tx1"/>
                      </a:solidFill>
                      <a:prstDash val="solid"/>
                      <a:round/>
                      <a:headEnd/>
                      <a:tailEnd/>
                    </a:ln>
                  </p:spPr>
                  <p:txBody>
                    <a:bodyPr/>
                    <a:lstStyle/>
                    <a:p>
                      <a:endParaRPr lang="en-IN"/>
                    </a:p>
                  </p:txBody>
                </p:sp>
                <p:sp>
                  <p:nvSpPr>
                    <p:cNvPr id="61459" name="Freeform 19"/>
                    <p:cNvSpPr>
                      <a:spLocks/>
                    </p:cNvSpPr>
                    <p:nvPr/>
                  </p:nvSpPr>
                  <p:spPr bwMode="auto">
                    <a:xfrm>
                      <a:off x="4643" y="2304"/>
                      <a:ext cx="2" cy="1291"/>
                    </a:xfrm>
                    <a:custGeom>
                      <a:avLst/>
                      <a:gdLst>
                        <a:gd name="T0" fmla="*/ 0 w 1"/>
                        <a:gd name="T1" fmla="*/ 7139 h 7139"/>
                        <a:gd name="T2" fmla="*/ 0 w 1"/>
                        <a:gd name="T3" fmla="*/ 0 h 7139"/>
                        <a:gd name="T4" fmla="*/ 1 w 1"/>
                        <a:gd name="T5" fmla="*/ 0 h 7139"/>
                      </a:gdLst>
                      <a:ahLst/>
                      <a:cxnLst>
                        <a:cxn ang="0">
                          <a:pos x="T0" y="T1"/>
                        </a:cxn>
                        <a:cxn ang="0">
                          <a:pos x="T2" y="T3"/>
                        </a:cxn>
                        <a:cxn ang="0">
                          <a:pos x="T4" y="T5"/>
                        </a:cxn>
                      </a:cxnLst>
                      <a:rect l="0" t="0" r="r" b="b"/>
                      <a:pathLst>
                        <a:path w="1" h="7139">
                          <a:moveTo>
                            <a:pt x="0" y="7139"/>
                          </a:moveTo>
                          <a:lnTo>
                            <a:pt x="0" y="0"/>
                          </a:lnTo>
                          <a:lnTo>
                            <a:pt x="1" y="0"/>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60" name="Freeform 20"/>
                    <p:cNvSpPr>
                      <a:spLocks/>
                    </p:cNvSpPr>
                    <p:nvPr/>
                  </p:nvSpPr>
                  <p:spPr bwMode="auto">
                    <a:xfrm>
                      <a:off x="4108" y="3284"/>
                      <a:ext cx="1268" cy="196"/>
                    </a:xfrm>
                    <a:custGeom>
                      <a:avLst/>
                      <a:gdLst>
                        <a:gd name="T0" fmla="*/ 7029 w 7029"/>
                        <a:gd name="T1" fmla="*/ 1088 h 1088"/>
                        <a:gd name="T2" fmla="*/ 0 w 7029"/>
                        <a:gd name="T3" fmla="*/ 0 h 1088"/>
                        <a:gd name="T4" fmla="*/ 1 w 7029"/>
                        <a:gd name="T5" fmla="*/ 0 h 1088"/>
                      </a:gdLst>
                      <a:ahLst/>
                      <a:cxnLst>
                        <a:cxn ang="0">
                          <a:pos x="T0" y="T1"/>
                        </a:cxn>
                        <a:cxn ang="0">
                          <a:pos x="T2" y="T3"/>
                        </a:cxn>
                        <a:cxn ang="0">
                          <a:pos x="T4" y="T5"/>
                        </a:cxn>
                      </a:cxnLst>
                      <a:rect l="0" t="0" r="r" b="b"/>
                      <a:pathLst>
                        <a:path w="7029" h="1088">
                          <a:moveTo>
                            <a:pt x="7029" y="1088"/>
                          </a:moveTo>
                          <a:lnTo>
                            <a:pt x="0" y="0"/>
                          </a:lnTo>
                          <a:lnTo>
                            <a:pt x="1" y="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61461" name="Line 21"/>
                  <p:cNvSpPr>
                    <a:spLocks noChangeShapeType="1"/>
                  </p:cNvSpPr>
                  <p:nvPr/>
                </p:nvSpPr>
                <p:spPr bwMode="auto">
                  <a:xfrm rot="20525292" flipH="1">
                    <a:off x="3804" y="768"/>
                    <a:ext cx="667" cy="89"/>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62" name="Text Box 22"/>
                  <p:cNvSpPr txBox="1">
                    <a:spLocks noChangeArrowheads="1"/>
                  </p:cNvSpPr>
                  <p:nvPr/>
                </p:nvSpPr>
                <p:spPr bwMode="auto">
                  <a:xfrm>
                    <a:off x="5004" y="2198"/>
                    <a:ext cx="777"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Apex</a:t>
                    </a:r>
                    <a:endParaRPr lang="en-GB" sz="3000" b="1">
                      <a:latin typeface="Times New Roman" pitchFamily="18" charset="0"/>
                    </a:endParaRPr>
                  </a:p>
                </p:txBody>
              </p:sp>
              <p:grpSp>
                <p:nvGrpSpPr>
                  <p:cNvPr id="61463" name="Group 23"/>
                  <p:cNvGrpSpPr>
                    <a:grpSpLocks/>
                  </p:cNvGrpSpPr>
                  <p:nvPr/>
                </p:nvGrpSpPr>
                <p:grpSpPr bwMode="auto">
                  <a:xfrm>
                    <a:off x="4017" y="2261"/>
                    <a:ext cx="1044" cy="1915"/>
                    <a:chOff x="3787" y="1907"/>
                    <a:chExt cx="1402" cy="2460"/>
                  </a:xfrm>
                </p:grpSpPr>
                <p:sp>
                  <p:nvSpPr>
                    <p:cNvPr id="61464" name="Line 24"/>
                    <p:cNvSpPr>
                      <a:spLocks noChangeShapeType="1"/>
                    </p:cNvSpPr>
                    <p:nvPr/>
                  </p:nvSpPr>
                  <p:spPr bwMode="auto">
                    <a:xfrm>
                      <a:off x="4484" y="2122"/>
                      <a:ext cx="0" cy="223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1465" name="Group 25"/>
                    <p:cNvGrpSpPr>
                      <a:grpSpLocks/>
                    </p:cNvGrpSpPr>
                    <p:nvPr/>
                  </p:nvGrpSpPr>
                  <p:grpSpPr bwMode="auto">
                    <a:xfrm>
                      <a:off x="4010" y="2143"/>
                      <a:ext cx="486" cy="1820"/>
                      <a:chOff x="2167" y="823"/>
                      <a:chExt cx="722" cy="2702"/>
                    </a:xfrm>
                  </p:grpSpPr>
                  <p:sp>
                    <p:nvSpPr>
                      <p:cNvPr id="61466" name="Line 26"/>
                      <p:cNvSpPr>
                        <a:spLocks noChangeShapeType="1"/>
                      </p:cNvSpPr>
                      <p:nvPr/>
                    </p:nvSpPr>
                    <p:spPr bwMode="auto">
                      <a:xfrm flipH="1">
                        <a:off x="2167" y="823"/>
                        <a:ext cx="722" cy="2295"/>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67" name="Line 27"/>
                      <p:cNvSpPr>
                        <a:spLocks noChangeShapeType="1"/>
                      </p:cNvSpPr>
                      <p:nvPr/>
                    </p:nvSpPr>
                    <p:spPr bwMode="auto">
                      <a:xfrm>
                        <a:off x="2172" y="3105"/>
                        <a:ext cx="687" cy="42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1468" name="Freeform 28"/>
                    <p:cNvSpPr>
                      <a:spLocks/>
                    </p:cNvSpPr>
                    <p:nvPr/>
                  </p:nvSpPr>
                  <p:spPr bwMode="auto">
                    <a:xfrm>
                      <a:off x="3987" y="4257"/>
                      <a:ext cx="497" cy="109"/>
                    </a:xfrm>
                    <a:custGeom>
                      <a:avLst/>
                      <a:gdLst>
                        <a:gd name="T0" fmla="*/ 0 w 3228"/>
                        <a:gd name="T1" fmla="*/ 0 h 716"/>
                        <a:gd name="T2" fmla="*/ 538 w 3228"/>
                        <a:gd name="T3" fmla="*/ 262 h 716"/>
                        <a:gd name="T4" fmla="*/ 1145 w 3228"/>
                        <a:gd name="T5" fmla="*/ 469 h 716"/>
                        <a:gd name="T6" fmla="*/ 1807 w 3228"/>
                        <a:gd name="T7" fmla="*/ 616 h 716"/>
                        <a:gd name="T8" fmla="*/ 2507 w 3228"/>
                        <a:gd name="T9" fmla="*/ 699 h 716"/>
                        <a:gd name="T10" fmla="*/ 3227 w 3228"/>
                        <a:gd name="T11" fmla="*/ 716 h 716"/>
                        <a:gd name="T12" fmla="*/ 3228 w 3228"/>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3228" h="716">
                          <a:moveTo>
                            <a:pt x="0" y="0"/>
                          </a:moveTo>
                          <a:lnTo>
                            <a:pt x="538" y="262"/>
                          </a:lnTo>
                          <a:lnTo>
                            <a:pt x="1145" y="469"/>
                          </a:lnTo>
                          <a:lnTo>
                            <a:pt x="1807" y="616"/>
                          </a:lnTo>
                          <a:lnTo>
                            <a:pt x="2507" y="699"/>
                          </a:lnTo>
                          <a:lnTo>
                            <a:pt x="3227" y="716"/>
                          </a:lnTo>
                          <a:lnTo>
                            <a:pt x="3228" y="71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69" name="Freeform 29"/>
                    <p:cNvSpPr>
                      <a:spLocks/>
                    </p:cNvSpPr>
                    <p:nvPr/>
                  </p:nvSpPr>
                  <p:spPr bwMode="auto">
                    <a:xfrm>
                      <a:off x="4971" y="3959"/>
                      <a:ext cx="218" cy="282"/>
                    </a:xfrm>
                    <a:custGeom>
                      <a:avLst/>
                      <a:gdLst>
                        <a:gd name="T0" fmla="*/ 0 w 1410"/>
                        <a:gd name="T1" fmla="*/ 1836 h 1836"/>
                        <a:gd name="T2" fmla="*/ 468 w 1410"/>
                        <a:gd name="T3" fmla="*/ 1523 h 1836"/>
                        <a:gd name="T4" fmla="*/ 851 w 1410"/>
                        <a:gd name="T5" fmla="*/ 1174 h 1836"/>
                        <a:gd name="T6" fmla="*/ 1140 w 1410"/>
                        <a:gd name="T7" fmla="*/ 798 h 1836"/>
                        <a:gd name="T8" fmla="*/ 1327 w 1410"/>
                        <a:gd name="T9" fmla="*/ 404 h 1836"/>
                        <a:gd name="T10" fmla="*/ 1409 w 1410"/>
                        <a:gd name="T11" fmla="*/ 0 h 1836"/>
                        <a:gd name="T12" fmla="*/ 1410 w 1410"/>
                        <a:gd name="T13" fmla="*/ 0 h 1836"/>
                      </a:gdLst>
                      <a:ahLst/>
                      <a:cxnLst>
                        <a:cxn ang="0">
                          <a:pos x="T0" y="T1"/>
                        </a:cxn>
                        <a:cxn ang="0">
                          <a:pos x="T2" y="T3"/>
                        </a:cxn>
                        <a:cxn ang="0">
                          <a:pos x="T4" y="T5"/>
                        </a:cxn>
                        <a:cxn ang="0">
                          <a:pos x="T6" y="T7"/>
                        </a:cxn>
                        <a:cxn ang="0">
                          <a:pos x="T8" y="T9"/>
                        </a:cxn>
                        <a:cxn ang="0">
                          <a:pos x="T10" y="T11"/>
                        </a:cxn>
                        <a:cxn ang="0">
                          <a:pos x="T12" y="T13"/>
                        </a:cxn>
                      </a:cxnLst>
                      <a:rect l="0" t="0" r="r" b="b"/>
                      <a:pathLst>
                        <a:path w="1410" h="1836">
                          <a:moveTo>
                            <a:pt x="0" y="1836"/>
                          </a:moveTo>
                          <a:lnTo>
                            <a:pt x="468" y="1523"/>
                          </a:lnTo>
                          <a:lnTo>
                            <a:pt x="851" y="1174"/>
                          </a:lnTo>
                          <a:lnTo>
                            <a:pt x="1140" y="798"/>
                          </a:lnTo>
                          <a:lnTo>
                            <a:pt x="1327" y="404"/>
                          </a:lnTo>
                          <a:lnTo>
                            <a:pt x="1409" y="0"/>
                          </a:lnTo>
                          <a:lnTo>
                            <a:pt x="1410"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0" name="Freeform 30"/>
                    <p:cNvSpPr>
                      <a:spLocks/>
                    </p:cNvSpPr>
                    <p:nvPr/>
                  </p:nvSpPr>
                  <p:spPr bwMode="auto">
                    <a:xfrm>
                      <a:off x="4501" y="3562"/>
                      <a:ext cx="497" cy="111"/>
                    </a:xfrm>
                    <a:custGeom>
                      <a:avLst/>
                      <a:gdLst>
                        <a:gd name="T0" fmla="*/ 3226 w 3226"/>
                        <a:gd name="T1" fmla="*/ 717 h 717"/>
                        <a:gd name="T2" fmla="*/ 2688 w 3226"/>
                        <a:gd name="T3" fmla="*/ 454 h 717"/>
                        <a:gd name="T4" fmla="*/ 2081 w 3226"/>
                        <a:gd name="T5" fmla="*/ 248 h 717"/>
                        <a:gd name="T6" fmla="*/ 1419 w 3226"/>
                        <a:gd name="T7" fmla="*/ 101 h 717"/>
                        <a:gd name="T8" fmla="*/ 719 w 3226"/>
                        <a:gd name="T9" fmla="*/ 17 h 717"/>
                        <a:gd name="T10" fmla="*/ 0 w 3226"/>
                        <a:gd name="T11" fmla="*/ 0 h 717"/>
                        <a:gd name="T12" fmla="*/ 1 w 3226"/>
                        <a:gd name="T13" fmla="*/ 0 h 717"/>
                      </a:gdLst>
                      <a:ahLst/>
                      <a:cxnLst>
                        <a:cxn ang="0">
                          <a:pos x="T0" y="T1"/>
                        </a:cxn>
                        <a:cxn ang="0">
                          <a:pos x="T2" y="T3"/>
                        </a:cxn>
                        <a:cxn ang="0">
                          <a:pos x="T4" y="T5"/>
                        </a:cxn>
                        <a:cxn ang="0">
                          <a:pos x="T6" y="T7"/>
                        </a:cxn>
                        <a:cxn ang="0">
                          <a:pos x="T8" y="T9"/>
                        </a:cxn>
                        <a:cxn ang="0">
                          <a:pos x="T10" y="T11"/>
                        </a:cxn>
                        <a:cxn ang="0">
                          <a:pos x="T12" y="T13"/>
                        </a:cxn>
                      </a:cxnLst>
                      <a:rect l="0" t="0" r="r" b="b"/>
                      <a:pathLst>
                        <a:path w="3226" h="717">
                          <a:moveTo>
                            <a:pt x="3226" y="717"/>
                          </a:moveTo>
                          <a:lnTo>
                            <a:pt x="2688" y="454"/>
                          </a:lnTo>
                          <a:lnTo>
                            <a:pt x="2081" y="248"/>
                          </a:lnTo>
                          <a:lnTo>
                            <a:pt x="1419" y="101"/>
                          </a:lnTo>
                          <a:lnTo>
                            <a:pt x="719" y="17"/>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1" name="Freeform 31"/>
                    <p:cNvSpPr>
                      <a:spLocks/>
                    </p:cNvSpPr>
                    <p:nvPr/>
                  </p:nvSpPr>
                  <p:spPr bwMode="auto">
                    <a:xfrm>
                      <a:off x="3794" y="3688"/>
                      <a:ext cx="215" cy="282"/>
                    </a:xfrm>
                    <a:custGeom>
                      <a:avLst/>
                      <a:gdLst>
                        <a:gd name="T0" fmla="*/ 1408 w 1408"/>
                        <a:gd name="T1" fmla="*/ 0 h 1836"/>
                        <a:gd name="T2" fmla="*/ 940 w 1408"/>
                        <a:gd name="T3" fmla="*/ 313 h 1836"/>
                        <a:gd name="T4" fmla="*/ 557 w 1408"/>
                        <a:gd name="T5" fmla="*/ 663 h 1836"/>
                        <a:gd name="T6" fmla="*/ 268 w 1408"/>
                        <a:gd name="T7" fmla="*/ 1038 h 1836"/>
                        <a:gd name="T8" fmla="*/ 81 w 1408"/>
                        <a:gd name="T9" fmla="*/ 1433 h 1836"/>
                        <a:gd name="T10" fmla="*/ 0 w 1408"/>
                        <a:gd name="T11" fmla="*/ 1836 h 1836"/>
                        <a:gd name="T12" fmla="*/ 1 w 1408"/>
                        <a:gd name="T13" fmla="*/ 1836 h 1836"/>
                      </a:gdLst>
                      <a:ahLst/>
                      <a:cxnLst>
                        <a:cxn ang="0">
                          <a:pos x="T0" y="T1"/>
                        </a:cxn>
                        <a:cxn ang="0">
                          <a:pos x="T2" y="T3"/>
                        </a:cxn>
                        <a:cxn ang="0">
                          <a:pos x="T4" y="T5"/>
                        </a:cxn>
                        <a:cxn ang="0">
                          <a:pos x="T6" y="T7"/>
                        </a:cxn>
                        <a:cxn ang="0">
                          <a:pos x="T8" y="T9"/>
                        </a:cxn>
                        <a:cxn ang="0">
                          <a:pos x="T10" y="T11"/>
                        </a:cxn>
                        <a:cxn ang="0">
                          <a:pos x="T12" y="T13"/>
                        </a:cxn>
                      </a:cxnLst>
                      <a:rect l="0" t="0" r="r" b="b"/>
                      <a:pathLst>
                        <a:path w="1408" h="1836">
                          <a:moveTo>
                            <a:pt x="1408" y="0"/>
                          </a:moveTo>
                          <a:lnTo>
                            <a:pt x="940" y="313"/>
                          </a:lnTo>
                          <a:lnTo>
                            <a:pt x="557" y="663"/>
                          </a:lnTo>
                          <a:lnTo>
                            <a:pt x="268" y="1038"/>
                          </a:lnTo>
                          <a:lnTo>
                            <a:pt x="81" y="1433"/>
                          </a:lnTo>
                          <a:lnTo>
                            <a:pt x="0" y="1836"/>
                          </a:lnTo>
                          <a:lnTo>
                            <a:pt x="1" y="183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2" name="Freeform 32"/>
                    <p:cNvSpPr>
                      <a:spLocks/>
                    </p:cNvSpPr>
                    <p:nvPr/>
                  </p:nvSpPr>
                  <p:spPr bwMode="auto">
                    <a:xfrm>
                      <a:off x="4475" y="4241"/>
                      <a:ext cx="488" cy="126"/>
                    </a:xfrm>
                    <a:custGeom>
                      <a:avLst/>
                      <a:gdLst>
                        <a:gd name="T0" fmla="*/ 0 w 3179"/>
                        <a:gd name="T1" fmla="*/ 814 h 814"/>
                        <a:gd name="T2" fmla="*/ 698 w 3179"/>
                        <a:gd name="T3" fmla="*/ 768 h 814"/>
                        <a:gd name="T4" fmla="*/ 1381 w 3179"/>
                        <a:gd name="T5" fmla="*/ 659 h 814"/>
                        <a:gd name="T6" fmla="*/ 2031 w 3179"/>
                        <a:gd name="T7" fmla="*/ 493 h 814"/>
                        <a:gd name="T8" fmla="*/ 2635 w 3179"/>
                        <a:gd name="T9" fmla="*/ 271 h 814"/>
                        <a:gd name="T10" fmla="*/ 3178 w 3179"/>
                        <a:gd name="T11" fmla="*/ 0 h 814"/>
                        <a:gd name="T12" fmla="*/ 3179 w 3179"/>
                        <a:gd name="T13" fmla="*/ 0 h 814"/>
                      </a:gdLst>
                      <a:ahLst/>
                      <a:cxnLst>
                        <a:cxn ang="0">
                          <a:pos x="T0" y="T1"/>
                        </a:cxn>
                        <a:cxn ang="0">
                          <a:pos x="T2" y="T3"/>
                        </a:cxn>
                        <a:cxn ang="0">
                          <a:pos x="T4" y="T5"/>
                        </a:cxn>
                        <a:cxn ang="0">
                          <a:pos x="T6" y="T7"/>
                        </a:cxn>
                        <a:cxn ang="0">
                          <a:pos x="T8" y="T9"/>
                        </a:cxn>
                        <a:cxn ang="0">
                          <a:pos x="T10" y="T11"/>
                        </a:cxn>
                        <a:cxn ang="0">
                          <a:pos x="T12" y="T13"/>
                        </a:cxn>
                      </a:cxnLst>
                      <a:rect l="0" t="0" r="r" b="b"/>
                      <a:pathLst>
                        <a:path w="3179" h="814">
                          <a:moveTo>
                            <a:pt x="0" y="814"/>
                          </a:moveTo>
                          <a:lnTo>
                            <a:pt x="698" y="768"/>
                          </a:lnTo>
                          <a:lnTo>
                            <a:pt x="1381" y="659"/>
                          </a:lnTo>
                          <a:lnTo>
                            <a:pt x="2031" y="493"/>
                          </a:lnTo>
                          <a:lnTo>
                            <a:pt x="2635" y="271"/>
                          </a:lnTo>
                          <a:lnTo>
                            <a:pt x="3178" y="0"/>
                          </a:lnTo>
                          <a:lnTo>
                            <a:pt x="3179"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3" name="Freeform 33"/>
                    <p:cNvSpPr>
                      <a:spLocks/>
                    </p:cNvSpPr>
                    <p:nvPr/>
                  </p:nvSpPr>
                  <p:spPr bwMode="auto">
                    <a:xfrm>
                      <a:off x="4990" y="3673"/>
                      <a:ext cx="189" cy="286"/>
                    </a:xfrm>
                    <a:custGeom>
                      <a:avLst/>
                      <a:gdLst>
                        <a:gd name="T0" fmla="*/ 1240 w 1240"/>
                        <a:gd name="T1" fmla="*/ 1865 h 1865"/>
                        <a:gd name="T2" fmla="*/ 1210 w 1240"/>
                        <a:gd name="T3" fmla="*/ 1449 h 1865"/>
                        <a:gd name="T4" fmla="*/ 1066 w 1240"/>
                        <a:gd name="T5" fmla="*/ 1044 h 1865"/>
                        <a:gd name="T6" fmla="*/ 812 w 1240"/>
                        <a:gd name="T7" fmla="*/ 661 h 1865"/>
                        <a:gd name="T8" fmla="*/ 453 w 1240"/>
                        <a:gd name="T9" fmla="*/ 311 h 1865"/>
                        <a:gd name="T10" fmla="*/ 0 w 1240"/>
                        <a:gd name="T11" fmla="*/ 0 h 1865"/>
                        <a:gd name="T12" fmla="*/ 1 w 1240"/>
                        <a:gd name="T13" fmla="*/ 0 h 1865"/>
                      </a:gdLst>
                      <a:ahLst/>
                      <a:cxnLst>
                        <a:cxn ang="0">
                          <a:pos x="T0" y="T1"/>
                        </a:cxn>
                        <a:cxn ang="0">
                          <a:pos x="T2" y="T3"/>
                        </a:cxn>
                        <a:cxn ang="0">
                          <a:pos x="T4" y="T5"/>
                        </a:cxn>
                        <a:cxn ang="0">
                          <a:pos x="T6" y="T7"/>
                        </a:cxn>
                        <a:cxn ang="0">
                          <a:pos x="T8" y="T9"/>
                        </a:cxn>
                        <a:cxn ang="0">
                          <a:pos x="T10" y="T11"/>
                        </a:cxn>
                        <a:cxn ang="0">
                          <a:pos x="T12" y="T13"/>
                        </a:cxn>
                      </a:cxnLst>
                      <a:rect l="0" t="0" r="r" b="b"/>
                      <a:pathLst>
                        <a:path w="1240" h="1865">
                          <a:moveTo>
                            <a:pt x="1240" y="1865"/>
                          </a:moveTo>
                          <a:lnTo>
                            <a:pt x="1210" y="1449"/>
                          </a:lnTo>
                          <a:lnTo>
                            <a:pt x="1066" y="1044"/>
                          </a:lnTo>
                          <a:lnTo>
                            <a:pt x="812" y="661"/>
                          </a:lnTo>
                          <a:lnTo>
                            <a:pt x="453" y="311"/>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4" name="Freeform 34"/>
                    <p:cNvSpPr>
                      <a:spLocks/>
                    </p:cNvSpPr>
                    <p:nvPr/>
                  </p:nvSpPr>
                  <p:spPr bwMode="auto">
                    <a:xfrm>
                      <a:off x="4005" y="3564"/>
                      <a:ext cx="488" cy="124"/>
                    </a:xfrm>
                    <a:custGeom>
                      <a:avLst/>
                      <a:gdLst>
                        <a:gd name="T0" fmla="*/ 3177 w 3177"/>
                        <a:gd name="T1" fmla="*/ 0 h 814"/>
                        <a:gd name="T2" fmla="*/ 2480 w 3177"/>
                        <a:gd name="T3" fmla="*/ 47 h 814"/>
                        <a:gd name="T4" fmla="*/ 1797 w 3177"/>
                        <a:gd name="T5" fmla="*/ 155 h 814"/>
                        <a:gd name="T6" fmla="*/ 1147 w 3177"/>
                        <a:gd name="T7" fmla="*/ 322 h 814"/>
                        <a:gd name="T8" fmla="*/ 543 w 3177"/>
                        <a:gd name="T9" fmla="*/ 543 h 814"/>
                        <a:gd name="T10" fmla="*/ 0 w 3177"/>
                        <a:gd name="T11" fmla="*/ 814 h 814"/>
                        <a:gd name="T12" fmla="*/ 1 w 3177"/>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3177" h="814">
                          <a:moveTo>
                            <a:pt x="3177" y="0"/>
                          </a:moveTo>
                          <a:lnTo>
                            <a:pt x="2480" y="47"/>
                          </a:lnTo>
                          <a:lnTo>
                            <a:pt x="1797" y="155"/>
                          </a:lnTo>
                          <a:lnTo>
                            <a:pt x="1147" y="322"/>
                          </a:lnTo>
                          <a:lnTo>
                            <a:pt x="543" y="543"/>
                          </a:lnTo>
                          <a:lnTo>
                            <a:pt x="0" y="814"/>
                          </a:lnTo>
                          <a:lnTo>
                            <a:pt x="1" y="81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5" name="Freeform 35"/>
                    <p:cNvSpPr>
                      <a:spLocks/>
                    </p:cNvSpPr>
                    <p:nvPr/>
                  </p:nvSpPr>
                  <p:spPr bwMode="auto">
                    <a:xfrm>
                      <a:off x="3789" y="3970"/>
                      <a:ext cx="190" cy="287"/>
                    </a:xfrm>
                    <a:custGeom>
                      <a:avLst/>
                      <a:gdLst>
                        <a:gd name="T0" fmla="*/ 0 w 1241"/>
                        <a:gd name="T1" fmla="*/ 0 h 1864"/>
                        <a:gd name="T2" fmla="*/ 30 w 1241"/>
                        <a:gd name="T3" fmla="*/ 416 h 1864"/>
                        <a:gd name="T4" fmla="*/ 173 w 1241"/>
                        <a:gd name="T5" fmla="*/ 820 h 1864"/>
                        <a:gd name="T6" fmla="*/ 428 w 1241"/>
                        <a:gd name="T7" fmla="*/ 1203 h 1864"/>
                        <a:gd name="T8" fmla="*/ 787 w 1241"/>
                        <a:gd name="T9" fmla="*/ 1553 h 1864"/>
                        <a:gd name="T10" fmla="*/ 1240 w 1241"/>
                        <a:gd name="T11" fmla="*/ 1864 h 1864"/>
                        <a:gd name="T12" fmla="*/ 1241 w 1241"/>
                        <a:gd name="T13" fmla="*/ 1864 h 1864"/>
                      </a:gdLst>
                      <a:ahLst/>
                      <a:cxnLst>
                        <a:cxn ang="0">
                          <a:pos x="T0" y="T1"/>
                        </a:cxn>
                        <a:cxn ang="0">
                          <a:pos x="T2" y="T3"/>
                        </a:cxn>
                        <a:cxn ang="0">
                          <a:pos x="T4" y="T5"/>
                        </a:cxn>
                        <a:cxn ang="0">
                          <a:pos x="T6" y="T7"/>
                        </a:cxn>
                        <a:cxn ang="0">
                          <a:pos x="T8" y="T9"/>
                        </a:cxn>
                        <a:cxn ang="0">
                          <a:pos x="T10" y="T11"/>
                        </a:cxn>
                        <a:cxn ang="0">
                          <a:pos x="T12" y="T13"/>
                        </a:cxn>
                      </a:cxnLst>
                      <a:rect l="0" t="0" r="r" b="b"/>
                      <a:pathLst>
                        <a:path w="1241" h="1864">
                          <a:moveTo>
                            <a:pt x="0" y="0"/>
                          </a:moveTo>
                          <a:lnTo>
                            <a:pt x="30" y="416"/>
                          </a:lnTo>
                          <a:lnTo>
                            <a:pt x="173" y="820"/>
                          </a:lnTo>
                          <a:lnTo>
                            <a:pt x="428" y="1203"/>
                          </a:lnTo>
                          <a:lnTo>
                            <a:pt x="787" y="1553"/>
                          </a:lnTo>
                          <a:lnTo>
                            <a:pt x="1240" y="1864"/>
                          </a:lnTo>
                          <a:lnTo>
                            <a:pt x="1241" y="186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1476" name="Line 36"/>
                    <p:cNvSpPr>
                      <a:spLocks noChangeShapeType="1"/>
                    </p:cNvSpPr>
                    <p:nvPr/>
                  </p:nvSpPr>
                  <p:spPr bwMode="auto">
                    <a:xfrm>
                      <a:off x="4490" y="1907"/>
                      <a:ext cx="0" cy="2236"/>
                    </a:xfrm>
                    <a:prstGeom prst="line">
                      <a:avLst/>
                    </a:prstGeom>
                    <a:noFill/>
                    <a:ln w="2857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77" name="Line 37"/>
                    <p:cNvSpPr>
                      <a:spLocks noChangeShapeType="1"/>
                    </p:cNvSpPr>
                    <p:nvPr/>
                  </p:nvSpPr>
                  <p:spPr bwMode="auto">
                    <a:xfrm>
                      <a:off x="4484" y="2137"/>
                      <a:ext cx="6" cy="181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1478" name="Group 38"/>
                    <p:cNvGrpSpPr>
                      <a:grpSpLocks/>
                    </p:cNvGrpSpPr>
                    <p:nvPr/>
                  </p:nvGrpSpPr>
                  <p:grpSpPr bwMode="auto">
                    <a:xfrm>
                      <a:off x="3985" y="2131"/>
                      <a:ext cx="499" cy="2124"/>
                      <a:chOff x="2130" y="805"/>
                      <a:chExt cx="741" cy="3154"/>
                    </a:xfrm>
                  </p:grpSpPr>
                  <p:sp>
                    <p:nvSpPr>
                      <p:cNvPr id="61479" name="Line 39"/>
                      <p:cNvSpPr>
                        <a:spLocks noChangeShapeType="1"/>
                      </p:cNvSpPr>
                      <p:nvPr/>
                    </p:nvSpPr>
                    <p:spPr bwMode="auto">
                      <a:xfrm flipH="1">
                        <a:off x="2130" y="805"/>
                        <a:ext cx="741" cy="3154"/>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80" name="Line 40"/>
                      <p:cNvSpPr>
                        <a:spLocks noChangeShapeType="1"/>
                      </p:cNvSpPr>
                      <p:nvPr/>
                    </p:nvSpPr>
                    <p:spPr bwMode="auto">
                      <a:xfrm flipV="1">
                        <a:off x="2130" y="3538"/>
                        <a:ext cx="741" cy="41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1481" name="Group 41"/>
                    <p:cNvGrpSpPr>
                      <a:grpSpLocks/>
                    </p:cNvGrpSpPr>
                    <p:nvPr/>
                  </p:nvGrpSpPr>
                  <p:grpSpPr bwMode="auto">
                    <a:xfrm>
                      <a:off x="4478" y="2143"/>
                      <a:ext cx="487" cy="2106"/>
                      <a:chOff x="2862" y="823"/>
                      <a:chExt cx="722" cy="3127"/>
                    </a:xfrm>
                  </p:grpSpPr>
                  <p:sp>
                    <p:nvSpPr>
                      <p:cNvPr id="61482" name="Line 42"/>
                      <p:cNvSpPr>
                        <a:spLocks noChangeShapeType="1"/>
                      </p:cNvSpPr>
                      <p:nvPr/>
                    </p:nvSpPr>
                    <p:spPr bwMode="auto">
                      <a:xfrm>
                        <a:off x="2880" y="823"/>
                        <a:ext cx="704" cy="312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83" name="Line 43"/>
                      <p:cNvSpPr>
                        <a:spLocks noChangeShapeType="1"/>
                      </p:cNvSpPr>
                      <p:nvPr/>
                    </p:nvSpPr>
                    <p:spPr bwMode="auto">
                      <a:xfrm>
                        <a:off x="2862" y="3529"/>
                        <a:ext cx="713" cy="412"/>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1484" name="Group 44"/>
                    <p:cNvGrpSpPr>
                      <a:grpSpLocks/>
                    </p:cNvGrpSpPr>
                    <p:nvPr/>
                  </p:nvGrpSpPr>
                  <p:grpSpPr bwMode="auto">
                    <a:xfrm>
                      <a:off x="4478" y="2137"/>
                      <a:ext cx="501" cy="1824"/>
                      <a:chOff x="2862" y="814"/>
                      <a:chExt cx="744" cy="2708"/>
                    </a:xfrm>
                  </p:grpSpPr>
                  <p:sp>
                    <p:nvSpPr>
                      <p:cNvPr id="61485" name="Line 45"/>
                      <p:cNvSpPr>
                        <a:spLocks noChangeShapeType="1"/>
                      </p:cNvSpPr>
                      <p:nvPr/>
                    </p:nvSpPr>
                    <p:spPr bwMode="auto">
                      <a:xfrm>
                        <a:off x="2862" y="814"/>
                        <a:ext cx="740" cy="226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86" name="Line 46"/>
                      <p:cNvSpPr>
                        <a:spLocks noChangeShapeType="1"/>
                      </p:cNvSpPr>
                      <p:nvPr/>
                    </p:nvSpPr>
                    <p:spPr bwMode="auto">
                      <a:xfrm flipV="1">
                        <a:off x="2868" y="3078"/>
                        <a:ext cx="738" cy="444"/>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1487" name="Group 47"/>
                    <p:cNvGrpSpPr>
                      <a:grpSpLocks/>
                    </p:cNvGrpSpPr>
                    <p:nvPr/>
                  </p:nvGrpSpPr>
                  <p:grpSpPr bwMode="auto">
                    <a:xfrm>
                      <a:off x="4484" y="2122"/>
                      <a:ext cx="705" cy="1845"/>
                      <a:chOff x="2871" y="792"/>
                      <a:chExt cx="1046" cy="2739"/>
                    </a:xfrm>
                  </p:grpSpPr>
                  <p:sp>
                    <p:nvSpPr>
                      <p:cNvPr id="61488" name="Line 48"/>
                      <p:cNvSpPr>
                        <a:spLocks noChangeShapeType="1"/>
                      </p:cNvSpPr>
                      <p:nvPr/>
                    </p:nvSpPr>
                    <p:spPr bwMode="auto">
                      <a:xfrm>
                        <a:off x="2886" y="792"/>
                        <a:ext cx="1031" cy="2699"/>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89" name="Line 49"/>
                      <p:cNvSpPr>
                        <a:spLocks noChangeShapeType="1"/>
                      </p:cNvSpPr>
                      <p:nvPr/>
                    </p:nvSpPr>
                    <p:spPr bwMode="auto">
                      <a:xfrm>
                        <a:off x="2871" y="3531"/>
                        <a:ext cx="104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1490" name="Group 50"/>
                    <p:cNvGrpSpPr>
                      <a:grpSpLocks/>
                    </p:cNvGrpSpPr>
                    <p:nvPr/>
                  </p:nvGrpSpPr>
                  <p:grpSpPr bwMode="auto">
                    <a:xfrm>
                      <a:off x="3787" y="2141"/>
                      <a:ext cx="697" cy="1829"/>
                      <a:chOff x="1836" y="820"/>
                      <a:chExt cx="1035" cy="2716"/>
                    </a:xfrm>
                  </p:grpSpPr>
                  <p:sp>
                    <p:nvSpPr>
                      <p:cNvPr id="61491" name="Line 51"/>
                      <p:cNvSpPr>
                        <a:spLocks noChangeShapeType="1"/>
                      </p:cNvSpPr>
                      <p:nvPr/>
                    </p:nvSpPr>
                    <p:spPr bwMode="auto">
                      <a:xfrm flipH="1">
                        <a:off x="1836" y="820"/>
                        <a:ext cx="1035" cy="2716"/>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92" name="Line 52"/>
                      <p:cNvSpPr>
                        <a:spLocks noChangeShapeType="1"/>
                      </p:cNvSpPr>
                      <p:nvPr/>
                    </p:nvSpPr>
                    <p:spPr bwMode="auto">
                      <a:xfrm flipH="1">
                        <a:off x="1842" y="3531"/>
                        <a:ext cx="1029"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1493" name="Line 53"/>
                    <p:cNvSpPr>
                      <a:spLocks noChangeShapeType="1"/>
                    </p:cNvSpPr>
                    <p:nvPr/>
                  </p:nvSpPr>
                  <p:spPr bwMode="auto">
                    <a:xfrm>
                      <a:off x="4490" y="2125"/>
                      <a:ext cx="698" cy="1834"/>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1494" name="Line 54"/>
                    <p:cNvSpPr>
                      <a:spLocks noChangeShapeType="1"/>
                    </p:cNvSpPr>
                    <p:nvPr/>
                  </p:nvSpPr>
                  <p:spPr bwMode="auto">
                    <a:xfrm flipH="1">
                      <a:off x="4501" y="2048"/>
                      <a:ext cx="667" cy="89"/>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grpSp>
          <p:grpSp>
            <p:nvGrpSpPr>
              <p:cNvPr id="61495" name="Group 55"/>
              <p:cNvGrpSpPr>
                <a:grpSpLocks/>
              </p:cNvGrpSpPr>
              <p:nvPr/>
            </p:nvGrpSpPr>
            <p:grpSpPr bwMode="auto">
              <a:xfrm>
                <a:off x="4044" y="1046"/>
                <a:ext cx="1284" cy="346"/>
                <a:chOff x="4044" y="1046"/>
                <a:chExt cx="1284" cy="346"/>
              </a:xfrm>
            </p:grpSpPr>
            <p:sp>
              <p:nvSpPr>
                <p:cNvPr id="61496" name="Text Box 56"/>
                <p:cNvSpPr txBox="1">
                  <a:spLocks noChangeArrowheads="1"/>
                </p:cNvSpPr>
                <p:nvPr/>
              </p:nvSpPr>
              <p:spPr bwMode="auto">
                <a:xfrm>
                  <a:off x="4512" y="1046"/>
                  <a:ext cx="81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Edges</a:t>
                  </a:r>
                  <a:endParaRPr lang="en-GB" sz="3000" b="1">
                    <a:latin typeface="Times New Roman" pitchFamily="18" charset="0"/>
                  </a:endParaRPr>
                </a:p>
              </p:txBody>
            </p:sp>
            <p:sp>
              <p:nvSpPr>
                <p:cNvPr id="61497" name="Line 57"/>
                <p:cNvSpPr>
                  <a:spLocks noChangeShapeType="1"/>
                </p:cNvSpPr>
                <p:nvPr/>
              </p:nvSpPr>
              <p:spPr bwMode="auto">
                <a:xfrm flipV="1">
                  <a:off x="4044" y="1200"/>
                  <a:ext cx="516" cy="144"/>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1498" name="Group 58"/>
              <p:cNvGrpSpPr>
                <a:grpSpLocks/>
              </p:cNvGrpSpPr>
              <p:nvPr/>
            </p:nvGrpSpPr>
            <p:grpSpPr bwMode="auto">
              <a:xfrm>
                <a:off x="2923" y="2784"/>
                <a:ext cx="1445" cy="869"/>
                <a:chOff x="2923" y="2784"/>
                <a:chExt cx="1445" cy="869"/>
              </a:xfrm>
            </p:grpSpPr>
            <p:sp>
              <p:nvSpPr>
                <p:cNvPr id="61499" name="Text Box 59"/>
                <p:cNvSpPr txBox="1">
                  <a:spLocks noChangeArrowheads="1"/>
                </p:cNvSpPr>
                <p:nvPr/>
              </p:nvSpPr>
              <p:spPr bwMode="auto">
                <a:xfrm>
                  <a:off x="2923" y="2784"/>
                  <a:ext cx="1445"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Generators</a:t>
                  </a:r>
                  <a:endParaRPr lang="en-GB" sz="3000" b="1">
                    <a:latin typeface="Times New Roman" pitchFamily="18" charset="0"/>
                  </a:endParaRPr>
                </a:p>
              </p:txBody>
            </p:sp>
            <p:sp>
              <p:nvSpPr>
                <p:cNvPr id="61500" name="Line 60"/>
                <p:cNvSpPr>
                  <a:spLocks noChangeShapeType="1"/>
                </p:cNvSpPr>
                <p:nvPr/>
              </p:nvSpPr>
              <p:spPr bwMode="auto">
                <a:xfrm rot="14736545" flipV="1">
                  <a:off x="3509" y="3130"/>
                  <a:ext cx="672" cy="374"/>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sp>
          <p:nvSpPr>
            <p:cNvPr id="61501" name="Text Box 61"/>
            <p:cNvSpPr txBox="1">
              <a:spLocks noChangeArrowheads="1"/>
            </p:cNvSpPr>
            <p:nvPr/>
          </p:nvSpPr>
          <p:spPr bwMode="auto">
            <a:xfrm>
              <a:off x="3072" y="3763"/>
              <a:ext cx="996"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u="sng">
                  <a:solidFill>
                    <a:srgbClr val="0066CC"/>
                  </a:solidFill>
                  <a:latin typeface="Times New Roman" pitchFamily="18" charset="0"/>
                </a:rPr>
                <a:t>CONE</a:t>
              </a:r>
              <a:endParaRPr lang="en-GB" sz="3200" b="1" u="sng">
                <a:solidFill>
                  <a:srgbClr val="0066CC"/>
                </a:solidFill>
                <a:latin typeface="Times New Roman" pitchFamily="18" charset="0"/>
              </a:endParaRPr>
            </a:p>
          </p:txBody>
        </p:sp>
        <p:sp>
          <p:nvSpPr>
            <p:cNvPr id="61502" name="Text Box 62"/>
            <p:cNvSpPr txBox="1">
              <a:spLocks noChangeArrowheads="1"/>
            </p:cNvSpPr>
            <p:nvPr/>
          </p:nvSpPr>
          <p:spPr bwMode="auto">
            <a:xfrm>
              <a:off x="4426" y="1603"/>
              <a:ext cx="1430"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u="sng">
                  <a:solidFill>
                    <a:srgbClr val="0066CC"/>
                  </a:solidFill>
                  <a:latin typeface="Times New Roman" pitchFamily="18" charset="0"/>
                </a:rPr>
                <a:t>PYRAMID</a:t>
              </a:r>
              <a:endParaRPr lang="en-GB" sz="3200" b="1" u="sng">
                <a:solidFill>
                  <a:srgbClr val="0066CC"/>
                </a:solidFill>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slide(fromLeft)">
                                      <p:cBhvr>
                                        <p:cTn id="7" dur="500"/>
                                        <p:tgtEl>
                                          <p:spTgt spid="61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1444"/>
                                        </p:tgtEl>
                                        <p:attrNameLst>
                                          <p:attrName>style.visibility</p:attrName>
                                        </p:attrNameLst>
                                      </p:cBhvr>
                                      <p:to>
                                        <p:strVal val="visible"/>
                                      </p:to>
                                    </p:set>
                                    <p:animEffect transition="in" filter="slide(fromLeft)">
                                      <p:cBhvr>
                                        <p:cTn id="12" dur="500"/>
                                        <p:tgtEl>
                                          <p:spTgt spid="614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1445"/>
                                        </p:tgtEl>
                                        <p:attrNameLst>
                                          <p:attrName>style.visibility</p:attrName>
                                        </p:attrNameLst>
                                      </p:cBhvr>
                                      <p:to>
                                        <p:strVal val="visible"/>
                                      </p:to>
                                    </p:set>
                                    <p:animEffect transition="in" filter="dissolve">
                                      <p:cBhvr>
                                        <p:cTn id="17" dur="500"/>
                                        <p:tgtEl>
                                          <p:spTgt spid="61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P spid="6144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2466" name="Group 2"/>
          <p:cNvGrpSpPr>
            <a:grpSpLocks/>
          </p:cNvGrpSpPr>
          <p:nvPr/>
        </p:nvGrpSpPr>
        <p:grpSpPr bwMode="auto">
          <a:xfrm>
            <a:off x="6816725" y="3143250"/>
            <a:ext cx="1984375" cy="3590925"/>
            <a:chOff x="4128" y="2203"/>
            <a:chExt cx="720" cy="1301"/>
          </a:xfrm>
        </p:grpSpPr>
        <p:sp>
          <p:nvSpPr>
            <p:cNvPr id="62467" name="Freeform 3"/>
            <p:cNvSpPr>
              <a:spLocks/>
            </p:cNvSpPr>
            <p:nvPr/>
          </p:nvSpPr>
          <p:spPr bwMode="auto">
            <a:xfrm>
              <a:off x="4153" y="3271"/>
              <a:ext cx="40" cy="24"/>
            </a:xfrm>
            <a:custGeom>
              <a:avLst/>
              <a:gdLst>
                <a:gd name="T0" fmla="*/ 555 w 641"/>
                <a:gd name="T1" fmla="*/ 49 h 371"/>
                <a:gd name="T2" fmla="*/ 406 w 641"/>
                <a:gd name="T3" fmla="*/ 0 h 371"/>
                <a:gd name="T4" fmla="*/ 234 w 641"/>
                <a:gd name="T5" fmla="*/ 0 h 371"/>
                <a:gd name="T6" fmla="*/ 85 w 641"/>
                <a:gd name="T7" fmla="*/ 49 h 371"/>
                <a:gd name="T8" fmla="*/ 0 w 641"/>
                <a:gd name="T9" fmla="*/ 136 h 371"/>
                <a:gd name="T10" fmla="*/ 0 w 641"/>
                <a:gd name="T11" fmla="*/ 234 h 371"/>
                <a:gd name="T12" fmla="*/ 85 w 641"/>
                <a:gd name="T13" fmla="*/ 321 h 371"/>
                <a:gd name="T14" fmla="*/ 234 w 641"/>
                <a:gd name="T15" fmla="*/ 371 h 371"/>
                <a:gd name="T16" fmla="*/ 406 w 641"/>
                <a:gd name="T17" fmla="*/ 371 h 371"/>
                <a:gd name="T18" fmla="*/ 555 w 641"/>
                <a:gd name="T19" fmla="*/ 321 h 371"/>
                <a:gd name="T20" fmla="*/ 641 w 641"/>
                <a:gd name="T21" fmla="*/ 234 h 371"/>
                <a:gd name="T22" fmla="*/ 641 w 641"/>
                <a:gd name="T23" fmla="*/ 136 h 371"/>
                <a:gd name="T24" fmla="*/ 555 w 641"/>
                <a:gd name="T25" fmla="*/ 49 h 371"/>
                <a:gd name="T26" fmla="*/ 556 w 641"/>
                <a:gd name="T27" fmla="*/ 4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371">
                  <a:moveTo>
                    <a:pt x="555" y="49"/>
                  </a:moveTo>
                  <a:lnTo>
                    <a:pt x="406" y="0"/>
                  </a:lnTo>
                  <a:lnTo>
                    <a:pt x="234" y="0"/>
                  </a:lnTo>
                  <a:lnTo>
                    <a:pt x="85" y="49"/>
                  </a:lnTo>
                  <a:lnTo>
                    <a:pt x="0" y="136"/>
                  </a:lnTo>
                  <a:lnTo>
                    <a:pt x="0" y="234"/>
                  </a:lnTo>
                  <a:lnTo>
                    <a:pt x="85" y="321"/>
                  </a:lnTo>
                  <a:lnTo>
                    <a:pt x="234" y="371"/>
                  </a:lnTo>
                  <a:lnTo>
                    <a:pt x="406" y="371"/>
                  </a:lnTo>
                  <a:lnTo>
                    <a:pt x="555" y="321"/>
                  </a:lnTo>
                  <a:lnTo>
                    <a:pt x="641" y="234"/>
                  </a:lnTo>
                  <a:lnTo>
                    <a:pt x="641" y="136"/>
                  </a:lnTo>
                  <a:lnTo>
                    <a:pt x="555" y="49"/>
                  </a:lnTo>
                  <a:lnTo>
                    <a:pt x="556" y="4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68" name="Freeform 4"/>
            <p:cNvSpPr>
              <a:spLocks/>
            </p:cNvSpPr>
            <p:nvPr/>
          </p:nvSpPr>
          <p:spPr bwMode="auto">
            <a:xfrm>
              <a:off x="4136" y="3097"/>
              <a:ext cx="704" cy="407"/>
            </a:xfrm>
            <a:custGeom>
              <a:avLst/>
              <a:gdLst>
                <a:gd name="T0" fmla="*/ 2043 w 7623"/>
                <a:gd name="T1" fmla="*/ 4403 h 4403"/>
                <a:gd name="T2" fmla="*/ 7623 w 7623"/>
                <a:gd name="T3" fmla="*/ 1179 h 4403"/>
                <a:gd name="T4" fmla="*/ 0 w 7623"/>
                <a:gd name="T5" fmla="*/ 0 h 4403"/>
                <a:gd name="T6" fmla="*/ 2043 w 7623"/>
                <a:gd name="T7" fmla="*/ 4403 h 4403"/>
                <a:gd name="T8" fmla="*/ 2044 w 7623"/>
                <a:gd name="T9" fmla="*/ 4403 h 4403"/>
              </a:gdLst>
              <a:ahLst/>
              <a:cxnLst>
                <a:cxn ang="0">
                  <a:pos x="T0" y="T1"/>
                </a:cxn>
                <a:cxn ang="0">
                  <a:pos x="T2" y="T3"/>
                </a:cxn>
                <a:cxn ang="0">
                  <a:pos x="T4" y="T5"/>
                </a:cxn>
                <a:cxn ang="0">
                  <a:pos x="T6" y="T7"/>
                </a:cxn>
                <a:cxn ang="0">
                  <a:pos x="T8" y="T9"/>
                </a:cxn>
              </a:cxnLst>
              <a:rect l="0" t="0" r="r" b="b"/>
              <a:pathLst>
                <a:path w="7623" h="4403">
                  <a:moveTo>
                    <a:pt x="2043" y="4403"/>
                  </a:moveTo>
                  <a:lnTo>
                    <a:pt x="7623" y="1179"/>
                  </a:lnTo>
                  <a:lnTo>
                    <a:pt x="0" y="0"/>
                  </a:lnTo>
                  <a:lnTo>
                    <a:pt x="2043" y="4403"/>
                  </a:lnTo>
                  <a:lnTo>
                    <a:pt x="2044" y="4403"/>
                  </a:lnTo>
                </a:path>
              </a:pathLst>
            </a:custGeom>
            <a:solidFill>
              <a:srgbClr val="FF9966"/>
            </a:solidFill>
            <a:ln w="38100" cmpd="sng">
              <a:solidFill>
                <a:schemeClr val="tx1"/>
              </a:solidFill>
              <a:prstDash val="solid"/>
              <a:round/>
              <a:headEnd/>
              <a:tailEnd/>
            </a:ln>
          </p:spPr>
          <p:txBody>
            <a:bodyPr/>
            <a:lstStyle/>
            <a:p>
              <a:endParaRPr lang="en-IN"/>
            </a:p>
          </p:txBody>
        </p:sp>
        <p:sp>
          <p:nvSpPr>
            <p:cNvPr id="62469" name="Freeform 5"/>
            <p:cNvSpPr>
              <a:spLocks/>
            </p:cNvSpPr>
            <p:nvPr/>
          </p:nvSpPr>
          <p:spPr bwMode="auto">
            <a:xfrm>
              <a:off x="4411" y="3256"/>
              <a:ext cx="46" cy="26"/>
            </a:xfrm>
            <a:custGeom>
              <a:avLst/>
              <a:gdLst>
                <a:gd name="T0" fmla="*/ 429 w 495"/>
                <a:gd name="T1" fmla="*/ 37 h 285"/>
                <a:gd name="T2" fmla="*/ 313 w 495"/>
                <a:gd name="T3" fmla="*/ 0 h 285"/>
                <a:gd name="T4" fmla="*/ 181 w 495"/>
                <a:gd name="T5" fmla="*/ 0 h 285"/>
                <a:gd name="T6" fmla="*/ 66 w 495"/>
                <a:gd name="T7" fmla="*/ 37 h 285"/>
                <a:gd name="T8" fmla="*/ 0 w 495"/>
                <a:gd name="T9" fmla="*/ 105 h 285"/>
                <a:gd name="T10" fmla="*/ 0 w 495"/>
                <a:gd name="T11" fmla="*/ 180 h 285"/>
                <a:gd name="T12" fmla="*/ 66 w 495"/>
                <a:gd name="T13" fmla="*/ 247 h 285"/>
                <a:gd name="T14" fmla="*/ 181 w 495"/>
                <a:gd name="T15" fmla="*/ 285 h 285"/>
                <a:gd name="T16" fmla="*/ 313 w 495"/>
                <a:gd name="T17" fmla="*/ 285 h 285"/>
                <a:gd name="T18" fmla="*/ 429 w 495"/>
                <a:gd name="T19" fmla="*/ 247 h 285"/>
                <a:gd name="T20" fmla="*/ 495 w 495"/>
                <a:gd name="T21" fmla="*/ 180 h 285"/>
                <a:gd name="T22" fmla="*/ 495 w 495"/>
                <a:gd name="T23" fmla="*/ 105 h 285"/>
                <a:gd name="T24" fmla="*/ 429 w 495"/>
                <a:gd name="T25" fmla="*/ 37 h 285"/>
                <a:gd name="T26" fmla="*/ 430 w 495"/>
                <a:gd name="T27" fmla="*/ 3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5">
                  <a:moveTo>
                    <a:pt x="429" y="37"/>
                  </a:moveTo>
                  <a:lnTo>
                    <a:pt x="313" y="0"/>
                  </a:lnTo>
                  <a:lnTo>
                    <a:pt x="181" y="0"/>
                  </a:lnTo>
                  <a:lnTo>
                    <a:pt x="66" y="37"/>
                  </a:lnTo>
                  <a:lnTo>
                    <a:pt x="0" y="105"/>
                  </a:lnTo>
                  <a:lnTo>
                    <a:pt x="0" y="180"/>
                  </a:lnTo>
                  <a:lnTo>
                    <a:pt x="66" y="247"/>
                  </a:lnTo>
                  <a:lnTo>
                    <a:pt x="181" y="285"/>
                  </a:lnTo>
                  <a:lnTo>
                    <a:pt x="313" y="285"/>
                  </a:lnTo>
                  <a:lnTo>
                    <a:pt x="429" y="247"/>
                  </a:lnTo>
                  <a:lnTo>
                    <a:pt x="495" y="180"/>
                  </a:lnTo>
                  <a:lnTo>
                    <a:pt x="495" y="105"/>
                  </a:lnTo>
                  <a:lnTo>
                    <a:pt x="429" y="37"/>
                  </a:lnTo>
                  <a:lnTo>
                    <a:pt x="430" y="37"/>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70" name="Freeform 6"/>
            <p:cNvSpPr>
              <a:spLocks/>
            </p:cNvSpPr>
            <p:nvPr/>
          </p:nvSpPr>
          <p:spPr bwMode="auto">
            <a:xfrm>
              <a:off x="4325" y="2312"/>
              <a:ext cx="515" cy="1192"/>
            </a:xfrm>
            <a:custGeom>
              <a:avLst/>
              <a:gdLst>
                <a:gd name="T0" fmla="*/ 0 w 5580"/>
                <a:gd name="T1" fmla="*/ 12895 h 12895"/>
                <a:gd name="T2" fmla="*/ 0 w 5580"/>
                <a:gd name="T3" fmla="*/ 3224 h 12895"/>
                <a:gd name="T4" fmla="*/ 5580 w 5580"/>
                <a:gd name="T5" fmla="*/ 0 h 12895"/>
                <a:gd name="T6" fmla="*/ 5580 w 5580"/>
                <a:gd name="T7" fmla="*/ 9671 h 12895"/>
                <a:gd name="T8" fmla="*/ 0 w 5580"/>
                <a:gd name="T9" fmla="*/ 12895 h 12895"/>
                <a:gd name="T10" fmla="*/ 1 w 5580"/>
                <a:gd name="T11" fmla="*/ 12895 h 12895"/>
              </a:gdLst>
              <a:ahLst/>
              <a:cxnLst>
                <a:cxn ang="0">
                  <a:pos x="T0" y="T1"/>
                </a:cxn>
                <a:cxn ang="0">
                  <a:pos x="T2" y="T3"/>
                </a:cxn>
                <a:cxn ang="0">
                  <a:pos x="T4" y="T5"/>
                </a:cxn>
                <a:cxn ang="0">
                  <a:pos x="T6" y="T7"/>
                </a:cxn>
                <a:cxn ang="0">
                  <a:pos x="T8" y="T9"/>
                </a:cxn>
                <a:cxn ang="0">
                  <a:pos x="T10" y="T11"/>
                </a:cxn>
              </a:cxnLst>
              <a:rect l="0" t="0" r="r" b="b"/>
              <a:pathLst>
                <a:path w="5580" h="12895">
                  <a:moveTo>
                    <a:pt x="0" y="12895"/>
                  </a:moveTo>
                  <a:lnTo>
                    <a:pt x="0" y="3224"/>
                  </a:lnTo>
                  <a:lnTo>
                    <a:pt x="5580" y="0"/>
                  </a:lnTo>
                  <a:lnTo>
                    <a:pt x="5580" y="9671"/>
                  </a:lnTo>
                  <a:lnTo>
                    <a:pt x="0" y="12895"/>
                  </a:lnTo>
                  <a:lnTo>
                    <a:pt x="1" y="12895"/>
                  </a:lnTo>
                </a:path>
              </a:pathLst>
            </a:custGeom>
            <a:solidFill>
              <a:srgbClr val="FF9966"/>
            </a:solidFill>
            <a:ln w="38100" cmpd="sng">
              <a:solidFill>
                <a:schemeClr val="tx1"/>
              </a:solidFill>
              <a:prstDash val="solid"/>
              <a:round/>
              <a:headEnd/>
              <a:tailEnd/>
            </a:ln>
          </p:spPr>
          <p:txBody>
            <a:bodyPr/>
            <a:lstStyle/>
            <a:p>
              <a:endParaRPr lang="en-IN"/>
            </a:p>
          </p:txBody>
        </p:sp>
        <p:sp>
          <p:nvSpPr>
            <p:cNvPr id="62471" name="Freeform 7"/>
            <p:cNvSpPr>
              <a:spLocks/>
            </p:cNvSpPr>
            <p:nvPr/>
          </p:nvSpPr>
          <p:spPr bwMode="auto">
            <a:xfrm>
              <a:off x="4136" y="2203"/>
              <a:ext cx="189" cy="1301"/>
            </a:xfrm>
            <a:custGeom>
              <a:avLst/>
              <a:gdLst>
                <a:gd name="T0" fmla="*/ 0 w 2043"/>
                <a:gd name="T1" fmla="*/ 9673 h 14076"/>
                <a:gd name="T2" fmla="*/ 0 w 2043"/>
                <a:gd name="T3" fmla="*/ 0 h 14076"/>
                <a:gd name="T4" fmla="*/ 2043 w 2043"/>
                <a:gd name="T5" fmla="*/ 4405 h 14076"/>
                <a:gd name="T6" fmla="*/ 2043 w 2043"/>
                <a:gd name="T7" fmla="*/ 14076 h 14076"/>
                <a:gd name="T8" fmla="*/ 0 w 2043"/>
                <a:gd name="T9" fmla="*/ 9673 h 14076"/>
                <a:gd name="T10" fmla="*/ 2 w 2043"/>
                <a:gd name="T11" fmla="*/ 9673 h 14076"/>
              </a:gdLst>
              <a:ahLst/>
              <a:cxnLst>
                <a:cxn ang="0">
                  <a:pos x="T0" y="T1"/>
                </a:cxn>
                <a:cxn ang="0">
                  <a:pos x="T2" y="T3"/>
                </a:cxn>
                <a:cxn ang="0">
                  <a:pos x="T4" y="T5"/>
                </a:cxn>
                <a:cxn ang="0">
                  <a:pos x="T6" y="T7"/>
                </a:cxn>
                <a:cxn ang="0">
                  <a:pos x="T8" y="T9"/>
                </a:cxn>
                <a:cxn ang="0">
                  <a:pos x="T10" y="T11"/>
                </a:cxn>
              </a:cxnLst>
              <a:rect l="0" t="0" r="r" b="b"/>
              <a:pathLst>
                <a:path w="2043" h="14076">
                  <a:moveTo>
                    <a:pt x="0" y="9673"/>
                  </a:moveTo>
                  <a:lnTo>
                    <a:pt x="0" y="0"/>
                  </a:lnTo>
                  <a:lnTo>
                    <a:pt x="2043" y="4405"/>
                  </a:lnTo>
                  <a:lnTo>
                    <a:pt x="2043" y="14076"/>
                  </a:lnTo>
                  <a:lnTo>
                    <a:pt x="0" y="9673"/>
                  </a:lnTo>
                  <a:lnTo>
                    <a:pt x="2" y="9673"/>
                  </a:lnTo>
                </a:path>
              </a:pathLst>
            </a:custGeom>
            <a:solidFill>
              <a:srgbClr val="FF9966"/>
            </a:solidFill>
            <a:ln w="38100" cmpd="sng">
              <a:solidFill>
                <a:schemeClr val="tx1"/>
              </a:solidFill>
              <a:prstDash val="solid"/>
              <a:round/>
              <a:headEnd/>
              <a:tailEnd/>
            </a:ln>
          </p:spPr>
          <p:txBody>
            <a:bodyPr/>
            <a:lstStyle/>
            <a:p>
              <a:endParaRPr lang="en-IN"/>
            </a:p>
          </p:txBody>
        </p:sp>
        <p:sp>
          <p:nvSpPr>
            <p:cNvPr id="62472" name="Freeform 8"/>
            <p:cNvSpPr>
              <a:spLocks/>
            </p:cNvSpPr>
            <p:nvPr/>
          </p:nvSpPr>
          <p:spPr bwMode="auto">
            <a:xfrm>
              <a:off x="4136" y="2203"/>
              <a:ext cx="704" cy="407"/>
            </a:xfrm>
            <a:custGeom>
              <a:avLst/>
              <a:gdLst>
                <a:gd name="T0" fmla="*/ 2043 w 7623"/>
                <a:gd name="T1" fmla="*/ 4405 h 4405"/>
                <a:gd name="T2" fmla="*/ 7623 w 7623"/>
                <a:gd name="T3" fmla="*/ 1181 h 4405"/>
                <a:gd name="T4" fmla="*/ 0 w 7623"/>
                <a:gd name="T5" fmla="*/ 0 h 4405"/>
                <a:gd name="T6" fmla="*/ 2043 w 7623"/>
                <a:gd name="T7" fmla="*/ 4405 h 4405"/>
                <a:gd name="T8" fmla="*/ 2044 w 7623"/>
                <a:gd name="T9" fmla="*/ 4405 h 4405"/>
              </a:gdLst>
              <a:ahLst/>
              <a:cxnLst>
                <a:cxn ang="0">
                  <a:pos x="T0" y="T1"/>
                </a:cxn>
                <a:cxn ang="0">
                  <a:pos x="T2" y="T3"/>
                </a:cxn>
                <a:cxn ang="0">
                  <a:pos x="T4" y="T5"/>
                </a:cxn>
                <a:cxn ang="0">
                  <a:pos x="T6" y="T7"/>
                </a:cxn>
                <a:cxn ang="0">
                  <a:pos x="T8" y="T9"/>
                </a:cxn>
              </a:cxnLst>
              <a:rect l="0" t="0" r="r" b="b"/>
              <a:pathLst>
                <a:path w="7623" h="4405">
                  <a:moveTo>
                    <a:pt x="2043" y="4405"/>
                  </a:moveTo>
                  <a:lnTo>
                    <a:pt x="7623" y="1181"/>
                  </a:lnTo>
                  <a:lnTo>
                    <a:pt x="0" y="0"/>
                  </a:lnTo>
                  <a:lnTo>
                    <a:pt x="2043" y="4405"/>
                  </a:lnTo>
                  <a:lnTo>
                    <a:pt x="2044" y="4405"/>
                  </a:lnTo>
                </a:path>
              </a:pathLst>
            </a:custGeom>
            <a:solidFill>
              <a:srgbClr val="FF9966"/>
            </a:solidFill>
            <a:ln w="38100" cmpd="sng">
              <a:solidFill>
                <a:schemeClr val="tx1"/>
              </a:solidFill>
              <a:prstDash val="solid"/>
              <a:round/>
              <a:headEnd/>
              <a:tailEnd/>
            </a:ln>
          </p:spPr>
          <p:txBody>
            <a:bodyPr/>
            <a:lstStyle/>
            <a:p>
              <a:endParaRPr lang="en-IN"/>
            </a:p>
          </p:txBody>
        </p:sp>
        <p:sp>
          <p:nvSpPr>
            <p:cNvPr id="62473" name="Freeform 9"/>
            <p:cNvSpPr>
              <a:spLocks/>
            </p:cNvSpPr>
            <p:nvPr/>
          </p:nvSpPr>
          <p:spPr bwMode="auto">
            <a:xfrm>
              <a:off x="4411" y="2362"/>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74" name="Freeform 10"/>
            <p:cNvSpPr>
              <a:spLocks/>
            </p:cNvSpPr>
            <p:nvPr/>
          </p:nvSpPr>
          <p:spPr bwMode="auto">
            <a:xfrm>
              <a:off x="4434" y="2375"/>
              <a:ext cx="0" cy="894"/>
            </a:xfrm>
            <a:custGeom>
              <a:avLst/>
              <a:gdLst>
                <a:gd name="T0" fmla="*/ 0 w 1"/>
                <a:gd name="T1" fmla="*/ 0 h 9671"/>
                <a:gd name="T2" fmla="*/ 0 w 1"/>
                <a:gd name="T3" fmla="*/ 9671 h 9671"/>
                <a:gd name="T4" fmla="*/ 1 w 1"/>
                <a:gd name="T5" fmla="*/ 9671 h 9671"/>
              </a:gdLst>
              <a:ahLst/>
              <a:cxnLst>
                <a:cxn ang="0">
                  <a:pos x="T0" y="T1"/>
                </a:cxn>
                <a:cxn ang="0">
                  <a:pos x="T2" y="T3"/>
                </a:cxn>
                <a:cxn ang="0">
                  <a:pos x="T4" y="T5"/>
                </a:cxn>
              </a:cxnLst>
              <a:rect l="0" t="0" r="r" b="b"/>
              <a:pathLst>
                <a:path w="1" h="9671">
                  <a:moveTo>
                    <a:pt x="0" y="0"/>
                  </a:moveTo>
                  <a:lnTo>
                    <a:pt x="0" y="9671"/>
                  </a:lnTo>
                  <a:lnTo>
                    <a:pt x="1" y="9671"/>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75" name="Line 11"/>
            <p:cNvSpPr>
              <a:spLocks noChangeShapeType="1"/>
            </p:cNvSpPr>
            <p:nvPr/>
          </p:nvSpPr>
          <p:spPr bwMode="auto">
            <a:xfrm>
              <a:off x="4128" y="3099"/>
              <a:ext cx="720" cy="9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2476" name="Freeform 12"/>
            <p:cNvSpPr>
              <a:spLocks/>
            </p:cNvSpPr>
            <p:nvPr/>
          </p:nvSpPr>
          <p:spPr bwMode="auto">
            <a:xfrm>
              <a:off x="4416" y="3240"/>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477" name="Group 13"/>
          <p:cNvGrpSpPr>
            <a:grpSpLocks/>
          </p:cNvGrpSpPr>
          <p:nvPr/>
        </p:nvGrpSpPr>
        <p:grpSpPr bwMode="auto">
          <a:xfrm>
            <a:off x="5676900" y="5457825"/>
            <a:ext cx="2014538" cy="855663"/>
            <a:chOff x="3744" y="3378"/>
            <a:chExt cx="1269" cy="539"/>
          </a:xfrm>
        </p:grpSpPr>
        <p:sp>
          <p:nvSpPr>
            <p:cNvPr id="62478" name="Text Box 14"/>
            <p:cNvSpPr txBox="1">
              <a:spLocks noChangeArrowheads="1"/>
            </p:cNvSpPr>
            <p:nvPr/>
          </p:nvSpPr>
          <p:spPr bwMode="auto">
            <a:xfrm>
              <a:off x="3744" y="3552"/>
              <a:ext cx="67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Axis</a:t>
              </a:r>
              <a:endParaRPr lang="en-GB" sz="3200" b="1">
                <a:latin typeface="Times New Roman" pitchFamily="18" charset="0"/>
              </a:endParaRPr>
            </a:p>
          </p:txBody>
        </p:sp>
        <p:sp>
          <p:nvSpPr>
            <p:cNvPr id="62479" name="Line 15"/>
            <p:cNvSpPr>
              <a:spLocks noChangeShapeType="1"/>
            </p:cNvSpPr>
            <p:nvPr/>
          </p:nvSpPr>
          <p:spPr bwMode="auto">
            <a:xfrm flipV="1">
              <a:off x="4284" y="3378"/>
              <a:ext cx="729" cy="345"/>
            </a:xfrm>
            <a:prstGeom prst="line">
              <a:avLst/>
            </a:prstGeom>
            <a:noFill/>
            <a:ln w="57150">
              <a:solidFill>
                <a:schemeClr val="tx1"/>
              </a:solidFill>
              <a:round/>
              <a:headEnd/>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2480" name="Group 16"/>
          <p:cNvGrpSpPr>
            <a:grpSpLocks/>
          </p:cNvGrpSpPr>
          <p:nvPr/>
        </p:nvGrpSpPr>
        <p:grpSpPr bwMode="auto">
          <a:xfrm>
            <a:off x="7429500" y="1905000"/>
            <a:ext cx="1368425" cy="3976688"/>
            <a:chOff x="4848" y="1140"/>
            <a:chExt cx="862" cy="2505"/>
          </a:xfrm>
        </p:grpSpPr>
        <p:grpSp>
          <p:nvGrpSpPr>
            <p:cNvPr id="62481" name="Group 17"/>
            <p:cNvGrpSpPr>
              <a:grpSpLocks/>
            </p:cNvGrpSpPr>
            <p:nvPr/>
          </p:nvGrpSpPr>
          <p:grpSpPr bwMode="auto">
            <a:xfrm>
              <a:off x="4953" y="1440"/>
              <a:ext cx="279" cy="2205"/>
              <a:chOff x="4953" y="1440"/>
              <a:chExt cx="279" cy="2205"/>
            </a:xfrm>
          </p:grpSpPr>
          <p:sp>
            <p:nvSpPr>
              <p:cNvPr id="62482" name="Line 18"/>
              <p:cNvSpPr>
                <a:spLocks noChangeShapeType="1"/>
              </p:cNvSpPr>
              <p:nvPr/>
            </p:nvSpPr>
            <p:spPr bwMode="auto">
              <a:xfrm flipH="1">
                <a:off x="4953" y="1440"/>
                <a:ext cx="279" cy="660"/>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2483" name="Line 19"/>
              <p:cNvSpPr>
                <a:spLocks noChangeShapeType="1"/>
              </p:cNvSpPr>
              <p:nvPr/>
            </p:nvSpPr>
            <p:spPr bwMode="auto">
              <a:xfrm>
                <a:off x="5232" y="1440"/>
                <a:ext cx="0" cy="2205"/>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2484" name="Text Box 20"/>
            <p:cNvSpPr txBox="1">
              <a:spLocks noChangeArrowheads="1"/>
            </p:cNvSpPr>
            <p:nvPr/>
          </p:nvSpPr>
          <p:spPr bwMode="auto">
            <a:xfrm>
              <a:off x="4848" y="1140"/>
              <a:ext cx="86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Faces</a:t>
              </a:r>
              <a:endParaRPr lang="en-GB" sz="3200" b="1">
                <a:latin typeface="Times New Roman" pitchFamily="18" charset="0"/>
              </a:endParaRPr>
            </a:p>
          </p:txBody>
        </p:sp>
      </p:grpSp>
      <p:grpSp>
        <p:nvGrpSpPr>
          <p:cNvPr id="62485" name="Group 21"/>
          <p:cNvGrpSpPr>
            <a:grpSpLocks/>
          </p:cNvGrpSpPr>
          <p:nvPr/>
        </p:nvGrpSpPr>
        <p:grpSpPr bwMode="auto">
          <a:xfrm>
            <a:off x="5181600" y="3916363"/>
            <a:ext cx="1657350" cy="579437"/>
            <a:chOff x="3432" y="2407"/>
            <a:chExt cx="1044" cy="365"/>
          </a:xfrm>
        </p:grpSpPr>
        <p:sp>
          <p:nvSpPr>
            <p:cNvPr id="62486" name="Line 22"/>
            <p:cNvSpPr>
              <a:spLocks noChangeShapeType="1"/>
            </p:cNvSpPr>
            <p:nvPr/>
          </p:nvSpPr>
          <p:spPr bwMode="auto">
            <a:xfrm>
              <a:off x="4080" y="2628"/>
              <a:ext cx="396" cy="0"/>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2487" name="Text Box 23"/>
            <p:cNvSpPr txBox="1">
              <a:spLocks noChangeArrowheads="1"/>
            </p:cNvSpPr>
            <p:nvPr/>
          </p:nvSpPr>
          <p:spPr bwMode="auto">
            <a:xfrm>
              <a:off x="3432" y="2407"/>
              <a:ext cx="86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Edge</a:t>
              </a:r>
              <a:endParaRPr lang="en-GB" sz="3200" b="1">
                <a:latin typeface="Times New Roman" pitchFamily="18" charset="0"/>
              </a:endParaRPr>
            </a:p>
          </p:txBody>
        </p:sp>
      </p:grpSp>
      <p:sp>
        <p:nvSpPr>
          <p:cNvPr id="62488" name="Text Box 24"/>
          <p:cNvSpPr txBox="1">
            <a:spLocks noChangeArrowheads="1"/>
          </p:cNvSpPr>
          <p:nvPr/>
        </p:nvSpPr>
        <p:spPr bwMode="auto">
          <a:xfrm>
            <a:off x="3810000" y="5334000"/>
            <a:ext cx="16764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u="sng">
                <a:solidFill>
                  <a:srgbClr val="0066CC"/>
                </a:solidFill>
                <a:latin typeface="Times New Roman" pitchFamily="18" charset="0"/>
              </a:rPr>
              <a:t>PRISM</a:t>
            </a:r>
            <a:endParaRPr lang="en-GB" sz="3200" b="1" u="sng">
              <a:solidFill>
                <a:srgbClr val="0066CC"/>
              </a:solidFill>
              <a:latin typeface="Times New Roman" pitchFamily="18" charset="0"/>
            </a:endParaRPr>
          </a:p>
        </p:txBody>
      </p:sp>
      <p:sp>
        <p:nvSpPr>
          <p:cNvPr id="62489" name="Freeform 25"/>
          <p:cNvSpPr>
            <a:spLocks/>
          </p:cNvSpPr>
          <p:nvPr/>
        </p:nvSpPr>
        <p:spPr bwMode="auto">
          <a:xfrm>
            <a:off x="3333750" y="720725"/>
            <a:ext cx="1008063" cy="2662238"/>
          </a:xfrm>
          <a:custGeom>
            <a:avLst/>
            <a:gdLst>
              <a:gd name="T0" fmla="*/ 0 w 4555"/>
              <a:gd name="T1" fmla="*/ 35 h 12031"/>
              <a:gd name="T2" fmla="*/ 4525 w 4555"/>
              <a:gd name="T3" fmla="*/ 0 h 12031"/>
              <a:gd name="T4" fmla="*/ 4555 w 4555"/>
              <a:gd name="T5" fmla="*/ 11996 h 12031"/>
              <a:gd name="T6" fmla="*/ 29 w 4555"/>
              <a:gd name="T7" fmla="*/ 12031 h 12031"/>
              <a:gd name="T8" fmla="*/ 0 w 4555"/>
              <a:gd name="T9" fmla="*/ 35 h 12031"/>
              <a:gd name="T10" fmla="*/ 1 w 4555"/>
              <a:gd name="T11" fmla="*/ 35 h 12031"/>
            </a:gdLst>
            <a:ahLst/>
            <a:cxnLst>
              <a:cxn ang="0">
                <a:pos x="T0" y="T1"/>
              </a:cxn>
              <a:cxn ang="0">
                <a:pos x="T2" y="T3"/>
              </a:cxn>
              <a:cxn ang="0">
                <a:pos x="T4" y="T5"/>
              </a:cxn>
              <a:cxn ang="0">
                <a:pos x="T6" y="T7"/>
              </a:cxn>
              <a:cxn ang="0">
                <a:pos x="T8" y="T9"/>
              </a:cxn>
              <a:cxn ang="0">
                <a:pos x="T10" y="T11"/>
              </a:cxn>
            </a:cxnLst>
            <a:rect l="0" t="0" r="r" b="b"/>
            <a:pathLst>
              <a:path w="4555" h="12031">
                <a:moveTo>
                  <a:pt x="0" y="35"/>
                </a:moveTo>
                <a:lnTo>
                  <a:pt x="4525" y="0"/>
                </a:lnTo>
                <a:lnTo>
                  <a:pt x="4555" y="11996"/>
                </a:lnTo>
                <a:lnTo>
                  <a:pt x="29" y="12031"/>
                </a:lnTo>
                <a:lnTo>
                  <a:pt x="0" y="35"/>
                </a:lnTo>
                <a:lnTo>
                  <a:pt x="1" y="3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0" name="Freeform 26"/>
          <p:cNvSpPr>
            <a:spLocks/>
          </p:cNvSpPr>
          <p:nvPr/>
        </p:nvSpPr>
        <p:spPr bwMode="auto">
          <a:xfrm>
            <a:off x="2338388" y="719138"/>
            <a:ext cx="1009650" cy="2671762"/>
          </a:xfrm>
          <a:custGeom>
            <a:avLst/>
            <a:gdLst>
              <a:gd name="T0" fmla="*/ 4527 w 4555"/>
              <a:gd name="T1" fmla="*/ 0 h 12080"/>
              <a:gd name="T2" fmla="*/ 0 w 4555"/>
              <a:gd name="T3" fmla="*/ 84 h 12080"/>
              <a:gd name="T4" fmla="*/ 30 w 4555"/>
              <a:gd name="T5" fmla="*/ 12080 h 12080"/>
              <a:gd name="T6" fmla="*/ 4555 w 4555"/>
              <a:gd name="T7" fmla="*/ 12045 h 12080"/>
              <a:gd name="T8" fmla="*/ 4527 w 4555"/>
              <a:gd name="T9" fmla="*/ 0 h 12080"/>
              <a:gd name="T10" fmla="*/ 4528 w 4555"/>
              <a:gd name="T11" fmla="*/ 0 h 12080"/>
            </a:gdLst>
            <a:ahLst/>
            <a:cxnLst>
              <a:cxn ang="0">
                <a:pos x="T0" y="T1"/>
              </a:cxn>
              <a:cxn ang="0">
                <a:pos x="T2" y="T3"/>
              </a:cxn>
              <a:cxn ang="0">
                <a:pos x="T4" y="T5"/>
              </a:cxn>
              <a:cxn ang="0">
                <a:pos x="T6" y="T7"/>
              </a:cxn>
              <a:cxn ang="0">
                <a:pos x="T8" y="T9"/>
              </a:cxn>
              <a:cxn ang="0">
                <a:pos x="T10" y="T11"/>
              </a:cxn>
            </a:cxnLst>
            <a:rect l="0" t="0" r="r" b="b"/>
            <a:pathLst>
              <a:path w="4555" h="12080">
                <a:moveTo>
                  <a:pt x="4527" y="0"/>
                </a:moveTo>
                <a:lnTo>
                  <a:pt x="0" y="84"/>
                </a:lnTo>
                <a:lnTo>
                  <a:pt x="30" y="12080"/>
                </a:lnTo>
                <a:lnTo>
                  <a:pt x="4555" y="12045"/>
                </a:lnTo>
                <a:lnTo>
                  <a:pt x="4527" y="0"/>
                </a:lnTo>
                <a:lnTo>
                  <a:pt x="4528"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1" name="Freeform 27"/>
          <p:cNvSpPr>
            <a:spLocks/>
          </p:cNvSpPr>
          <p:nvPr/>
        </p:nvSpPr>
        <p:spPr bwMode="auto">
          <a:xfrm>
            <a:off x="2608263" y="728663"/>
            <a:ext cx="733425" cy="3074987"/>
          </a:xfrm>
          <a:custGeom>
            <a:avLst/>
            <a:gdLst>
              <a:gd name="T0" fmla="*/ 3286 w 3315"/>
              <a:gd name="T1" fmla="*/ 0 h 13895"/>
              <a:gd name="T2" fmla="*/ 0 w 3315"/>
              <a:gd name="T3" fmla="*/ 1898 h 13895"/>
              <a:gd name="T4" fmla="*/ 29 w 3315"/>
              <a:gd name="T5" fmla="*/ 13895 h 13895"/>
              <a:gd name="T6" fmla="*/ 3315 w 3315"/>
              <a:gd name="T7" fmla="*/ 11996 h 13895"/>
              <a:gd name="T8" fmla="*/ 3286 w 3315"/>
              <a:gd name="T9" fmla="*/ 0 h 13895"/>
              <a:gd name="T10" fmla="*/ 3287 w 3315"/>
              <a:gd name="T11" fmla="*/ 0 h 13895"/>
            </a:gdLst>
            <a:ahLst/>
            <a:cxnLst>
              <a:cxn ang="0">
                <a:pos x="T0" y="T1"/>
              </a:cxn>
              <a:cxn ang="0">
                <a:pos x="T2" y="T3"/>
              </a:cxn>
              <a:cxn ang="0">
                <a:pos x="T4" y="T5"/>
              </a:cxn>
              <a:cxn ang="0">
                <a:pos x="T6" y="T7"/>
              </a:cxn>
              <a:cxn ang="0">
                <a:pos x="T8" y="T9"/>
              </a:cxn>
              <a:cxn ang="0">
                <a:pos x="T10" y="T11"/>
              </a:cxn>
            </a:cxnLst>
            <a:rect l="0" t="0" r="r" b="b"/>
            <a:pathLst>
              <a:path w="3315" h="13895">
                <a:moveTo>
                  <a:pt x="3286" y="0"/>
                </a:moveTo>
                <a:lnTo>
                  <a:pt x="0" y="1898"/>
                </a:lnTo>
                <a:lnTo>
                  <a:pt x="29" y="13895"/>
                </a:lnTo>
                <a:lnTo>
                  <a:pt x="3315" y="11996"/>
                </a:lnTo>
                <a:lnTo>
                  <a:pt x="3286" y="0"/>
                </a:lnTo>
                <a:lnTo>
                  <a:pt x="3287"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2" name="Freeform 28"/>
          <p:cNvSpPr>
            <a:spLocks/>
          </p:cNvSpPr>
          <p:nvPr/>
        </p:nvSpPr>
        <p:spPr bwMode="auto">
          <a:xfrm>
            <a:off x="3328988" y="728663"/>
            <a:ext cx="12700" cy="3232150"/>
          </a:xfrm>
          <a:custGeom>
            <a:avLst/>
            <a:gdLst>
              <a:gd name="T0" fmla="*/ 30 w 59"/>
              <a:gd name="T1" fmla="*/ 0 h 14611"/>
              <a:gd name="T2" fmla="*/ 36 w 59"/>
              <a:gd name="T3" fmla="*/ 2613 h 14611"/>
              <a:gd name="T4" fmla="*/ 0 w 59"/>
              <a:gd name="T5" fmla="*/ 14611 h 14611"/>
              <a:gd name="T6" fmla="*/ 59 w 59"/>
              <a:gd name="T7" fmla="*/ 11996 h 14611"/>
              <a:gd name="T8" fmla="*/ 30 w 59"/>
              <a:gd name="T9" fmla="*/ 0 h 14611"/>
              <a:gd name="T10" fmla="*/ 31 w 59"/>
              <a:gd name="T11" fmla="*/ 0 h 14611"/>
            </a:gdLst>
            <a:ahLst/>
            <a:cxnLst>
              <a:cxn ang="0">
                <a:pos x="T0" y="T1"/>
              </a:cxn>
              <a:cxn ang="0">
                <a:pos x="T2" y="T3"/>
              </a:cxn>
              <a:cxn ang="0">
                <a:pos x="T4" y="T5"/>
              </a:cxn>
              <a:cxn ang="0">
                <a:pos x="T6" y="T7"/>
              </a:cxn>
              <a:cxn ang="0">
                <a:pos x="T8" y="T9"/>
              </a:cxn>
              <a:cxn ang="0">
                <a:pos x="T10" y="T11"/>
              </a:cxn>
            </a:cxnLst>
            <a:rect l="0" t="0" r="r" b="b"/>
            <a:pathLst>
              <a:path w="59" h="14611">
                <a:moveTo>
                  <a:pt x="30" y="0"/>
                </a:moveTo>
                <a:lnTo>
                  <a:pt x="36" y="2613"/>
                </a:lnTo>
                <a:lnTo>
                  <a:pt x="0" y="14611"/>
                </a:lnTo>
                <a:lnTo>
                  <a:pt x="59" y="11996"/>
                </a:lnTo>
                <a:lnTo>
                  <a:pt x="30" y="0"/>
                </a:lnTo>
                <a:lnTo>
                  <a:pt x="3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3" name="Freeform 29"/>
          <p:cNvSpPr>
            <a:spLocks/>
          </p:cNvSpPr>
          <p:nvPr/>
        </p:nvSpPr>
        <p:spPr bwMode="auto">
          <a:xfrm>
            <a:off x="3333750" y="728663"/>
            <a:ext cx="696913" cy="3052762"/>
          </a:xfrm>
          <a:custGeom>
            <a:avLst/>
            <a:gdLst>
              <a:gd name="T0" fmla="*/ 0 w 3146"/>
              <a:gd name="T1" fmla="*/ 0 h 13797"/>
              <a:gd name="T2" fmla="*/ 3117 w 3146"/>
              <a:gd name="T3" fmla="*/ 1801 h 13797"/>
              <a:gd name="T4" fmla="*/ 3146 w 3146"/>
              <a:gd name="T5" fmla="*/ 13797 h 13797"/>
              <a:gd name="T6" fmla="*/ 29 w 3146"/>
              <a:gd name="T7" fmla="*/ 11996 h 13797"/>
              <a:gd name="T8" fmla="*/ 0 w 3146"/>
              <a:gd name="T9" fmla="*/ 0 h 13797"/>
              <a:gd name="T10" fmla="*/ 1 w 3146"/>
              <a:gd name="T11" fmla="*/ 0 h 13797"/>
            </a:gdLst>
            <a:ahLst/>
            <a:cxnLst>
              <a:cxn ang="0">
                <a:pos x="T0" y="T1"/>
              </a:cxn>
              <a:cxn ang="0">
                <a:pos x="T2" y="T3"/>
              </a:cxn>
              <a:cxn ang="0">
                <a:pos x="T4" y="T5"/>
              </a:cxn>
              <a:cxn ang="0">
                <a:pos x="T6" y="T7"/>
              </a:cxn>
              <a:cxn ang="0">
                <a:pos x="T8" y="T9"/>
              </a:cxn>
              <a:cxn ang="0">
                <a:pos x="T10" y="T11"/>
              </a:cxn>
            </a:cxnLst>
            <a:rect l="0" t="0" r="r" b="b"/>
            <a:pathLst>
              <a:path w="3146" h="13797">
                <a:moveTo>
                  <a:pt x="0" y="0"/>
                </a:moveTo>
                <a:lnTo>
                  <a:pt x="3117" y="1801"/>
                </a:lnTo>
                <a:lnTo>
                  <a:pt x="3146" y="13797"/>
                </a:lnTo>
                <a:lnTo>
                  <a:pt x="29" y="11996"/>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4" name="Freeform 30"/>
          <p:cNvSpPr>
            <a:spLocks/>
          </p:cNvSpPr>
          <p:nvPr/>
        </p:nvSpPr>
        <p:spPr bwMode="auto">
          <a:xfrm>
            <a:off x="3330575" y="307975"/>
            <a:ext cx="738188" cy="3081338"/>
          </a:xfrm>
          <a:custGeom>
            <a:avLst/>
            <a:gdLst>
              <a:gd name="T0" fmla="*/ 23 w 3338"/>
              <a:gd name="T1" fmla="*/ 1899 h 13925"/>
              <a:gd name="T2" fmla="*/ 3309 w 3338"/>
              <a:gd name="T3" fmla="*/ 0 h 13925"/>
              <a:gd name="T4" fmla="*/ 3338 w 3338"/>
              <a:gd name="T5" fmla="*/ 11997 h 13925"/>
              <a:gd name="T6" fmla="*/ 0 w 3338"/>
              <a:gd name="T7" fmla="*/ 13925 h 13925"/>
              <a:gd name="T8" fmla="*/ 23 w 3338"/>
              <a:gd name="T9" fmla="*/ 1899 h 13925"/>
              <a:gd name="T10" fmla="*/ 24 w 3338"/>
              <a:gd name="T11" fmla="*/ 1899 h 13925"/>
            </a:gdLst>
            <a:ahLst/>
            <a:cxnLst>
              <a:cxn ang="0">
                <a:pos x="T0" y="T1"/>
              </a:cxn>
              <a:cxn ang="0">
                <a:pos x="T2" y="T3"/>
              </a:cxn>
              <a:cxn ang="0">
                <a:pos x="T4" y="T5"/>
              </a:cxn>
              <a:cxn ang="0">
                <a:pos x="T6" y="T7"/>
              </a:cxn>
              <a:cxn ang="0">
                <a:pos x="T8" y="T9"/>
              </a:cxn>
              <a:cxn ang="0">
                <a:pos x="T10" y="T11"/>
              </a:cxn>
            </a:cxnLst>
            <a:rect l="0" t="0" r="r" b="b"/>
            <a:pathLst>
              <a:path w="3338" h="13925">
                <a:moveTo>
                  <a:pt x="23" y="1899"/>
                </a:moveTo>
                <a:lnTo>
                  <a:pt x="3309" y="0"/>
                </a:lnTo>
                <a:lnTo>
                  <a:pt x="3338" y="11997"/>
                </a:lnTo>
                <a:lnTo>
                  <a:pt x="0" y="13925"/>
                </a:lnTo>
                <a:lnTo>
                  <a:pt x="23" y="1899"/>
                </a:lnTo>
                <a:lnTo>
                  <a:pt x="24" y="189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5" name="Freeform 31"/>
          <p:cNvSpPr>
            <a:spLocks/>
          </p:cNvSpPr>
          <p:nvPr/>
        </p:nvSpPr>
        <p:spPr bwMode="auto">
          <a:xfrm>
            <a:off x="3330575" y="149225"/>
            <a:ext cx="17463" cy="3233738"/>
          </a:xfrm>
          <a:custGeom>
            <a:avLst/>
            <a:gdLst>
              <a:gd name="T0" fmla="*/ 17 w 76"/>
              <a:gd name="T1" fmla="*/ 2615 h 14611"/>
              <a:gd name="T2" fmla="*/ 76 w 76"/>
              <a:gd name="T3" fmla="*/ 0 h 14611"/>
              <a:gd name="T4" fmla="*/ 0 w 76"/>
              <a:gd name="T5" fmla="*/ 11999 h 14611"/>
              <a:gd name="T6" fmla="*/ 46 w 76"/>
              <a:gd name="T7" fmla="*/ 14611 h 14611"/>
              <a:gd name="T8" fmla="*/ 17 w 76"/>
              <a:gd name="T9" fmla="*/ 2615 h 14611"/>
              <a:gd name="T10" fmla="*/ 18 w 76"/>
              <a:gd name="T11" fmla="*/ 2615 h 14611"/>
            </a:gdLst>
            <a:ahLst/>
            <a:cxnLst>
              <a:cxn ang="0">
                <a:pos x="T0" y="T1"/>
              </a:cxn>
              <a:cxn ang="0">
                <a:pos x="T2" y="T3"/>
              </a:cxn>
              <a:cxn ang="0">
                <a:pos x="T4" y="T5"/>
              </a:cxn>
              <a:cxn ang="0">
                <a:pos x="T6" y="T7"/>
              </a:cxn>
              <a:cxn ang="0">
                <a:pos x="T8" y="T9"/>
              </a:cxn>
              <a:cxn ang="0">
                <a:pos x="T10" y="T11"/>
              </a:cxn>
            </a:cxnLst>
            <a:rect l="0" t="0" r="r" b="b"/>
            <a:pathLst>
              <a:path w="76" h="14611">
                <a:moveTo>
                  <a:pt x="17" y="2615"/>
                </a:moveTo>
                <a:lnTo>
                  <a:pt x="76" y="0"/>
                </a:lnTo>
                <a:lnTo>
                  <a:pt x="0" y="11999"/>
                </a:lnTo>
                <a:lnTo>
                  <a:pt x="46" y="14611"/>
                </a:lnTo>
                <a:lnTo>
                  <a:pt x="17" y="2615"/>
                </a:lnTo>
                <a:lnTo>
                  <a:pt x="18" y="261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6" name="Freeform 32"/>
          <p:cNvSpPr>
            <a:spLocks/>
          </p:cNvSpPr>
          <p:nvPr/>
        </p:nvSpPr>
        <p:spPr bwMode="auto">
          <a:xfrm>
            <a:off x="2646363" y="330200"/>
            <a:ext cx="696912" cy="3059113"/>
          </a:xfrm>
          <a:custGeom>
            <a:avLst/>
            <a:gdLst>
              <a:gd name="T0" fmla="*/ 3160 w 3161"/>
              <a:gd name="T1" fmla="*/ 1776 h 13827"/>
              <a:gd name="T2" fmla="*/ 0 w 3161"/>
              <a:gd name="T3" fmla="*/ 0 h 13827"/>
              <a:gd name="T4" fmla="*/ 29 w 3161"/>
              <a:gd name="T5" fmla="*/ 11996 h 13827"/>
              <a:gd name="T6" fmla="*/ 3094 w 3161"/>
              <a:gd name="T7" fmla="*/ 13827 h 13827"/>
              <a:gd name="T8" fmla="*/ 3160 w 3161"/>
              <a:gd name="T9" fmla="*/ 1776 h 13827"/>
              <a:gd name="T10" fmla="*/ 3161 w 3161"/>
              <a:gd name="T11" fmla="*/ 1776 h 13827"/>
            </a:gdLst>
            <a:ahLst/>
            <a:cxnLst>
              <a:cxn ang="0">
                <a:pos x="T0" y="T1"/>
              </a:cxn>
              <a:cxn ang="0">
                <a:pos x="T2" y="T3"/>
              </a:cxn>
              <a:cxn ang="0">
                <a:pos x="T4" y="T5"/>
              </a:cxn>
              <a:cxn ang="0">
                <a:pos x="T6" y="T7"/>
              </a:cxn>
              <a:cxn ang="0">
                <a:pos x="T8" y="T9"/>
              </a:cxn>
              <a:cxn ang="0">
                <a:pos x="T10" y="T11"/>
              </a:cxn>
            </a:cxnLst>
            <a:rect l="0" t="0" r="r" b="b"/>
            <a:pathLst>
              <a:path w="3161" h="13827">
                <a:moveTo>
                  <a:pt x="3160" y="1776"/>
                </a:moveTo>
                <a:lnTo>
                  <a:pt x="0" y="0"/>
                </a:lnTo>
                <a:lnTo>
                  <a:pt x="29" y="11996"/>
                </a:lnTo>
                <a:lnTo>
                  <a:pt x="3094" y="13827"/>
                </a:lnTo>
                <a:lnTo>
                  <a:pt x="3160" y="1776"/>
                </a:lnTo>
                <a:lnTo>
                  <a:pt x="3161" y="177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497" name="Freeform 33"/>
          <p:cNvSpPr>
            <a:spLocks/>
          </p:cNvSpPr>
          <p:nvPr/>
        </p:nvSpPr>
        <p:spPr bwMode="auto">
          <a:xfrm>
            <a:off x="2332038" y="719138"/>
            <a:ext cx="1009650" cy="2671762"/>
          </a:xfrm>
          <a:custGeom>
            <a:avLst/>
            <a:gdLst>
              <a:gd name="T0" fmla="*/ 4527 w 4555"/>
              <a:gd name="T1" fmla="*/ 0 h 12080"/>
              <a:gd name="T2" fmla="*/ 0 w 4555"/>
              <a:gd name="T3" fmla="*/ 84 h 12080"/>
              <a:gd name="T4" fmla="*/ 30 w 4555"/>
              <a:gd name="T5" fmla="*/ 12080 h 12080"/>
              <a:gd name="T6" fmla="*/ 4555 w 4555"/>
              <a:gd name="T7" fmla="*/ 12045 h 12080"/>
              <a:gd name="T8" fmla="*/ 4527 w 4555"/>
              <a:gd name="T9" fmla="*/ 0 h 12080"/>
              <a:gd name="T10" fmla="*/ 4528 w 4555"/>
              <a:gd name="T11" fmla="*/ 0 h 12080"/>
            </a:gdLst>
            <a:ahLst/>
            <a:cxnLst>
              <a:cxn ang="0">
                <a:pos x="T0" y="T1"/>
              </a:cxn>
              <a:cxn ang="0">
                <a:pos x="T2" y="T3"/>
              </a:cxn>
              <a:cxn ang="0">
                <a:pos x="T4" y="T5"/>
              </a:cxn>
              <a:cxn ang="0">
                <a:pos x="T6" y="T7"/>
              </a:cxn>
              <a:cxn ang="0">
                <a:pos x="T8" y="T9"/>
              </a:cxn>
              <a:cxn ang="0">
                <a:pos x="T10" y="T11"/>
              </a:cxn>
            </a:cxnLst>
            <a:rect l="0" t="0" r="r" b="b"/>
            <a:pathLst>
              <a:path w="4555" h="12080">
                <a:moveTo>
                  <a:pt x="4527" y="0"/>
                </a:moveTo>
                <a:lnTo>
                  <a:pt x="0" y="84"/>
                </a:lnTo>
                <a:lnTo>
                  <a:pt x="30" y="12080"/>
                </a:lnTo>
                <a:lnTo>
                  <a:pt x="4555" y="12045"/>
                </a:lnTo>
                <a:lnTo>
                  <a:pt x="4527" y="0"/>
                </a:lnTo>
                <a:lnTo>
                  <a:pt x="4528"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62498" name="Group 34"/>
          <p:cNvGrpSpPr>
            <a:grpSpLocks/>
          </p:cNvGrpSpPr>
          <p:nvPr/>
        </p:nvGrpSpPr>
        <p:grpSpPr bwMode="auto">
          <a:xfrm>
            <a:off x="2614613" y="1149350"/>
            <a:ext cx="719137" cy="2811463"/>
            <a:chOff x="2133" y="1224"/>
            <a:chExt cx="743" cy="2899"/>
          </a:xfrm>
        </p:grpSpPr>
        <p:sp>
          <p:nvSpPr>
            <p:cNvPr id="62499" name="Freeform 35"/>
            <p:cNvSpPr>
              <a:spLocks/>
            </p:cNvSpPr>
            <p:nvPr/>
          </p:nvSpPr>
          <p:spPr bwMode="auto">
            <a:xfrm>
              <a:off x="2133" y="3961"/>
              <a:ext cx="737" cy="162"/>
            </a:xfrm>
            <a:custGeom>
              <a:avLst/>
              <a:gdLst>
                <a:gd name="T0" fmla="*/ 0 w 3228"/>
                <a:gd name="T1" fmla="*/ 0 h 716"/>
                <a:gd name="T2" fmla="*/ 538 w 3228"/>
                <a:gd name="T3" fmla="*/ 262 h 716"/>
                <a:gd name="T4" fmla="*/ 1145 w 3228"/>
                <a:gd name="T5" fmla="*/ 469 h 716"/>
                <a:gd name="T6" fmla="*/ 1807 w 3228"/>
                <a:gd name="T7" fmla="*/ 616 h 716"/>
                <a:gd name="T8" fmla="*/ 2507 w 3228"/>
                <a:gd name="T9" fmla="*/ 699 h 716"/>
                <a:gd name="T10" fmla="*/ 3227 w 3228"/>
                <a:gd name="T11" fmla="*/ 716 h 716"/>
                <a:gd name="T12" fmla="*/ 3228 w 3228"/>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3228" h="716">
                  <a:moveTo>
                    <a:pt x="0" y="0"/>
                  </a:moveTo>
                  <a:lnTo>
                    <a:pt x="538" y="262"/>
                  </a:lnTo>
                  <a:lnTo>
                    <a:pt x="1145" y="469"/>
                  </a:lnTo>
                  <a:lnTo>
                    <a:pt x="1807" y="616"/>
                  </a:lnTo>
                  <a:lnTo>
                    <a:pt x="2507" y="699"/>
                  </a:lnTo>
                  <a:lnTo>
                    <a:pt x="3227" y="716"/>
                  </a:lnTo>
                  <a:lnTo>
                    <a:pt x="3228" y="71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00" name="Freeform 36"/>
            <p:cNvSpPr>
              <a:spLocks/>
            </p:cNvSpPr>
            <p:nvPr/>
          </p:nvSpPr>
          <p:spPr bwMode="auto">
            <a:xfrm>
              <a:off x="2139" y="1224"/>
              <a:ext cx="737" cy="162"/>
            </a:xfrm>
            <a:custGeom>
              <a:avLst/>
              <a:gdLst>
                <a:gd name="T0" fmla="*/ 0 w 3228"/>
                <a:gd name="T1" fmla="*/ 0 h 717"/>
                <a:gd name="T2" fmla="*/ 538 w 3228"/>
                <a:gd name="T3" fmla="*/ 263 h 717"/>
                <a:gd name="T4" fmla="*/ 1146 w 3228"/>
                <a:gd name="T5" fmla="*/ 470 h 717"/>
                <a:gd name="T6" fmla="*/ 1808 w 3228"/>
                <a:gd name="T7" fmla="*/ 617 h 717"/>
                <a:gd name="T8" fmla="*/ 2507 w 3228"/>
                <a:gd name="T9" fmla="*/ 700 h 717"/>
                <a:gd name="T10" fmla="*/ 3226 w 3228"/>
                <a:gd name="T11" fmla="*/ 717 h 717"/>
                <a:gd name="T12" fmla="*/ 3228 w 32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3228" h="717">
                  <a:moveTo>
                    <a:pt x="0" y="0"/>
                  </a:moveTo>
                  <a:lnTo>
                    <a:pt x="538" y="263"/>
                  </a:lnTo>
                  <a:lnTo>
                    <a:pt x="1146" y="470"/>
                  </a:lnTo>
                  <a:lnTo>
                    <a:pt x="1808" y="617"/>
                  </a:lnTo>
                  <a:lnTo>
                    <a:pt x="2507" y="700"/>
                  </a:lnTo>
                  <a:lnTo>
                    <a:pt x="3226" y="717"/>
                  </a:lnTo>
                  <a:lnTo>
                    <a:pt x="3228" y="717"/>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01" name="Group 37"/>
          <p:cNvGrpSpPr>
            <a:grpSpLocks/>
          </p:cNvGrpSpPr>
          <p:nvPr/>
        </p:nvGrpSpPr>
        <p:grpSpPr bwMode="auto">
          <a:xfrm>
            <a:off x="4030663" y="720725"/>
            <a:ext cx="315912" cy="3060700"/>
            <a:chOff x="3594" y="782"/>
            <a:chExt cx="327" cy="3156"/>
          </a:xfrm>
        </p:grpSpPr>
        <p:sp>
          <p:nvSpPr>
            <p:cNvPr id="62502" name="Freeform 38"/>
            <p:cNvSpPr>
              <a:spLocks/>
            </p:cNvSpPr>
            <p:nvPr/>
          </p:nvSpPr>
          <p:spPr bwMode="auto">
            <a:xfrm>
              <a:off x="3594" y="3519"/>
              <a:ext cx="323" cy="419"/>
            </a:xfrm>
            <a:custGeom>
              <a:avLst/>
              <a:gdLst>
                <a:gd name="T0" fmla="*/ 0 w 1410"/>
                <a:gd name="T1" fmla="*/ 1836 h 1836"/>
                <a:gd name="T2" fmla="*/ 468 w 1410"/>
                <a:gd name="T3" fmla="*/ 1523 h 1836"/>
                <a:gd name="T4" fmla="*/ 851 w 1410"/>
                <a:gd name="T5" fmla="*/ 1174 h 1836"/>
                <a:gd name="T6" fmla="*/ 1140 w 1410"/>
                <a:gd name="T7" fmla="*/ 798 h 1836"/>
                <a:gd name="T8" fmla="*/ 1327 w 1410"/>
                <a:gd name="T9" fmla="*/ 404 h 1836"/>
                <a:gd name="T10" fmla="*/ 1409 w 1410"/>
                <a:gd name="T11" fmla="*/ 0 h 1836"/>
                <a:gd name="T12" fmla="*/ 1410 w 1410"/>
                <a:gd name="T13" fmla="*/ 0 h 1836"/>
              </a:gdLst>
              <a:ahLst/>
              <a:cxnLst>
                <a:cxn ang="0">
                  <a:pos x="T0" y="T1"/>
                </a:cxn>
                <a:cxn ang="0">
                  <a:pos x="T2" y="T3"/>
                </a:cxn>
                <a:cxn ang="0">
                  <a:pos x="T4" y="T5"/>
                </a:cxn>
                <a:cxn ang="0">
                  <a:pos x="T6" y="T7"/>
                </a:cxn>
                <a:cxn ang="0">
                  <a:pos x="T8" y="T9"/>
                </a:cxn>
                <a:cxn ang="0">
                  <a:pos x="T10" y="T11"/>
                </a:cxn>
                <a:cxn ang="0">
                  <a:pos x="T12" y="T13"/>
                </a:cxn>
              </a:cxnLst>
              <a:rect l="0" t="0" r="r" b="b"/>
              <a:pathLst>
                <a:path w="1410" h="1836">
                  <a:moveTo>
                    <a:pt x="0" y="1836"/>
                  </a:moveTo>
                  <a:lnTo>
                    <a:pt x="468" y="1523"/>
                  </a:lnTo>
                  <a:lnTo>
                    <a:pt x="851" y="1174"/>
                  </a:lnTo>
                  <a:lnTo>
                    <a:pt x="1140" y="798"/>
                  </a:lnTo>
                  <a:lnTo>
                    <a:pt x="1327" y="404"/>
                  </a:lnTo>
                  <a:lnTo>
                    <a:pt x="1409" y="0"/>
                  </a:lnTo>
                  <a:lnTo>
                    <a:pt x="1410"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03" name="Freeform 39"/>
            <p:cNvSpPr>
              <a:spLocks/>
            </p:cNvSpPr>
            <p:nvPr/>
          </p:nvSpPr>
          <p:spPr bwMode="auto">
            <a:xfrm>
              <a:off x="3600" y="782"/>
              <a:ext cx="321" cy="419"/>
            </a:xfrm>
            <a:custGeom>
              <a:avLst/>
              <a:gdLst>
                <a:gd name="T0" fmla="*/ 0 w 1410"/>
                <a:gd name="T1" fmla="*/ 1835 h 1835"/>
                <a:gd name="T2" fmla="*/ 468 w 1410"/>
                <a:gd name="T3" fmla="*/ 1521 h 1835"/>
                <a:gd name="T4" fmla="*/ 851 w 1410"/>
                <a:gd name="T5" fmla="*/ 1173 h 1835"/>
                <a:gd name="T6" fmla="*/ 1140 w 1410"/>
                <a:gd name="T7" fmla="*/ 796 h 1835"/>
                <a:gd name="T8" fmla="*/ 1327 w 1410"/>
                <a:gd name="T9" fmla="*/ 403 h 1835"/>
                <a:gd name="T10" fmla="*/ 1409 w 1410"/>
                <a:gd name="T11" fmla="*/ 0 h 1835"/>
                <a:gd name="T12" fmla="*/ 1410 w 1410"/>
                <a:gd name="T13" fmla="*/ 0 h 1835"/>
              </a:gdLst>
              <a:ahLst/>
              <a:cxnLst>
                <a:cxn ang="0">
                  <a:pos x="T0" y="T1"/>
                </a:cxn>
                <a:cxn ang="0">
                  <a:pos x="T2" y="T3"/>
                </a:cxn>
                <a:cxn ang="0">
                  <a:pos x="T4" y="T5"/>
                </a:cxn>
                <a:cxn ang="0">
                  <a:pos x="T6" y="T7"/>
                </a:cxn>
                <a:cxn ang="0">
                  <a:pos x="T8" y="T9"/>
                </a:cxn>
                <a:cxn ang="0">
                  <a:pos x="T10" y="T11"/>
                </a:cxn>
                <a:cxn ang="0">
                  <a:pos x="T12" y="T13"/>
                </a:cxn>
              </a:cxnLst>
              <a:rect l="0" t="0" r="r" b="b"/>
              <a:pathLst>
                <a:path w="1410" h="1835">
                  <a:moveTo>
                    <a:pt x="0" y="1835"/>
                  </a:moveTo>
                  <a:lnTo>
                    <a:pt x="468" y="1521"/>
                  </a:lnTo>
                  <a:lnTo>
                    <a:pt x="851" y="1173"/>
                  </a:lnTo>
                  <a:lnTo>
                    <a:pt x="1140" y="796"/>
                  </a:lnTo>
                  <a:lnTo>
                    <a:pt x="1327" y="403"/>
                  </a:lnTo>
                  <a:lnTo>
                    <a:pt x="1409" y="0"/>
                  </a:lnTo>
                  <a:lnTo>
                    <a:pt x="1410"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04" name="Group 40"/>
          <p:cNvGrpSpPr>
            <a:grpSpLocks/>
          </p:cNvGrpSpPr>
          <p:nvPr/>
        </p:nvGrpSpPr>
        <p:grpSpPr bwMode="auto">
          <a:xfrm>
            <a:off x="3352800" y="149225"/>
            <a:ext cx="720725" cy="2813050"/>
            <a:chOff x="2896" y="193"/>
            <a:chExt cx="743" cy="2901"/>
          </a:xfrm>
        </p:grpSpPr>
        <p:sp>
          <p:nvSpPr>
            <p:cNvPr id="62505" name="Freeform 41"/>
            <p:cNvSpPr>
              <a:spLocks/>
            </p:cNvSpPr>
            <p:nvPr/>
          </p:nvSpPr>
          <p:spPr bwMode="auto">
            <a:xfrm>
              <a:off x="2896" y="2930"/>
              <a:ext cx="737" cy="164"/>
            </a:xfrm>
            <a:custGeom>
              <a:avLst/>
              <a:gdLst>
                <a:gd name="T0" fmla="*/ 3226 w 3226"/>
                <a:gd name="T1" fmla="*/ 717 h 717"/>
                <a:gd name="T2" fmla="*/ 2688 w 3226"/>
                <a:gd name="T3" fmla="*/ 454 h 717"/>
                <a:gd name="T4" fmla="*/ 2081 w 3226"/>
                <a:gd name="T5" fmla="*/ 248 h 717"/>
                <a:gd name="T6" fmla="*/ 1419 w 3226"/>
                <a:gd name="T7" fmla="*/ 101 h 717"/>
                <a:gd name="T8" fmla="*/ 719 w 3226"/>
                <a:gd name="T9" fmla="*/ 17 h 717"/>
                <a:gd name="T10" fmla="*/ 0 w 3226"/>
                <a:gd name="T11" fmla="*/ 0 h 717"/>
                <a:gd name="T12" fmla="*/ 1 w 3226"/>
                <a:gd name="T13" fmla="*/ 0 h 717"/>
              </a:gdLst>
              <a:ahLst/>
              <a:cxnLst>
                <a:cxn ang="0">
                  <a:pos x="T0" y="T1"/>
                </a:cxn>
                <a:cxn ang="0">
                  <a:pos x="T2" y="T3"/>
                </a:cxn>
                <a:cxn ang="0">
                  <a:pos x="T4" y="T5"/>
                </a:cxn>
                <a:cxn ang="0">
                  <a:pos x="T6" y="T7"/>
                </a:cxn>
                <a:cxn ang="0">
                  <a:pos x="T8" y="T9"/>
                </a:cxn>
                <a:cxn ang="0">
                  <a:pos x="T10" y="T11"/>
                </a:cxn>
                <a:cxn ang="0">
                  <a:pos x="T12" y="T13"/>
                </a:cxn>
              </a:cxnLst>
              <a:rect l="0" t="0" r="r" b="b"/>
              <a:pathLst>
                <a:path w="3226" h="717">
                  <a:moveTo>
                    <a:pt x="3226" y="717"/>
                  </a:moveTo>
                  <a:lnTo>
                    <a:pt x="2688" y="454"/>
                  </a:lnTo>
                  <a:lnTo>
                    <a:pt x="2081" y="248"/>
                  </a:lnTo>
                  <a:lnTo>
                    <a:pt x="1419" y="101"/>
                  </a:lnTo>
                  <a:lnTo>
                    <a:pt x="719" y="17"/>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06" name="Freeform 42"/>
            <p:cNvSpPr>
              <a:spLocks/>
            </p:cNvSpPr>
            <p:nvPr/>
          </p:nvSpPr>
          <p:spPr bwMode="auto">
            <a:xfrm>
              <a:off x="2903" y="193"/>
              <a:ext cx="736" cy="164"/>
            </a:xfrm>
            <a:custGeom>
              <a:avLst/>
              <a:gdLst>
                <a:gd name="T0" fmla="*/ 3226 w 3226"/>
                <a:gd name="T1" fmla="*/ 716 h 716"/>
                <a:gd name="T2" fmla="*/ 2688 w 3226"/>
                <a:gd name="T3" fmla="*/ 453 h 716"/>
                <a:gd name="T4" fmla="*/ 2080 w 3226"/>
                <a:gd name="T5" fmla="*/ 247 h 716"/>
                <a:gd name="T6" fmla="*/ 1418 w 3226"/>
                <a:gd name="T7" fmla="*/ 99 h 716"/>
                <a:gd name="T8" fmla="*/ 719 w 3226"/>
                <a:gd name="T9" fmla="*/ 16 h 716"/>
                <a:gd name="T10" fmla="*/ 0 w 3226"/>
                <a:gd name="T11" fmla="*/ 0 h 716"/>
                <a:gd name="T12" fmla="*/ 1 w 3226"/>
                <a:gd name="T13" fmla="*/ 0 h 716"/>
              </a:gdLst>
              <a:ahLst/>
              <a:cxnLst>
                <a:cxn ang="0">
                  <a:pos x="T0" y="T1"/>
                </a:cxn>
                <a:cxn ang="0">
                  <a:pos x="T2" y="T3"/>
                </a:cxn>
                <a:cxn ang="0">
                  <a:pos x="T4" y="T5"/>
                </a:cxn>
                <a:cxn ang="0">
                  <a:pos x="T6" y="T7"/>
                </a:cxn>
                <a:cxn ang="0">
                  <a:pos x="T8" y="T9"/>
                </a:cxn>
                <a:cxn ang="0">
                  <a:pos x="T10" y="T11"/>
                </a:cxn>
                <a:cxn ang="0">
                  <a:pos x="T12" y="T13"/>
                </a:cxn>
              </a:cxnLst>
              <a:rect l="0" t="0" r="r" b="b"/>
              <a:pathLst>
                <a:path w="3226" h="716">
                  <a:moveTo>
                    <a:pt x="3226" y="716"/>
                  </a:moveTo>
                  <a:lnTo>
                    <a:pt x="2688" y="453"/>
                  </a:lnTo>
                  <a:lnTo>
                    <a:pt x="2080" y="247"/>
                  </a:lnTo>
                  <a:lnTo>
                    <a:pt x="1418" y="99"/>
                  </a:lnTo>
                  <a:lnTo>
                    <a:pt x="719" y="16"/>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07" name="Group 43"/>
          <p:cNvGrpSpPr>
            <a:grpSpLocks/>
          </p:cNvGrpSpPr>
          <p:nvPr/>
        </p:nvGrpSpPr>
        <p:grpSpPr bwMode="auto">
          <a:xfrm>
            <a:off x="2335213" y="330200"/>
            <a:ext cx="315912" cy="3060700"/>
            <a:chOff x="1852" y="380"/>
            <a:chExt cx="326" cy="3156"/>
          </a:xfrm>
        </p:grpSpPr>
        <p:sp>
          <p:nvSpPr>
            <p:cNvPr id="62508" name="Freeform 44"/>
            <p:cNvSpPr>
              <a:spLocks/>
            </p:cNvSpPr>
            <p:nvPr/>
          </p:nvSpPr>
          <p:spPr bwMode="auto">
            <a:xfrm>
              <a:off x="1852" y="3117"/>
              <a:ext cx="320" cy="419"/>
            </a:xfrm>
            <a:custGeom>
              <a:avLst/>
              <a:gdLst>
                <a:gd name="T0" fmla="*/ 1408 w 1408"/>
                <a:gd name="T1" fmla="*/ 0 h 1836"/>
                <a:gd name="T2" fmla="*/ 940 w 1408"/>
                <a:gd name="T3" fmla="*/ 313 h 1836"/>
                <a:gd name="T4" fmla="*/ 557 w 1408"/>
                <a:gd name="T5" fmla="*/ 663 h 1836"/>
                <a:gd name="T6" fmla="*/ 268 w 1408"/>
                <a:gd name="T7" fmla="*/ 1038 h 1836"/>
                <a:gd name="T8" fmla="*/ 81 w 1408"/>
                <a:gd name="T9" fmla="*/ 1433 h 1836"/>
                <a:gd name="T10" fmla="*/ 0 w 1408"/>
                <a:gd name="T11" fmla="*/ 1836 h 1836"/>
                <a:gd name="T12" fmla="*/ 1 w 1408"/>
                <a:gd name="T13" fmla="*/ 1836 h 1836"/>
              </a:gdLst>
              <a:ahLst/>
              <a:cxnLst>
                <a:cxn ang="0">
                  <a:pos x="T0" y="T1"/>
                </a:cxn>
                <a:cxn ang="0">
                  <a:pos x="T2" y="T3"/>
                </a:cxn>
                <a:cxn ang="0">
                  <a:pos x="T4" y="T5"/>
                </a:cxn>
                <a:cxn ang="0">
                  <a:pos x="T6" y="T7"/>
                </a:cxn>
                <a:cxn ang="0">
                  <a:pos x="T8" y="T9"/>
                </a:cxn>
                <a:cxn ang="0">
                  <a:pos x="T10" y="T11"/>
                </a:cxn>
                <a:cxn ang="0">
                  <a:pos x="T12" y="T13"/>
                </a:cxn>
              </a:cxnLst>
              <a:rect l="0" t="0" r="r" b="b"/>
              <a:pathLst>
                <a:path w="1408" h="1836">
                  <a:moveTo>
                    <a:pt x="1408" y="0"/>
                  </a:moveTo>
                  <a:lnTo>
                    <a:pt x="940" y="313"/>
                  </a:lnTo>
                  <a:lnTo>
                    <a:pt x="557" y="663"/>
                  </a:lnTo>
                  <a:lnTo>
                    <a:pt x="268" y="1038"/>
                  </a:lnTo>
                  <a:lnTo>
                    <a:pt x="81" y="1433"/>
                  </a:lnTo>
                  <a:lnTo>
                    <a:pt x="0" y="1836"/>
                  </a:lnTo>
                  <a:lnTo>
                    <a:pt x="1" y="1836"/>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09" name="Freeform 45"/>
            <p:cNvSpPr>
              <a:spLocks/>
            </p:cNvSpPr>
            <p:nvPr/>
          </p:nvSpPr>
          <p:spPr bwMode="auto">
            <a:xfrm>
              <a:off x="1856" y="380"/>
              <a:ext cx="322" cy="419"/>
            </a:xfrm>
            <a:custGeom>
              <a:avLst/>
              <a:gdLst>
                <a:gd name="T0" fmla="*/ 1409 w 1409"/>
                <a:gd name="T1" fmla="*/ 0 h 1835"/>
                <a:gd name="T2" fmla="*/ 941 w 1409"/>
                <a:gd name="T3" fmla="*/ 313 h 1835"/>
                <a:gd name="T4" fmla="*/ 558 w 1409"/>
                <a:gd name="T5" fmla="*/ 663 h 1835"/>
                <a:gd name="T6" fmla="*/ 270 w 1409"/>
                <a:gd name="T7" fmla="*/ 1039 h 1835"/>
                <a:gd name="T8" fmla="*/ 83 w 1409"/>
                <a:gd name="T9" fmla="*/ 1433 h 1835"/>
                <a:gd name="T10" fmla="*/ 0 w 1409"/>
                <a:gd name="T11" fmla="*/ 1835 h 1835"/>
                <a:gd name="T12" fmla="*/ 1 w 1409"/>
                <a:gd name="T13" fmla="*/ 1835 h 1835"/>
              </a:gdLst>
              <a:ahLst/>
              <a:cxnLst>
                <a:cxn ang="0">
                  <a:pos x="T0" y="T1"/>
                </a:cxn>
                <a:cxn ang="0">
                  <a:pos x="T2" y="T3"/>
                </a:cxn>
                <a:cxn ang="0">
                  <a:pos x="T4" y="T5"/>
                </a:cxn>
                <a:cxn ang="0">
                  <a:pos x="T6" y="T7"/>
                </a:cxn>
                <a:cxn ang="0">
                  <a:pos x="T8" y="T9"/>
                </a:cxn>
                <a:cxn ang="0">
                  <a:pos x="T10" y="T11"/>
                </a:cxn>
                <a:cxn ang="0">
                  <a:pos x="T12" y="T13"/>
                </a:cxn>
              </a:cxnLst>
              <a:rect l="0" t="0" r="r" b="b"/>
              <a:pathLst>
                <a:path w="1409" h="1835">
                  <a:moveTo>
                    <a:pt x="1409" y="0"/>
                  </a:moveTo>
                  <a:lnTo>
                    <a:pt x="941" y="313"/>
                  </a:lnTo>
                  <a:lnTo>
                    <a:pt x="558" y="663"/>
                  </a:lnTo>
                  <a:lnTo>
                    <a:pt x="270" y="1039"/>
                  </a:lnTo>
                  <a:lnTo>
                    <a:pt x="83" y="1433"/>
                  </a:lnTo>
                  <a:lnTo>
                    <a:pt x="0" y="1835"/>
                  </a:lnTo>
                  <a:lnTo>
                    <a:pt x="1" y="183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10" name="Group 46"/>
          <p:cNvGrpSpPr>
            <a:grpSpLocks/>
          </p:cNvGrpSpPr>
          <p:nvPr/>
        </p:nvGrpSpPr>
        <p:grpSpPr bwMode="auto">
          <a:xfrm>
            <a:off x="3316288" y="1127125"/>
            <a:ext cx="708025" cy="2835275"/>
            <a:chOff x="2857" y="1201"/>
            <a:chExt cx="731" cy="2924"/>
          </a:xfrm>
        </p:grpSpPr>
        <p:sp>
          <p:nvSpPr>
            <p:cNvPr id="62511" name="Freeform 47"/>
            <p:cNvSpPr>
              <a:spLocks/>
            </p:cNvSpPr>
            <p:nvPr/>
          </p:nvSpPr>
          <p:spPr bwMode="auto">
            <a:xfrm>
              <a:off x="2864" y="1201"/>
              <a:ext cx="724" cy="187"/>
            </a:xfrm>
            <a:custGeom>
              <a:avLst/>
              <a:gdLst>
                <a:gd name="T0" fmla="*/ 0 w 3178"/>
                <a:gd name="T1" fmla="*/ 814 h 814"/>
                <a:gd name="T2" fmla="*/ 698 w 3178"/>
                <a:gd name="T3" fmla="*/ 766 h 814"/>
                <a:gd name="T4" fmla="*/ 1380 w 3178"/>
                <a:gd name="T5" fmla="*/ 658 h 814"/>
                <a:gd name="T6" fmla="*/ 2031 w 3178"/>
                <a:gd name="T7" fmla="*/ 491 h 814"/>
                <a:gd name="T8" fmla="*/ 2635 w 3178"/>
                <a:gd name="T9" fmla="*/ 271 h 814"/>
                <a:gd name="T10" fmla="*/ 3177 w 3178"/>
                <a:gd name="T11" fmla="*/ 0 h 814"/>
                <a:gd name="T12" fmla="*/ 3178 w 3178"/>
                <a:gd name="T13" fmla="*/ 0 h 814"/>
              </a:gdLst>
              <a:ahLst/>
              <a:cxnLst>
                <a:cxn ang="0">
                  <a:pos x="T0" y="T1"/>
                </a:cxn>
                <a:cxn ang="0">
                  <a:pos x="T2" y="T3"/>
                </a:cxn>
                <a:cxn ang="0">
                  <a:pos x="T4" y="T5"/>
                </a:cxn>
                <a:cxn ang="0">
                  <a:pos x="T6" y="T7"/>
                </a:cxn>
                <a:cxn ang="0">
                  <a:pos x="T8" y="T9"/>
                </a:cxn>
                <a:cxn ang="0">
                  <a:pos x="T10" y="T11"/>
                </a:cxn>
                <a:cxn ang="0">
                  <a:pos x="T12" y="T13"/>
                </a:cxn>
              </a:cxnLst>
              <a:rect l="0" t="0" r="r" b="b"/>
              <a:pathLst>
                <a:path w="3178" h="814">
                  <a:moveTo>
                    <a:pt x="0" y="814"/>
                  </a:moveTo>
                  <a:lnTo>
                    <a:pt x="698" y="766"/>
                  </a:lnTo>
                  <a:lnTo>
                    <a:pt x="1380" y="658"/>
                  </a:lnTo>
                  <a:lnTo>
                    <a:pt x="2031" y="491"/>
                  </a:lnTo>
                  <a:lnTo>
                    <a:pt x="2635" y="271"/>
                  </a:lnTo>
                  <a:lnTo>
                    <a:pt x="3177" y="0"/>
                  </a:lnTo>
                  <a:lnTo>
                    <a:pt x="3178"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12" name="Freeform 48"/>
            <p:cNvSpPr>
              <a:spLocks/>
            </p:cNvSpPr>
            <p:nvPr/>
          </p:nvSpPr>
          <p:spPr bwMode="auto">
            <a:xfrm>
              <a:off x="2857" y="3938"/>
              <a:ext cx="725" cy="187"/>
            </a:xfrm>
            <a:custGeom>
              <a:avLst/>
              <a:gdLst>
                <a:gd name="T0" fmla="*/ 0 w 3179"/>
                <a:gd name="T1" fmla="*/ 814 h 814"/>
                <a:gd name="T2" fmla="*/ 698 w 3179"/>
                <a:gd name="T3" fmla="*/ 768 h 814"/>
                <a:gd name="T4" fmla="*/ 1381 w 3179"/>
                <a:gd name="T5" fmla="*/ 659 h 814"/>
                <a:gd name="T6" fmla="*/ 2031 w 3179"/>
                <a:gd name="T7" fmla="*/ 493 h 814"/>
                <a:gd name="T8" fmla="*/ 2635 w 3179"/>
                <a:gd name="T9" fmla="*/ 271 h 814"/>
                <a:gd name="T10" fmla="*/ 3178 w 3179"/>
                <a:gd name="T11" fmla="*/ 0 h 814"/>
                <a:gd name="T12" fmla="*/ 3179 w 3179"/>
                <a:gd name="T13" fmla="*/ 0 h 814"/>
              </a:gdLst>
              <a:ahLst/>
              <a:cxnLst>
                <a:cxn ang="0">
                  <a:pos x="T0" y="T1"/>
                </a:cxn>
                <a:cxn ang="0">
                  <a:pos x="T2" y="T3"/>
                </a:cxn>
                <a:cxn ang="0">
                  <a:pos x="T4" y="T5"/>
                </a:cxn>
                <a:cxn ang="0">
                  <a:pos x="T6" y="T7"/>
                </a:cxn>
                <a:cxn ang="0">
                  <a:pos x="T8" y="T9"/>
                </a:cxn>
                <a:cxn ang="0">
                  <a:pos x="T10" y="T11"/>
                </a:cxn>
                <a:cxn ang="0">
                  <a:pos x="T12" y="T13"/>
                </a:cxn>
              </a:cxnLst>
              <a:rect l="0" t="0" r="r" b="b"/>
              <a:pathLst>
                <a:path w="3179" h="814">
                  <a:moveTo>
                    <a:pt x="0" y="814"/>
                  </a:moveTo>
                  <a:lnTo>
                    <a:pt x="698" y="768"/>
                  </a:lnTo>
                  <a:lnTo>
                    <a:pt x="1381" y="659"/>
                  </a:lnTo>
                  <a:lnTo>
                    <a:pt x="2031" y="493"/>
                  </a:lnTo>
                  <a:lnTo>
                    <a:pt x="2635" y="271"/>
                  </a:lnTo>
                  <a:lnTo>
                    <a:pt x="3178" y="0"/>
                  </a:lnTo>
                  <a:lnTo>
                    <a:pt x="3179"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13" name="Group 49"/>
          <p:cNvGrpSpPr>
            <a:grpSpLocks/>
          </p:cNvGrpSpPr>
          <p:nvPr/>
        </p:nvGrpSpPr>
        <p:grpSpPr bwMode="auto">
          <a:xfrm>
            <a:off x="4056063" y="307975"/>
            <a:ext cx="279400" cy="3067050"/>
            <a:chOff x="3621" y="357"/>
            <a:chExt cx="287" cy="3162"/>
          </a:xfrm>
        </p:grpSpPr>
        <p:sp>
          <p:nvSpPr>
            <p:cNvPr id="62514" name="Freeform 50"/>
            <p:cNvSpPr>
              <a:spLocks/>
            </p:cNvSpPr>
            <p:nvPr/>
          </p:nvSpPr>
          <p:spPr bwMode="auto">
            <a:xfrm>
              <a:off x="3625" y="357"/>
              <a:ext cx="283" cy="425"/>
            </a:xfrm>
            <a:custGeom>
              <a:avLst/>
              <a:gdLst>
                <a:gd name="T0" fmla="*/ 1239 w 1239"/>
                <a:gd name="T1" fmla="*/ 1864 h 1864"/>
                <a:gd name="T2" fmla="*/ 1210 w 1239"/>
                <a:gd name="T3" fmla="*/ 1449 h 1864"/>
                <a:gd name="T4" fmla="*/ 1066 w 1239"/>
                <a:gd name="T5" fmla="*/ 1044 h 1864"/>
                <a:gd name="T6" fmla="*/ 812 w 1239"/>
                <a:gd name="T7" fmla="*/ 662 h 1864"/>
                <a:gd name="T8" fmla="*/ 454 w 1239"/>
                <a:gd name="T9" fmla="*/ 311 h 1864"/>
                <a:gd name="T10" fmla="*/ 0 w 1239"/>
                <a:gd name="T11" fmla="*/ 0 h 1864"/>
                <a:gd name="T12" fmla="*/ 1 w 1239"/>
                <a:gd name="T13" fmla="*/ 0 h 1864"/>
              </a:gdLst>
              <a:ahLst/>
              <a:cxnLst>
                <a:cxn ang="0">
                  <a:pos x="T0" y="T1"/>
                </a:cxn>
                <a:cxn ang="0">
                  <a:pos x="T2" y="T3"/>
                </a:cxn>
                <a:cxn ang="0">
                  <a:pos x="T4" y="T5"/>
                </a:cxn>
                <a:cxn ang="0">
                  <a:pos x="T6" y="T7"/>
                </a:cxn>
                <a:cxn ang="0">
                  <a:pos x="T8" y="T9"/>
                </a:cxn>
                <a:cxn ang="0">
                  <a:pos x="T10" y="T11"/>
                </a:cxn>
                <a:cxn ang="0">
                  <a:pos x="T12" y="T13"/>
                </a:cxn>
              </a:cxnLst>
              <a:rect l="0" t="0" r="r" b="b"/>
              <a:pathLst>
                <a:path w="1239" h="1864">
                  <a:moveTo>
                    <a:pt x="1239" y="1864"/>
                  </a:moveTo>
                  <a:lnTo>
                    <a:pt x="1210" y="1449"/>
                  </a:lnTo>
                  <a:lnTo>
                    <a:pt x="1066" y="1044"/>
                  </a:lnTo>
                  <a:lnTo>
                    <a:pt x="812" y="662"/>
                  </a:lnTo>
                  <a:lnTo>
                    <a:pt x="454" y="311"/>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15" name="Freeform 51"/>
            <p:cNvSpPr>
              <a:spLocks/>
            </p:cNvSpPr>
            <p:nvPr/>
          </p:nvSpPr>
          <p:spPr bwMode="auto">
            <a:xfrm>
              <a:off x="3621" y="3094"/>
              <a:ext cx="281" cy="425"/>
            </a:xfrm>
            <a:custGeom>
              <a:avLst/>
              <a:gdLst>
                <a:gd name="T0" fmla="*/ 1240 w 1240"/>
                <a:gd name="T1" fmla="*/ 1865 h 1865"/>
                <a:gd name="T2" fmla="*/ 1210 w 1240"/>
                <a:gd name="T3" fmla="*/ 1449 h 1865"/>
                <a:gd name="T4" fmla="*/ 1066 w 1240"/>
                <a:gd name="T5" fmla="*/ 1044 h 1865"/>
                <a:gd name="T6" fmla="*/ 812 w 1240"/>
                <a:gd name="T7" fmla="*/ 661 h 1865"/>
                <a:gd name="T8" fmla="*/ 453 w 1240"/>
                <a:gd name="T9" fmla="*/ 311 h 1865"/>
                <a:gd name="T10" fmla="*/ 0 w 1240"/>
                <a:gd name="T11" fmla="*/ 0 h 1865"/>
                <a:gd name="T12" fmla="*/ 1 w 1240"/>
                <a:gd name="T13" fmla="*/ 0 h 1865"/>
              </a:gdLst>
              <a:ahLst/>
              <a:cxnLst>
                <a:cxn ang="0">
                  <a:pos x="T0" y="T1"/>
                </a:cxn>
                <a:cxn ang="0">
                  <a:pos x="T2" y="T3"/>
                </a:cxn>
                <a:cxn ang="0">
                  <a:pos x="T4" y="T5"/>
                </a:cxn>
                <a:cxn ang="0">
                  <a:pos x="T6" y="T7"/>
                </a:cxn>
                <a:cxn ang="0">
                  <a:pos x="T8" y="T9"/>
                </a:cxn>
                <a:cxn ang="0">
                  <a:pos x="T10" y="T11"/>
                </a:cxn>
                <a:cxn ang="0">
                  <a:pos x="T12" y="T13"/>
                </a:cxn>
              </a:cxnLst>
              <a:rect l="0" t="0" r="r" b="b"/>
              <a:pathLst>
                <a:path w="1240" h="1865">
                  <a:moveTo>
                    <a:pt x="1240" y="1865"/>
                  </a:moveTo>
                  <a:lnTo>
                    <a:pt x="1210" y="1449"/>
                  </a:lnTo>
                  <a:lnTo>
                    <a:pt x="1066" y="1044"/>
                  </a:lnTo>
                  <a:lnTo>
                    <a:pt x="812" y="661"/>
                  </a:lnTo>
                  <a:lnTo>
                    <a:pt x="453" y="311"/>
                  </a:ln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16" name="Group 52"/>
          <p:cNvGrpSpPr>
            <a:grpSpLocks/>
          </p:cNvGrpSpPr>
          <p:nvPr/>
        </p:nvGrpSpPr>
        <p:grpSpPr bwMode="auto">
          <a:xfrm>
            <a:off x="2640013" y="149225"/>
            <a:ext cx="708025" cy="2835275"/>
            <a:chOff x="2160" y="193"/>
            <a:chExt cx="730" cy="2924"/>
          </a:xfrm>
        </p:grpSpPr>
        <p:sp>
          <p:nvSpPr>
            <p:cNvPr id="62517" name="Freeform 53"/>
            <p:cNvSpPr>
              <a:spLocks/>
            </p:cNvSpPr>
            <p:nvPr/>
          </p:nvSpPr>
          <p:spPr bwMode="auto">
            <a:xfrm>
              <a:off x="2166" y="193"/>
              <a:ext cx="724" cy="187"/>
            </a:xfrm>
            <a:custGeom>
              <a:avLst/>
              <a:gdLst>
                <a:gd name="T0" fmla="*/ 3176 w 3176"/>
                <a:gd name="T1" fmla="*/ 0 h 814"/>
                <a:gd name="T2" fmla="*/ 2479 w 3176"/>
                <a:gd name="T3" fmla="*/ 46 h 814"/>
                <a:gd name="T4" fmla="*/ 1797 w 3176"/>
                <a:gd name="T5" fmla="*/ 155 h 814"/>
                <a:gd name="T6" fmla="*/ 1146 w 3176"/>
                <a:gd name="T7" fmla="*/ 321 h 814"/>
                <a:gd name="T8" fmla="*/ 542 w 3176"/>
                <a:gd name="T9" fmla="*/ 543 h 814"/>
                <a:gd name="T10" fmla="*/ 0 w 3176"/>
                <a:gd name="T11" fmla="*/ 814 h 814"/>
                <a:gd name="T12" fmla="*/ 1 w 3176"/>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3176" h="814">
                  <a:moveTo>
                    <a:pt x="3176" y="0"/>
                  </a:moveTo>
                  <a:lnTo>
                    <a:pt x="2479" y="46"/>
                  </a:lnTo>
                  <a:lnTo>
                    <a:pt x="1797" y="155"/>
                  </a:lnTo>
                  <a:lnTo>
                    <a:pt x="1146" y="321"/>
                  </a:lnTo>
                  <a:lnTo>
                    <a:pt x="542" y="543"/>
                  </a:lnTo>
                  <a:lnTo>
                    <a:pt x="0" y="814"/>
                  </a:lnTo>
                  <a:lnTo>
                    <a:pt x="1" y="81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18" name="Freeform 54"/>
            <p:cNvSpPr>
              <a:spLocks/>
            </p:cNvSpPr>
            <p:nvPr/>
          </p:nvSpPr>
          <p:spPr bwMode="auto">
            <a:xfrm>
              <a:off x="2160" y="2932"/>
              <a:ext cx="724" cy="185"/>
            </a:xfrm>
            <a:custGeom>
              <a:avLst/>
              <a:gdLst>
                <a:gd name="T0" fmla="*/ 3177 w 3177"/>
                <a:gd name="T1" fmla="*/ 0 h 814"/>
                <a:gd name="T2" fmla="*/ 2480 w 3177"/>
                <a:gd name="T3" fmla="*/ 47 h 814"/>
                <a:gd name="T4" fmla="*/ 1797 w 3177"/>
                <a:gd name="T5" fmla="*/ 155 h 814"/>
                <a:gd name="T6" fmla="*/ 1147 w 3177"/>
                <a:gd name="T7" fmla="*/ 322 h 814"/>
                <a:gd name="T8" fmla="*/ 543 w 3177"/>
                <a:gd name="T9" fmla="*/ 543 h 814"/>
                <a:gd name="T10" fmla="*/ 0 w 3177"/>
                <a:gd name="T11" fmla="*/ 814 h 814"/>
                <a:gd name="T12" fmla="*/ 1 w 3177"/>
                <a:gd name="T13" fmla="*/ 814 h 814"/>
              </a:gdLst>
              <a:ahLst/>
              <a:cxnLst>
                <a:cxn ang="0">
                  <a:pos x="T0" y="T1"/>
                </a:cxn>
                <a:cxn ang="0">
                  <a:pos x="T2" y="T3"/>
                </a:cxn>
                <a:cxn ang="0">
                  <a:pos x="T4" y="T5"/>
                </a:cxn>
                <a:cxn ang="0">
                  <a:pos x="T6" y="T7"/>
                </a:cxn>
                <a:cxn ang="0">
                  <a:pos x="T8" y="T9"/>
                </a:cxn>
                <a:cxn ang="0">
                  <a:pos x="T10" y="T11"/>
                </a:cxn>
                <a:cxn ang="0">
                  <a:pos x="T12" y="T13"/>
                </a:cxn>
              </a:cxnLst>
              <a:rect l="0" t="0" r="r" b="b"/>
              <a:pathLst>
                <a:path w="3177" h="814">
                  <a:moveTo>
                    <a:pt x="3177" y="0"/>
                  </a:moveTo>
                  <a:lnTo>
                    <a:pt x="2480" y="47"/>
                  </a:lnTo>
                  <a:lnTo>
                    <a:pt x="1797" y="155"/>
                  </a:lnTo>
                  <a:lnTo>
                    <a:pt x="1147" y="322"/>
                  </a:lnTo>
                  <a:lnTo>
                    <a:pt x="543" y="543"/>
                  </a:lnTo>
                  <a:lnTo>
                    <a:pt x="0" y="814"/>
                  </a:lnTo>
                  <a:lnTo>
                    <a:pt x="1" y="81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62519" name="Group 55"/>
          <p:cNvGrpSpPr>
            <a:grpSpLocks/>
          </p:cNvGrpSpPr>
          <p:nvPr/>
        </p:nvGrpSpPr>
        <p:grpSpPr bwMode="auto">
          <a:xfrm>
            <a:off x="2328863" y="736600"/>
            <a:ext cx="279400" cy="3067050"/>
            <a:chOff x="1839" y="799"/>
            <a:chExt cx="288" cy="3162"/>
          </a:xfrm>
        </p:grpSpPr>
        <p:sp>
          <p:nvSpPr>
            <p:cNvPr id="62520" name="Freeform 56"/>
            <p:cNvSpPr>
              <a:spLocks/>
            </p:cNvSpPr>
            <p:nvPr/>
          </p:nvSpPr>
          <p:spPr bwMode="auto">
            <a:xfrm>
              <a:off x="1843" y="799"/>
              <a:ext cx="284" cy="425"/>
            </a:xfrm>
            <a:custGeom>
              <a:avLst/>
              <a:gdLst>
                <a:gd name="T0" fmla="*/ 0 w 1241"/>
                <a:gd name="T1" fmla="*/ 0 h 1863"/>
                <a:gd name="T2" fmla="*/ 30 w 1241"/>
                <a:gd name="T3" fmla="*/ 415 h 1863"/>
                <a:gd name="T4" fmla="*/ 173 w 1241"/>
                <a:gd name="T5" fmla="*/ 819 h 1863"/>
                <a:gd name="T6" fmla="*/ 428 w 1241"/>
                <a:gd name="T7" fmla="*/ 1202 h 1863"/>
                <a:gd name="T8" fmla="*/ 786 w 1241"/>
                <a:gd name="T9" fmla="*/ 1552 h 1863"/>
                <a:gd name="T10" fmla="*/ 1240 w 1241"/>
                <a:gd name="T11" fmla="*/ 1863 h 1863"/>
                <a:gd name="T12" fmla="*/ 1241 w 1241"/>
                <a:gd name="T13" fmla="*/ 1863 h 1863"/>
              </a:gdLst>
              <a:ahLst/>
              <a:cxnLst>
                <a:cxn ang="0">
                  <a:pos x="T0" y="T1"/>
                </a:cxn>
                <a:cxn ang="0">
                  <a:pos x="T2" y="T3"/>
                </a:cxn>
                <a:cxn ang="0">
                  <a:pos x="T4" y="T5"/>
                </a:cxn>
                <a:cxn ang="0">
                  <a:pos x="T6" y="T7"/>
                </a:cxn>
                <a:cxn ang="0">
                  <a:pos x="T8" y="T9"/>
                </a:cxn>
                <a:cxn ang="0">
                  <a:pos x="T10" y="T11"/>
                </a:cxn>
                <a:cxn ang="0">
                  <a:pos x="T12" y="T13"/>
                </a:cxn>
              </a:cxnLst>
              <a:rect l="0" t="0" r="r" b="b"/>
              <a:pathLst>
                <a:path w="1241" h="1863">
                  <a:moveTo>
                    <a:pt x="0" y="0"/>
                  </a:moveTo>
                  <a:lnTo>
                    <a:pt x="30" y="415"/>
                  </a:lnTo>
                  <a:lnTo>
                    <a:pt x="173" y="819"/>
                  </a:lnTo>
                  <a:lnTo>
                    <a:pt x="428" y="1202"/>
                  </a:lnTo>
                  <a:lnTo>
                    <a:pt x="786" y="1552"/>
                  </a:lnTo>
                  <a:lnTo>
                    <a:pt x="1240" y="1863"/>
                  </a:lnTo>
                  <a:lnTo>
                    <a:pt x="1241" y="1863"/>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2521" name="Freeform 57"/>
            <p:cNvSpPr>
              <a:spLocks/>
            </p:cNvSpPr>
            <p:nvPr/>
          </p:nvSpPr>
          <p:spPr bwMode="auto">
            <a:xfrm>
              <a:off x="1839" y="3536"/>
              <a:ext cx="282" cy="425"/>
            </a:xfrm>
            <a:custGeom>
              <a:avLst/>
              <a:gdLst>
                <a:gd name="T0" fmla="*/ 0 w 1241"/>
                <a:gd name="T1" fmla="*/ 0 h 1864"/>
                <a:gd name="T2" fmla="*/ 30 w 1241"/>
                <a:gd name="T3" fmla="*/ 416 h 1864"/>
                <a:gd name="T4" fmla="*/ 173 w 1241"/>
                <a:gd name="T5" fmla="*/ 820 h 1864"/>
                <a:gd name="T6" fmla="*/ 428 w 1241"/>
                <a:gd name="T7" fmla="*/ 1203 h 1864"/>
                <a:gd name="T8" fmla="*/ 787 w 1241"/>
                <a:gd name="T9" fmla="*/ 1553 h 1864"/>
                <a:gd name="T10" fmla="*/ 1240 w 1241"/>
                <a:gd name="T11" fmla="*/ 1864 h 1864"/>
                <a:gd name="T12" fmla="*/ 1241 w 1241"/>
                <a:gd name="T13" fmla="*/ 1864 h 1864"/>
              </a:gdLst>
              <a:ahLst/>
              <a:cxnLst>
                <a:cxn ang="0">
                  <a:pos x="T0" y="T1"/>
                </a:cxn>
                <a:cxn ang="0">
                  <a:pos x="T2" y="T3"/>
                </a:cxn>
                <a:cxn ang="0">
                  <a:pos x="T4" y="T5"/>
                </a:cxn>
                <a:cxn ang="0">
                  <a:pos x="T6" y="T7"/>
                </a:cxn>
                <a:cxn ang="0">
                  <a:pos x="T8" y="T9"/>
                </a:cxn>
                <a:cxn ang="0">
                  <a:pos x="T10" y="T11"/>
                </a:cxn>
                <a:cxn ang="0">
                  <a:pos x="T12" y="T13"/>
                </a:cxn>
              </a:cxnLst>
              <a:rect l="0" t="0" r="r" b="b"/>
              <a:pathLst>
                <a:path w="1241" h="1864">
                  <a:moveTo>
                    <a:pt x="0" y="0"/>
                  </a:moveTo>
                  <a:lnTo>
                    <a:pt x="30" y="416"/>
                  </a:lnTo>
                  <a:lnTo>
                    <a:pt x="173" y="820"/>
                  </a:lnTo>
                  <a:lnTo>
                    <a:pt x="428" y="1203"/>
                  </a:lnTo>
                  <a:lnTo>
                    <a:pt x="787" y="1553"/>
                  </a:lnTo>
                  <a:lnTo>
                    <a:pt x="1240" y="1864"/>
                  </a:lnTo>
                  <a:lnTo>
                    <a:pt x="1241" y="186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62522" name="Line 58"/>
          <p:cNvSpPr>
            <a:spLocks noChangeShapeType="1"/>
          </p:cNvSpPr>
          <p:nvPr/>
        </p:nvSpPr>
        <p:spPr bwMode="auto">
          <a:xfrm>
            <a:off x="3338513" y="419100"/>
            <a:ext cx="0" cy="3221038"/>
          </a:xfrm>
          <a:prstGeom prst="line">
            <a:avLst/>
          </a:prstGeom>
          <a:noFill/>
          <a:ln w="2857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2523" name="Line 59"/>
          <p:cNvSpPr>
            <a:spLocks noChangeShapeType="1"/>
          </p:cNvSpPr>
          <p:nvPr/>
        </p:nvSpPr>
        <p:spPr bwMode="auto">
          <a:xfrm flipH="1">
            <a:off x="4329113" y="738188"/>
            <a:ext cx="14287" cy="2655887"/>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2524" name="Group 60"/>
          <p:cNvGrpSpPr>
            <a:grpSpLocks/>
          </p:cNvGrpSpPr>
          <p:nvPr/>
        </p:nvGrpSpPr>
        <p:grpSpPr bwMode="auto">
          <a:xfrm>
            <a:off x="-76200" y="438150"/>
            <a:ext cx="2397125" cy="2441575"/>
            <a:chOff x="832" y="422"/>
            <a:chExt cx="1510" cy="1538"/>
          </a:xfrm>
        </p:grpSpPr>
        <p:sp>
          <p:nvSpPr>
            <p:cNvPr id="62525" name="Text Box 61"/>
            <p:cNvSpPr txBox="1">
              <a:spLocks noChangeArrowheads="1"/>
            </p:cNvSpPr>
            <p:nvPr/>
          </p:nvSpPr>
          <p:spPr bwMode="auto">
            <a:xfrm>
              <a:off x="832" y="422"/>
              <a:ext cx="1472"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Rectangle</a:t>
              </a:r>
              <a:endParaRPr lang="en-GB" sz="3000" b="1">
                <a:latin typeface="Times New Roman" pitchFamily="18" charset="0"/>
              </a:endParaRPr>
            </a:p>
          </p:txBody>
        </p:sp>
        <p:sp>
          <p:nvSpPr>
            <p:cNvPr id="62526" name="Line 62"/>
            <p:cNvSpPr>
              <a:spLocks noChangeShapeType="1"/>
            </p:cNvSpPr>
            <p:nvPr/>
          </p:nvSpPr>
          <p:spPr bwMode="auto">
            <a:xfrm>
              <a:off x="1680" y="922"/>
              <a:ext cx="662" cy="1038"/>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2527" name="Group 63"/>
          <p:cNvGrpSpPr>
            <a:grpSpLocks/>
          </p:cNvGrpSpPr>
          <p:nvPr/>
        </p:nvGrpSpPr>
        <p:grpSpPr bwMode="auto">
          <a:xfrm>
            <a:off x="3429000" y="911225"/>
            <a:ext cx="2743200" cy="1041400"/>
            <a:chOff x="2940" y="986"/>
            <a:chExt cx="1728" cy="656"/>
          </a:xfrm>
        </p:grpSpPr>
        <p:sp>
          <p:nvSpPr>
            <p:cNvPr id="62528" name="Text Box 64"/>
            <p:cNvSpPr txBox="1">
              <a:spLocks noChangeArrowheads="1"/>
            </p:cNvSpPr>
            <p:nvPr/>
          </p:nvSpPr>
          <p:spPr bwMode="auto">
            <a:xfrm>
              <a:off x="4044" y="986"/>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Axis</a:t>
              </a:r>
              <a:endParaRPr lang="en-GB" sz="3000" b="1">
                <a:latin typeface="Times New Roman" pitchFamily="18" charset="0"/>
              </a:endParaRPr>
            </a:p>
          </p:txBody>
        </p:sp>
        <p:sp>
          <p:nvSpPr>
            <p:cNvPr id="62529" name="Line 65"/>
            <p:cNvSpPr>
              <a:spLocks noChangeShapeType="1"/>
            </p:cNvSpPr>
            <p:nvPr/>
          </p:nvSpPr>
          <p:spPr bwMode="auto">
            <a:xfrm flipV="1">
              <a:off x="2940" y="1210"/>
              <a:ext cx="1140" cy="432"/>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2530" name="Group 66"/>
          <p:cNvGrpSpPr>
            <a:grpSpLocks/>
          </p:cNvGrpSpPr>
          <p:nvPr/>
        </p:nvGrpSpPr>
        <p:grpSpPr bwMode="auto">
          <a:xfrm>
            <a:off x="4324350" y="3181350"/>
            <a:ext cx="1916113" cy="549275"/>
            <a:chOff x="3785" y="1910"/>
            <a:chExt cx="1207" cy="346"/>
          </a:xfrm>
        </p:grpSpPr>
        <p:sp>
          <p:nvSpPr>
            <p:cNvPr id="62531" name="Text Box 67"/>
            <p:cNvSpPr txBox="1">
              <a:spLocks noChangeArrowheads="1"/>
            </p:cNvSpPr>
            <p:nvPr/>
          </p:nvSpPr>
          <p:spPr bwMode="auto">
            <a:xfrm>
              <a:off x="4368" y="1910"/>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Base</a:t>
              </a:r>
              <a:endParaRPr lang="en-GB" sz="3000" b="1">
                <a:latin typeface="Times New Roman" pitchFamily="18" charset="0"/>
              </a:endParaRPr>
            </a:p>
          </p:txBody>
        </p:sp>
        <p:sp>
          <p:nvSpPr>
            <p:cNvPr id="62532" name="Line 68"/>
            <p:cNvSpPr>
              <a:spLocks noChangeShapeType="1"/>
            </p:cNvSpPr>
            <p:nvPr/>
          </p:nvSpPr>
          <p:spPr bwMode="auto">
            <a:xfrm flipH="1">
              <a:off x="3785" y="2134"/>
              <a:ext cx="583"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2533" name="Group 69"/>
          <p:cNvGrpSpPr>
            <a:grpSpLocks/>
          </p:cNvGrpSpPr>
          <p:nvPr/>
        </p:nvGrpSpPr>
        <p:grpSpPr bwMode="auto">
          <a:xfrm>
            <a:off x="4343400" y="1714500"/>
            <a:ext cx="2865438" cy="549275"/>
            <a:chOff x="2736" y="1080"/>
            <a:chExt cx="1805" cy="346"/>
          </a:xfrm>
        </p:grpSpPr>
        <p:sp>
          <p:nvSpPr>
            <p:cNvPr id="62534" name="Text Box 70"/>
            <p:cNvSpPr txBox="1">
              <a:spLocks noChangeArrowheads="1"/>
            </p:cNvSpPr>
            <p:nvPr/>
          </p:nvSpPr>
          <p:spPr bwMode="auto">
            <a:xfrm>
              <a:off x="3264" y="1080"/>
              <a:ext cx="1277"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Generators</a:t>
              </a:r>
              <a:endParaRPr lang="en-GB" sz="3000" b="1">
                <a:latin typeface="Times New Roman" pitchFamily="18" charset="0"/>
              </a:endParaRPr>
            </a:p>
          </p:txBody>
        </p:sp>
        <p:sp>
          <p:nvSpPr>
            <p:cNvPr id="62535" name="Line 71"/>
            <p:cNvSpPr>
              <a:spLocks noChangeShapeType="1"/>
            </p:cNvSpPr>
            <p:nvPr/>
          </p:nvSpPr>
          <p:spPr bwMode="auto">
            <a:xfrm flipH="1">
              <a:off x="2736" y="1268"/>
              <a:ext cx="583" cy="0"/>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2536" name="Text Box 72"/>
          <p:cNvSpPr txBox="1">
            <a:spLocks noChangeArrowheads="1"/>
          </p:cNvSpPr>
          <p:nvPr/>
        </p:nvSpPr>
        <p:spPr bwMode="auto">
          <a:xfrm>
            <a:off x="1447800" y="4114800"/>
            <a:ext cx="2362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u="sng">
                <a:solidFill>
                  <a:srgbClr val="0066CC"/>
                </a:solidFill>
                <a:latin typeface="Times New Roman" pitchFamily="18" charset="0"/>
              </a:rPr>
              <a:t>CYLINDER</a:t>
            </a:r>
            <a:endParaRPr lang="en-GB" sz="3200" b="1" u="sng">
              <a:solidFill>
                <a:srgbClr val="0066CC"/>
              </a:solidFill>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0" y="0"/>
            <a:ext cx="94488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3000" b="1" i="1">
                <a:solidFill>
                  <a:srgbClr val="FF0000"/>
                </a:solidFill>
                <a:latin typeface="Amphion" pitchFamily="2" charset="0"/>
              </a:rPr>
              <a:t>Important Terms Used in Projections of Solids:</a:t>
            </a:r>
            <a:endParaRPr lang="en-GB" sz="3000" i="1">
              <a:solidFill>
                <a:srgbClr val="FF0000"/>
              </a:solidFill>
              <a:latin typeface="Amphion" pitchFamily="2" charset="0"/>
            </a:endParaRPr>
          </a:p>
        </p:txBody>
      </p:sp>
      <p:sp>
        <p:nvSpPr>
          <p:cNvPr id="63491" name="Text Box 3"/>
          <p:cNvSpPr txBox="1">
            <a:spLocks noChangeArrowheads="1"/>
          </p:cNvSpPr>
          <p:nvPr/>
        </p:nvSpPr>
        <p:spPr bwMode="auto">
          <a:xfrm>
            <a:off x="0" y="685800"/>
            <a:ext cx="4876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Verdana" pitchFamily="34" charset="0"/>
              </a:rPr>
              <a:t>(3) Axis of Solid:</a:t>
            </a:r>
            <a:endParaRPr lang="en-GB" sz="3200">
              <a:solidFill>
                <a:srgbClr val="0066CC"/>
              </a:solidFill>
              <a:latin typeface="Verdana" pitchFamily="34" charset="0"/>
            </a:endParaRPr>
          </a:p>
        </p:txBody>
      </p:sp>
      <p:sp>
        <p:nvSpPr>
          <p:cNvPr id="63492" name="Text Box 4"/>
          <p:cNvSpPr txBox="1">
            <a:spLocks noChangeArrowheads="1"/>
          </p:cNvSpPr>
          <p:nvPr/>
        </p:nvSpPr>
        <p:spPr bwMode="auto">
          <a:xfrm>
            <a:off x="139700" y="1555750"/>
            <a:ext cx="8407400" cy="1554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For </a:t>
            </a:r>
            <a:r>
              <a:rPr lang="en-US" sz="3200" b="1" i="1">
                <a:latin typeface="Verdana" pitchFamily="34" charset="0"/>
              </a:rPr>
              <a:t>Cone and Pyramids</a:t>
            </a:r>
            <a:r>
              <a:rPr lang="en-US" sz="3200" b="1">
                <a:latin typeface="Verdana" pitchFamily="34" charset="0"/>
              </a:rPr>
              <a:t>, Axis is an imaginary </a:t>
            </a:r>
            <a:r>
              <a:rPr lang="en-US" sz="3200" b="1" i="1" u="sng">
                <a:solidFill>
                  <a:srgbClr val="0066CC"/>
                </a:solidFill>
                <a:latin typeface="Verdana" pitchFamily="34" charset="0"/>
              </a:rPr>
              <a:t>line joining centre of the base to the Apex</a:t>
            </a:r>
            <a:r>
              <a:rPr lang="en-US" sz="3200" b="1" i="1">
                <a:solidFill>
                  <a:srgbClr val="0066CC"/>
                </a:solidFill>
                <a:latin typeface="Verdana" pitchFamily="34" charset="0"/>
              </a:rPr>
              <a:t>.</a:t>
            </a:r>
            <a:endParaRPr lang="en-GB" sz="3200" i="1">
              <a:solidFill>
                <a:srgbClr val="0066CC"/>
              </a:solidFill>
              <a:latin typeface="Verdana" pitchFamily="34" charset="0"/>
            </a:endParaRPr>
          </a:p>
        </p:txBody>
      </p:sp>
      <p:sp>
        <p:nvSpPr>
          <p:cNvPr id="63493" name="Text Box 5"/>
          <p:cNvSpPr txBox="1">
            <a:spLocks noChangeArrowheads="1"/>
          </p:cNvSpPr>
          <p:nvPr/>
        </p:nvSpPr>
        <p:spPr bwMode="auto">
          <a:xfrm>
            <a:off x="82550" y="3702050"/>
            <a:ext cx="8407400" cy="1554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For </a:t>
            </a:r>
            <a:r>
              <a:rPr lang="en-US" sz="3200" b="1" i="1">
                <a:latin typeface="Verdana" pitchFamily="34" charset="0"/>
              </a:rPr>
              <a:t>Cylinder and Prism</a:t>
            </a:r>
            <a:r>
              <a:rPr lang="en-US" sz="3200" b="1">
                <a:latin typeface="Verdana" pitchFamily="34" charset="0"/>
              </a:rPr>
              <a:t>, Axis is an imaginary </a:t>
            </a:r>
            <a:r>
              <a:rPr lang="en-US" sz="3200" b="1" i="1" u="sng">
                <a:solidFill>
                  <a:srgbClr val="0066CC"/>
                </a:solidFill>
                <a:latin typeface="Verdana" pitchFamily="34" charset="0"/>
              </a:rPr>
              <a:t>line joining centres of ends or bases</a:t>
            </a:r>
            <a:r>
              <a:rPr lang="en-US" sz="3200" b="1" i="1">
                <a:solidFill>
                  <a:srgbClr val="0066CC"/>
                </a:solidFill>
                <a:latin typeface="Verdana" pitchFamily="34" charset="0"/>
              </a:rPr>
              <a:t>.</a:t>
            </a:r>
            <a:endParaRPr lang="en-GB" sz="3200" i="1">
              <a:solidFill>
                <a:srgbClr val="0066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3491"/>
                                        </p:tgtEl>
                                        <p:attrNameLst>
                                          <p:attrName>style.visibility</p:attrName>
                                        </p:attrNameLst>
                                      </p:cBhvr>
                                      <p:to>
                                        <p:strVal val="visible"/>
                                      </p:to>
                                    </p:set>
                                    <p:animEffect transition="in" filter="slide(fromLeft)">
                                      <p:cBhvr>
                                        <p:cTn id="7" dur="500"/>
                                        <p:tgtEl>
                                          <p:spTgt spid="634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3492"/>
                                        </p:tgtEl>
                                        <p:attrNameLst>
                                          <p:attrName>style.visibility</p:attrName>
                                        </p:attrNameLst>
                                      </p:cBhvr>
                                      <p:to>
                                        <p:strVal val="visible"/>
                                      </p:to>
                                    </p:set>
                                    <p:animEffect transition="in" filter="slide(fromLeft)">
                                      <p:cBhvr>
                                        <p:cTn id="12" dur="500"/>
                                        <p:tgtEl>
                                          <p:spTgt spid="634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3493"/>
                                        </p:tgtEl>
                                        <p:attrNameLst>
                                          <p:attrName>style.visibility</p:attrName>
                                        </p:attrNameLst>
                                      </p:cBhvr>
                                      <p:to>
                                        <p:strVal val="visible"/>
                                      </p:to>
                                    </p:set>
                                    <p:animEffect transition="in" filter="slide(fromLeft)">
                                      <p:cBhvr>
                                        <p:cTn id="17"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utoUpdateAnimBg="0"/>
      <p:bldP spid="63492" grpId="0" autoUpdateAnimBg="0"/>
      <p:bldP spid="6349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38100" y="-19050"/>
            <a:ext cx="94488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i="1">
                <a:solidFill>
                  <a:srgbClr val="FF0000"/>
                </a:solidFill>
                <a:latin typeface="Amphion" pitchFamily="2" charset="0"/>
              </a:rPr>
              <a:t>Important Terms Used in Projections of Solids:</a:t>
            </a:r>
            <a:endParaRPr lang="en-GB" sz="3000" i="1">
              <a:solidFill>
                <a:srgbClr val="FF0000"/>
              </a:solidFill>
              <a:latin typeface="Amphion" pitchFamily="2" charset="0"/>
            </a:endParaRPr>
          </a:p>
        </p:txBody>
      </p:sp>
      <p:sp>
        <p:nvSpPr>
          <p:cNvPr id="64515" name="Text Box 3"/>
          <p:cNvSpPr txBox="1">
            <a:spLocks noChangeArrowheads="1"/>
          </p:cNvSpPr>
          <p:nvPr/>
        </p:nvSpPr>
        <p:spPr bwMode="auto">
          <a:xfrm>
            <a:off x="-76200" y="792163"/>
            <a:ext cx="3733800"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Verdana" pitchFamily="34" charset="0"/>
              </a:rPr>
              <a:t>(4) Right Solid:</a:t>
            </a:r>
            <a:endParaRPr lang="en-GB" sz="3200">
              <a:solidFill>
                <a:srgbClr val="0066CC"/>
              </a:solidFill>
              <a:latin typeface="Verdana" pitchFamily="34" charset="0"/>
            </a:endParaRPr>
          </a:p>
        </p:txBody>
      </p:sp>
      <p:sp>
        <p:nvSpPr>
          <p:cNvPr id="64516" name="Text Box 4"/>
          <p:cNvSpPr txBox="1">
            <a:spLocks noChangeArrowheads="1"/>
          </p:cNvSpPr>
          <p:nvPr/>
        </p:nvSpPr>
        <p:spPr bwMode="auto">
          <a:xfrm>
            <a:off x="-381000" y="1676400"/>
            <a:ext cx="4495800" cy="2528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A solid is said to be a </a:t>
            </a:r>
            <a:r>
              <a:rPr lang="en-US" sz="3200" b="1" i="1">
                <a:solidFill>
                  <a:srgbClr val="0066CC"/>
                </a:solidFill>
                <a:latin typeface="Verdana" pitchFamily="34" charset="0"/>
              </a:rPr>
              <a:t>Right Solid</a:t>
            </a:r>
            <a:r>
              <a:rPr lang="en-US" sz="3200" b="1">
                <a:latin typeface="Verdana" pitchFamily="34" charset="0"/>
              </a:rPr>
              <a:t> if its </a:t>
            </a:r>
            <a:r>
              <a:rPr lang="en-US" sz="3200" b="1" u="sng">
                <a:latin typeface="Verdana" pitchFamily="34" charset="0"/>
              </a:rPr>
              <a:t>axis is perpendicular to its base.</a:t>
            </a:r>
            <a:endParaRPr lang="en-GB" sz="3200" u="sng">
              <a:latin typeface="Verdana" pitchFamily="34" charset="0"/>
            </a:endParaRPr>
          </a:p>
        </p:txBody>
      </p:sp>
      <p:grpSp>
        <p:nvGrpSpPr>
          <p:cNvPr id="64517" name="Group 5"/>
          <p:cNvGrpSpPr>
            <a:grpSpLocks/>
          </p:cNvGrpSpPr>
          <p:nvPr/>
        </p:nvGrpSpPr>
        <p:grpSpPr bwMode="auto">
          <a:xfrm>
            <a:off x="4386263" y="2273300"/>
            <a:ext cx="3881437" cy="3776663"/>
            <a:chOff x="2763" y="1432"/>
            <a:chExt cx="2445" cy="2379"/>
          </a:xfrm>
        </p:grpSpPr>
        <p:grpSp>
          <p:nvGrpSpPr>
            <p:cNvPr id="64518" name="Group 6"/>
            <p:cNvGrpSpPr>
              <a:grpSpLocks/>
            </p:cNvGrpSpPr>
            <p:nvPr/>
          </p:nvGrpSpPr>
          <p:grpSpPr bwMode="auto">
            <a:xfrm>
              <a:off x="3408" y="1432"/>
              <a:ext cx="1296" cy="2120"/>
              <a:chOff x="2112" y="2632"/>
              <a:chExt cx="944" cy="1544"/>
            </a:xfrm>
          </p:grpSpPr>
          <p:sp>
            <p:nvSpPr>
              <p:cNvPr id="64519" name="Freeform 7"/>
              <p:cNvSpPr>
                <a:spLocks/>
              </p:cNvSpPr>
              <p:nvPr/>
            </p:nvSpPr>
            <p:spPr bwMode="auto">
              <a:xfrm>
                <a:off x="2458" y="2632"/>
                <a:ext cx="471" cy="1071"/>
              </a:xfrm>
              <a:custGeom>
                <a:avLst/>
                <a:gdLst>
                  <a:gd name="T0" fmla="*/ 0 w 4247"/>
                  <a:gd name="T1" fmla="*/ 8984 h 9642"/>
                  <a:gd name="T2" fmla="*/ 0 w 4247"/>
                  <a:gd name="T3" fmla="*/ 0 h 9642"/>
                  <a:gd name="T4" fmla="*/ 4247 w 4247"/>
                  <a:gd name="T5" fmla="*/ 658 h 9642"/>
                  <a:gd name="T6" fmla="*/ 4247 w 4247"/>
                  <a:gd name="T7" fmla="*/ 9642 h 9642"/>
                  <a:gd name="T8" fmla="*/ 0 w 4247"/>
                  <a:gd name="T9" fmla="*/ 8984 h 9642"/>
                  <a:gd name="T10" fmla="*/ 1 w 4247"/>
                  <a:gd name="T11" fmla="*/ 8984 h 9642"/>
                </a:gdLst>
                <a:ahLst/>
                <a:cxnLst>
                  <a:cxn ang="0">
                    <a:pos x="T0" y="T1"/>
                  </a:cxn>
                  <a:cxn ang="0">
                    <a:pos x="T2" y="T3"/>
                  </a:cxn>
                  <a:cxn ang="0">
                    <a:pos x="T4" y="T5"/>
                  </a:cxn>
                  <a:cxn ang="0">
                    <a:pos x="T6" y="T7"/>
                  </a:cxn>
                  <a:cxn ang="0">
                    <a:pos x="T8" y="T9"/>
                  </a:cxn>
                  <a:cxn ang="0">
                    <a:pos x="T10" y="T11"/>
                  </a:cxn>
                </a:cxnLst>
                <a:rect l="0" t="0" r="r" b="b"/>
                <a:pathLst>
                  <a:path w="4247" h="9642">
                    <a:moveTo>
                      <a:pt x="0" y="8984"/>
                    </a:moveTo>
                    <a:lnTo>
                      <a:pt x="0" y="0"/>
                    </a:lnTo>
                    <a:lnTo>
                      <a:pt x="4247" y="658"/>
                    </a:lnTo>
                    <a:lnTo>
                      <a:pt x="4247" y="9642"/>
                    </a:lnTo>
                    <a:lnTo>
                      <a:pt x="0" y="8984"/>
                    </a:lnTo>
                    <a:lnTo>
                      <a:pt x="1" y="8984"/>
                    </a:lnTo>
                  </a:path>
                </a:pathLst>
              </a:custGeom>
              <a:solidFill>
                <a:srgbClr val="FF9966"/>
              </a:solidFill>
              <a:ln w="38100" cmpd="sng">
                <a:solidFill>
                  <a:schemeClr val="tx1"/>
                </a:solidFill>
                <a:prstDash val="solid"/>
                <a:round/>
                <a:headEnd/>
                <a:tailEnd/>
              </a:ln>
            </p:spPr>
            <p:txBody>
              <a:bodyPr/>
              <a:lstStyle/>
              <a:p>
                <a:endParaRPr lang="en-IN"/>
              </a:p>
            </p:txBody>
          </p:sp>
          <p:sp>
            <p:nvSpPr>
              <p:cNvPr id="64520" name="Line 8"/>
              <p:cNvSpPr>
                <a:spLocks noChangeShapeType="1"/>
              </p:cNvSpPr>
              <p:nvPr/>
            </p:nvSpPr>
            <p:spPr bwMode="auto">
              <a:xfrm>
                <a:off x="2584" y="2776"/>
                <a:ext cx="0" cy="1296"/>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4521" name="Line 9"/>
              <p:cNvSpPr>
                <a:spLocks noChangeShapeType="1"/>
              </p:cNvSpPr>
              <p:nvPr/>
            </p:nvSpPr>
            <p:spPr bwMode="auto">
              <a:xfrm>
                <a:off x="2584" y="2896"/>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4522" name="Freeform 10"/>
              <p:cNvSpPr>
                <a:spLocks/>
              </p:cNvSpPr>
              <p:nvPr/>
            </p:nvSpPr>
            <p:spPr bwMode="auto">
              <a:xfrm>
                <a:off x="2112" y="2832"/>
                <a:ext cx="126" cy="1271"/>
              </a:xfrm>
              <a:custGeom>
                <a:avLst/>
                <a:gdLst>
                  <a:gd name="T0" fmla="*/ 0 w 1139"/>
                  <a:gd name="T1" fmla="*/ 8983 h 11438"/>
                  <a:gd name="T2" fmla="*/ 0 w 1139"/>
                  <a:gd name="T3" fmla="*/ 0 h 11438"/>
                  <a:gd name="T4" fmla="*/ 1139 w 1139"/>
                  <a:gd name="T5" fmla="*/ 2454 h 11438"/>
                  <a:gd name="T6" fmla="*/ 1139 w 1139"/>
                  <a:gd name="T7" fmla="*/ 11438 h 11438"/>
                  <a:gd name="T8" fmla="*/ 0 w 1139"/>
                  <a:gd name="T9" fmla="*/ 8983 h 11438"/>
                  <a:gd name="T10" fmla="*/ 1 w 1139"/>
                  <a:gd name="T11" fmla="*/ 8983 h 11438"/>
                </a:gdLst>
                <a:ahLst/>
                <a:cxnLst>
                  <a:cxn ang="0">
                    <a:pos x="T0" y="T1"/>
                  </a:cxn>
                  <a:cxn ang="0">
                    <a:pos x="T2" y="T3"/>
                  </a:cxn>
                  <a:cxn ang="0">
                    <a:pos x="T4" y="T5"/>
                  </a:cxn>
                  <a:cxn ang="0">
                    <a:pos x="T6" y="T7"/>
                  </a:cxn>
                  <a:cxn ang="0">
                    <a:pos x="T8" y="T9"/>
                  </a:cxn>
                  <a:cxn ang="0">
                    <a:pos x="T10" y="T11"/>
                  </a:cxn>
                </a:cxnLst>
                <a:rect l="0" t="0" r="r" b="b"/>
                <a:pathLst>
                  <a:path w="1139" h="11438">
                    <a:moveTo>
                      <a:pt x="0" y="8983"/>
                    </a:moveTo>
                    <a:lnTo>
                      <a:pt x="0" y="0"/>
                    </a:lnTo>
                    <a:lnTo>
                      <a:pt x="1139" y="2454"/>
                    </a:lnTo>
                    <a:lnTo>
                      <a:pt x="1139" y="11438"/>
                    </a:lnTo>
                    <a:lnTo>
                      <a:pt x="0" y="8983"/>
                    </a:lnTo>
                    <a:lnTo>
                      <a:pt x="1" y="8983"/>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4523" name="Freeform 11"/>
              <p:cNvSpPr>
                <a:spLocks/>
              </p:cNvSpPr>
              <p:nvPr/>
            </p:nvSpPr>
            <p:spPr bwMode="auto">
              <a:xfrm>
                <a:off x="2112" y="2632"/>
                <a:ext cx="346" cy="1198"/>
              </a:xfrm>
              <a:custGeom>
                <a:avLst/>
                <a:gdLst>
                  <a:gd name="T0" fmla="*/ 3111 w 3112"/>
                  <a:gd name="T1" fmla="*/ 8984 h 10780"/>
                  <a:gd name="T2" fmla="*/ 3111 w 3112"/>
                  <a:gd name="T3" fmla="*/ 0 h 10780"/>
                  <a:gd name="T4" fmla="*/ 0 w 3112"/>
                  <a:gd name="T5" fmla="*/ 1797 h 10780"/>
                  <a:gd name="T6" fmla="*/ 0 w 3112"/>
                  <a:gd name="T7" fmla="*/ 10780 h 10780"/>
                  <a:gd name="T8" fmla="*/ 3111 w 3112"/>
                  <a:gd name="T9" fmla="*/ 8984 h 10780"/>
                  <a:gd name="T10" fmla="*/ 3112 w 3112"/>
                  <a:gd name="T11" fmla="*/ 8984 h 10780"/>
                </a:gdLst>
                <a:ahLst/>
                <a:cxnLst>
                  <a:cxn ang="0">
                    <a:pos x="T0" y="T1"/>
                  </a:cxn>
                  <a:cxn ang="0">
                    <a:pos x="T2" y="T3"/>
                  </a:cxn>
                  <a:cxn ang="0">
                    <a:pos x="T4" y="T5"/>
                  </a:cxn>
                  <a:cxn ang="0">
                    <a:pos x="T6" y="T7"/>
                  </a:cxn>
                  <a:cxn ang="0">
                    <a:pos x="T8" y="T9"/>
                  </a:cxn>
                  <a:cxn ang="0">
                    <a:pos x="T10" y="T11"/>
                  </a:cxn>
                </a:cxnLst>
                <a:rect l="0" t="0" r="r" b="b"/>
                <a:pathLst>
                  <a:path w="3112" h="10780">
                    <a:moveTo>
                      <a:pt x="3111" y="8984"/>
                    </a:moveTo>
                    <a:lnTo>
                      <a:pt x="3111" y="0"/>
                    </a:lnTo>
                    <a:lnTo>
                      <a:pt x="0" y="1797"/>
                    </a:lnTo>
                    <a:lnTo>
                      <a:pt x="0" y="10780"/>
                    </a:lnTo>
                    <a:lnTo>
                      <a:pt x="3111" y="8984"/>
                    </a:lnTo>
                    <a:lnTo>
                      <a:pt x="3112" y="8984"/>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4524" name="Freeform 12"/>
              <p:cNvSpPr>
                <a:spLocks/>
              </p:cNvSpPr>
              <p:nvPr/>
            </p:nvSpPr>
            <p:spPr bwMode="auto">
              <a:xfrm>
                <a:off x="2710" y="2978"/>
                <a:ext cx="346" cy="1198"/>
              </a:xfrm>
              <a:custGeom>
                <a:avLst/>
                <a:gdLst>
                  <a:gd name="T0" fmla="*/ 0 w 3110"/>
                  <a:gd name="T1" fmla="*/ 10781 h 10781"/>
                  <a:gd name="T2" fmla="*/ 3110 w 3110"/>
                  <a:gd name="T3" fmla="*/ 8984 h 10781"/>
                  <a:gd name="T4" fmla="*/ 3110 w 3110"/>
                  <a:gd name="T5" fmla="*/ 0 h 10781"/>
                  <a:gd name="T6" fmla="*/ 0 w 3110"/>
                  <a:gd name="T7" fmla="*/ 1797 h 10781"/>
                  <a:gd name="T8" fmla="*/ 0 w 3110"/>
                  <a:gd name="T9" fmla="*/ 10781 h 10781"/>
                  <a:gd name="T10" fmla="*/ 1 w 3110"/>
                  <a:gd name="T11" fmla="*/ 10781 h 10781"/>
                </a:gdLst>
                <a:ahLst/>
                <a:cxnLst>
                  <a:cxn ang="0">
                    <a:pos x="T0" y="T1"/>
                  </a:cxn>
                  <a:cxn ang="0">
                    <a:pos x="T2" y="T3"/>
                  </a:cxn>
                  <a:cxn ang="0">
                    <a:pos x="T4" y="T5"/>
                  </a:cxn>
                  <a:cxn ang="0">
                    <a:pos x="T6" y="T7"/>
                  </a:cxn>
                  <a:cxn ang="0">
                    <a:pos x="T8" y="T9"/>
                  </a:cxn>
                  <a:cxn ang="0">
                    <a:pos x="T10" y="T11"/>
                  </a:cxn>
                </a:cxnLst>
                <a:rect l="0" t="0" r="r" b="b"/>
                <a:pathLst>
                  <a:path w="3110" h="10781">
                    <a:moveTo>
                      <a:pt x="0" y="10781"/>
                    </a:moveTo>
                    <a:lnTo>
                      <a:pt x="3110" y="8984"/>
                    </a:lnTo>
                    <a:lnTo>
                      <a:pt x="3110" y="0"/>
                    </a:lnTo>
                    <a:lnTo>
                      <a:pt x="0" y="1797"/>
                    </a:lnTo>
                    <a:lnTo>
                      <a:pt x="0" y="10781"/>
                    </a:lnTo>
                    <a:lnTo>
                      <a:pt x="1" y="10781"/>
                    </a:lnTo>
                  </a:path>
                </a:pathLst>
              </a:custGeom>
              <a:solidFill>
                <a:srgbClr val="FF9966"/>
              </a:solidFill>
              <a:ln w="38100" cmpd="sng">
                <a:solidFill>
                  <a:schemeClr val="tx1"/>
                </a:solidFill>
                <a:prstDash val="solid"/>
                <a:round/>
                <a:headEnd/>
                <a:tailEnd/>
              </a:ln>
            </p:spPr>
            <p:txBody>
              <a:bodyPr/>
              <a:lstStyle/>
              <a:p>
                <a:endParaRPr lang="en-IN"/>
              </a:p>
            </p:txBody>
          </p:sp>
          <p:sp>
            <p:nvSpPr>
              <p:cNvPr id="64525" name="Freeform 13"/>
              <p:cNvSpPr>
                <a:spLocks/>
              </p:cNvSpPr>
              <p:nvPr/>
            </p:nvSpPr>
            <p:spPr bwMode="auto">
              <a:xfrm>
                <a:off x="2238" y="3104"/>
                <a:ext cx="472" cy="1072"/>
              </a:xfrm>
              <a:custGeom>
                <a:avLst/>
                <a:gdLst>
                  <a:gd name="T0" fmla="*/ 0 w 4248"/>
                  <a:gd name="T1" fmla="*/ 8984 h 9642"/>
                  <a:gd name="T2" fmla="*/ 4248 w 4248"/>
                  <a:gd name="T3" fmla="*/ 9642 h 9642"/>
                  <a:gd name="T4" fmla="*/ 4248 w 4248"/>
                  <a:gd name="T5" fmla="*/ 658 h 9642"/>
                  <a:gd name="T6" fmla="*/ 0 w 4248"/>
                  <a:gd name="T7" fmla="*/ 0 h 9642"/>
                  <a:gd name="T8" fmla="*/ 0 w 4248"/>
                  <a:gd name="T9" fmla="*/ 8984 h 9642"/>
                  <a:gd name="T10" fmla="*/ 1 w 4248"/>
                  <a:gd name="T11" fmla="*/ 8984 h 9642"/>
                </a:gdLst>
                <a:ahLst/>
                <a:cxnLst>
                  <a:cxn ang="0">
                    <a:pos x="T0" y="T1"/>
                  </a:cxn>
                  <a:cxn ang="0">
                    <a:pos x="T2" y="T3"/>
                  </a:cxn>
                  <a:cxn ang="0">
                    <a:pos x="T4" y="T5"/>
                  </a:cxn>
                  <a:cxn ang="0">
                    <a:pos x="T6" y="T7"/>
                  </a:cxn>
                  <a:cxn ang="0">
                    <a:pos x="T8" y="T9"/>
                  </a:cxn>
                  <a:cxn ang="0">
                    <a:pos x="T10" y="T11"/>
                  </a:cxn>
                </a:cxnLst>
                <a:rect l="0" t="0" r="r" b="b"/>
                <a:pathLst>
                  <a:path w="4248" h="9642">
                    <a:moveTo>
                      <a:pt x="0" y="8984"/>
                    </a:moveTo>
                    <a:lnTo>
                      <a:pt x="4248" y="9642"/>
                    </a:lnTo>
                    <a:lnTo>
                      <a:pt x="4248" y="658"/>
                    </a:lnTo>
                    <a:lnTo>
                      <a:pt x="0" y="0"/>
                    </a:lnTo>
                    <a:lnTo>
                      <a:pt x="0" y="8984"/>
                    </a:lnTo>
                    <a:lnTo>
                      <a:pt x="1" y="8984"/>
                    </a:lnTo>
                  </a:path>
                </a:pathLst>
              </a:custGeom>
              <a:solidFill>
                <a:srgbClr val="FF9966"/>
              </a:solidFill>
              <a:ln w="38100" cmpd="sng">
                <a:solidFill>
                  <a:schemeClr val="tx1"/>
                </a:solidFill>
                <a:prstDash val="solid"/>
                <a:round/>
                <a:headEnd/>
                <a:tailEnd/>
              </a:ln>
            </p:spPr>
            <p:txBody>
              <a:bodyPr/>
              <a:lstStyle/>
              <a:p>
                <a:endParaRPr lang="en-IN"/>
              </a:p>
            </p:txBody>
          </p:sp>
          <p:sp>
            <p:nvSpPr>
              <p:cNvPr id="64526" name="Freeform 14"/>
              <p:cNvSpPr>
                <a:spLocks/>
              </p:cNvSpPr>
              <p:nvPr/>
            </p:nvSpPr>
            <p:spPr bwMode="auto">
              <a:xfrm>
                <a:off x="2112" y="2832"/>
                <a:ext cx="126" cy="1271"/>
              </a:xfrm>
              <a:custGeom>
                <a:avLst/>
                <a:gdLst>
                  <a:gd name="T0" fmla="*/ 0 w 1139"/>
                  <a:gd name="T1" fmla="*/ 8983 h 11438"/>
                  <a:gd name="T2" fmla="*/ 0 w 1139"/>
                  <a:gd name="T3" fmla="*/ 0 h 11438"/>
                  <a:gd name="T4" fmla="*/ 1139 w 1139"/>
                  <a:gd name="T5" fmla="*/ 2454 h 11438"/>
                  <a:gd name="T6" fmla="*/ 1139 w 1139"/>
                  <a:gd name="T7" fmla="*/ 11438 h 11438"/>
                  <a:gd name="T8" fmla="*/ 0 w 1139"/>
                  <a:gd name="T9" fmla="*/ 8983 h 11438"/>
                  <a:gd name="T10" fmla="*/ 1 w 1139"/>
                  <a:gd name="T11" fmla="*/ 8983 h 11438"/>
                </a:gdLst>
                <a:ahLst/>
                <a:cxnLst>
                  <a:cxn ang="0">
                    <a:pos x="T0" y="T1"/>
                  </a:cxn>
                  <a:cxn ang="0">
                    <a:pos x="T2" y="T3"/>
                  </a:cxn>
                  <a:cxn ang="0">
                    <a:pos x="T4" y="T5"/>
                  </a:cxn>
                  <a:cxn ang="0">
                    <a:pos x="T6" y="T7"/>
                  </a:cxn>
                  <a:cxn ang="0">
                    <a:pos x="T8" y="T9"/>
                  </a:cxn>
                  <a:cxn ang="0">
                    <a:pos x="T10" y="T11"/>
                  </a:cxn>
                </a:cxnLst>
                <a:rect l="0" t="0" r="r" b="b"/>
                <a:pathLst>
                  <a:path w="1139" h="11438">
                    <a:moveTo>
                      <a:pt x="0" y="8983"/>
                    </a:moveTo>
                    <a:lnTo>
                      <a:pt x="0" y="0"/>
                    </a:lnTo>
                    <a:lnTo>
                      <a:pt x="1139" y="2454"/>
                    </a:lnTo>
                    <a:lnTo>
                      <a:pt x="1139" y="11438"/>
                    </a:lnTo>
                    <a:lnTo>
                      <a:pt x="0" y="8983"/>
                    </a:lnTo>
                    <a:lnTo>
                      <a:pt x="1" y="8983"/>
                    </a:lnTo>
                  </a:path>
                </a:pathLst>
              </a:custGeom>
              <a:solidFill>
                <a:srgbClr val="FF9966"/>
              </a:solidFill>
              <a:ln w="38100" cmpd="sng">
                <a:solidFill>
                  <a:schemeClr val="tx1"/>
                </a:solidFill>
                <a:prstDash val="solid"/>
                <a:round/>
                <a:headEnd/>
                <a:tailEnd/>
              </a:ln>
            </p:spPr>
            <p:txBody>
              <a:bodyPr/>
              <a:lstStyle/>
              <a:p>
                <a:endParaRPr lang="en-IN"/>
              </a:p>
            </p:txBody>
          </p:sp>
          <p:sp>
            <p:nvSpPr>
              <p:cNvPr id="64527" name="Freeform 15"/>
              <p:cNvSpPr>
                <a:spLocks/>
              </p:cNvSpPr>
              <p:nvPr/>
            </p:nvSpPr>
            <p:spPr bwMode="auto">
              <a:xfrm>
                <a:off x="2112" y="2632"/>
                <a:ext cx="944" cy="545"/>
              </a:xfrm>
              <a:custGeom>
                <a:avLst/>
                <a:gdLst>
                  <a:gd name="T0" fmla="*/ 5387 w 8497"/>
                  <a:gd name="T1" fmla="*/ 4909 h 4909"/>
                  <a:gd name="T2" fmla="*/ 8497 w 8497"/>
                  <a:gd name="T3" fmla="*/ 3112 h 4909"/>
                  <a:gd name="T4" fmla="*/ 7358 w 8497"/>
                  <a:gd name="T5" fmla="*/ 658 h 4909"/>
                  <a:gd name="T6" fmla="*/ 3111 w 8497"/>
                  <a:gd name="T7" fmla="*/ 0 h 4909"/>
                  <a:gd name="T8" fmla="*/ 0 w 8497"/>
                  <a:gd name="T9" fmla="*/ 1797 h 4909"/>
                  <a:gd name="T10" fmla="*/ 1139 w 8497"/>
                  <a:gd name="T11" fmla="*/ 4251 h 4909"/>
                  <a:gd name="T12" fmla="*/ 5387 w 8497"/>
                  <a:gd name="T13" fmla="*/ 4909 h 4909"/>
                  <a:gd name="T14" fmla="*/ 5388 w 8497"/>
                  <a:gd name="T15" fmla="*/ 4909 h 49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7" h="4909">
                    <a:moveTo>
                      <a:pt x="5387" y="4909"/>
                    </a:moveTo>
                    <a:lnTo>
                      <a:pt x="8497" y="3112"/>
                    </a:lnTo>
                    <a:lnTo>
                      <a:pt x="7358" y="658"/>
                    </a:lnTo>
                    <a:lnTo>
                      <a:pt x="3111" y="0"/>
                    </a:lnTo>
                    <a:lnTo>
                      <a:pt x="0" y="1797"/>
                    </a:lnTo>
                    <a:lnTo>
                      <a:pt x="1139" y="4251"/>
                    </a:lnTo>
                    <a:lnTo>
                      <a:pt x="5387" y="4909"/>
                    </a:lnTo>
                    <a:lnTo>
                      <a:pt x="5388" y="4909"/>
                    </a:lnTo>
                  </a:path>
                </a:pathLst>
              </a:custGeom>
              <a:solidFill>
                <a:srgbClr val="FF9966"/>
              </a:solidFill>
              <a:ln w="38100" cmpd="sng">
                <a:solidFill>
                  <a:schemeClr val="tx1"/>
                </a:solidFill>
                <a:prstDash val="solid"/>
                <a:round/>
                <a:headEnd/>
                <a:tailEnd/>
              </a:ln>
            </p:spPr>
            <p:txBody>
              <a:bodyPr/>
              <a:lstStyle/>
              <a:p>
                <a:endParaRPr lang="en-IN"/>
              </a:p>
            </p:txBody>
          </p:sp>
          <p:sp>
            <p:nvSpPr>
              <p:cNvPr id="64528" name="Freeform 16"/>
              <p:cNvSpPr>
                <a:spLocks/>
              </p:cNvSpPr>
              <p:nvPr/>
            </p:nvSpPr>
            <p:spPr bwMode="auto">
              <a:xfrm>
                <a:off x="2112" y="3630"/>
                <a:ext cx="944" cy="546"/>
              </a:xfrm>
              <a:custGeom>
                <a:avLst/>
                <a:gdLst>
                  <a:gd name="T0" fmla="*/ 5387 w 8497"/>
                  <a:gd name="T1" fmla="*/ 4909 h 4909"/>
                  <a:gd name="T2" fmla="*/ 8497 w 8497"/>
                  <a:gd name="T3" fmla="*/ 3112 h 4909"/>
                  <a:gd name="T4" fmla="*/ 7358 w 8497"/>
                  <a:gd name="T5" fmla="*/ 658 h 4909"/>
                  <a:gd name="T6" fmla="*/ 3111 w 8497"/>
                  <a:gd name="T7" fmla="*/ 0 h 4909"/>
                  <a:gd name="T8" fmla="*/ 0 w 8497"/>
                  <a:gd name="T9" fmla="*/ 1796 h 4909"/>
                  <a:gd name="T10" fmla="*/ 1139 w 8497"/>
                  <a:gd name="T11" fmla="*/ 4251 h 4909"/>
                  <a:gd name="T12" fmla="*/ 5387 w 8497"/>
                  <a:gd name="T13" fmla="*/ 4909 h 4909"/>
                  <a:gd name="T14" fmla="*/ 5388 w 8497"/>
                  <a:gd name="T15" fmla="*/ 4909 h 49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7" h="4909">
                    <a:moveTo>
                      <a:pt x="5387" y="4909"/>
                    </a:moveTo>
                    <a:lnTo>
                      <a:pt x="8497" y="3112"/>
                    </a:lnTo>
                    <a:lnTo>
                      <a:pt x="7358" y="658"/>
                    </a:lnTo>
                    <a:lnTo>
                      <a:pt x="3111" y="0"/>
                    </a:lnTo>
                    <a:lnTo>
                      <a:pt x="0" y="1796"/>
                    </a:lnTo>
                    <a:lnTo>
                      <a:pt x="1139" y="4251"/>
                    </a:lnTo>
                    <a:lnTo>
                      <a:pt x="5387" y="4909"/>
                    </a:lnTo>
                    <a:lnTo>
                      <a:pt x="5388" y="490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4529" name="Freeform 17"/>
              <p:cNvSpPr>
                <a:spLocks/>
              </p:cNvSpPr>
              <p:nvPr/>
            </p:nvSpPr>
            <p:spPr bwMode="auto">
              <a:xfrm>
                <a:off x="2556" y="3887"/>
                <a:ext cx="56" cy="32"/>
              </a:xfrm>
              <a:custGeom>
                <a:avLst/>
                <a:gdLst>
                  <a:gd name="T0" fmla="*/ 429 w 496"/>
                  <a:gd name="T1" fmla="*/ 38 h 287"/>
                  <a:gd name="T2" fmla="*/ 314 w 496"/>
                  <a:gd name="T3" fmla="*/ 0 h 287"/>
                  <a:gd name="T4" fmla="*/ 181 w 496"/>
                  <a:gd name="T5" fmla="*/ 0 h 287"/>
                  <a:gd name="T6" fmla="*/ 66 w 496"/>
                  <a:gd name="T7" fmla="*/ 38 h 287"/>
                  <a:gd name="T8" fmla="*/ 0 w 496"/>
                  <a:gd name="T9" fmla="*/ 105 h 287"/>
                  <a:gd name="T10" fmla="*/ 0 w 496"/>
                  <a:gd name="T11" fmla="*/ 182 h 287"/>
                  <a:gd name="T12" fmla="*/ 66 w 496"/>
                  <a:gd name="T13" fmla="*/ 248 h 287"/>
                  <a:gd name="T14" fmla="*/ 181 w 496"/>
                  <a:gd name="T15" fmla="*/ 287 h 287"/>
                  <a:gd name="T16" fmla="*/ 314 w 496"/>
                  <a:gd name="T17" fmla="*/ 287 h 287"/>
                  <a:gd name="T18" fmla="*/ 429 w 496"/>
                  <a:gd name="T19" fmla="*/ 248 h 287"/>
                  <a:gd name="T20" fmla="*/ 496 w 496"/>
                  <a:gd name="T21" fmla="*/ 182 h 287"/>
                  <a:gd name="T22" fmla="*/ 496 w 496"/>
                  <a:gd name="T23" fmla="*/ 105 h 287"/>
                  <a:gd name="T24" fmla="*/ 429 w 496"/>
                  <a:gd name="T25" fmla="*/ 38 h 287"/>
                  <a:gd name="T26" fmla="*/ 430 w 496"/>
                  <a:gd name="T27" fmla="*/ 3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287">
                    <a:moveTo>
                      <a:pt x="429" y="38"/>
                    </a:moveTo>
                    <a:lnTo>
                      <a:pt x="314" y="0"/>
                    </a:lnTo>
                    <a:lnTo>
                      <a:pt x="181" y="0"/>
                    </a:lnTo>
                    <a:lnTo>
                      <a:pt x="66" y="38"/>
                    </a:lnTo>
                    <a:lnTo>
                      <a:pt x="0" y="105"/>
                    </a:lnTo>
                    <a:lnTo>
                      <a:pt x="0" y="182"/>
                    </a:lnTo>
                    <a:lnTo>
                      <a:pt x="66" y="248"/>
                    </a:lnTo>
                    <a:lnTo>
                      <a:pt x="181" y="287"/>
                    </a:lnTo>
                    <a:lnTo>
                      <a:pt x="314" y="287"/>
                    </a:lnTo>
                    <a:lnTo>
                      <a:pt x="429" y="248"/>
                    </a:lnTo>
                    <a:lnTo>
                      <a:pt x="496" y="182"/>
                    </a:lnTo>
                    <a:lnTo>
                      <a:pt x="496" y="105"/>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4530" name="Line 18"/>
              <p:cNvSpPr>
                <a:spLocks noChangeShapeType="1"/>
              </p:cNvSpPr>
              <p:nvPr/>
            </p:nvSpPr>
            <p:spPr bwMode="auto">
              <a:xfrm>
                <a:off x="2920" y="2696"/>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4531" name="Line 19"/>
              <p:cNvSpPr>
                <a:spLocks noChangeShapeType="1"/>
              </p:cNvSpPr>
              <p:nvPr/>
            </p:nvSpPr>
            <p:spPr bwMode="auto">
              <a:xfrm>
                <a:off x="2464" y="2640"/>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4532" name="Freeform 20"/>
              <p:cNvSpPr>
                <a:spLocks/>
              </p:cNvSpPr>
              <p:nvPr/>
            </p:nvSpPr>
            <p:spPr bwMode="auto">
              <a:xfrm>
                <a:off x="2556" y="2889"/>
                <a:ext cx="56" cy="32"/>
              </a:xfrm>
              <a:custGeom>
                <a:avLst/>
                <a:gdLst>
                  <a:gd name="T0" fmla="*/ 429 w 496"/>
                  <a:gd name="T1" fmla="*/ 39 h 287"/>
                  <a:gd name="T2" fmla="*/ 314 w 496"/>
                  <a:gd name="T3" fmla="*/ 0 h 287"/>
                  <a:gd name="T4" fmla="*/ 181 w 496"/>
                  <a:gd name="T5" fmla="*/ 0 h 287"/>
                  <a:gd name="T6" fmla="*/ 66 w 496"/>
                  <a:gd name="T7" fmla="*/ 39 h 287"/>
                  <a:gd name="T8" fmla="*/ 0 w 496"/>
                  <a:gd name="T9" fmla="*/ 105 h 287"/>
                  <a:gd name="T10" fmla="*/ 0 w 496"/>
                  <a:gd name="T11" fmla="*/ 182 h 287"/>
                  <a:gd name="T12" fmla="*/ 66 w 496"/>
                  <a:gd name="T13" fmla="*/ 248 h 287"/>
                  <a:gd name="T14" fmla="*/ 181 w 496"/>
                  <a:gd name="T15" fmla="*/ 287 h 287"/>
                  <a:gd name="T16" fmla="*/ 314 w 496"/>
                  <a:gd name="T17" fmla="*/ 287 h 287"/>
                  <a:gd name="T18" fmla="*/ 429 w 496"/>
                  <a:gd name="T19" fmla="*/ 248 h 287"/>
                  <a:gd name="T20" fmla="*/ 496 w 496"/>
                  <a:gd name="T21" fmla="*/ 182 h 287"/>
                  <a:gd name="T22" fmla="*/ 496 w 496"/>
                  <a:gd name="T23" fmla="*/ 105 h 287"/>
                  <a:gd name="T24" fmla="*/ 429 w 496"/>
                  <a:gd name="T25" fmla="*/ 39 h 287"/>
                  <a:gd name="T26" fmla="*/ 430 w 496"/>
                  <a:gd name="T27" fmla="*/ 39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287">
                    <a:moveTo>
                      <a:pt x="429" y="39"/>
                    </a:moveTo>
                    <a:lnTo>
                      <a:pt x="314" y="0"/>
                    </a:lnTo>
                    <a:lnTo>
                      <a:pt x="181" y="0"/>
                    </a:lnTo>
                    <a:lnTo>
                      <a:pt x="66" y="39"/>
                    </a:lnTo>
                    <a:lnTo>
                      <a:pt x="0" y="105"/>
                    </a:lnTo>
                    <a:lnTo>
                      <a:pt x="0" y="182"/>
                    </a:lnTo>
                    <a:lnTo>
                      <a:pt x="66" y="248"/>
                    </a:lnTo>
                    <a:lnTo>
                      <a:pt x="181" y="287"/>
                    </a:lnTo>
                    <a:lnTo>
                      <a:pt x="314" y="287"/>
                    </a:lnTo>
                    <a:lnTo>
                      <a:pt x="429" y="248"/>
                    </a:lnTo>
                    <a:lnTo>
                      <a:pt x="496" y="182"/>
                    </a:lnTo>
                    <a:lnTo>
                      <a:pt x="496" y="105"/>
                    </a:lnTo>
                    <a:lnTo>
                      <a:pt x="429" y="39"/>
                    </a:lnTo>
                    <a:lnTo>
                      <a:pt x="430" y="3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4533" name="Line 21"/>
              <p:cNvSpPr>
                <a:spLocks noChangeShapeType="1"/>
              </p:cNvSpPr>
              <p:nvPr/>
            </p:nvSpPr>
            <p:spPr bwMode="auto">
              <a:xfrm>
                <a:off x="2576" y="2736"/>
                <a:ext cx="0" cy="1296"/>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4534" name="Group 22"/>
            <p:cNvGrpSpPr>
              <a:grpSpLocks/>
            </p:cNvGrpSpPr>
            <p:nvPr/>
          </p:nvGrpSpPr>
          <p:grpSpPr bwMode="auto">
            <a:xfrm>
              <a:off x="2763" y="2880"/>
              <a:ext cx="1269" cy="539"/>
              <a:chOff x="3744" y="3378"/>
              <a:chExt cx="1269" cy="539"/>
            </a:xfrm>
          </p:grpSpPr>
          <p:sp>
            <p:nvSpPr>
              <p:cNvPr id="64535" name="Text Box 23"/>
              <p:cNvSpPr txBox="1">
                <a:spLocks noChangeArrowheads="1"/>
              </p:cNvSpPr>
              <p:nvPr/>
            </p:nvSpPr>
            <p:spPr bwMode="auto">
              <a:xfrm>
                <a:off x="3744" y="3552"/>
                <a:ext cx="67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Axis</a:t>
                </a:r>
                <a:endParaRPr lang="en-GB" sz="3200" b="1">
                  <a:latin typeface="Times New Roman" pitchFamily="18" charset="0"/>
                </a:endParaRPr>
              </a:p>
            </p:txBody>
          </p:sp>
          <p:sp>
            <p:nvSpPr>
              <p:cNvPr id="64536" name="Line 24"/>
              <p:cNvSpPr>
                <a:spLocks noChangeShapeType="1"/>
              </p:cNvSpPr>
              <p:nvPr/>
            </p:nvSpPr>
            <p:spPr bwMode="auto">
              <a:xfrm flipV="1">
                <a:off x="4284" y="3378"/>
                <a:ext cx="729" cy="345"/>
              </a:xfrm>
              <a:prstGeom prst="line">
                <a:avLst/>
              </a:prstGeom>
              <a:noFill/>
              <a:ln w="57150">
                <a:solidFill>
                  <a:schemeClr val="tx1"/>
                </a:solidFill>
                <a:round/>
                <a:headEnd/>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64537" name="Group 25"/>
            <p:cNvGrpSpPr>
              <a:grpSpLocks/>
            </p:cNvGrpSpPr>
            <p:nvPr/>
          </p:nvGrpSpPr>
          <p:grpSpPr bwMode="auto">
            <a:xfrm>
              <a:off x="4416" y="3312"/>
              <a:ext cx="792" cy="499"/>
              <a:chOff x="4884" y="3749"/>
              <a:chExt cx="792" cy="499"/>
            </a:xfrm>
          </p:grpSpPr>
          <p:sp>
            <p:nvSpPr>
              <p:cNvPr id="64538" name="Line 26"/>
              <p:cNvSpPr>
                <a:spLocks noChangeShapeType="1"/>
              </p:cNvSpPr>
              <p:nvPr/>
            </p:nvSpPr>
            <p:spPr bwMode="auto">
              <a:xfrm>
                <a:off x="4911" y="3749"/>
                <a:ext cx="273" cy="269"/>
              </a:xfrm>
              <a:prstGeom prst="line">
                <a:avLst/>
              </a:prstGeom>
              <a:noFill/>
              <a:ln w="57150">
                <a:solidFill>
                  <a:schemeClr val="tx1"/>
                </a:solidFill>
                <a:round/>
                <a:headEnd type="triangle" w="sm"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4539" name="Text Box 27"/>
              <p:cNvSpPr txBox="1">
                <a:spLocks noChangeArrowheads="1"/>
              </p:cNvSpPr>
              <p:nvPr/>
            </p:nvSpPr>
            <p:spPr bwMode="auto">
              <a:xfrm>
                <a:off x="4884" y="3921"/>
                <a:ext cx="79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latin typeface="Times New Roman" pitchFamily="18" charset="0"/>
                  </a:rPr>
                  <a:t>Base</a:t>
                </a:r>
                <a:endParaRPr lang="en-GB" sz="2800" b="1">
                  <a:latin typeface="Times New Roman" pitchFamily="18" charset="0"/>
                </a:endParaRPr>
              </a:p>
            </p:txBody>
          </p:sp>
        </p:grpSp>
        <p:sp>
          <p:nvSpPr>
            <p:cNvPr id="64540" name="Line 28"/>
            <p:cNvSpPr>
              <a:spLocks noChangeShapeType="1"/>
            </p:cNvSpPr>
            <p:nvPr/>
          </p:nvSpPr>
          <p:spPr bwMode="auto">
            <a:xfrm>
              <a:off x="4229" y="3054"/>
              <a:ext cx="0" cy="14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slide(fromLeft)">
                                      <p:cBhvr>
                                        <p:cTn id="7" dur="500"/>
                                        <p:tgtEl>
                                          <p:spTgt spid="64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4516"/>
                                        </p:tgtEl>
                                        <p:attrNameLst>
                                          <p:attrName>style.visibility</p:attrName>
                                        </p:attrNameLst>
                                      </p:cBhvr>
                                      <p:to>
                                        <p:strVal val="visible"/>
                                      </p:to>
                                    </p:set>
                                    <p:animEffect transition="in" filter="slide(fromLeft)">
                                      <p:cBhvr>
                                        <p:cTn id="12" dur="500"/>
                                        <p:tgtEl>
                                          <p:spTgt spid="645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4517"/>
                                        </p:tgtEl>
                                        <p:attrNameLst>
                                          <p:attrName>style.visibility</p:attrName>
                                        </p:attrNameLst>
                                      </p:cBhvr>
                                      <p:to>
                                        <p:strVal val="visible"/>
                                      </p:to>
                                    </p:set>
                                    <p:animEffect transition="in" filter="dissolve">
                                      <p:cBhvr>
                                        <p:cTn id="17" dur="5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P spid="6451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9050" y="0"/>
            <a:ext cx="94488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i="1">
                <a:solidFill>
                  <a:srgbClr val="FF0000"/>
                </a:solidFill>
                <a:latin typeface="Amphion" pitchFamily="2" charset="0"/>
              </a:rPr>
              <a:t>Important Terms Used in Projections of Solids:</a:t>
            </a:r>
            <a:endParaRPr lang="en-GB" sz="3000" i="1">
              <a:solidFill>
                <a:srgbClr val="FF0000"/>
              </a:solidFill>
              <a:latin typeface="Amphion" pitchFamily="2" charset="0"/>
            </a:endParaRPr>
          </a:p>
        </p:txBody>
      </p:sp>
      <p:sp>
        <p:nvSpPr>
          <p:cNvPr id="65539" name="Text Box 3"/>
          <p:cNvSpPr txBox="1">
            <a:spLocks noChangeArrowheads="1"/>
          </p:cNvSpPr>
          <p:nvPr/>
        </p:nvSpPr>
        <p:spPr bwMode="auto">
          <a:xfrm>
            <a:off x="-38100" y="609600"/>
            <a:ext cx="38100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(5) Oblique Solid:</a:t>
            </a:r>
            <a:endParaRPr lang="en-GB" sz="3200">
              <a:solidFill>
                <a:srgbClr val="0066CC"/>
              </a:solidFill>
              <a:latin typeface="Amphion" pitchFamily="2" charset="0"/>
            </a:endParaRPr>
          </a:p>
        </p:txBody>
      </p:sp>
      <p:sp>
        <p:nvSpPr>
          <p:cNvPr id="65540" name="Text Box 4"/>
          <p:cNvSpPr txBox="1">
            <a:spLocks noChangeArrowheads="1"/>
          </p:cNvSpPr>
          <p:nvPr/>
        </p:nvSpPr>
        <p:spPr bwMode="auto">
          <a:xfrm>
            <a:off x="-304800" y="1371600"/>
            <a:ext cx="4114800" cy="3503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A solid is said to be a</a:t>
            </a:r>
            <a:r>
              <a:rPr lang="en-US" sz="3200" b="1">
                <a:solidFill>
                  <a:schemeClr val="bg1"/>
                </a:solidFill>
                <a:latin typeface="Verdana" pitchFamily="34" charset="0"/>
              </a:rPr>
              <a:t> </a:t>
            </a:r>
            <a:r>
              <a:rPr lang="en-US" sz="3200" b="1" i="1">
                <a:solidFill>
                  <a:srgbClr val="0066CC"/>
                </a:solidFill>
                <a:latin typeface="Verdana" pitchFamily="34" charset="0"/>
              </a:rPr>
              <a:t>Oblique Solid</a:t>
            </a:r>
            <a:r>
              <a:rPr lang="en-US" sz="3200" b="1">
                <a:solidFill>
                  <a:schemeClr val="bg1"/>
                </a:solidFill>
                <a:latin typeface="Verdana" pitchFamily="34" charset="0"/>
              </a:rPr>
              <a:t> </a:t>
            </a:r>
            <a:r>
              <a:rPr lang="en-US" sz="3200" b="1">
                <a:latin typeface="Verdana" pitchFamily="34" charset="0"/>
              </a:rPr>
              <a:t>if its </a:t>
            </a:r>
            <a:r>
              <a:rPr lang="en-US" sz="3200" b="1" u="sng">
                <a:latin typeface="Verdana" pitchFamily="34" charset="0"/>
              </a:rPr>
              <a:t>axis is inclined at an angle other than 90</a:t>
            </a:r>
            <a:r>
              <a:rPr lang="en-US" sz="3200" b="1" u="sng">
                <a:latin typeface="Verdana" pitchFamily="34" charset="0"/>
                <a:cs typeface="Times New Roman" pitchFamily="18" charset="0"/>
              </a:rPr>
              <a:t>°</a:t>
            </a:r>
            <a:r>
              <a:rPr lang="en-US" sz="3200" b="1" u="sng">
                <a:latin typeface="Verdana" pitchFamily="34" charset="0"/>
              </a:rPr>
              <a:t> to its base.</a:t>
            </a:r>
            <a:endParaRPr lang="en-GB" sz="3200" u="sng">
              <a:latin typeface="Verdana" pitchFamily="34" charset="0"/>
            </a:endParaRPr>
          </a:p>
        </p:txBody>
      </p:sp>
      <p:grpSp>
        <p:nvGrpSpPr>
          <p:cNvPr id="65541" name="Group 5"/>
          <p:cNvGrpSpPr>
            <a:grpSpLocks/>
          </p:cNvGrpSpPr>
          <p:nvPr/>
        </p:nvGrpSpPr>
        <p:grpSpPr bwMode="auto">
          <a:xfrm>
            <a:off x="5410200" y="2613025"/>
            <a:ext cx="2762250" cy="3787775"/>
            <a:chOff x="3408" y="1646"/>
            <a:chExt cx="1740" cy="2386"/>
          </a:xfrm>
        </p:grpSpPr>
        <p:sp>
          <p:nvSpPr>
            <p:cNvPr id="65542" name="Freeform 6"/>
            <p:cNvSpPr>
              <a:spLocks/>
            </p:cNvSpPr>
            <p:nvPr/>
          </p:nvSpPr>
          <p:spPr bwMode="auto">
            <a:xfrm>
              <a:off x="3408" y="2541"/>
              <a:ext cx="1654" cy="1011"/>
            </a:xfrm>
            <a:custGeom>
              <a:avLst/>
              <a:gdLst>
                <a:gd name="T0" fmla="*/ 710 w 8317"/>
                <a:gd name="T1" fmla="*/ 4163 h 5076"/>
                <a:gd name="T2" fmla="*/ 4869 w 8317"/>
                <a:gd name="T3" fmla="*/ 5076 h 5076"/>
                <a:gd name="T4" fmla="*/ 8317 w 8317"/>
                <a:gd name="T5" fmla="*/ 3452 h 5076"/>
                <a:gd name="T6" fmla="*/ 7607 w 8317"/>
                <a:gd name="T7" fmla="*/ 913 h 5076"/>
                <a:gd name="T8" fmla="*/ 3448 w 8317"/>
                <a:gd name="T9" fmla="*/ 0 h 5076"/>
                <a:gd name="T10" fmla="*/ 0 w 8317"/>
                <a:gd name="T11" fmla="*/ 1624 h 5076"/>
                <a:gd name="T12" fmla="*/ 710 w 8317"/>
                <a:gd name="T13" fmla="*/ 4163 h 5076"/>
                <a:gd name="T14" fmla="*/ 712 w 8317"/>
                <a:gd name="T15" fmla="*/ 4163 h 50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17" h="5076">
                  <a:moveTo>
                    <a:pt x="710" y="4163"/>
                  </a:moveTo>
                  <a:lnTo>
                    <a:pt x="4869" y="5076"/>
                  </a:lnTo>
                  <a:lnTo>
                    <a:pt x="8317" y="3452"/>
                  </a:lnTo>
                  <a:lnTo>
                    <a:pt x="7607" y="913"/>
                  </a:lnTo>
                  <a:lnTo>
                    <a:pt x="3448" y="0"/>
                  </a:lnTo>
                  <a:lnTo>
                    <a:pt x="0" y="1624"/>
                  </a:lnTo>
                  <a:lnTo>
                    <a:pt x="710" y="4163"/>
                  </a:lnTo>
                  <a:lnTo>
                    <a:pt x="712" y="4163"/>
                  </a:lnTo>
                </a:path>
              </a:pathLst>
            </a:custGeom>
            <a:solidFill>
              <a:srgbClr val="FF9966"/>
            </a:solidFill>
            <a:ln w="38100" cmpd="sng">
              <a:solidFill>
                <a:schemeClr val="tx1"/>
              </a:solidFill>
              <a:prstDash val="solid"/>
              <a:round/>
              <a:headEnd/>
              <a:tailEnd/>
            </a:ln>
          </p:spPr>
          <p:txBody>
            <a:bodyPr/>
            <a:lstStyle/>
            <a:p>
              <a:endParaRPr lang="en-IN"/>
            </a:p>
          </p:txBody>
        </p:sp>
        <p:sp>
          <p:nvSpPr>
            <p:cNvPr id="65543" name="Freeform 7"/>
            <p:cNvSpPr>
              <a:spLocks/>
            </p:cNvSpPr>
            <p:nvPr/>
          </p:nvSpPr>
          <p:spPr bwMode="auto">
            <a:xfrm>
              <a:off x="3408" y="1646"/>
              <a:ext cx="685" cy="1218"/>
            </a:xfrm>
            <a:custGeom>
              <a:avLst/>
              <a:gdLst>
                <a:gd name="T0" fmla="*/ 549 w 3448"/>
                <a:gd name="T1" fmla="*/ 0 h 6123"/>
                <a:gd name="T2" fmla="*/ 3448 w 3448"/>
                <a:gd name="T3" fmla="*/ 4499 h 6123"/>
                <a:gd name="T4" fmla="*/ 0 w 3448"/>
                <a:gd name="T5" fmla="*/ 6123 h 6123"/>
                <a:gd name="T6" fmla="*/ 549 w 3448"/>
                <a:gd name="T7" fmla="*/ 0 h 6123"/>
                <a:gd name="T8" fmla="*/ 550 w 3448"/>
                <a:gd name="T9" fmla="*/ 0 h 6123"/>
              </a:gdLst>
              <a:ahLst/>
              <a:cxnLst>
                <a:cxn ang="0">
                  <a:pos x="T0" y="T1"/>
                </a:cxn>
                <a:cxn ang="0">
                  <a:pos x="T2" y="T3"/>
                </a:cxn>
                <a:cxn ang="0">
                  <a:pos x="T4" y="T5"/>
                </a:cxn>
                <a:cxn ang="0">
                  <a:pos x="T6" y="T7"/>
                </a:cxn>
                <a:cxn ang="0">
                  <a:pos x="T8" y="T9"/>
                </a:cxn>
              </a:cxnLst>
              <a:rect l="0" t="0" r="r" b="b"/>
              <a:pathLst>
                <a:path w="3448" h="6123">
                  <a:moveTo>
                    <a:pt x="549" y="0"/>
                  </a:moveTo>
                  <a:lnTo>
                    <a:pt x="3448" y="4499"/>
                  </a:lnTo>
                  <a:lnTo>
                    <a:pt x="0" y="6123"/>
                  </a:lnTo>
                  <a:lnTo>
                    <a:pt x="549" y="0"/>
                  </a:lnTo>
                  <a:lnTo>
                    <a:pt x="550" y="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5544" name="Freeform 8"/>
            <p:cNvSpPr>
              <a:spLocks/>
            </p:cNvSpPr>
            <p:nvPr/>
          </p:nvSpPr>
          <p:spPr bwMode="auto">
            <a:xfrm>
              <a:off x="3518" y="1646"/>
              <a:ext cx="1402" cy="1078"/>
            </a:xfrm>
            <a:custGeom>
              <a:avLst/>
              <a:gdLst>
                <a:gd name="T0" fmla="*/ 7058 w 7059"/>
                <a:gd name="T1" fmla="*/ 5412 h 5412"/>
                <a:gd name="T2" fmla="*/ 2899 w 7059"/>
                <a:gd name="T3" fmla="*/ 4499 h 5412"/>
                <a:gd name="T4" fmla="*/ 0 w 7059"/>
                <a:gd name="T5" fmla="*/ 0 h 5412"/>
                <a:gd name="T6" fmla="*/ 7058 w 7059"/>
                <a:gd name="T7" fmla="*/ 5412 h 5412"/>
                <a:gd name="T8" fmla="*/ 7059 w 7059"/>
                <a:gd name="T9" fmla="*/ 5412 h 5412"/>
              </a:gdLst>
              <a:ahLst/>
              <a:cxnLst>
                <a:cxn ang="0">
                  <a:pos x="T0" y="T1"/>
                </a:cxn>
                <a:cxn ang="0">
                  <a:pos x="T2" y="T3"/>
                </a:cxn>
                <a:cxn ang="0">
                  <a:pos x="T4" y="T5"/>
                </a:cxn>
                <a:cxn ang="0">
                  <a:pos x="T6" y="T7"/>
                </a:cxn>
                <a:cxn ang="0">
                  <a:pos x="T8" y="T9"/>
                </a:cxn>
              </a:cxnLst>
              <a:rect l="0" t="0" r="r" b="b"/>
              <a:pathLst>
                <a:path w="7059" h="5412">
                  <a:moveTo>
                    <a:pt x="7058" y="5412"/>
                  </a:moveTo>
                  <a:lnTo>
                    <a:pt x="2899" y="4499"/>
                  </a:lnTo>
                  <a:lnTo>
                    <a:pt x="0" y="0"/>
                  </a:lnTo>
                  <a:lnTo>
                    <a:pt x="7058" y="5412"/>
                  </a:lnTo>
                  <a:lnTo>
                    <a:pt x="7059" y="5412"/>
                  </a:lnTo>
                </a:path>
              </a:pathLst>
            </a:custGeom>
            <a:solidFill>
              <a:srgbClr val="FF9966"/>
            </a:solidFill>
            <a:ln w="38100" cmpd="sng">
              <a:solidFill>
                <a:schemeClr val="tx1"/>
              </a:solidFill>
              <a:prstDash val="solid"/>
              <a:round/>
              <a:headEnd/>
              <a:tailEnd/>
            </a:ln>
          </p:spPr>
          <p:txBody>
            <a:bodyPr/>
            <a:lstStyle/>
            <a:p>
              <a:endParaRPr lang="en-IN"/>
            </a:p>
          </p:txBody>
        </p:sp>
        <p:sp>
          <p:nvSpPr>
            <p:cNvPr id="65545" name="Freeform 9"/>
            <p:cNvSpPr>
              <a:spLocks/>
            </p:cNvSpPr>
            <p:nvPr/>
          </p:nvSpPr>
          <p:spPr bwMode="auto">
            <a:xfrm>
              <a:off x="3518" y="1646"/>
              <a:ext cx="717" cy="1401"/>
            </a:xfrm>
            <a:custGeom>
              <a:avLst/>
              <a:gdLst>
                <a:gd name="T0" fmla="*/ 3610 w 3610"/>
                <a:gd name="T1" fmla="*/ 7037 h 7037"/>
                <a:gd name="T2" fmla="*/ 0 w 3610"/>
                <a:gd name="T3" fmla="*/ 0 h 7037"/>
                <a:gd name="T4" fmla="*/ 1 w 3610"/>
                <a:gd name="T5" fmla="*/ 0 h 7037"/>
              </a:gdLst>
              <a:ahLst/>
              <a:cxnLst>
                <a:cxn ang="0">
                  <a:pos x="T0" y="T1"/>
                </a:cxn>
                <a:cxn ang="0">
                  <a:pos x="T2" y="T3"/>
                </a:cxn>
                <a:cxn ang="0">
                  <a:pos x="T4" y="T5"/>
                </a:cxn>
              </a:cxnLst>
              <a:rect l="0" t="0" r="r" b="b"/>
              <a:pathLst>
                <a:path w="3610" h="7037">
                  <a:moveTo>
                    <a:pt x="3610" y="7037"/>
                  </a:moveTo>
                  <a:lnTo>
                    <a:pt x="0" y="0"/>
                  </a:lnTo>
                  <a:lnTo>
                    <a:pt x="1" y="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5546" name="Freeform 10"/>
            <p:cNvSpPr>
              <a:spLocks/>
            </p:cNvSpPr>
            <p:nvPr/>
          </p:nvSpPr>
          <p:spPr bwMode="auto">
            <a:xfrm>
              <a:off x="3518" y="1646"/>
              <a:ext cx="859" cy="1906"/>
            </a:xfrm>
            <a:custGeom>
              <a:avLst/>
              <a:gdLst>
                <a:gd name="T0" fmla="*/ 161 w 4321"/>
                <a:gd name="T1" fmla="*/ 8662 h 9575"/>
                <a:gd name="T2" fmla="*/ 0 w 4321"/>
                <a:gd name="T3" fmla="*/ 0 h 9575"/>
                <a:gd name="T4" fmla="*/ 4320 w 4321"/>
                <a:gd name="T5" fmla="*/ 9575 h 9575"/>
                <a:gd name="T6" fmla="*/ 4321 w 4321"/>
                <a:gd name="T7" fmla="*/ 9575 h 9575"/>
              </a:gdLst>
              <a:ahLst/>
              <a:cxnLst>
                <a:cxn ang="0">
                  <a:pos x="T0" y="T1"/>
                </a:cxn>
                <a:cxn ang="0">
                  <a:pos x="T2" y="T3"/>
                </a:cxn>
                <a:cxn ang="0">
                  <a:pos x="T4" y="T5"/>
                </a:cxn>
                <a:cxn ang="0">
                  <a:pos x="T6" y="T7"/>
                </a:cxn>
              </a:cxnLst>
              <a:rect l="0" t="0" r="r" b="b"/>
              <a:pathLst>
                <a:path w="4321" h="9575">
                  <a:moveTo>
                    <a:pt x="161" y="8662"/>
                  </a:moveTo>
                  <a:lnTo>
                    <a:pt x="0" y="0"/>
                  </a:lnTo>
                  <a:lnTo>
                    <a:pt x="4320" y="9575"/>
                  </a:lnTo>
                  <a:lnTo>
                    <a:pt x="4321" y="9575"/>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5547" name="Freeform 11"/>
            <p:cNvSpPr>
              <a:spLocks/>
            </p:cNvSpPr>
            <p:nvPr/>
          </p:nvSpPr>
          <p:spPr bwMode="auto">
            <a:xfrm>
              <a:off x="3408" y="1646"/>
              <a:ext cx="142" cy="1724"/>
            </a:xfrm>
            <a:custGeom>
              <a:avLst/>
              <a:gdLst>
                <a:gd name="T0" fmla="*/ 0 w 710"/>
                <a:gd name="T1" fmla="*/ 6123 h 8662"/>
                <a:gd name="T2" fmla="*/ 549 w 710"/>
                <a:gd name="T3" fmla="*/ 0 h 8662"/>
                <a:gd name="T4" fmla="*/ 710 w 710"/>
                <a:gd name="T5" fmla="*/ 8662 h 8662"/>
                <a:gd name="T6" fmla="*/ 0 w 710"/>
                <a:gd name="T7" fmla="*/ 6123 h 8662"/>
                <a:gd name="T8" fmla="*/ 1 w 710"/>
                <a:gd name="T9" fmla="*/ 6123 h 8662"/>
              </a:gdLst>
              <a:ahLst/>
              <a:cxnLst>
                <a:cxn ang="0">
                  <a:pos x="T0" y="T1"/>
                </a:cxn>
                <a:cxn ang="0">
                  <a:pos x="T2" y="T3"/>
                </a:cxn>
                <a:cxn ang="0">
                  <a:pos x="T4" y="T5"/>
                </a:cxn>
                <a:cxn ang="0">
                  <a:pos x="T6" y="T7"/>
                </a:cxn>
                <a:cxn ang="0">
                  <a:pos x="T8" y="T9"/>
                </a:cxn>
              </a:cxnLst>
              <a:rect l="0" t="0" r="r" b="b"/>
              <a:pathLst>
                <a:path w="710" h="8662">
                  <a:moveTo>
                    <a:pt x="0" y="6123"/>
                  </a:moveTo>
                  <a:lnTo>
                    <a:pt x="549" y="0"/>
                  </a:lnTo>
                  <a:lnTo>
                    <a:pt x="710" y="8662"/>
                  </a:lnTo>
                  <a:lnTo>
                    <a:pt x="0" y="6123"/>
                  </a:lnTo>
                  <a:lnTo>
                    <a:pt x="1" y="6123"/>
                  </a:lnTo>
                </a:path>
              </a:pathLst>
            </a:custGeom>
            <a:solidFill>
              <a:srgbClr val="FF9966"/>
            </a:solidFill>
            <a:ln w="38100" cmpd="sng">
              <a:solidFill>
                <a:schemeClr val="tx1"/>
              </a:solidFill>
              <a:prstDash val="solid"/>
              <a:round/>
              <a:headEnd/>
              <a:tailEnd/>
            </a:ln>
          </p:spPr>
          <p:txBody>
            <a:bodyPr/>
            <a:lstStyle/>
            <a:p>
              <a:endParaRPr lang="en-IN"/>
            </a:p>
          </p:txBody>
        </p:sp>
        <p:sp>
          <p:nvSpPr>
            <p:cNvPr id="65548" name="Freeform 12"/>
            <p:cNvSpPr>
              <a:spLocks/>
            </p:cNvSpPr>
            <p:nvPr/>
          </p:nvSpPr>
          <p:spPr bwMode="auto">
            <a:xfrm>
              <a:off x="3518" y="1646"/>
              <a:ext cx="1544" cy="1906"/>
            </a:xfrm>
            <a:custGeom>
              <a:avLst/>
              <a:gdLst>
                <a:gd name="T0" fmla="*/ 4320 w 7768"/>
                <a:gd name="T1" fmla="*/ 9575 h 9575"/>
                <a:gd name="T2" fmla="*/ 0 w 7768"/>
                <a:gd name="T3" fmla="*/ 0 h 9575"/>
                <a:gd name="T4" fmla="*/ 7768 w 7768"/>
                <a:gd name="T5" fmla="*/ 7951 h 9575"/>
                <a:gd name="T6" fmla="*/ 4320 w 7768"/>
                <a:gd name="T7" fmla="*/ 9575 h 9575"/>
                <a:gd name="T8" fmla="*/ 4321 w 7768"/>
                <a:gd name="T9" fmla="*/ 9575 h 9575"/>
              </a:gdLst>
              <a:ahLst/>
              <a:cxnLst>
                <a:cxn ang="0">
                  <a:pos x="T0" y="T1"/>
                </a:cxn>
                <a:cxn ang="0">
                  <a:pos x="T2" y="T3"/>
                </a:cxn>
                <a:cxn ang="0">
                  <a:pos x="T4" y="T5"/>
                </a:cxn>
                <a:cxn ang="0">
                  <a:pos x="T6" y="T7"/>
                </a:cxn>
                <a:cxn ang="0">
                  <a:pos x="T8" y="T9"/>
                </a:cxn>
              </a:cxnLst>
              <a:rect l="0" t="0" r="r" b="b"/>
              <a:pathLst>
                <a:path w="7768" h="9575">
                  <a:moveTo>
                    <a:pt x="4320" y="9575"/>
                  </a:moveTo>
                  <a:lnTo>
                    <a:pt x="0" y="0"/>
                  </a:lnTo>
                  <a:lnTo>
                    <a:pt x="7768" y="7951"/>
                  </a:lnTo>
                  <a:lnTo>
                    <a:pt x="4320" y="9575"/>
                  </a:lnTo>
                  <a:lnTo>
                    <a:pt x="4321" y="9575"/>
                  </a:lnTo>
                </a:path>
              </a:pathLst>
            </a:custGeom>
            <a:solidFill>
              <a:srgbClr val="FF9966"/>
            </a:solidFill>
            <a:ln w="38100" cmpd="sng">
              <a:solidFill>
                <a:schemeClr val="tx1"/>
              </a:solidFill>
              <a:prstDash val="solid"/>
              <a:round/>
              <a:headEnd/>
              <a:tailEnd/>
            </a:ln>
          </p:spPr>
          <p:txBody>
            <a:bodyPr/>
            <a:lstStyle/>
            <a:p>
              <a:endParaRPr lang="en-IN"/>
            </a:p>
          </p:txBody>
        </p:sp>
        <p:sp>
          <p:nvSpPr>
            <p:cNvPr id="65549" name="Freeform 13"/>
            <p:cNvSpPr>
              <a:spLocks/>
            </p:cNvSpPr>
            <p:nvPr/>
          </p:nvSpPr>
          <p:spPr bwMode="auto">
            <a:xfrm>
              <a:off x="3518" y="1646"/>
              <a:ext cx="1544" cy="1583"/>
            </a:xfrm>
            <a:custGeom>
              <a:avLst/>
              <a:gdLst>
                <a:gd name="T0" fmla="*/ 7768 w 7769"/>
                <a:gd name="T1" fmla="*/ 7951 h 7951"/>
                <a:gd name="T2" fmla="*/ 7058 w 7769"/>
                <a:gd name="T3" fmla="*/ 5412 h 7951"/>
                <a:gd name="T4" fmla="*/ 0 w 7769"/>
                <a:gd name="T5" fmla="*/ 0 h 7951"/>
                <a:gd name="T6" fmla="*/ 7768 w 7769"/>
                <a:gd name="T7" fmla="*/ 7951 h 7951"/>
                <a:gd name="T8" fmla="*/ 7769 w 7769"/>
                <a:gd name="T9" fmla="*/ 7951 h 7951"/>
              </a:gdLst>
              <a:ahLst/>
              <a:cxnLst>
                <a:cxn ang="0">
                  <a:pos x="T0" y="T1"/>
                </a:cxn>
                <a:cxn ang="0">
                  <a:pos x="T2" y="T3"/>
                </a:cxn>
                <a:cxn ang="0">
                  <a:pos x="T4" y="T5"/>
                </a:cxn>
                <a:cxn ang="0">
                  <a:pos x="T6" y="T7"/>
                </a:cxn>
                <a:cxn ang="0">
                  <a:pos x="T8" y="T9"/>
                </a:cxn>
              </a:cxnLst>
              <a:rect l="0" t="0" r="r" b="b"/>
              <a:pathLst>
                <a:path w="7769" h="7951">
                  <a:moveTo>
                    <a:pt x="7768" y="7951"/>
                  </a:moveTo>
                  <a:lnTo>
                    <a:pt x="7058" y="5412"/>
                  </a:lnTo>
                  <a:lnTo>
                    <a:pt x="0" y="0"/>
                  </a:lnTo>
                  <a:lnTo>
                    <a:pt x="7768" y="7951"/>
                  </a:lnTo>
                  <a:lnTo>
                    <a:pt x="7769" y="7951"/>
                  </a:lnTo>
                </a:path>
              </a:pathLst>
            </a:custGeom>
            <a:solidFill>
              <a:srgbClr val="FF9966"/>
            </a:solidFill>
            <a:ln w="38100" cmpd="sng">
              <a:solidFill>
                <a:schemeClr val="tx1"/>
              </a:solidFill>
              <a:prstDash val="solid"/>
              <a:round/>
              <a:headEnd/>
              <a:tailEnd/>
            </a:ln>
          </p:spPr>
          <p:txBody>
            <a:bodyPr/>
            <a:lstStyle/>
            <a:p>
              <a:endParaRPr lang="en-IN"/>
            </a:p>
          </p:txBody>
        </p:sp>
        <p:sp>
          <p:nvSpPr>
            <p:cNvPr id="65550" name="Freeform 14"/>
            <p:cNvSpPr>
              <a:spLocks/>
            </p:cNvSpPr>
            <p:nvPr/>
          </p:nvSpPr>
          <p:spPr bwMode="auto">
            <a:xfrm>
              <a:off x="3518" y="1646"/>
              <a:ext cx="859" cy="1906"/>
            </a:xfrm>
            <a:custGeom>
              <a:avLst/>
              <a:gdLst>
                <a:gd name="T0" fmla="*/ 161 w 4320"/>
                <a:gd name="T1" fmla="*/ 8662 h 9575"/>
                <a:gd name="T2" fmla="*/ 0 w 4320"/>
                <a:gd name="T3" fmla="*/ 0 h 9575"/>
                <a:gd name="T4" fmla="*/ 4320 w 4320"/>
                <a:gd name="T5" fmla="*/ 9575 h 9575"/>
                <a:gd name="T6" fmla="*/ 161 w 4320"/>
                <a:gd name="T7" fmla="*/ 8662 h 9575"/>
                <a:gd name="T8" fmla="*/ 163 w 4320"/>
                <a:gd name="T9" fmla="*/ 8662 h 9575"/>
              </a:gdLst>
              <a:ahLst/>
              <a:cxnLst>
                <a:cxn ang="0">
                  <a:pos x="T0" y="T1"/>
                </a:cxn>
                <a:cxn ang="0">
                  <a:pos x="T2" y="T3"/>
                </a:cxn>
                <a:cxn ang="0">
                  <a:pos x="T4" y="T5"/>
                </a:cxn>
                <a:cxn ang="0">
                  <a:pos x="T6" y="T7"/>
                </a:cxn>
                <a:cxn ang="0">
                  <a:pos x="T8" y="T9"/>
                </a:cxn>
              </a:cxnLst>
              <a:rect l="0" t="0" r="r" b="b"/>
              <a:pathLst>
                <a:path w="4320" h="9575">
                  <a:moveTo>
                    <a:pt x="161" y="8662"/>
                  </a:moveTo>
                  <a:lnTo>
                    <a:pt x="0" y="0"/>
                  </a:lnTo>
                  <a:lnTo>
                    <a:pt x="4320" y="9575"/>
                  </a:lnTo>
                  <a:lnTo>
                    <a:pt x="161" y="8662"/>
                  </a:lnTo>
                  <a:lnTo>
                    <a:pt x="163" y="8662"/>
                  </a:lnTo>
                </a:path>
              </a:pathLst>
            </a:custGeom>
            <a:solidFill>
              <a:srgbClr val="FF9966"/>
            </a:solidFill>
            <a:ln w="38100" cmpd="sng">
              <a:solidFill>
                <a:schemeClr val="tx1"/>
              </a:solidFill>
              <a:prstDash val="solid"/>
              <a:round/>
              <a:headEnd/>
              <a:tailEnd/>
            </a:ln>
          </p:spPr>
          <p:txBody>
            <a:bodyPr/>
            <a:lstStyle/>
            <a:p>
              <a:endParaRPr lang="en-IN"/>
            </a:p>
          </p:txBody>
        </p:sp>
        <p:sp>
          <p:nvSpPr>
            <p:cNvPr id="65551" name="Line 15"/>
            <p:cNvSpPr>
              <a:spLocks noChangeShapeType="1"/>
            </p:cNvSpPr>
            <p:nvPr/>
          </p:nvSpPr>
          <p:spPr bwMode="auto">
            <a:xfrm flipV="1">
              <a:off x="3408" y="2541"/>
              <a:ext cx="685" cy="323"/>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5552" name="Line 16"/>
            <p:cNvSpPr>
              <a:spLocks noChangeShapeType="1"/>
            </p:cNvSpPr>
            <p:nvPr/>
          </p:nvSpPr>
          <p:spPr bwMode="auto">
            <a:xfrm>
              <a:off x="4093" y="2541"/>
              <a:ext cx="827" cy="183"/>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5553" name="Line 17"/>
            <p:cNvSpPr>
              <a:spLocks noChangeShapeType="1"/>
            </p:cNvSpPr>
            <p:nvPr/>
          </p:nvSpPr>
          <p:spPr bwMode="auto">
            <a:xfrm>
              <a:off x="3518" y="1646"/>
              <a:ext cx="575" cy="895"/>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5554" name="Line 18"/>
            <p:cNvSpPr>
              <a:spLocks noChangeShapeType="1"/>
            </p:cNvSpPr>
            <p:nvPr/>
          </p:nvSpPr>
          <p:spPr bwMode="auto">
            <a:xfrm>
              <a:off x="3550" y="1668"/>
              <a:ext cx="685" cy="1379"/>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5555" name="Group 19"/>
            <p:cNvGrpSpPr>
              <a:grpSpLocks/>
            </p:cNvGrpSpPr>
            <p:nvPr/>
          </p:nvGrpSpPr>
          <p:grpSpPr bwMode="auto">
            <a:xfrm>
              <a:off x="3855" y="1694"/>
              <a:ext cx="1293" cy="514"/>
              <a:chOff x="3855" y="1694"/>
              <a:chExt cx="1293" cy="514"/>
            </a:xfrm>
          </p:grpSpPr>
          <p:sp>
            <p:nvSpPr>
              <p:cNvPr id="65556" name="Text Box 20"/>
              <p:cNvSpPr txBox="1">
                <a:spLocks noChangeArrowheads="1"/>
              </p:cNvSpPr>
              <p:nvPr/>
            </p:nvSpPr>
            <p:spPr bwMode="auto">
              <a:xfrm>
                <a:off x="4524" y="1694"/>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Axis</a:t>
                </a:r>
                <a:endParaRPr lang="en-GB" sz="3000" b="1">
                  <a:latin typeface="Times New Roman" pitchFamily="18" charset="0"/>
                </a:endParaRPr>
              </a:p>
            </p:txBody>
          </p:sp>
          <p:sp>
            <p:nvSpPr>
              <p:cNvPr id="65557" name="Line 21"/>
              <p:cNvSpPr>
                <a:spLocks noChangeShapeType="1"/>
              </p:cNvSpPr>
              <p:nvPr/>
            </p:nvSpPr>
            <p:spPr bwMode="auto">
              <a:xfrm flipV="1">
                <a:off x="3855" y="1898"/>
                <a:ext cx="681" cy="310"/>
              </a:xfrm>
              <a:prstGeom prst="line">
                <a:avLst/>
              </a:prstGeom>
              <a:noFill/>
              <a:ln w="28575">
                <a:solidFill>
                  <a:schemeClr val="tx1"/>
                </a:solidFill>
                <a:round/>
                <a:headEnd type="triangle" w="med"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5558" name="Text Box 22"/>
            <p:cNvSpPr txBox="1">
              <a:spLocks noChangeArrowheads="1"/>
            </p:cNvSpPr>
            <p:nvPr/>
          </p:nvSpPr>
          <p:spPr bwMode="auto">
            <a:xfrm>
              <a:off x="3408" y="3686"/>
              <a:ext cx="62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b="1">
                  <a:latin typeface="Times New Roman" pitchFamily="18" charset="0"/>
                </a:rPr>
                <a:t>Base</a:t>
              </a:r>
              <a:endParaRPr lang="en-GB" sz="3000" b="1">
                <a:latin typeface="Times New Roman" pitchFamily="18" charset="0"/>
              </a:endParaRPr>
            </a:p>
          </p:txBody>
        </p:sp>
        <p:sp>
          <p:nvSpPr>
            <p:cNvPr id="65559" name="Line 23"/>
            <p:cNvSpPr>
              <a:spLocks noChangeShapeType="1"/>
            </p:cNvSpPr>
            <p:nvPr/>
          </p:nvSpPr>
          <p:spPr bwMode="auto">
            <a:xfrm rot="7725098" flipH="1">
              <a:off x="3584" y="3507"/>
              <a:ext cx="583" cy="1"/>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slide(fromLeft)">
                                      <p:cBhvr>
                                        <p:cTn id="7" dur="500"/>
                                        <p:tgtEl>
                                          <p:spTgt spid="655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slide(fromLeft)">
                                      <p:cBhvr>
                                        <p:cTn id="12" dur="500"/>
                                        <p:tgtEl>
                                          <p:spTgt spid="655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5541"/>
                                        </p:tgtEl>
                                        <p:attrNameLst>
                                          <p:attrName>style.visibility</p:attrName>
                                        </p:attrNameLst>
                                      </p:cBhvr>
                                      <p:to>
                                        <p:strVal val="visible"/>
                                      </p:to>
                                    </p:set>
                                    <p:animEffect transition="in" filter="dissolve">
                                      <p:cBhvr>
                                        <p:cTn id="17" dur="500"/>
                                        <p:tgtEl>
                                          <p:spTgt spid="65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P spid="6554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2700" y="2398713"/>
            <a:ext cx="9194800" cy="1201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74625" indent="-174625">
              <a:defRPr>
                <a:solidFill>
                  <a:schemeClr val="tx1"/>
                </a:solidFill>
                <a:latin typeface="Arial" pitchFamily="34" charset="0"/>
              </a:defRPr>
            </a:lvl1pPr>
            <a:lvl2pPr marL="1598613">
              <a:defRPr>
                <a:solidFill>
                  <a:schemeClr val="tx1"/>
                </a:solidFill>
                <a:latin typeface="Arial" pitchFamily="34" charset="0"/>
              </a:defRPr>
            </a:lvl2pPr>
            <a:lvl3pPr marL="1712913">
              <a:defRPr>
                <a:solidFill>
                  <a:schemeClr val="tx1"/>
                </a:solidFill>
                <a:latin typeface="Arial" pitchFamily="34" charset="0"/>
              </a:defRPr>
            </a:lvl3pPr>
            <a:lvl4pPr marL="1827213">
              <a:defRPr>
                <a:solidFill>
                  <a:schemeClr val="tx1"/>
                </a:solidFill>
                <a:latin typeface="Arial" pitchFamily="34" charset="0"/>
              </a:defRPr>
            </a:lvl4pPr>
            <a:lvl5pPr marL="1941513">
              <a:defRPr>
                <a:solidFill>
                  <a:schemeClr val="tx1"/>
                </a:solidFill>
                <a:latin typeface="Arial" pitchFamily="34" charset="0"/>
              </a:defRPr>
            </a:lvl5pPr>
            <a:lvl6pPr marL="2398713" fontAlgn="base">
              <a:spcBef>
                <a:spcPct val="0"/>
              </a:spcBef>
              <a:spcAft>
                <a:spcPct val="0"/>
              </a:spcAft>
              <a:defRPr>
                <a:solidFill>
                  <a:schemeClr val="tx1"/>
                </a:solidFill>
                <a:latin typeface="Arial" pitchFamily="34" charset="0"/>
              </a:defRPr>
            </a:lvl6pPr>
            <a:lvl7pPr marL="2855913" fontAlgn="base">
              <a:spcBef>
                <a:spcPct val="0"/>
              </a:spcBef>
              <a:spcAft>
                <a:spcPct val="0"/>
              </a:spcAft>
              <a:defRPr>
                <a:solidFill>
                  <a:schemeClr val="tx1"/>
                </a:solidFill>
                <a:latin typeface="Arial" pitchFamily="34" charset="0"/>
              </a:defRPr>
            </a:lvl7pPr>
            <a:lvl8pPr marL="3313113" fontAlgn="base">
              <a:spcBef>
                <a:spcPct val="0"/>
              </a:spcBef>
              <a:spcAft>
                <a:spcPct val="0"/>
              </a:spcAft>
              <a:defRPr>
                <a:solidFill>
                  <a:schemeClr val="tx1"/>
                </a:solidFill>
                <a:latin typeface="Arial" pitchFamily="34" charset="0"/>
              </a:defRPr>
            </a:lvl8pPr>
            <a:lvl9pPr marL="3770313" fontAlgn="base">
              <a:spcBef>
                <a:spcPct val="0"/>
              </a:spcBef>
              <a:spcAft>
                <a:spcPct val="0"/>
              </a:spcAft>
              <a:defRPr>
                <a:solidFill>
                  <a:schemeClr val="tx1"/>
                </a:solidFill>
                <a:latin typeface="Arial" pitchFamily="34" charset="0"/>
              </a:defRPr>
            </a:lvl9pPr>
          </a:lstStyle>
          <a:p>
            <a:pPr algn="just">
              <a:lnSpc>
                <a:spcPct val="90000"/>
              </a:lnSpc>
            </a:pPr>
            <a:r>
              <a:rPr lang="en-US" sz="2700" b="1">
                <a:latin typeface="Verdana" pitchFamily="34" charset="0"/>
              </a:rPr>
              <a:t>-The shape of the solid is described by drawing its two orthographic views usually on the two principle planes i.e.  H.P. &amp; V.P. </a:t>
            </a:r>
            <a:endParaRPr lang="en-GB" sz="2700" b="1">
              <a:latin typeface="Verdana" pitchFamily="34" charset="0"/>
            </a:endParaRPr>
          </a:p>
        </p:txBody>
      </p:sp>
      <p:sp>
        <p:nvSpPr>
          <p:cNvPr id="48131" name="Text Box 3"/>
          <p:cNvSpPr txBox="1">
            <a:spLocks noChangeArrowheads="1"/>
          </p:cNvSpPr>
          <p:nvPr/>
        </p:nvSpPr>
        <p:spPr bwMode="auto">
          <a:xfrm>
            <a:off x="1757363" y="-95250"/>
            <a:ext cx="5576887" cy="549275"/>
          </a:xfrm>
          <a:prstGeom prst="rect">
            <a:avLst/>
          </a:prstGeom>
          <a:noFill/>
          <a:ln>
            <a:noFill/>
          </a:ln>
          <a:effectLst/>
          <a:extLst>
            <a:ext uri="{909E8E84-426E-40DD-AFC4-6F175D3DCCD1}">
              <a14:hiddenFill xmlns:a14="http://schemas.microsoft.com/office/drawing/2010/main" xmlns="">
                <a:solidFill>
                  <a:srgbClr val="0066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3000" b="1" u="sng">
                <a:solidFill>
                  <a:srgbClr val="FF0000"/>
                </a:solidFill>
                <a:latin typeface="Amphion" pitchFamily="2" charset="0"/>
              </a:rPr>
              <a:t>PROJECTIONS OF SOLIDS</a:t>
            </a:r>
            <a:endParaRPr lang="en-GB" sz="3000" b="1">
              <a:solidFill>
                <a:srgbClr val="FF0000"/>
              </a:solidFill>
              <a:latin typeface="Amphion" pitchFamily="2" charset="0"/>
            </a:endParaRPr>
          </a:p>
        </p:txBody>
      </p:sp>
      <p:sp>
        <p:nvSpPr>
          <p:cNvPr id="48132" name="Text Box 4"/>
          <p:cNvSpPr txBox="1">
            <a:spLocks noChangeArrowheads="1"/>
          </p:cNvSpPr>
          <p:nvPr/>
        </p:nvSpPr>
        <p:spPr bwMode="auto">
          <a:xfrm>
            <a:off x="-19050" y="304800"/>
            <a:ext cx="41290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2800" b="1" i="1" u="sng">
                <a:solidFill>
                  <a:srgbClr val="0000FF"/>
                </a:solidFill>
                <a:latin typeface="Verdana" pitchFamily="34" charset="0"/>
              </a:rPr>
              <a:t>Definition of Solid</a:t>
            </a:r>
            <a:r>
              <a:rPr lang="en-US" sz="2800" b="1">
                <a:solidFill>
                  <a:srgbClr val="0000FF"/>
                </a:solidFill>
                <a:latin typeface="Verdana" pitchFamily="34" charset="0"/>
              </a:rPr>
              <a:t>:</a:t>
            </a:r>
            <a:endParaRPr lang="en-GB" sz="2800" b="1">
              <a:solidFill>
                <a:srgbClr val="0000FF"/>
              </a:solidFill>
              <a:latin typeface="Verdana" pitchFamily="34" charset="0"/>
            </a:endParaRPr>
          </a:p>
        </p:txBody>
      </p:sp>
      <p:sp>
        <p:nvSpPr>
          <p:cNvPr id="48133" name="Text Box 5"/>
          <p:cNvSpPr txBox="1">
            <a:spLocks noChangeArrowheads="1"/>
          </p:cNvSpPr>
          <p:nvPr/>
        </p:nvSpPr>
        <p:spPr bwMode="auto">
          <a:xfrm>
            <a:off x="290513" y="981075"/>
            <a:ext cx="8001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endParaRPr lang="en-GB" sz="2800" b="1">
              <a:latin typeface="Verdana" pitchFamily="34" charset="0"/>
            </a:endParaRPr>
          </a:p>
        </p:txBody>
      </p:sp>
      <p:sp>
        <p:nvSpPr>
          <p:cNvPr id="48134" name="Text Box 6"/>
          <p:cNvSpPr txBox="1">
            <a:spLocks noChangeArrowheads="1"/>
          </p:cNvSpPr>
          <p:nvPr/>
        </p:nvSpPr>
        <p:spPr bwMode="auto">
          <a:xfrm>
            <a:off x="-19050" y="752475"/>
            <a:ext cx="9144000" cy="157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lnSpc>
                <a:spcPct val="90000"/>
              </a:lnSpc>
            </a:pPr>
            <a:r>
              <a:rPr lang="en-US" sz="2700" b="1">
                <a:latin typeface="Verdana" pitchFamily="34" charset="0"/>
              </a:rPr>
              <a:t>A solid is a three dimensional object having length, breadth and thickness.  It is completely bounded by a surface or surfaces which may be curved or plane.</a:t>
            </a:r>
            <a:endParaRPr lang="en-GB" sz="2700" b="1">
              <a:latin typeface="Verdana" pitchFamily="34" charset="0"/>
            </a:endParaRPr>
          </a:p>
        </p:txBody>
      </p:sp>
      <p:sp>
        <p:nvSpPr>
          <p:cNvPr id="48135" name="Text Box 7"/>
          <p:cNvSpPr txBox="1">
            <a:spLocks noChangeArrowheads="1"/>
          </p:cNvSpPr>
          <p:nvPr/>
        </p:nvSpPr>
        <p:spPr bwMode="auto">
          <a:xfrm>
            <a:off x="-107950" y="3881438"/>
            <a:ext cx="9251950" cy="1201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74625" indent="-174625">
              <a:defRPr>
                <a:solidFill>
                  <a:schemeClr val="tx1"/>
                </a:solidFill>
                <a:latin typeface="Arial" pitchFamily="34" charset="0"/>
              </a:defRPr>
            </a:lvl1pPr>
            <a:lvl2pPr marL="1651000">
              <a:defRPr>
                <a:solidFill>
                  <a:schemeClr val="tx1"/>
                </a:solidFill>
                <a:latin typeface="Arial" pitchFamily="34" charset="0"/>
              </a:defRPr>
            </a:lvl2pPr>
            <a:lvl3pPr marL="1765300">
              <a:defRPr>
                <a:solidFill>
                  <a:schemeClr val="tx1"/>
                </a:solidFill>
                <a:latin typeface="Arial" pitchFamily="34" charset="0"/>
              </a:defRPr>
            </a:lvl3pPr>
            <a:lvl4pPr marL="1879600">
              <a:defRPr>
                <a:solidFill>
                  <a:schemeClr val="tx1"/>
                </a:solidFill>
                <a:latin typeface="Arial" pitchFamily="34" charset="0"/>
              </a:defRPr>
            </a:lvl4pPr>
            <a:lvl5pPr marL="1993900">
              <a:defRPr>
                <a:solidFill>
                  <a:schemeClr val="tx1"/>
                </a:solidFill>
                <a:latin typeface="Arial" pitchFamily="34" charset="0"/>
              </a:defRPr>
            </a:lvl5pPr>
            <a:lvl6pPr marL="2451100" fontAlgn="base">
              <a:spcBef>
                <a:spcPct val="0"/>
              </a:spcBef>
              <a:spcAft>
                <a:spcPct val="0"/>
              </a:spcAft>
              <a:defRPr>
                <a:solidFill>
                  <a:schemeClr val="tx1"/>
                </a:solidFill>
                <a:latin typeface="Arial" pitchFamily="34" charset="0"/>
              </a:defRPr>
            </a:lvl6pPr>
            <a:lvl7pPr marL="2908300" fontAlgn="base">
              <a:spcBef>
                <a:spcPct val="0"/>
              </a:spcBef>
              <a:spcAft>
                <a:spcPct val="0"/>
              </a:spcAft>
              <a:defRPr>
                <a:solidFill>
                  <a:schemeClr val="tx1"/>
                </a:solidFill>
                <a:latin typeface="Arial" pitchFamily="34" charset="0"/>
              </a:defRPr>
            </a:lvl7pPr>
            <a:lvl8pPr marL="3365500" fontAlgn="base">
              <a:spcBef>
                <a:spcPct val="0"/>
              </a:spcBef>
              <a:spcAft>
                <a:spcPct val="0"/>
              </a:spcAft>
              <a:defRPr>
                <a:solidFill>
                  <a:schemeClr val="tx1"/>
                </a:solidFill>
                <a:latin typeface="Arial" pitchFamily="34" charset="0"/>
              </a:defRPr>
            </a:lvl8pPr>
            <a:lvl9pPr marL="3822700" fontAlgn="base">
              <a:spcBef>
                <a:spcPct val="0"/>
              </a:spcBef>
              <a:spcAft>
                <a:spcPct val="0"/>
              </a:spcAft>
              <a:defRPr>
                <a:solidFill>
                  <a:schemeClr val="tx1"/>
                </a:solidFill>
                <a:latin typeface="Arial" pitchFamily="34" charset="0"/>
              </a:defRPr>
            </a:lvl9pPr>
          </a:lstStyle>
          <a:p>
            <a:pPr algn="just">
              <a:lnSpc>
                <a:spcPct val="90000"/>
              </a:lnSpc>
            </a:pPr>
            <a:r>
              <a:rPr lang="en-US" sz="2700" b="1">
                <a:latin typeface="Verdana" pitchFamily="34" charset="0"/>
              </a:rPr>
              <a:t>-For some complicated solids, in addition to the above principle views, side view is also required.</a:t>
            </a:r>
            <a:endParaRPr lang="en-GB" sz="2700" b="1">
              <a:latin typeface="Verdana" pitchFamily="34" charset="0"/>
            </a:endParaRPr>
          </a:p>
        </p:txBody>
      </p:sp>
      <p:sp>
        <p:nvSpPr>
          <p:cNvPr id="48136" name="Text Box 8"/>
          <p:cNvSpPr txBox="1">
            <a:spLocks noChangeArrowheads="1"/>
          </p:cNvSpPr>
          <p:nvPr/>
        </p:nvSpPr>
        <p:spPr bwMode="auto">
          <a:xfrm>
            <a:off x="-95250" y="5305425"/>
            <a:ext cx="9239250" cy="157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74625" indent="-174625">
              <a:defRPr>
                <a:solidFill>
                  <a:schemeClr val="tx1"/>
                </a:solidFill>
                <a:latin typeface="Arial" pitchFamily="34" charset="0"/>
              </a:defRPr>
            </a:lvl1pPr>
            <a:lvl2pPr marL="1311275">
              <a:defRPr>
                <a:solidFill>
                  <a:schemeClr val="tx1"/>
                </a:solidFill>
                <a:latin typeface="Arial" pitchFamily="34" charset="0"/>
              </a:defRPr>
            </a:lvl2pPr>
            <a:lvl3pPr marL="1425575">
              <a:defRPr>
                <a:solidFill>
                  <a:schemeClr val="tx1"/>
                </a:solidFill>
                <a:latin typeface="Arial" pitchFamily="34" charset="0"/>
              </a:defRPr>
            </a:lvl3pPr>
            <a:lvl4pPr marL="1539875">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gn="just">
              <a:lnSpc>
                <a:spcPct val="90000"/>
              </a:lnSpc>
            </a:pPr>
            <a:r>
              <a:rPr lang="en-US" sz="2700" b="1">
                <a:latin typeface="Verdana" pitchFamily="34" charset="0"/>
              </a:rPr>
              <a:t>-A solid is an aggregate of points, lines and planes and all problems on projections of solids would resolve themselves into projections of points, lines and planes.</a:t>
            </a:r>
            <a:endParaRPr lang="en-GB" sz="2700" b="1">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p:cTn id="7" dur="500" fill="hold"/>
                                        <p:tgtEl>
                                          <p:spTgt spid="48131"/>
                                        </p:tgtEl>
                                        <p:attrNameLst>
                                          <p:attrName>ppt_w</p:attrName>
                                        </p:attrNameLst>
                                      </p:cBhvr>
                                      <p:tavLst>
                                        <p:tav tm="0">
                                          <p:val>
                                            <p:fltVal val="0"/>
                                          </p:val>
                                        </p:tav>
                                        <p:tav tm="100000">
                                          <p:val>
                                            <p:strVal val="#ppt_w"/>
                                          </p:val>
                                        </p:tav>
                                      </p:tavLst>
                                    </p:anim>
                                    <p:anim calcmode="lin" valueType="num">
                                      <p:cBhvr>
                                        <p:cTn id="8" dur="500" fill="hold"/>
                                        <p:tgtEl>
                                          <p:spTgt spid="4813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8132"/>
                                        </p:tgtEl>
                                        <p:attrNameLst>
                                          <p:attrName>style.visibility</p:attrName>
                                        </p:attrNameLst>
                                      </p:cBhvr>
                                      <p:to>
                                        <p:strVal val="visible"/>
                                      </p:to>
                                    </p:set>
                                    <p:animEffect transition="in" filter="dissolve">
                                      <p:cBhvr>
                                        <p:cTn id="13" dur="500"/>
                                        <p:tgtEl>
                                          <p:spTgt spid="4813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8134"/>
                                        </p:tgtEl>
                                        <p:attrNameLst>
                                          <p:attrName>style.visibility</p:attrName>
                                        </p:attrNameLst>
                                      </p:cBhvr>
                                      <p:to>
                                        <p:strVal val="visible"/>
                                      </p:to>
                                    </p:set>
                                    <p:animEffect transition="in" filter="dissolve">
                                      <p:cBhvr>
                                        <p:cTn id="18" dur="500"/>
                                        <p:tgtEl>
                                          <p:spTgt spid="4813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8130"/>
                                        </p:tgtEl>
                                        <p:attrNameLst>
                                          <p:attrName>style.visibility</p:attrName>
                                        </p:attrNameLst>
                                      </p:cBhvr>
                                      <p:to>
                                        <p:strVal val="visible"/>
                                      </p:to>
                                    </p:set>
                                    <p:animEffect transition="in" filter="dissolve">
                                      <p:cBhvr>
                                        <p:cTn id="23" dur="500"/>
                                        <p:tgtEl>
                                          <p:spTgt spid="4813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8135"/>
                                        </p:tgtEl>
                                        <p:attrNameLst>
                                          <p:attrName>style.visibility</p:attrName>
                                        </p:attrNameLst>
                                      </p:cBhvr>
                                      <p:to>
                                        <p:strVal val="visible"/>
                                      </p:to>
                                    </p:set>
                                    <p:animEffect transition="in" filter="dissolve">
                                      <p:cBhvr>
                                        <p:cTn id="28" dur="500"/>
                                        <p:tgtEl>
                                          <p:spTgt spid="4813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8136"/>
                                        </p:tgtEl>
                                        <p:attrNameLst>
                                          <p:attrName>style.visibility</p:attrName>
                                        </p:attrNameLst>
                                      </p:cBhvr>
                                      <p:to>
                                        <p:strVal val="visible"/>
                                      </p:to>
                                    </p:set>
                                    <p:animEffect transition="in" filter="dissolve">
                                      <p:cBhvr>
                                        <p:cTn id="33" dur="500"/>
                                        <p:tgtEl>
                                          <p:spTgt spid="48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autoUpdateAnimBg="0"/>
      <p:bldP spid="48132" grpId="0" autoUpdateAnimBg="0"/>
      <p:bldP spid="48134" grpId="0" autoUpdateAnimBg="0"/>
      <p:bldP spid="48135" grpId="0" autoUpdateAnimBg="0"/>
      <p:bldP spid="4813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0" y="0"/>
            <a:ext cx="91440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4400" b="1" i="1">
                <a:solidFill>
                  <a:srgbClr val="FFFF00"/>
                </a:solidFill>
                <a:latin typeface="Times New Roman" pitchFamily="18" charset="0"/>
              </a:rPr>
              <a:t>Important Terms Used in Projections of Solids:</a:t>
            </a:r>
            <a:endParaRPr lang="en-GB" sz="4400" i="1"/>
          </a:p>
        </p:txBody>
      </p:sp>
      <p:sp>
        <p:nvSpPr>
          <p:cNvPr id="66563" name="Text Box 3"/>
          <p:cNvSpPr txBox="1">
            <a:spLocks noChangeArrowheads="1"/>
          </p:cNvSpPr>
          <p:nvPr/>
        </p:nvSpPr>
        <p:spPr bwMode="auto">
          <a:xfrm>
            <a:off x="228600" y="2101850"/>
            <a:ext cx="3810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600" b="1" i="1">
                <a:solidFill>
                  <a:srgbClr val="FF9900"/>
                </a:solidFill>
                <a:latin typeface="Times New Roman" pitchFamily="18" charset="0"/>
              </a:rPr>
              <a:t>(6) Regular Solid:</a:t>
            </a:r>
            <a:endParaRPr lang="en-GB" sz="3600">
              <a:solidFill>
                <a:srgbClr val="FF9900"/>
              </a:solidFill>
            </a:endParaRPr>
          </a:p>
        </p:txBody>
      </p:sp>
      <p:sp>
        <p:nvSpPr>
          <p:cNvPr id="66564" name="Text Box 4"/>
          <p:cNvSpPr txBox="1">
            <a:spLocks noChangeArrowheads="1"/>
          </p:cNvSpPr>
          <p:nvPr/>
        </p:nvSpPr>
        <p:spPr bwMode="auto">
          <a:xfrm>
            <a:off x="381000" y="2892425"/>
            <a:ext cx="8153400"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600" b="1">
                <a:solidFill>
                  <a:schemeClr val="bg1"/>
                </a:solidFill>
                <a:latin typeface="Times New Roman" pitchFamily="18" charset="0"/>
              </a:rPr>
              <a:t>A solid is said to be a </a:t>
            </a:r>
            <a:r>
              <a:rPr lang="en-US" sz="3600" b="1" i="1">
                <a:solidFill>
                  <a:schemeClr val="folHlink"/>
                </a:solidFill>
                <a:latin typeface="Times New Roman" pitchFamily="18" charset="0"/>
              </a:rPr>
              <a:t>Regular Solid</a:t>
            </a:r>
            <a:r>
              <a:rPr lang="en-US" sz="3600" b="1">
                <a:solidFill>
                  <a:schemeClr val="bg1"/>
                </a:solidFill>
                <a:latin typeface="Times New Roman" pitchFamily="18" charset="0"/>
              </a:rPr>
              <a:t> if all the edges of the base or the end faces of a solid are equal in length and form regular plane figures</a:t>
            </a:r>
            <a:endParaRPr lang="en-GB" sz="3600" u="sng">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slide(fromLeft)">
                                      <p:cBhvr>
                                        <p:cTn id="7" dur="500"/>
                                        <p:tgtEl>
                                          <p:spTgt spid="665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6564"/>
                                        </p:tgtEl>
                                        <p:attrNameLst>
                                          <p:attrName>style.visibility</p:attrName>
                                        </p:attrNameLst>
                                      </p:cBhvr>
                                      <p:to>
                                        <p:strVal val="visible"/>
                                      </p:to>
                                    </p:set>
                                    <p:animEffect transition="in" filter="slide(fromLeft)">
                                      <p:cBhvr>
                                        <p:cTn id="12" dur="500"/>
                                        <p:tgtEl>
                                          <p:spTgt spid="66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utoUpdateAnimBg="0"/>
      <p:bldP spid="6656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228600" y="0"/>
            <a:ext cx="91440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4400" b="1" i="1">
                <a:solidFill>
                  <a:srgbClr val="FFFF00"/>
                </a:solidFill>
                <a:latin typeface="Times New Roman" pitchFamily="18" charset="0"/>
              </a:rPr>
              <a:t>Important Terms Used in Projections of Solids:</a:t>
            </a:r>
            <a:endParaRPr lang="en-GB" sz="4400" i="1"/>
          </a:p>
        </p:txBody>
      </p:sp>
      <p:sp>
        <p:nvSpPr>
          <p:cNvPr id="67587" name="Text Box 3"/>
          <p:cNvSpPr txBox="1">
            <a:spLocks noChangeArrowheads="1"/>
          </p:cNvSpPr>
          <p:nvPr/>
        </p:nvSpPr>
        <p:spPr bwMode="auto">
          <a:xfrm>
            <a:off x="228600" y="1447800"/>
            <a:ext cx="44196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600" b="1" i="1">
                <a:solidFill>
                  <a:srgbClr val="FF9900"/>
                </a:solidFill>
                <a:latin typeface="Times New Roman" pitchFamily="18" charset="0"/>
              </a:rPr>
              <a:t>(7) Frustum of Solid:</a:t>
            </a:r>
            <a:endParaRPr lang="en-GB" sz="3600">
              <a:solidFill>
                <a:srgbClr val="FF9900"/>
              </a:solidFill>
            </a:endParaRPr>
          </a:p>
        </p:txBody>
      </p:sp>
      <p:sp>
        <p:nvSpPr>
          <p:cNvPr id="67588" name="Text Box 4"/>
          <p:cNvSpPr txBox="1">
            <a:spLocks noChangeArrowheads="1"/>
          </p:cNvSpPr>
          <p:nvPr/>
        </p:nvSpPr>
        <p:spPr bwMode="auto">
          <a:xfrm>
            <a:off x="152400" y="2387600"/>
            <a:ext cx="4953000" cy="393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600" b="1">
                <a:solidFill>
                  <a:schemeClr val="bg1"/>
                </a:solidFill>
                <a:latin typeface="Times New Roman" pitchFamily="18" charset="0"/>
              </a:rPr>
              <a:t>When a </a:t>
            </a:r>
            <a:r>
              <a:rPr lang="en-US" sz="3600" b="1" i="1">
                <a:solidFill>
                  <a:schemeClr val="folHlink"/>
                </a:solidFill>
                <a:latin typeface="Times New Roman" pitchFamily="18" charset="0"/>
              </a:rPr>
              <a:t>Pyramid</a:t>
            </a:r>
            <a:r>
              <a:rPr lang="en-US" sz="3600" b="1">
                <a:solidFill>
                  <a:schemeClr val="bg1"/>
                </a:solidFill>
                <a:latin typeface="Times New Roman" pitchFamily="18" charset="0"/>
              </a:rPr>
              <a:t> or a </a:t>
            </a:r>
            <a:r>
              <a:rPr lang="en-US" sz="3600" b="1" i="1">
                <a:solidFill>
                  <a:schemeClr val="folHlink"/>
                </a:solidFill>
                <a:latin typeface="Times New Roman" pitchFamily="18" charset="0"/>
              </a:rPr>
              <a:t>Cone</a:t>
            </a:r>
            <a:r>
              <a:rPr lang="en-US" sz="3600" b="1">
                <a:solidFill>
                  <a:schemeClr val="bg1"/>
                </a:solidFill>
                <a:latin typeface="Times New Roman" pitchFamily="18" charset="0"/>
              </a:rPr>
              <a:t> is cut by a </a:t>
            </a:r>
            <a:r>
              <a:rPr lang="en-US" sz="3600" b="1" u="sng">
                <a:solidFill>
                  <a:schemeClr val="bg1"/>
                </a:solidFill>
                <a:latin typeface="Times New Roman" pitchFamily="18" charset="0"/>
              </a:rPr>
              <a:t>Plane parallel to its base</a:t>
            </a:r>
            <a:r>
              <a:rPr lang="en-US" sz="3600" b="1">
                <a:solidFill>
                  <a:schemeClr val="bg1"/>
                </a:solidFill>
                <a:latin typeface="Times New Roman" pitchFamily="18" charset="0"/>
              </a:rPr>
              <a:t>, thus removing the top portion, the </a:t>
            </a:r>
            <a:r>
              <a:rPr lang="en-US" sz="3600" b="1" u="sng">
                <a:solidFill>
                  <a:schemeClr val="bg1"/>
                </a:solidFill>
                <a:latin typeface="Times New Roman" pitchFamily="18" charset="0"/>
              </a:rPr>
              <a:t>remaining </a:t>
            </a:r>
            <a:r>
              <a:rPr lang="en-US" sz="3600" b="1" i="1" u="sng">
                <a:solidFill>
                  <a:schemeClr val="bg1"/>
                </a:solidFill>
                <a:latin typeface="Times New Roman" pitchFamily="18" charset="0"/>
              </a:rPr>
              <a:t>lower portion</a:t>
            </a:r>
            <a:r>
              <a:rPr lang="en-US" sz="3600" b="1">
                <a:solidFill>
                  <a:schemeClr val="bg1"/>
                </a:solidFill>
                <a:latin typeface="Times New Roman" pitchFamily="18" charset="0"/>
              </a:rPr>
              <a:t> is called its frustum.</a:t>
            </a:r>
            <a:endParaRPr lang="en-GB" sz="3600" u="sng">
              <a:solidFill>
                <a:schemeClr val="bg1"/>
              </a:solidFill>
            </a:endParaRPr>
          </a:p>
        </p:txBody>
      </p:sp>
      <p:grpSp>
        <p:nvGrpSpPr>
          <p:cNvPr id="67589" name="Group 5"/>
          <p:cNvGrpSpPr>
            <a:grpSpLocks/>
          </p:cNvGrpSpPr>
          <p:nvPr/>
        </p:nvGrpSpPr>
        <p:grpSpPr bwMode="auto">
          <a:xfrm>
            <a:off x="5410200" y="914400"/>
            <a:ext cx="3581400" cy="5822950"/>
            <a:chOff x="3408" y="576"/>
            <a:chExt cx="2256" cy="3668"/>
          </a:xfrm>
        </p:grpSpPr>
        <p:sp>
          <p:nvSpPr>
            <p:cNvPr id="67590" name="Freeform 6"/>
            <p:cNvSpPr>
              <a:spLocks/>
            </p:cNvSpPr>
            <p:nvPr/>
          </p:nvSpPr>
          <p:spPr bwMode="auto">
            <a:xfrm>
              <a:off x="3700" y="2675"/>
              <a:ext cx="1642" cy="951"/>
            </a:xfrm>
            <a:custGeom>
              <a:avLst/>
              <a:gdLst>
                <a:gd name="T0" fmla="*/ 4370 w 8741"/>
                <a:gd name="T1" fmla="*/ 5052 h 5052"/>
                <a:gd name="T2" fmla="*/ 8741 w 8741"/>
                <a:gd name="T3" fmla="*/ 2525 h 5052"/>
                <a:gd name="T4" fmla="*/ 4370 w 8741"/>
                <a:gd name="T5" fmla="*/ 0 h 5052"/>
                <a:gd name="T6" fmla="*/ 0 w 8741"/>
                <a:gd name="T7" fmla="*/ 2525 h 5052"/>
                <a:gd name="T8" fmla="*/ 4370 w 8741"/>
                <a:gd name="T9" fmla="*/ 5052 h 5052"/>
                <a:gd name="T10" fmla="*/ 4371 w 8741"/>
                <a:gd name="T11" fmla="*/ 5052 h 5052"/>
              </a:gdLst>
              <a:ahLst/>
              <a:cxnLst>
                <a:cxn ang="0">
                  <a:pos x="T0" y="T1"/>
                </a:cxn>
                <a:cxn ang="0">
                  <a:pos x="T2" y="T3"/>
                </a:cxn>
                <a:cxn ang="0">
                  <a:pos x="T4" y="T5"/>
                </a:cxn>
                <a:cxn ang="0">
                  <a:pos x="T6" y="T7"/>
                </a:cxn>
                <a:cxn ang="0">
                  <a:pos x="T8" y="T9"/>
                </a:cxn>
                <a:cxn ang="0">
                  <a:pos x="T10" y="T11"/>
                </a:cxn>
              </a:cxnLst>
              <a:rect l="0" t="0" r="r" b="b"/>
              <a:pathLst>
                <a:path w="8741" h="5052">
                  <a:moveTo>
                    <a:pt x="4370" y="5052"/>
                  </a:moveTo>
                  <a:lnTo>
                    <a:pt x="8741" y="2525"/>
                  </a:lnTo>
                  <a:lnTo>
                    <a:pt x="4370" y="0"/>
                  </a:lnTo>
                  <a:lnTo>
                    <a:pt x="0" y="2525"/>
                  </a:lnTo>
                  <a:lnTo>
                    <a:pt x="4370" y="5052"/>
                  </a:lnTo>
                  <a:lnTo>
                    <a:pt x="4371" y="5052"/>
                  </a:lnTo>
                </a:path>
              </a:pathLst>
            </a:custGeom>
            <a:solidFill>
              <a:srgbClr val="FF9933"/>
            </a:solidFill>
            <a:ln w="38100" cmpd="sng">
              <a:solidFill>
                <a:schemeClr val="tx1"/>
              </a:solidFill>
              <a:prstDash val="solid"/>
              <a:round/>
              <a:headEnd/>
              <a:tailEnd/>
            </a:ln>
          </p:spPr>
          <p:txBody>
            <a:bodyPr/>
            <a:lstStyle/>
            <a:p>
              <a:endParaRPr lang="en-IN"/>
            </a:p>
          </p:txBody>
        </p:sp>
        <p:sp>
          <p:nvSpPr>
            <p:cNvPr id="67591" name="Freeform 7"/>
            <p:cNvSpPr>
              <a:spLocks/>
            </p:cNvSpPr>
            <p:nvPr/>
          </p:nvSpPr>
          <p:spPr bwMode="auto">
            <a:xfrm>
              <a:off x="3700" y="2109"/>
              <a:ext cx="853" cy="1041"/>
            </a:xfrm>
            <a:custGeom>
              <a:avLst/>
              <a:gdLst>
                <a:gd name="T0" fmla="*/ 4539 w 4540"/>
                <a:gd name="T1" fmla="*/ 0 h 5535"/>
                <a:gd name="T2" fmla="*/ 4370 w 4540"/>
                <a:gd name="T3" fmla="*/ 3010 h 5535"/>
                <a:gd name="T4" fmla="*/ 0 w 4540"/>
                <a:gd name="T5" fmla="*/ 5535 h 5535"/>
                <a:gd name="T6" fmla="*/ 2040 w 4540"/>
                <a:gd name="T7" fmla="*/ 1250 h 5535"/>
                <a:gd name="T8" fmla="*/ 4539 w 4540"/>
                <a:gd name="T9" fmla="*/ 0 h 5535"/>
                <a:gd name="T10" fmla="*/ 4540 w 4540"/>
                <a:gd name="T11" fmla="*/ 0 h 5535"/>
              </a:gdLst>
              <a:ahLst/>
              <a:cxnLst>
                <a:cxn ang="0">
                  <a:pos x="T0" y="T1"/>
                </a:cxn>
                <a:cxn ang="0">
                  <a:pos x="T2" y="T3"/>
                </a:cxn>
                <a:cxn ang="0">
                  <a:pos x="T4" y="T5"/>
                </a:cxn>
                <a:cxn ang="0">
                  <a:pos x="T6" y="T7"/>
                </a:cxn>
                <a:cxn ang="0">
                  <a:pos x="T8" y="T9"/>
                </a:cxn>
                <a:cxn ang="0">
                  <a:pos x="T10" y="T11"/>
                </a:cxn>
              </a:cxnLst>
              <a:rect l="0" t="0" r="r" b="b"/>
              <a:pathLst>
                <a:path w="4540" h="5535">
                  <a:moveTo>
                    <a:pt x="4539" y="0"/>
                  </a:moveTo>
                  <a:lnTo>
                    <a:pt x="4370" y="3010"/>
                  </a:lnTo>
                  <a:lnTo>
                    <a:pt x="0" y="5535"/>
                  </a:lnTo>
                  <a:lnTo>
                    <a:pt x="2040" y="1250"/>
                  </a:lnTo>
                  <a:lnTo>
                    <a:pt x="4539" y="0"/>
                  </a:lnTo>
                  <a:lnTo>
                    <a:pt x="4540" y="0"/>
                  </a:lnTo>
                </a:path>
              </a:pathLst>
            </a:custGeom>
            <a:solidFill>
              <a:srgbClr val="FF9966"/>
            </a:solidFill>
            <a:ln w="38100" cmpd="sng">
              <a:solidFill>
                <a:schemeClr val="tx1"/>
              </a:solidFill>
              <a:prstDash val="solid"/>
              <a:round/>
              <a:headEnd/>
              <a:tailEnd/>
            </a:ln>
          </p:spPr>
          <p:txBody>
            <a:bodyPr/>
            <a:lstStyle/>
            <a:p>
              <a:endParaRPr lang="en-IN"/>
            </a:p>
          </p:txBody>
        </p:sp>
        <p:sp>
          <p:nvSpPr>
            <p:cNvPr id="67592" name="Freeform 8"/>
            <p:cNvSpPr>
              <a:spLocks/>
            </p:cNvSpPr>
            <p:nvPr/>
          </p:nvSpPr>
          <p:spPr bwMode="auto">
            <a:xfrm>
              <a:off x="4522" y="2109"/>
              <a:ext cx="820" cy="1041"/>
            </a:xfrm>
            <a:custGeom>
              <a:avLst/>
              <a:gdLst>
                <a:gd name="T0" fmla="*/ 4371 w 4372"/>
                <a:gd name="T1" fmla="*/ 5535 h 5535"/>
                <a:gd name="T2" fmla="*/ 2331 w 4372"/>
                <a:gd name="T3" fmla="*/ 1444 h 5535"/>
                <a:gd name="T4" fmla="*/ 169 w 4372"/>
                <a:gd name="T5" fmla="*/ 0 h 5535"/>
                <a:gd name="T6" fmla="*/ 0 w 4372"/>
                <a:gd name="T7" fmla="*/ 3010 h 5535"/>
                <a:gd name="T8" fmla="*/ 4371 w 4372"/>
                <a:gd name="T9" fmla="*/ 5535 h 5535"/>
                <a:gd name="T10" fmla="*/ 4372 w 4372"/>
                <a:gd name="T11" fmla="*/ 5535 h 5535"/>
              </a:gdLst>
              <a:ahLst/>
              <a:cxnLst>
                <a:cxn ang="0">
                  <a:pos x="T0" y="T1"/>
                </a:cxn>
                <a:cxn ang="0">
                  <a:pos x="T2" y="T3"/>
                </a:cxn>
                <a:cxn ang="0">
                  <a:pos x="T4" y="T5"/>
                </a:cxn>
                <a:cxn ang="0">
                  <a:pos x="T6" y="T7"/>
                </a:cxn>
                <a:cxn ang="0">
                  <a:pos x="T8" y="T9"/>
                </a:cxn>
                <a:cxn ang="0">
                  <a:pos x="T10" y="T11"/>
                </a:cxn>
              </a:cxnLst>
              <a:rect l="0" t="0" r="r" b="b"/>
              <a:pathLst>
                <a:path w="4372" h="5535">
                  <a:moveTo>
                    <a:pt x="4371" y="5535"/>
                  </a:moveTo>
                  <a:lnTo>
                    <a:pt x="2331" y="1444"/>
                  </a:lnTo>
                  <a:lnTo>
                    <a:pt x="169" y="0"/>
                  </a:lnTo>
                  <a:lnTo>
                    <a:pt x="0" y="3010"/>
                  </a:lnTo>
                  <a:lnTo>
                    <a:pt x="4371" y="5535"/>
                  </a:lnTo>
                  <a:lnTo>
                    <a:pt x="4372" y="5535"/>
                  </a:lnTo>
                </a:path>
              </a:pathLst>
            </a:custGeom>
            <a:solidFill>
              <a:srgbClr val="FF9966"/>
            </a:solidFill>
            <a:ln w="38100" cmpd="sng">
              <a:solidFill>
                <a:schemeClr val="tx1"/>
              </a:solidFill>
              <a:prstDash val="solid"/>
              <a:round/>
              <a:headEnd/>
              <a:tailEnd/>
            </a:ln>
          </p:spPr>
          <p:txBody>
            <a:bodyPr/>
            <a:lstStyle/>
            <a:p>
              <a:endParaRPr lang="en-IN"/>
            </a:p>
          </p:txBody>
        </p:sp>
        <p:sp>
          <p:nvSpPr>
            <p:cNvPr id="67593" name="Freeform 9"/>
            <p:cNvSpPr>
              <a:spLocks/>
            </p:cNvSpPr>
            <p:nvPr/>
          </p:nvSpPr>
          <p:spPr bwMode="auto">
            <a:xfrm>
              <a:off x="3700" y="2344"/>
              <a:ext cx="822" cy="1282"/>
            </a:xfrm>
            <a:custGeom>
              <a:avLst/>
              <a:gdLst>
                <a:gd name="T0" fmla="*/ 0 w 4370"/>
                <a:gd name="T1" fmla="*/ 4285 h 6812"/>
                <a:gd name="T2" fmla="*/ 2040 w 4370"/>
                <a:gd name="T3" fmla="*/ 0 h 6812"/>
                <a:gd name="T4" fmla="*/ 4202 w 4370"/>
                <a:gd name="T5" fmla="*/ 1445 h 6812"/>
                <a:gd name="T6" fmla="*/ 4370 w 4370"/>
                <a:gd name="T7" fmla="*/ 6812 h 6812"/>
                <a:gd name="T8" fmla="*/ 0 w 4370"/>
                <a:gd name="T9" fmla="*/ 4285 h 6812"/>
                <a:gd name="T10" fmla="*/ 1 w 4370"/>
                <a:gd name="T11" fmla="*/ 4285 h 6812"/>
              </a:gdLst>
              <a:ahLst/>
              <a:cxnLst>
                <a:cxn ang="0">
                  <a:pos x="T0" y="T1"/>
                </a:cxn>
                <a:cxn ang="0">
                  <a:pos x="T2" y="T3"/>
                </a:cxn>
                <a:cxn ang="0">
                  <a:pos x="T4" y="T5"/>
                </a:cxn>
                <a:cxn ang="0">
                  <a:pos x="T6" y="T7"/>
                </a:cxn>
                <a:cxn ang="0">
                  <a:pos x="T8" y="T9"/>
                </a:cxn>
                <a:cxn ang="0">
                  <a:pos x="T10" y="T11"/>
                </a:cxn>
              </a:cxnLst>
              <a:rect l="0" t="0" r="r" b="b"/>
              <a:pathLst>
                <a:path w="4370" h="6812">
                  <a:moveTo>
                    <a:pt x="0" y="4285"/>
                  </a:moveTo>
                  <a:lnTo>
                    <a:pt x="2040" y="0"/>
                  </a:lnTo>
                  <a:lnTo>
                    <a:pt x="4202" y="1445"/>
                  </a:lnTo>
                  <a:lnTo>
                    <a:pt x="4370" y="6812"/>
                  </a:lnTo>
                  <a:lnTo>
                    <a:pt x="0" y="4285"/>
                  </a:lnTo>
                  <a:lnTo>
                    <a:pt x="1" y="4285"/>
                  </a:lnTo>
                </a:path>
              </a:pathLst>
            </a:custGeom>
            <a:solidFill>
              <a:srgbClr val="FF9966"/>
            </a:solidFill>
            <a:ln w="38100" cmpd="sng">
              <a:solidFill>
                <a:schemeClr val="tx1"/>
              </a:solidFill>
              <a:prstDash val="solid"/>
              <a:round/>
              <a:headEnd/>
              <a:tailEnd/>
            </a:ln>
          </p:spPr>
          <p:txBody>
            <a:bodyPr/>
            <a:lstStyle/>
            <a:p>
              <a:endParaRPr lang="en-IN"/>
            </a:p>
          </p:txBody>
        </p:sp>
        <p:sp>
          <p:nvSpPr>
            <p:cNvPr id="67594" name="Freeform 10"/>
            <p:cNvSpPr>
              <a:spLocks/>
            </p:cNvSpPr>
            <p:nvPr/>
          </p:nvSpPr>
          <p:spPr bwMode="auto">
            <a:xfrm>
              <a:off x="4490" y="2381"/>
              <a:ext cx="852" cy="1245"/>
            </a:xfrm>
            <a:custGeom>
              <a:avLst/>
              <a:gdLst>
                <a:gd name="T0" fmla="*/ 168 w 4539"/>
                <a:gd name="T1" fmla="*/ 6618 h 6618"/>
                <a:gd name="T2" fmla="*/ 0 w 4539"/>
                <a:gd name="T3" fmla="*/ 1251 h 6618"/>
                <a:gd name="T4" fmla="*/ 2499 w 4539"/>
                <a:gd name="T5" fmla="*/ 0 h 6618"/>
                <a:gd name="T6" fmla="*/ 4539 w 4539"/>
                <a:gd name="T7" fmla="*/ 4091 h 6618"/>
                <a:gd name="T8" fmla="*/ 168 w 4539"/>
                <a:gd name="T9" fmla="*/ 6618 h 6618"/>
                <a:gd name="T10" fmla="*/ 169 w 4539"/>
                <a:gd name="T11" fmla="*/ 6618 h 6618"/>
              </a:gdLst>
              <a:ahLst/>
              <a:cxnLst>
                <a:cxn ang="0">
                  <a:pos x="T0" y="T1"/>
                </a:cxn>
                <a:cxn ang="0">
                  <a:pos x="T2" y="T3"/>
                </a:cxn>
                <a:cxn ang="0">
                  <a:pos x="T4" y="T5"/>
                </a:cxn>
                <a:cxn ang="0">
                  <a:pos x="T6" y="T7"/>
                </a:cxn>
                <a:cxn ang="0">
                  <a:pos x="T8" y="T9"/>
                </a:cxn>
                <a:cxn ang="0">
                  <a:pos x="T10" y="T11"/>
                </a:cxn>
              </a:cxnLst>
              <a:rect l="0" t="0" r="r" b="b"/>
              <a:pathLst>
                <a:path w="4539" h="6618">
                  <a:moveTo>
                    <a:pt x="168" y="6618"/>
                  </a:moveTo>
                  <a:lnTo>
                    <a:pt x="0" y="1251"/>
                  </a:lnTo>
                  <a:lnTo>
                    <a:pt x="2499" y="0"/>
                  </a:lnTo>
                  <a:lnTo>
                    <a:pt x="4539" y="4091"/>
                  </a:lnTo>
                  <a:lnTo>
                    <a:pt x="168" y="6618"/>
                  </a:lnTo>
                  <a:lnTo>
                    <a:pt x="169" y="6618"/>
                  </a:lnTo>
                </a:path>
              </a:pathLst>
            </a:custGeom>
            <a:solidFill>
              <a:srgbClr val="FF9966"/>
            </a:solidFill>
            <a:ln w="38100" cmpd="sng">
              <a:solidFill>
                <a:schemeClr val="tx1"/>
              </a:solidFill>
              <a:prstDash val="solid"/>
              <a:round/>
              <a:headEnd/>
              <a:tailEnd/>
            </a:ln>
          </p:spPr>
          <p:txBody>
            <a:bodyPr/>
            <a:lstStyle/>
            <a:p>
              <a:endParaRPr lang="en-IN"/>
            </a:p>
          </p:txBody>
        </p:sp>
        <p:sp>
          <p:nvSpPr>
            <p:cNvPr id="67595" name="Freeform 11"/>
            <p:cNvSpPr>
              <a:spLocks/>
            </p:cNvSpPr>
            <p:nvPr/>
          </p:nvSpPr>
          <p:spPr bwMode="auto">
            <a:xfrm>
              <a:off x="4522" y="2362"/>
              <a:ext cx="1" cy="788"/>
            </a:xfrm>
            <a:custGeom>
              <a:avLst/>
              <a:gdLst>
                <a:gd name="T0" fmla="*/ 0 w 1"/>
                <a:gd name="T1" fmla="*/ 4188 h 4188"/>
                <a:gd name="T2" fmla="*/ 0 w 1"/>
                <a:gd name="T3" fmla="*/ 0 h 4188"/>
                <a:gd name="T4" fmla="*/ 1 w 1"/>
                <a:gd name="T5" fmla="*/ 0 h 4188"/>
              </a:gdLst>
              <a:ahLst/>
              <a:cxnLst>
                <a:cxn ang="0">
                  <a:pos x="T0" y="T1"/>
                </a:cxn>
                <a:cxn ang="0">
                  <a:pos x="T2" y="T3"/>
                </a:cxn>
                <a:cxn ang="0">
                  <a:pos x="T4" y="T5"/>
                </a:cxn>
              </a:cxnLst>
              <a:rect l="0" t="0" r="r" b="b"/>
              <a:pathLst>
                <a:path w="1" h="4188">
                  <a:moveTo>
                    <a:pt x="0" y="4188"/>
                  </a:moveTo>
                  <a:lnTo>
                    <a:pt x="0" y="0"/>
                  </a:lnTo>
                  <a:lnTo>
                    <a:pt x="1" y="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7596" name="Freeform 12"/>
            <p:cNvSpPr>
              <a:spLocks/>
            </p:cNvSpPr>
            <p:nvPr/>
          </p:nvSpPr>
          <p:spPr bwMode="auto">
            <a:xfrm>
              <a:off x="3426" y="1728"/>
              <a:ext cx="2190" cy="1267"/>
            </a:xfrm>
            <a:custGeom>
              <a:avLst/>
              <a:gdLst>
                <a:gd name="T0" fmla="*/ 5715 w 11655"/>
                <a:gd name="T1" fmla="*/ 6735 h 6735"/>
                <a:gd name="T2" fmla="*/ 11655 w 11655"/>
                <a:gd name="T3" fmla="*/ 3432 h 6735"/>
                <a:gd name="T4" fmla="*/ 5939 w 11655"/>
                <a:gd name="T5" fmla="*/ 0 h 6735"/>
                <a:gd name="T6" fmla="*/ 0 w 11655"/>
                <a:gd name="T7" fmla="*/ 3302 h 6735"/>
                <a:gd name="T8" fmla="*/ 5715 w 11655"/>
                <a:gd name="T9" fmla="*/ 6735 h 6735"/>
                <a:gd name="T10" fmla="*/ 5716 w 11655"/>
                <a:gd name="T11" fmla="*/ 6735 h 6735"/>
              </a:gdLst>
              <a:ahLst/>
              <a:cxnLst>
                <a:cxn ang="0">
                  <a:pos x="T0" y="T1"/>
                </a:cxn>
                <a:cxn ang="0">
                  <a:pos x="T2" y="T3"/>
                </a:cxn>
                <a:cxn ang="0">
                  <a:pos x="T4" y="T5"/>
                </a:cxn>
                <a:cxn ang="0">
                  <a:pos x="T6" y="T7"/>
                </a:cxn>
                <a:cxn ang="0">
                  <a:pos x="T8" y="T9"/>
                </a:cxn>
                <a:cxn ang="0">
                  <a:pos x="T10" y="T11"/>
                </a:cxn>
              </a:cxnLst>
              <a:rect l="0" t="0" r="r" b="b"/>
              <a:pathLst>
                <a:path w="11655" h="6735">
                  <a:moveTo>
                    <a:pt x="5715" y="6735"/>
                  </a:moveTo>
                  <a:lnTo>
                    <a:pt x="11655" y="3432"/>
                  </a:lnTo>
                  <a:lnTo>
                    <a:pt x="5939" y="0"/>
                  </a:lnTo>
                  <a:lnTo>
                    <a:pt x="0" y="3302"/>
                  </a:lnTo>
                  <a:lnTo>
                    <a:pt x="5715" y="6735"/>
                  </a:lnTo>
                  <a:lnTo>
                    <a:pt x="5716" y="6735"/>
                  </a:lnTo>
                </a:path>
              </a:pathLst>
            </a:custGeom>
            <a:solidFill>
              <a:srgbClr val="FF0000">
                <a:alpha val="50000"/>
              </a:srgbClr>
            </a:solidFill>
            <a:ln w="38100" cmpd="sng">
              <a:solidFill>
                <a:schemeClr val="tx1"/>
              </a:solidFill>
              <a:prstDash val="solid"/>
              <a:round/>
              <a:headEnd/>
              <a:tailEnd/>
            </a:ln>
          </p:spPr>
          <p:txBody>
            <a:bodyPr/>
            <a:lstStyle/>
            <a:p>
              <a:endParaRPr lang="en-IN"/>
            </a:p>
          </p:txBody>
        </p:sp>
        <p:sp>
          <p:nvSpPr>
            <p:cNvPr id="67597" name="Freeform 13"/>
            <p:cNvSpPr>
              <a:spLocks/>
            </p:cNvSpPr>
            <p:nvPr/>
          </p:nvSpPr>
          <p:spPr bwMode="auto">
            <a:xfrm>
              <a:off x="4083" y="2109"/>
              <a:ext cx="876" cy="507"/>
            </a:xfrm>
            <a:custGeom>
              <a:avLst/>
              <a:gdLst>
                <a:gd name="T0" fmla="*/ 2162 w 4661"/>
                <a:gd name="T1" fmla="*/ 2695 h 2695"/>
                <a:gd name="T2" fmla="*/ 4661 w 4661"/>
                <a:gd name="T3" fmla="*/ 1444 h 2695"/>
                <a:gd name="T4" fmla="*/ 2499 w 4661"/>
                <a:gd name="T5" fmla="*/ 0 h 2695"/>
                <a:gd name="T6" fmla="*/ 0 w 4661"/>
                <a:gd name="T7" fmla="*/ 1250 h 2695"/>
                <a:gd name="T8" fmla="*/ 2162 w 4661"/>
                <a:gd name="T9" fmla="*/ 2695 h 2695"/>
                <a:gd name="T10" fmla="*/ 2163 w 4661"/>
                <a:gd name="T11" fmla="*/ 2695 h 2695"/>
              </a:gdLst>
              <a:ahLst/>
              <a:cxnLst>
                <a:cxn ang="0">
                  <a:pos x="T0" y="T1"/>
                </a:cxn>
                <a:cxn ang="0">
                  <a:pos x="T2" y="T3"/>
                </a:cxn>
                <a:cxn ang="0">
                  <a:pos x="T4" y="T5"/>
                </a:cxn>
                <a:cxn ang="0">
                  <a:pos x="T6" y="T7"/>
                </a:cxn>
                <a:cxn ang="0">
                  <a:pos x="T8" y="T9"/>
                </a:cxn>
                <a:cxn ang="0">
                  <a:pos x="T10" y="T11"/>
                </a:cxn>
              </a:cxnLst>
              <a:rect l="0" t="0" r="r" b="b"/>
              <a:pathLst>
                <a:path w="4661" h="2695">
                  <a:moveTo>
                    <a:pt x="2162" y="2695"/>
                  </a:moveTo>
                  <a:lnTo>
                    <a:pt x="4661" y="1444"/>
                  </a:lnTo>
                  <a:lnTo>
                    <a:pt x="2499" y="0"/>
                  </a:lnTo>
                  <a:lnTo>
                    <a:pt x="0" y="1250"/>
                  </a:lnTo>
                  <a:lnTo>
                    <a:pt x="2162" y="2695"/>
                  </a:lnTo>
                  <a:lnTo>
                    <a:pt x="2163" y="2695"/>
                  </a:lnTo>
                </a:path>
              </a:pathLst>
            </a:custGeom>
            <a:solidFill>
              <a:srgbClr val="FF9933"/>
            </a:solidFill>
            <a:ln w="38100" cmpd="sng">
              <a:solidFill>
                <a:schemeClr val="tx1"/>
              </a:solidFill>
              <a:prstDash val="solid"/>
              <a:round/>
              <a:headEnd/>
              <a:tailEnd/>
            </a:ln>
          </p:spPr>
          <p:txBody>
            <a:bodyPr/>
            <a:lstStyle/>
            <a:p>
              <a:endParaRPr lang="en-IN"/>
            </a:p>
          </p:txBody>
        </p:sp>
        <p:sp>
          <p:nvSpPr>
            <p:cNvPr id="67598" name="Line 14"/>
            <p:cNvSpPr>
              <a:spLocks noChangeShapeType="1"/>
            </p:cNvSpPr>
            <p:nvPr/>
          </p:nvSpPr>
          <p:spPr bwMode="auto">
            <a:xfrm flipV="1">
              <a:off x="3700" y="2675"/>
              <a:ext cx="790" cy="475"/>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7599" name="Line 15"/>
            <p:cNvSpPr>
              <a:spLocks noChangeShapeType="1"/>
            </p:cNvSpPr>
            <p:nvPr/>
          </p:nvSpPr>
          <p:spPr bwMode="auto">
            <a:xfrm>
              <a:off x="4522" y="2675"/>
              <a:ext cx="820" cy="475"/>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7600" name="Text Box 16"/>
            <p:cNvSpPr txBox="1">
              <a:spLocks noChangeArrowheads="1"/>
            </p:cNvSpPr>
            <p:nvPr/>
          </p:nvSpPr>
          <p:spPr bwMode="auto">
            <a:xfrm>
              <a:off x="3748" y="3648"/>
              <a:ext cx="1916" cy="5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FRUSTUM OF A PYRAMID</a:t>
              </a:r>
              <a:endParaRPr lang="en-GB" sz="2800" b="1">
                <a:solidFill>
                  <a:schemeClr val="bg1"/>
                </a:solidFill>
                <a:latin typeface="Times New Roman" pitchFamily="18" charset="0"/>
              </a:endParaRPr>
            </a:p>
          </p:txBody>
        </p:sp>
        <p:grpSp>
          <p:nvGrpSpPr>
            <p:cNvPr id="67601" name="Group 17"/>
            <p:cNvGrpSpPr>
              <a:grpSpLocks/>
            </p:cNvGrpSpPr>
            <p:nvPr/>
          </p:nvGrpSpPr>
          <p:grpSpPr bwMode="auto">
            <a:xfrm>
              <a:off x="3408" y="576"/>
              <a:ext cx="2208" cy="1152"/>
              <a:chOff x="3408" y="576"/>
              <a:chExt cx="2208" cy="1152"/>
            </a:xfrm>
          </p:grpSpPr>
          <p:sp>
            <p:nvSpPr>
              <p:cNvPr id="67602" name="Text Box 18"/>
              <p:cNvSpPr txBox="1">
                <a:spLocks noChangeArrowheads="1"/>
              </p:cNvSpPr>
              <p:nvPr/>
            </p:nvSpPr>
            <p:spPr bwMode="auto">
              <a:xfrm>
                <a:off x="3408" y="576"/>
                <a:ext cx="2208" cy="8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spcBef>
                    <a:spcPct val="50000"/>
                  </a:spcBef>
                </a:pPr>
                <a:r>
                  <a:rPr lang="en-US" sz="2800" b="1">
                    <a:solidFill>
                      <a:schemeClr val="bg1"/>
                    </a:solidFill>
                    <a:latin typeface="Times New Roman" pitchFamily="18" charset="0"/>
                  </a:rPr>
                  <a:t>CUTTING PLANE PARALLEL TO BASE</a:t>
                </a:r>
                <a:endParaRPr lang="en-GB" sz="2800" b="1">
                  <a:solidFill>
                    <a:schemeClr val="bg1"/>
                  </a:solidFill>
                  <a:latin typeface="Times New Roman" pitchFamily="18" charset="0"/>
                </a:endParaRPr>
              </a:p>
            </p:txBody>
          </p:sp>
          <p:sp>
            <p:nvSpPr>
              <p:cNvPr id="67603" name="Line 19"/>
              <p:cNvSpPr>
                <a:spLocks noChangeShapeType="1"/>
              </p:cNvSpPr>
              <p:nvPr/>
            </p:nvSpPr>
            <p:spPr bwMode="auto">
              <a:xfrm>
                <a:off x="4083" y="1441"/>
                <a:ext cx="407" cy="287"/>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slide(fromLeft)">
                                      <p:cBhvr>
                                        <p:cTn id="7" dur="500"/>
                                        <p:tgtEl>
                                          <p:spTgt spid="675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slide(fromLeft)">
                                      <p:cBhvr>
                                        <p:cTn id="12" dur="500"/>
                                        <p:tgtEl>
                                          <p:spTgt spid="675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7589"/>
                                        </p:tgtEl>
                                        <p:attrNameLst>
                                          <p:attrName>style.visibility</p:attrName>
                                        </p:attrNameLst>
                                      </p:cBhvr>
                                      <p:to>
                                        <p:strVal val="visible"/>
                                      </p:to>
                                    </p:set>
                                    <p:animEffect transition="in" filter="dissolve">
                                      <p:cBhvr>
                                        <p:cTn id="17"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58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0" y="0"/>
            <a:ext cx="91440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4400" b="1" i="1">
                <a:solidFill>
                  <a:srgbClr val="FFFF00"/>
                </a:solidFill>
                <a:latin typeface="Times New Roman" pitchFamily="18" charset="0"/>
              </a:rPr>
              <a:t>Important Terms Used in Projections of Solids:</a:t>
            </a:r>
            <a:endParaRPr lang="en-GB" sz="4400" i="1"/>
          </a:p>
        </p:txBody>
      </p:sp>
      <p:sp>
        <p:nvSpPr>
          <p:cNvPr id="68611" name="Text Box 3"/>
          <p:cNvSpPr txBox="1">
            <a:spLocks noChangeArrowheads="1"/>
          </p:cNvSpPr>
          <p:nvPr/>
        </p:nvSpPr>
        <p:spPr bwMode="auto">
          <a:xfrm>
            <a:off x="228600" y="1447800"/>
            <a:ext cx="44196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600" b="1" i="1">
                <a:solidFill>
                  <a:srgbClr val="FF9900"/>
                </a:solidFill>
                <a:latin typeface="Times New Roman" pitchFamily="18" charset="0"/>
              </a:rPr>
              <a:t>(8) Truncated Solid :</a:t>
            </a:r>
            <a:endParaRPr lang="en-GB" sz="3600">
              <a:solidFill>
                <a:srgbClr val="FF9900"/>
              </a:solidFill>
            </a:endParaRPr>
          </a:p>
        </p:txBody>
      </p:sp>
      <p:sp>
        <p:nvSpPr>
          <p:cNvPr id="68612" name="Text Box 4"/>
          <p:cNvSpPr txBox="1">
            <a:spLocks noChangeArrowheads="1"/>
          </p:cNvSpPr>
          <p:nvPr/>
        </p:nvSpPr>
        <p:spPr bwMode="auto">
          <a:xfrm>
            <a:off x="304800" y="2362200"/>
            <a:ext cx="5181600" cy="393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600" b="1">
                <a:solidFill>
                  <a:schemeClr val="bg1"/>
                </a:solidFill>
                <a:latin typeface="Times New Roman" pitchFamily="18" charset="0"/>
              </a:rPr>
              <a:t>When a </a:t>
            </a:r>
            <a:r>
              <a:rPr lang="en-US" sz="3600" b="1" i="1">
                <a:solidFill>
                  <a:schemeClr val="folHlink"/>
                </a:solidFill>
                <a:latin typeface="Times New Roman" pitchFamily="18" charset="0"/>
              </a:rPr>
              <a:t>Pyramid</a:t>
            </a:r>
            <a:r>
              <a:rPr lang="en-US" sz="3600" b="1">
                <a:solidFill>
                  <a:schemeClr val="bg1"/>
                </a:solidFill>
                <a:latin typeface="Times New Roman" pitchFamily="18" charset="0"/>
              </a:rPr>
              <a:t> or a </a:t>
            </a:r>
            <a:r>
              <a:rPr lang="en-US" sz="3600" b="1" i="1">
                <a:solidFill>
                  <a:schemeClr val="folHlink"/>
                </a:solidFill>
                <a:latin typeface="Times New Roman" pitchFamily="18" charset="0"/>
              </a:rPr>
              <a:t>Cone</a:t>
            </a:r>
            <a:r>
              <a:rPr lang="en-US" sz="3600" b="1">
                <a:solidFill>
                  <a:schemeClr val="bg1"/>
                </a:solidFill>
                <a:latin typeface="Times New Roman" pitchFamily="18" charset="0"/>
              </a:rPr>
              <a:t> is cut by a </a:t>
            </a:r>
            <a:r>
              <a:rPr lang="en-US" sz="3600" b="1" u="sng">
                <a:solidFill>
                  <a:schemeClr val="bg1"/>
                </a:solidFill>
                <a:latin typeface="Times New Roman" pitchFamily="18" charset="0"/>
              </a:rPr>
              <a:t>Plane inclined to its base</a:t>
            </a:r>
            <a:r>
              <a:rPr lang="en-US" sz="3600" b="1">
                <a:solidFill>
                  <a:schemeClr val="bg1"/>
                </a:solidFill>
                <a:latin typeface="Times New Roman" pitchFamily="18" charset="0"/>
              </a:rPr>
              <a:t>, thus removing the top portion, the </a:t>
            </a:r>
            <a:r>
              <a:rPr lang="en-US" sz="3600" b="1" u="sng">
                <a:solidFill>
                  <a:schemeClr val="bg1"/>
                </a:solidFill>
                <a:latin typeface="Times New Roman" pitchFamily="18" charset="0"/>
              </a:rPr>
              <a:t>remaining </a:t>
            </a:r>
            <a:r>
              <a:rPr lang="en-US" sz="3600" b="1" i="1" u="sng">
                <a:solidFill>
                  <a:schemeClr val="bg1"/>
                </a:solidFill>
                <a:latin typeface="Times New Roman" pitchFamily="18" charset="0"/>
              </a:rPr>
              <a:t>lower portion</a:t>
            </a:r>
            <a:r>
              <a:rPr lang="en-US" sz="3600" b="1">
                <a:solidFill>
                  <a:schemeClr val="bg1"/>
                </a:solidFill>
                <a:latin typeface="Times New Roman" pitchFamily="18" charset="0"/>
              </a:rPr>
              <a:t> is said to be truncated.</a:t>
            </a:r>
            <a:endParaRPr lang="en-GB" sz="3600" u="sng">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Effect transition="in" filter="slide(fromLeft)">
                                      <p:cBhvr>
                                        <p:cTn id="7" dur="500"/>
                                        <p:tgtEl>
                                          <p:spTgt spid="686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8612"/>
                                        </p:tgtEl>
                                        <p:attrNameLst>
                                          <p:attrName>style.visibility</p:attrName>
                                        </p:attrNameLst>
                                      </p:cBhvr>
                                      <p:to>
                                        <p:strVal val="visible"/>
                                      </p:to>
                                    </p:set>
                                    <p:animEffect transition="in" filter="slide(fromLeft)">
                                      <p:cBhvr>
                                        <p:cTn id="12"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P spid="6861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800100" y="-57150"/>
            <a:ext cx="9829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857500" indent="-2857500">
              <a:defRPr>
                <a:solidFill>
                  <a:schemeClr val="tx1"/>
                </a:solidFill>
                <a:latin typeface="Arial" pitchFamily="34" charset="0"/>
              </a:defRPr>
            </a:lvl1pPr>
            <a:lvl2pPr marL="3048000">
              <a:defRPr>
                <a:solidFill>
                  <a:schemeClr val="tx1"/>
                </a:solidFill>
                <a:latin typeface="Arial" pitchFamily="34" charset="0"/>
              </a:defRPr>
            </a:lvl2pPr>
            <a:lvl3pPr marL="3238500">
              <a:defRPr>
                <a:solidFill>
                  <a:schemeClr val="tx1"/>
                </a:solidFill>
                <a:latin typeface="Arial" pitchFamily="34" charset="0"/>
              </a:defRPr>
            </a:lvl3pPr>
            <a:lvl4pPr marL="3429000">
              <a:defRPr>
                <a:solidFill>
                  <a:schemeClr val="tx1"/>
                </a:solidFill>
                <a:latin typeface="Arial" pitchFamily="34" charset="0"/>
              </a:defRPr>
            </a:lvl4pPr>
            <a:lvl5pPr marL="3619500">
              <a:defRPr>
                <a:solidFill>
                  <a:schemeClr val="tx1"/>
                </a:solidFill>
                <a:latin typeface="Arial" pitchFamily="34" charset="0"/>
              </a:defRPr>
            </a:lvl5pPr>
            <a:lvl6pPr marL="4076700" fontAlgn="base">
              <a:spcBef>
                <a:spcPct val="0"/>
              </a:spcBef>
              <a:spcAft>
                <a:spcPct val="0"/>
              </a:spcAft>
              <a:defRPr>
                <a:solidFill>
                  <a:schemeClr val="tx1"/>
                </a:solidFill>
                <a:latin typeface="Arial" pitchFamily="34" charset="0"/>
              </a:defRPr>
            </a:lvl6pPr>
            <a:lvl7pPr marL="4533900" fontAlgn="base">
              <a:spcBef>
                <a:spcPct val="0"/>
              </a:spcBef>
              <a:spcAft>
                <a:spcPct val="0"/>
              </a:spcAft>
              <a:defRPr>
                <a:solidFill>
                  <a:schemeClr val="tx1"/>
                </a:solidFill>
                <a:latin typeface="Arial" pitchFamily="34" charset="0"/>
              </a:defRPr>
            </a:lvl7pPr>
            <a:lvl8pPr marL="4991100" fontAlgn="base">
              <a:spcBef>
                <a:spcPct val="0"/>
              </a:spcBef>
              <a:spcAft>
                <a:spcPct val="0"/>
              </a:spcAft>
              <a:defRPr>
                <a:solidFill>
                  <a:schemeClr val="tx1"/>
                </a:solidFill>
                <a:latin typeface="Arial" pitchFamily="34" charset="0"/>
              </a:defRPr>
            </a:lvl8pPr>
            <a:lvl9pPr marL="5448300" fontAlgn="base">
              <a:spcBef>
                <a:spcPct val="0"/>
              </a:spcBef>
              <a:spcAft>
                <a:spcPct val="0"/>
              </a:spcAft>
              <a:defRPr>
                <a:solidFill>
                  <a:schemeClr val="tx1"/>
                </a:solidFill>
                <a:latin typeface="Arial" pitchFamily="34" charset="0"/>
              </a:defRPr>
            </a:lvl9pPr>
          </a:lstStyle>
          <a:p>
            <a:r>
              <a:rPr lang="en-US" sz="3200" b="1" i="1">
                <a:solidFill>
                  <a:srgbClr val="00FF00"/>
                </a:solidFill>
                <a:latin typeface="Times New Roman" pitchFamily="18" charset="0"/>
              </a:rPr>
              <a:t>        </a:t>
            </a:r>
            <a:r>
              <a:rPr lang="en-US" sz="3200" b="1" i="1">
                <a:solidFill>
                  <a:srgbClr val="FFCC00"/>
                </a:solidFill>
                <a:latin typeface="Times New Roman" pitchFamily="18" charset="0"/>
              </a:rPr>
              <a:t>Class A(1):</a:t>
            </a:r>
            <a:r>
              <a:rPr lang="en-US" sz="3200" b="1">
                <a:solidFill>
                  <a:schemeClr val="bg1"/>
                </a:solidFill>
                <a:latin typeface="Times New Roman" pitchFamily="18" charset="0"/>
              </a:rPr>
              <a:t> Axis perpendicular to H. P. and hence parallel to both V.P. &amp; P.P.</a:t>
            </a:r>
            <a:endParaRPr lang="en-GB" sz="3200"/>
          </a:p>
        </p:txBody>
      </p:sp>
      <p:sp>
        <p:nvSpPr>
          <p:cNvPr id="69635" name="Line 3"/>
          <p:cNvSpPr>
            <a:spLocks noChangeShapeType="1"/>
          </p:cNvSpPr>
          <p:nvPr/>
        </p:nvSpPr>
        <p:spPr bwMode="auto">
          <a:xfrm>
            <a:off x="5600700" y="3886200"/>
            <a:ext cx="3200400" cy="0"/>
          </a:xfrm>
          <a:prstGeom prst="line">
            <a:avLst/>
          </a:prstGeom>
          <a:noFill/>
          <a:ln w="762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9636" name="Group 4"/>
          <p:cNvGrpSpPr>
            <a:grpSpLocks/>
          </p:cNvGrpSpPr>
          <p:nvPr/>
        </p:nvGrpSpPr>
        <p:grpSpPr bwMode="auto">
          <a:xfrm>
            <a:off x="327025" y="987425"/>
            <a:ext cx="4826000" cy="5337175"/>
            <a:chOff x="206" y="622"/>
            <a:chExt cx="3040" cy="3362"/>
          </a:xfrm>
        </p:grpSpPr>
        <p:sp>
          <p:nvSpPr>
            <p:cNvPr id="69637" name="Freeform 5"/>
            <p:cNvSpPr>
              <a:spLocks/>
            </p:cNvSpPr>
            <p:nvPr/>
          </p:nvSpPr>
          <p:spPr bwMode="auto">
            <a:xfrm>
              <a:off x="206" y="2225"/>
              <a:ext cx="3040" cy="1759"/>
            </a:xfrm>
            <a:custGeom>
              <a:avLst/>
              <a:gdLst>
                <a:gd name="T0" fmla="*/ 7489 w 16475"/>
                <a:gd name="T1" fmla="*/ 9523 h 9523"/>
                <a:gd name="T2" fmla="*/ 16475 w 16475"/>
                <a:gd name="T3" fmla="*/ 4329 h 9523"/>
                <a:gd name="T4" fmla="*/ 8987 w 16475"/>
                <a:gd name="T5" fmla="*/ 0 h 9523"/>
                <a:gd name="T6" fmla="*/ 0 w 16475"/>
                <a:gd name="T7" fmla="*/ 5195 h 9523"/>
                <a:gd name="T8" fmla="*/ 7489 w 16475"/>
                <a:gd name="T9" fmla="*/ 9523 h 9523"/>
                <a:gd name="T10" fmla="*/ 7490 w 16475"/>
                <a:gd name="T11" fmla="*/ 9523 h 9523"/>
              </a:gdLst>
              <a:ahLst/>
              <a:cxnLst>
                <a:cxn ang="0">
                  <a:pos x="T0" y="T1"/>
                </a:cxn>
                <a:cxn ang="0">
                  <a:pos x="T2" y="T3"/>
                </a:cxn>
                <a:cxn ang="0">
                  <a:pos x="T4" y="T5"/>
                </a:cxn>
                <a:cxn ang="0">
                  <a:pos x="T6" y="T7"/>
                </a:cxn>
                <a:cxn ang="0">
                  <a:pos x="T8" y="T9"/>
                </a:cxn>
                <a:cxn ang="0">
                  <a:pos x="T10" y="T11"/>
                </a:cxn>
              </a:cxnLst>
              <a:rect l="0" t="0" r="r" b="b"/>
              <a:pathLst>
                <a:path w="16475" h="9523">
                  <a:moveTo>
                    <a:pt x="7489" y="9523"/>
                  </a:moveTo>
                  <a:lnTo>
                    <a:pt x="16475" y="4329"/>
                  </a:lnTo>
                  <a:lnTo>
                    <a:pt x="8987" y="0"/>
                  </a:lnTo>
                  <a:lnTo>
                    <a:pt x="0" y="5195"/>
                  </a:lnTo>
                  <a:lnTo>
                    <a:pt x="7489" y="9523"/>
                  </a:lnTo>
                  <a:lnTo>
                    <a:pt x="7490" y="9523"/>
                  </a:lnTo>
                </a:path>
              </a:pathLst>
            </a:custGeom>
            <a:solidFill>
              <a:srgbClr val="FFCCFF"/>
            </a:solidFill>
            <a:ln w="38100" cmpd="sng">
              <a:solidFill>
                <a:srgbClr val="FF9900"/>
              </a:solidFill>
              <a:prstDash val="solid"/>
              <a:round/>
              <a:headEnd/>
              <a:tailEnd/>
            </a:ln>
          </p:spPr>
          <p:txBody>
            <a:bodyPr/>
            <a:lstStyle/>
            <a:p>
              <a:endParaRPr lang="en-IN"/>
            </a:p>
          </p:txBody>
        </p:sp>
        <p:sp>
          <p:nvSpPr>
            <p:cNvPr id="69638" name="Freeform 6"/>
            <p:cNvSpPr>
              <a:spLocks/>
            </p:cNvSpPr>
            <p:nvPr/>
          </p:nvSpPr>
          <p:spPr bwMode="auto">
            <a:xfrm>
              <a:off x="212" y="622"/>
              <a:ext cx="1658" cy="2560"/>
            </a:xfrm>
            <a:custGeom>
              <a:avLst/>
              <a:gdLst>
                <a:gd name="T0" fmla="*/ 0 w 8987"/>
                <a:gd name="T1" fmla="*/ 13852 h 13852"/>
                <a:gd name="T2" fmla="*/ 8987 w 8987"/>
                <a:gd name="T3" fmla="*/ 8657 h 13852"/>
                <a:gd name="T4" fmla="*/ 8987 w 8987"/>
                <a:gd name="T5" fmla="*/ 0 h 13852"/>
                <a:gd name="T6" fmla="*/ 0 w 8987"/>
                <a:gd name="T7" fmla="*/ 5193 h 13852"/>
                <a:gd name="T8" fmla="*/ 0 w 8987"/>
                <a:gd name="T9" fmla="*/ 13852 h 13852"/>
                <a:gd name="T10" fmla="*/ 1 w 8987"/>
                <a:gd name="T11" fmla="*/ 13852 h 13852"/>
              </a:gdLst>
              <a:ahLst/>
              <a:cxnLst>
                <a:cxn ang="0">
                  <a:pos x="T0" y="T1"/>
                </a:cxn>
                <a:cxn ang="0">
                  <a:pos x="T2" y="T3"/>
                </a:cxn>
                <a:cxn ang="0">
                  <a:pos x="T4" y="T5"/>
                </a:cxn>
                <a:cxn ang="0">
                  <a:pos x="T6" y="T7"/>
                </a:cxn>
                <a:cxn ang="0">
                  <a:pos x="T8" y="T9"/>
                </a:cxn>
                <a:cxn ang="0">
                  <a:pos x="T10" y="T11"/>
                </a:cxn>
              </a:cxnLst>
              <a:rect l="0" t="0" r="r" b="b"/>
              <a:pathLst>
                <a:path w="8987" h="13852">
                  <a:moveTo>
                    <a:pt x="0" y="13852"/>
                  </a:moveTo>
                  <a:lnTo>
                    <a:pt x="8987" y="8657"/>
                  </a:lnTo>
                  <a:lnTo>
                    <a:pt x="8987" y="0"/>
                  </a:lnTo>
                  <a:lnTo>
                    <a:pt x="0" y="5193"/>
                  </a:lnTo>
                  <a:lnTo>
                    <a:pt x="0" y="13852"/>
                  </a:lnTo>
                  <a:lnTo>
                    <a:pt x="1" y="13852"/>
                  </a:lnTo>
                </a:path>
              </a:pathLst>
            </a:custGeom>
            <a:solidFill>
              <a:srgbClr val="66FFCC"/>
            </a:solidFill>
            <a:ln w="38100" cmpd="sng">
              <a:solidFill>
                <a:srgbClr val="FF9900"/>
              </a:solidFill>
              <a:prstDash val="solid"/>
              <a:round/>
              <a:headEnd/>
              <a:tailEnd/>
            </a:ln>
          </p:spPr>
          <p:txBody>
            <a:bodyPr/>
            <a:lstStyle/>
            <a:p>
              <a:endParaRPr lang="en-IN"/>
            </a:p>
          </p:txBody>
        </p:sp>
        <p:sp>
          <p:nvSpPr>
            <p:cNvPr id="69639" name="Freeform 7"/>
            <p:cNvSpPr>
              <a:spLocks/>
            </p:cNvSpPr>
            <p:nvPr/>
          </p:nvSpPr>
          <p:spPr bwMode="auto">
            <a:xfrm>
              <a:off x="715" y="1816"/>
              <a:ext cx="406" cy="1074"/>
            </a:xfrm>
            <a:custGeom>
              <a:avLst/>
              <a:gdLst>
                <a:gd name="T0" fmla="*/ 1119 w 2200"/>
                <a:gd name="T1" fmla="*/ 0 h 5813"/>
                <a:gd name="T2" fmla="*/ 0 w 2200"/>
                <a:gd name="T3" fmla="*/ 5813 h 5813"/>
                <a:gd name="T4" fmla="*/ 2200 w 2200"/>
                <a:gd name="T5" fmla="*/ 4539 h 5813"/>
                <a:gd name="T6" fmla="*/ 1119 w 2200"/>
                <a:gd name="T7" fmla="*/ 0 h 5813"/>
                <a:gd name="T8" fmla="*/ 1120 w 2200"/>
                <a:gd name="T9" fmla="*/ 0 h 5813"/>
              </a:gdLst>
              <a:ahLst/>
              <a:cxnLst>
                <a:cxn ang="0">
                  <a:pos x="T0" y="T1"/>
                </a:cxn>
                <a:cxn ang="0">
                  <a:pos x="T2" y="T3"/>
                </a:cxn>
                <a:cxn ang="0">
                  <a:pos x="T4" y="T5"/>
                </a:cxn>
                <a:cxn ang="0">
                  <a:pos x="T6" y="T7"/>
                </a:cxn>
                <a:cxn ang="0">
                  <a:pos x="T8" y="T9"/>
                </a:cxn>
              </a:cxnLst>
              <a:rect l="0" t="0" r="r" b="b"/>
              <a:pathLst>
                <a:path w="2200" h="5813">
                  <a:moveTo>
                    <a:pt x="1119" y="0"/>
                  </a:moveTo>
                  <a:lnTo>
                    <a:pt x="0" y="5813"/>
                  </a:lnTo>
                  <a:lnTo>
                    <a:pt x="2200" y="4539"/>
                  </a:lnTo>
                  <a:lnTo>
                    <a:pt x="1119" y="0"/>
                  </a:lnTo>
                  <a:lnTo>
                    <a:pt x="1120" y="0"/>
                  </a:lnTo>
                </a:path>
              </a:pathLst>
            </a:custGeom>
            <a:solidFill>
              <a:srgbClr val="FF9966"/>
            </a:solidFill>
            <a:ln w="38100" cmpd="sng">
              <a:solidFill>
                <a:schemeClr val="tx1"/>
              </a:solidFill>
              <a:prstDash val="solid"/>
              <a:round/>
              <a:headEnd/>
              <a:tailEnd/>
            </a:ln>
          </p:spPr>
          <p:txBody>
            <a:bodyPr/>
            <a:lstStyle/>
            <a:p>
              <a:endParaRPr lang="en-IN"/>
            </a:p>
          </p:txBody>
        </p:sp>
        <p:sp>
          <p:nvSpPr>
            <p:cNvPr id="69640" name="Freeform 8"/>
            <p:cNvSpPr>
              <a:spLocks/>
            </p:cNvSpPr>
            <p:nvPr/>
          </p:nvSpPr>
          <p:spPr bwMode="auto">
            <a:xfrm>
              <a:off x="922" y="1816"/>
              <a:ext cx="650" cy="380"/>
            </a:xfrm>
            <a:custGeom>
              <a:avLst/>
              <a:gdLst>
                <a:gd name="T0" fmla="*/ 3522 w 3522"/>
                <a:gd name="T1" fmla="*/ 2053 h 2053"/>
                <a:gd name="T2" fmla="*/ 0 w 3522"/>
                <a:gd name="T3" fmla="*/ 0 h 2053"/>
                <a:gd name="T4" fmla="*/ 1 w 3522"/>
                <a:gd name="T5" fmla="*/ 0 h 2053"/>
              </a:gdLst>
              <a:ahLst/>
              <a:cxnLst>
                <a:cxn ang="0">
                  <a:pos x="T0" y="T1"/>
                </a:cxn>
                <a:cxn ang="0">
                  <a:pos x="T2" y="T3"/>
                </a:cxn>
                <a:cxn ang="0">
                  <a:pos x="T4" y="T5"/>
                </a:cxn>
              </a:cxnLst>
              <a:rect l="0" t="0" r="r" b="b"/>
              <a:pathLst>
                <a:path w="3522" h="2053">
                  <a:moveTo>
                    <a:pt x="3522" y="2053"/>
                  </a:move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9641" name="Freeform 9"/>
            <p:cNvSpPr>
              <a:spLocks/>
            </p:cNvSpPr>
            <p:nvPr/>
          </p:nvSpPr>
          <p:spPr bwMode="auto">
            <a:xfrm>
              <a:off x="715" y="2890"/>
              <a:ext cx="442" cy="265"/>
            </a:xfrm>
            <a:custGeom>
              <a:avLst/>
              <a:gdLst>
                <a:gd name="T0" fmla="*/ 2394 w 2394"/>
                <a:gd name="T1" fmla="*/ 1435 h 1435"/>
                <a:gd name="T2" fmla="*/ 0 w 2394"/>
                <a:gd name="T3" fmla="*/ 0 h 1435"/>
                <a:gd name="T4" fmla="*/ 1 w 2394"/>
                <a:gd name="T5" fmla="*/ 0 h 1435"/>
              </a:gdLst>
              <a:ahLst/>
              <a:cxnLst>
                <a:cxn ang="0">
                  <a:pos x="T0" y="T1"/>
                </a:cxn>
                <a:cxn ang="0">
                  <a:pos x="T2" y="T3"/>
                </a:cxn>
                <a:cxn ang="0">
                  <a:pos x="T4" y="T5"/>
                </a:cxn>
              </a:cxnLst>
              <a:rect l="0" t="0" r="r" b="b"/>
              <a:pathLst>
                <a:path w="2394" h="1435">
                  <a:moveTo>
                    <a:pt x="2394" y="1435"/>
                  </a:move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9642" name="Line 10"/>
            <p:cNvSpPr>
              <a:spLocks noChangeShapeType="1"/>
            </p:cNvSpPr>
            <p:nvPr/>
          </p:nvSpPr>
          <p:spPr bwMode="auto">
            <a:xfrm>
              <a:off x="922" y="1696"/>
              <a:ext cx="0" cy="1074"/>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9643" name="Group 11"/>
            <p:cNvGrpSpPr>
              <a:grpSpLocks/>
            </p:cNvGrpSpPr>
            <p:nvPr/>
          </p:nvGrpSpPr>
          <p:grpSpPr bwMode="auto">
            <a:xfrm>
              <a:off x="1121" y="2196"/>
              <a:ext cx="866" cy="1200"/>
              <a:chOff x="1121" y="2196"/>
              <a:chExt cx="866" cy="1200"/>
            </a:xfrm>
          </p:grpSpPr>
          <p:sp>
            <p:nvSpPr>
              <p:cNvPr id="69644" name="Freeform 12"/>
              <p:cNvSpPr>
                <a:spLocks/>
              </p:cNvSpPr>
              <p:nvPr/>
            </p:nvSpPr>
            <p:spPr bwMode="auto">
              <a:xfrm>
                <a:off x="1157" y="2196"/>
                <a:ext cx="415" cy="959"/>
              </a:xfrm>
              <a:custGeom>
                <a:avLst/>
                <a:gdLst>
                  <a:gd name="T0" fmla="*/ 0 w 2247"/>
                  <a:gd name="T1" fmla="*/ 5195 h 5195"/>
                  <a:gd name="T2" fmla="*/ 2247 w 2247"/>
                  <a:gd name="T3" fmla="*/ 3896 h 5195"/>
                  <a:gd name="T4" fmla="*/ 2247 w 2247"/>
                  <a:gd name="T5" fmla="*/ 0 h 5195"/>
                  <a:gd name="T6" fmla="*/ 0 w 2247"/>
                  <a:gd name="T7" fmla="*/ 5195 h 5195"/>
                  <a:gd name="T8" fmla="*/ 1 w 2247"/>
                  <a:gd name="T9" fmla="*/ 5195 h 5195"/>
                </a:gdLst>
                <a:ahLst/>
                <a:cxnLst>
                  <a:cxn ang="0">
                    <a:pos x="T0" y="T1"/>
                  </a:cxn>
                  <a:cxn ang="0">
                    <a:pos x="T2" y="T3"/>
                  </a:cxn>
                  <a:cxn ang="0">
                    <a:pos x="T4" y="T5"/>
                  </a:cxn>
                  <a:cxn ang="0">
                    <a:pos x="T6" y="T7"/>
                  </a:cxn>
                  <a:cxn ang="0">
                    <a:pos x="T8" y="T9"/>
                  </a:cxn>
                </a:cxnLst>
                <a:rect l="0" t="0" r="r" b="b"/>
                <a:pathLst>
                  <a:path w="2247" h="5195">
                    <a:moveTo>
                      <a:pt x="0" y="5195"/>
                    </a:moveTo>
                    <a:lnTo>
                      <a:pt x="2247" y="3896"/>
                    </a:lnTo>
                    <a:lnTo>
                      <a:pt x="2247" y="0"/>
                    </a:lnTo>
                    <a:lnTo>
                      <a:pt x="0" y="5195"/>
                    </a:lnTo>
                    <a:lnTo>
                      <a:pt x="1" y="5195"/>
                    </a:lnTo>
                  </a:path>
                </a:pathLst>
              </a:custGeom>
              <a:solidFill>
                <a:srgbClr val="FF9966"/>
              </a:solidFill>
              <a:ln w="0">
                <a:solidFill>
                  <a:srgbClr val="FFFFFF"/>
                </a:solidFill>
                <a:prstDash val="solid"/>
                <a:round/>
                <a:headEnd/>
                <a:tailEnd/>
              </a:ln>
            </p:spPr>
            <p:txBody>
              <a:bodyPr/>
              <a:lstStyle/>
              <a:p>
                <a:endParaRPr lang="en-IN"/>
              </a:p>
            </p:txBody>
          </p:sp>
          <p:sp>
            <p:nvSpPr>
              <p:cNvPr id="69645" name="Freeform 13"/>
              <p:cNvSpPr>
                <a:spLocks/>
              </p:cNvSpPr>
              <p:nvPr/>
            </p:nvSpPr>
            <p:spPr bwMode="auto">
              <a:xfrm>
                <a:off x="1572" y="2196"/>
                <a:ext cx="415" cy="959"/>
              </a:xfrm>
              <a:custGeom>
                <a:avLst/>
                <a:gdLst>
                  <a:gd name="T0" fmla="*/ 2246 w 2247"/>
                  <a:gd name="T1" fmla="*/ 5195 h 5195"/>
                  <a:gd name="T2" fmla="*/ 0 w 2247"/>
                  <a:gd name="T3" fmla="*/ 0 h 5195"/>
                  <a:gd name="T4" fmla="*/ 0 w 2247"/>
                  <a:gd name="T5" fmla="*/ 3896 h 5195"/>
                  <a:gd name="T6" fmla="*/ 2246 w 2247"/>
                  <a:gd name="T7" fmla="*/ 5195 h 5195"/>
                  <a:gd name="T8" fmla="*/ 2247 w 2247"/>
                  <a:gd name="T9" fmla="*/ 5195 h 5195"/>
                </a:gdLst>
                <a:ahLst/>
                <a:cxnLst>
                  <a:cxn ang="0">
                    <a:pos x="T0" y="T1"/>
                  </a:cxn>
                  <a:cxn ang="0">
                    <a:pos x="T2" y="T3"/>
                  </a:cxn>
                  <a:cxn ang="0">
                    <a:pos x="T4" y="T5"/>
                  </a:cxn>
                  <a:cxn ang="0">
                    <a:pos x="T6" y="T7"/>
                  </a:cxn>
                  <a:cxn ang="0">
                    <a:pos x="T8" y="T9"/>
                  </a:cxn>
                </a:cxnLst>
                <a:rect l="0" t="0" r="r" b="b"/>
                <a:pathLst>
                  <a:path w="2247" h="5195">
                    <a:moveTo>
                      <a:pt x="2246" y="5195"/>
                    </a:moveTo>
                    <a:lnTo>
                      <a:pt x="0" y="0"/>
                    </a:lnTo>
                    <a:lnTo>
                      <a:pt x="0" y="3896"/>
                    </a:lnTo>
                    <a:lnTo>
                      <a:pt x="2246" y="5195"/>
                    </a:lnTo>
                    <a:lnTo>
                      <a:pt x="2247" y="5195"/>
                    </a:lnTo>
                  </a:path>
                </a:pathLst>
              </a:custGeom>
              <a:solidFill>
                <a:srgbClr val="FF9966"/>
              </a:solidFill>
              <a:ln w="0">
                <a:solidFill>
                  <a:srgbClr val="FFFFFF"/>
                </a:solidFill>
                <a:prstDash val="solid"/>
                <a:round/>
                <a:headEnd/>
                <a:tailEnd/>
              </a:ln>
            </p:spPr>
            <p:txBody>
              <a:bodyPr/>
              <a:lstStyle/>
              <a:p>
                <a:endParaRPr lang="en-IN"/>
              </a:p>
            </p:txBody>
          </p:sp>
          <p:sp>
            <p:nvSpPr>
              <p:cNvPr id="69646" name="Freeform 14"/>
              <p:cNvSpPr>
                <a:spLocks/>
              </p:cNvSpPr>
              <p:nvPr/>
            </p:nvSpPr>
            <p:spPr bwMode="auto">
              <a:xfrm>
                <a:off x="1572" y="2196"/>
                <a:ext cx="1" cy="959"/>
              </a:xfrm>
              <a:custGeom>
                <a:avLst/>
                <a:gdLst>
                  <a:gd name="T0" fmla="*/ 0 w 1"/>
                  <a:gd name="T1" fmla="*/ 5195 h 5195"/>
                  <a:gd name="T2" fmla="*/ 0 w 1"/>
                  <a:gd name="T3" fmla="*/ 0 h 5195"/>
                  <a:gd name="T4" fmla="*/ 1 w 1"/>
                  <a:gd name="T5" fmla="*/ 0 h 5195"/>
                </a:gdLst>
                <a:ahLst/>
                <a:cxnLst>
                  <a:cxn ang="0">
                    <a:pos x="T0" y="T1"/>
                  </a:cxn>
                  <a:cxn ang="0">
                    <a:pos x="T2" y="T3"/>
                  </a:cxn>
                  <a:cxn ang="0">
                    <a:pos x="T4" y="T5"/>
                  </a:cxn>
                </a:cxnLst>
                <a:rect l="0" t="0" r="r" b="b"/>
                <a:pathLst>
                  <a:path w="1" h="5195">
                    <a:moveTo>
                      <a:pt x="0" y="5195"/>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69647" name="Freeform 15"/>
              <p:cNvSpPr>
                <a:spLocks/>
              </p:cNvSpPr>
              <p:nvPr/>
            </p:nvSpPr>
            <p:spPr bwMode="auto">
              <a:xfrm>
                <a:off x="1121" y="2655"/>
                <a:ext cx="451" cy="261"/>
              </a:xfrm>
              <a:custGeom>
                <a:avLst/>
                <a:gdLst>
                  <a:gd name="T0" fmla="*/ 2441 w 2441"/>
                  <a:gd name="T1" fmla="*/ 1410 h 1410"/>
                  <a:gd name="T2" fmla="*/ 0 w 2441"/>
                  <a:gd name="T3" fmla="*/ 0 h 1410"/>
                  <a:gd name="T4" fmla="*/ 2 w 2441"/>
                  <a:gd name="T5" fmla="*/ 0 h 1410"/>
                </a:gdLst>
                <a:ahLst/>
                <a:cxnLst>
                  <a:cxn ang="0">
                    <a:pos x="T0" y="T1"/>
                  </a:cxn>
                  <a:cxn ang="0">
                    <a:pos x="T2" y="T3"/>
                  </a:cxn>
                  <a:cxn ang="0">
                    <a:pos x="T4" y="T5"/>
                  </a:cxn>
                </a:cxnLst>
                <a:rect l="0" t="0" r="r" b="b"/>
                <a:pathLst>
                  <a:path w="2441" h="1410">
                    <a:moveTo>
                      <a:pt x="2441" y="1410"/>
                    </a:moveTo>
                    <a:lnTo>
                      <a:pt x="0" y="0"/>
                    </a:lnTo>
                    <a:lnTo>
                      <a:pt x="2" y="0"/>
                    </a:lnTo>
                  </a:path>
                </a:pathLst>
              </a:custGeom>
              <a:solidFill>
                <a:srgbClr val="FF9966"/>
              </a:solidFill>
              <a:ln w="28575" cmpd="sng">
                <a:solidFill>
                  <a:schemeClr val="tx1"/>
                </a:solidFill>
                <a:prstDash val="solid"/>
                <a:round/>
                <a:headEnd/>
                <a:tailEnd/>
              </a:ln>
            </p:spPr>
            <p:txBody>
              <a:bodyPr/>
              <a:lstStyle/>
              <a:p>
                <a:endParaRPr lang="en-IN"/>
              </a:p>
            </p:txBody>
          </p:sp>
          <p:sp>
            <p:nvSpPr>
              <p:cNvPr id="69648" name="Freeform 16"/>
              <p:cNvSpPr>
                <a:spLocks/>
              </p:cNvSpPr>
              <p:nvPr/>
            </p:nvSpPr>
            <p:spPr bwMode="auto">
              <a:xfrm>
                <a:off x="1572" y="2196"/>
                <a:ext cx="415" cy="1200"/>
              </a:xfrm>
              <a:custGeom>
                <a:avLst/>
                <a:gdLst>
                  <a:gd name="T0" fmla="*/ 0 w 2246"/>
                  <a:gd name="T1" fmla="*/ 6493 h 6493"/>
                  <a:gd name="T2" fmla="*/ 0 w 2246"/>
                  <a:gd name="T3" fmla="*/ 0 h 6493"/>
                  <a:gd name="T4" fmla="*/ 2246 w 2246"/>
                  <a:gd name="T5" fmla="*/ 5195 h 6493"/>
                  <a:gd name="T6" fmla="*/ 0 w 2246"/>
                  <a:gd name="T7" fmla="*/ 6493 h 6493"/>
                  <a:gd name="T8" fmla="*/ 1 w 2246"/>
                  <a:gd name="T9" fmla="*/ 6493 h 6493"/>
                </a:gdLst>
                <a:ahLst/>
                <a:cxnLst>
                  <a:cxn ang="0">
                    <a:pos x="T0" y="T1"/>
                  </a:cxn>
                  <a:cxn ang="0">
                    <a:pos x="T2" y="T3"/>
                  </a:cxn>
                  <a:cxn ang="0">
                    <a:pos x="T4" y="T5"/>
                  </a:cxn>
                  <a:cxn ang="0">
                    <a:pos x="T6" y="T7"/>
                  </a:cxn>
                  <a:cxn ang="0">
                    <a:pos x="T8" y="T9"/>
                  </a:cxn>
                </a:cxnLst>
                <a:rect l="0" t="0" r="r" b="b"/>
                <a:pathLst>
                  <a:path w="2246" h="6493">
                    <a:moveTo>
                      <a:pt x="0" y="6493"/>
                    </a:moveTo>
                    <a:lnTo>
                      <a:pt x="0" y="0"/>
                    </a:lnTo>
                    <a:lnTo>
                      <a:pt x="2246" y="5195"/>
                    </a:lnTo>
                    <a:lnTo>
                      <a:pt x="0" y="6493"/>
                    </a:lnTo>
                    <a:lnTo>
                      <a:pt x="1" y="6493"/>
                    </a:lnTo>
                  </a:path>
                </a:pathLst>
              </a:custGeom>
              <a:solidFill>
                <a:srgbClr val="FF9966"/>
              </a:solidFill>
              <a:ln w="38100" cmpd="sng">
                <a:solidFill>
                  <a:schemeClr val="tx1"/>
                </a:solidFill>
                <a:prstDash val="solid"/>
                <a:round/>
                <a:headEnd/>
                <a:tailEnd/>
              </a:ln>
            </p:spPr>
            <p:txBody>
              <a:bodyPr/>
              <a:lstStyle/>
              <a:p>
                <a:endParaRPr lang="en-IN"/>
              </a:p>
            </p:txBody>
          </p:sp>
          <p:sp>
            <p:nvSpPr>
              <p:cNvPr id="69649" name="Freeform 17"/>
              <p:cNvSpPr>
                <a:spLocks/>
              </p:cNvSpPr>
              <p:nvPr/>
            </p:nvSpPr>
            <p:spPr bwMode="auto">
              <a:xfrm>
                <a:off x="1157" y="2196"/>
                <a:ext cx="415" cy="1200"/>
              </a:xfrm>
              <a:custGeom>
                <a:avLst/>
                <a:gdLst>
                  <a:gd name="T0" fmla="*/ 2247 w 2248"/>
                  <a:gd name="T1" fmla="*/ 6493 h 6493"/>
                  <a:gd name="T2" fmla="*/ 2247 w 2248"/>
                  <a:gd name="T3" fmla="*/ 0 h 6493"/>
                  <a:gd name="T4" fmla="*/ 0 w 2248"/>
                  <a:gd name="T5" fmla="*/ 5195 h 6493"/>
                  <a:gd name="T6" fmla="*/ 2247 w 2248"/>
                  <a:gd name="T7" fmla="*/ 6493 h 6493"/>
                  <a:gd name="T8" fmla="*/ 2248 w 2248"/>
                  <a:gd name="T9" fmla="*/ 6493 h 6493"/>
                </a:gdLst>
                <a:ahLst/>
                <a:cxnLst>
                  <a:cxn ang="0">
                    <a:pos x="T0" y="T1"/>
                  </a:cxn>
                  <a:cxn ang="0">
                    <a:pos x="T2" y="T3"/>
                  </a:cxn>
                  <a:cxn ang="0">
                    <a:pos x="T4" y="T5"/>
                  </a:cxn>
                  <a:cxn ang="0">
                    <a:pos x="T6" y="T7"/>
                  </a:cxn>
                  <a:cxn ang="0">
                    <a:pos x="T8" y="T9"/>
                  </a:cxn>
                </a:cxnLst>
                <a:rect l="0" t="0" r="r" b="b"/>
                <a:pathLst>
                  <a:path w="2248" h="6493">
                    <a:moveTo>
                      <a:pt x="2247" y="6493"/>
                    </a:moveTo>
                    <a:lnTo>
                      <a:pt x="2247" y="0"/>
                    </a:lnTo>
                    <a:lnTo>
                      <a:pt x="0" y="5195"/>
                    </a:lnTo>
                    <a:lnTo>
                      <a:pt x="2247" y="6493"/>
                    </a:lnTo>
                    <a:lnTo>
                      <a:pt x="2248" y="6493"/>
                    </a:lnTo>
                  </a:path>
                </a:pathLst>
              </a:custGeom>
              <a:solidFill>
                <a:srgbClr val="FF9966"/>
              </a:solidFill>
              <a:ln w="38100" cmpd="sng">
                <a:solidFill>
                  <a:schemeClr val="tx1"/>
                </a:solidFill>
                <a:prstDash val="solid"/>
                <a:round/>
                <a:headEnd/>
                <a:tailEnd/>
              </a:ln>
            </p:spPr>
            <p:txBody>
              <a:bodyPr/>
              <a:lstStyle/>
              <a:p>
                <a:endParaRPr lang="en-IN"/>
              </a:p>
            </p:txBody>
          </p:sp>
          <p:sp>
            <p:nvSpPr>
              <p:cNvPr id="69650" name="Freeform 18"/>
              <p:cNvSpPr>
                <a:spLocks/>
              </p:cNvSpPr>
              <p:nvPr/>
            </p:nvSpPr>
            <p:spPr bwMode="auto">
              <a:xfrm>
                <a:off x="1157" y="2916"/>
                <a:ext cx="830" cy="480"/>
              </a:xfrm>
              <a:custGeom>
                <a:avLst/>
                <a:gdLst>
                  <a:gd name="T0" fmla="*/ 2247 w 4493"/>
                  <a:gd name="T1" fmla="*/ 2597 h 2597"/>
                  <a:gd name="T2" fmla="*/ 4493 w 4493"/>
                  <a:gd name="T3" fmla="*/ 1299 h 2597"/>
                  <a:gd name="T4" fmla="*/ 2247 w 4493"/>
                  <a:gd name="T5" fmla="*/ 0 h 2597"/>
                  <a:gd name="T6" fmla="*/ 0 w 4493"/>
                  <a:gd name="T7" fmla="*/ 1299 h 2597"/>
                  <a:gd name="T8" fmla="*/ 2247 w 4493"/>
                  <a:gd name="T9" fmla="*/ 2597 h 2597"/>
                  <a:gd name="T10" fmla="*/ 2248 w 4493"/>
                  <a:gd name="T11" fmla="*/ 2597 h 2597"/>
                </a:gdLst>
                <a:ahLst/>
                <a:cxnLst>
                  <a:cxn ang="0">
                    <a:pos x="T0" y="T1"/>
                  </a:cxn>
                  <a:cxn ang="0">
                    <a:pos x="T2" y="T3"/>
                  </a:cxn>
                  <a:cxn ang="0">
                    <a:pos x="T4" y="T5"/>
                  </a:cxn>
                  <a:cxn ang="0">
                    <a:pos x="T6" y="T7"/>
                  </a:cxn>
                  <a:cxn ang="0">
                    <a:pos x="T8" y="T9"/>
                  </a:cxn>
                  <a:cxn ang="0">
                    <a:pos x="T10" y="T11"/>
                  </a:cxn>
                </a:cxnLst>
                <a:rect l="0" t="0" r="r" b="b"/>
                <a:pathLst>
                  <a:path w="4493" h="2597">
                    <a:moveTo>
                      <a:pt x="2247" y="2597"/>
                    </a:moveTo>
                    <a:lnTo>
                      <a:pt x="4493" y="1299"/>
                    </a:lnTo>
                    <a:lnTo>
                      <a:pt x="2247" y="0"/>
                    </a:lnTo>
                    <a:lnTo>
                      <a:pt x="0" y="1299"/>
                    </a:lnTo>
                    <a:lnTo>
                      <a:pt x="2247" y="2597"/>
                    </a:lnTo>
                    <a:lnTo>
                      <a:pt x="2248" y="2597"/>
                    </a:lnTo>
                  </a:path>
                </a:pathLst>
              </a:custGeom>
              <a:solidFill>
                <a:srgbClr val="FF9966"/>
              </a:solidFill>
              <a:ln w="38100" cmpd="sng">
                <a:solidFill>
                  <a:schemeClr val="tx1"/>
                </a:solidFill>
                <a:prstDash val="solid"/>
                <a:round/>
                <a:headEnd/>
                <a:tailEnd/>
              </a:ln>
            </p:spPr>
            <p:txBody>
              <a:bodyPr/>
              <a:lstStyle/>
              <a:p>
                <a:endParaRPr lang="en-IN"/>
              </a:p>
            </p:txBody>
          </p:sp>
          <p:sp>
            <p:nvSpPr>
              <p:cNvPr id="69651" name="Line 19"/>
              <p:cNvSpPr>
                <a:spLocks noChangeShapeType="1"/>
              </p:cNvSpPr>
              <p:nvPr/>
            </p:nvSpPr>
            <p:spPr bwMode="auto">
              <a:xfrm>
                <a:off x="1572" y="2890"/>
                <a:ext cx="0" cy="50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9652" name="Line 20"/>
            <p:cNvSpPr>
              <a:spLocks noChangeShapeType="1"/>
            </p:cNvSpPr>
            <p:nvPr/>
          </p:nvSpPr>
          <p:spPr bwMode="auto">
            <a:xfrm>
              <a:off x="1157" y="3155"/>
              <a:ext cx="830" cy="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69653" name="Freeform 21"/>
          <p:cNvSpPr>
            <a:spLocks/>
          </p:cNvSpPr>
          <p:nvPr/>
        </p:nvSpPr>
        <p:spPr bwMode="auto">
          <a:xfrm>
            <a:off x="6677025" y="1981200"/>
            <a:ext cx="1247775" cy="1847850"/>
          </a:xfrm>
          <a:custGeom>
            <a:avLst/>
            <a:gdLst>
              <a:gd name="T0" fmla="*/ 0 w 6288"/>
              <a:gd name="T1" fmla="*/ 7103 h 7103"/>
              <a:gd name="T2" fmla="*/ 6288 w 6288"/>
              <a:gd name="T3" fmla="*/ 7103 h 7103"/>
              <a:gd name="T4" fmla="*/ 3144 w 6288"/>
              <a:gd name="T5" fmla="*/ 0 h 7103"/>
              <a:gd name="T6" fmla="*/ 0 w 6288"/>
              <a:gd name="T7" fmla="*/ 7103 h 7103"/>
              <a:gd name="T8" fmla="*/ 1 w 6288"/>
              <a:gd name="T9" fmla="*/ 7103 h 7103"/>
            </a:gdLst>
            <a:ahLst/>
            <a:cxnLst>
              <a:cxn ang="0">
                <a:pos x="T0" y="T1"/>
              </a:cxn>
              <a:cxn ang="0">
                <a:pos x="T2" y="T3"/>
              </a:cxn>
              <a:cxn ang="0">
                <a:pos x="T4" y="T5"/>
              </a:cxn>
              <a:cxn ang="0">
                <a:pos x="T6" y="T7"/>
              </a:cxn>
              <a:cxn ang="0">
                <a:pos x="T8" y="T9"/>
              </a:cxn>
            </a:cxnLst>
            <a:rect l="0" t="0" r="r" b="b"/>
            <a:pathLst>
              <a:path w="6288" h="7103">
                <a:moveTo>
                  <a:pt x="0" y="7103"/>
                </a:moveTo>
                <a:lnTo>
                  <a:pt x="6288" y="7103"/>
                </a:lnTo>
                <a:lnTo>
                  <a:pt x="3144" y="0"/>
                </a:lnTo>
                <a:lnTo>
                  <a:pt x="0" y="7103"/>
                </a:lnTo>
                <a:lnTo>
                  <a:pt x="1" y="7103"/>
                </a:lnTo>
              </a:path>
            </a:pathLst>
          </a:custGeom>
          <a:solidFill>
            <a:srgbClr val="FF9966"/>
          </a:solidFill>
          <a:ln w="38100" cmpd="sng">
            <a:solidFill>
              <a:schemeClr val="bg1"/>
            </a:solidFill>
            <a:prstDash val="solid"/>
            <a:round/>
            <a:headEnd/>
            <a:tailEnd/>
          </a:ln>
        </p:spPr>
        <p:txBody>
          <a:bodyPr/>
          <a:lstStyle/>
          <a:p>
            <a:endParaRPr lang="en-IN"/>
          </a:p>
        </p:txBody>
      </p:sp>
      <p:sp>
        <p:nvSpPr>
          <p:cNvPr id="69654" name="Line 22"/>
          <p:cNvSpPr>
            <a:spLocks noChangeShapeType="1"/>
          </p:cNvSpPr>
          <p:nvPr/>
        </p:nvSpPr>
        <p:spPr bwMode="auto">
          <a:xfrm>
            <a:off x="6657975" y="3848100"/>
            <a:ext cx="0" cy="1222375"/>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9655" name="Line 23"/>
          <p:cNvSpPr>
            <a:spLocks noChangeShapeType="1"/>
          </p:cNvSpPr>
          <p:nvPr/>
        </p:nvSpPr>
        <p:spPr bwMode="auto">
          <a:xfrm>
            <a:off x="7905750" y="3829050"/>
            <a:ext cx="0" cy="1222375"/>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9656" name="Rectangle 24"/>
          <p:cNvSpPr>
            <a:spLocks noChangeArrowheads="1"/>
          </p:cNvSpPr>
          <p:nvPr/>
        </p:nvSpPr>
        <p:spPr bwMode="auto">
          <a:xfrm>
            <a:off x="6638925" y="4629150"/>
            <a:ext cx="1266825" cy="1238250"/>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69657" name="Line 25"/>
          <p:cNvSpPr>
            <a:spLocks noChangeShapeType="1"/>
          </p:cNvSpPr>
          <p:nvPr/>
        </p:nvSpPr>
        <p:spPr bwMode="auto">
          <a:xfrm>
            <a:off x="6677025" y="4629150"/>
            <a:ext cx="1228725" cy="1238250"/>
          </a:xfrm>
          <a:prstGeom prst="line">
            <a:avLst/>
          </a:prstGeom>
          <a:noFill/>
          <a:ln w="381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9658" name="Line 26"/>
          <p:cNvSpPr>
            <a:spLocks noChangeShapeType="1"/>
          </p:cNvSpPr>
          <p:nvPr/>
        </p:nvSpPr>
        <p:spPr bwMode="auto">
          <a:xfrm flipH="1">
            <a:off x="6657975" y="4629150"/>
            <a:ext cx="1228725" cy="1238250"/>
          </a:xfrm>
          <a:prstGeom prst="line">
            <a:avLst/>
          </a:prstGeom>
          <a:noFill/>
          <a:ln w="381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69659" name="Group 27"/>
          <p:cNvGrpSpPr>
            <a:grpSpLocks/>
          </p:cNvGrpSpPr>
          <p:nvPr/>
        </p:nvGrpSpPr>
        <p:grpSpPr bwMode="auto">
          <a:xfrm>
            <a:off x="5210175" y="3587750"/>
            <a:ext cx="4200525" cy="538163"/>
            <a:chOff x="3282" y="2260"/>
            <a:chExt cx="2646" cy="339"/>
          </a:xfrm>
        </p:grpSpPr>
        <p:sp>
          <p:nvSpPr>
            <p:cNvPr id="69660" name="Text Box 28"/>
            <p:cNvSpPr txBox="1">
              <a:spLocks noChangeArrowheads="1"/>
            </p:cNvSpPr>
            <p:nvPr/>
          </p:nvSpPr>
          <p:spPr bwMode="auto">
            <a:xfrm>
              <a:off x="3282" y="2272"/>
              <a:ext cx="41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69661" name="Text Box 29"/>
            <p:cNvSpPr txBox="1">
              <a:spLocks noChangeArrowheads="1"/>
            </p:cNvSpPr>
            <p:nvPr/>
          </p:nvSpPr>
          <p:spPr bwMode="auto">
            <a:xfrm>
              <a:off x="5514" y="2260"/>
              <a:ext cx="41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69662" name="Text Box 30"/>
          <p:cNvSpPr txBox="1">
            <a:spLocks noChangeArrowheads="1"/>
          </p:cNvSpPr>
          <p:nvPr/>
        </p:nvSpPr>
        <p:spPr bwMode="auto">
          <a:xfrm>
            <a:off x="6267450" y="4327525"/>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69663" name="Text Box 31"/>
          <p:cNvSpPr txBox="1">
            <a:spLocks noChangeArrowheads="1"/>
          </p:cNvSpPr>
          <p:nvPr/>
        </p:nvSpPr>
        <p:spPr bwMode="auto">
          <a:xfrm>
            <a:off x="6281738" y="550545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a:solidFill>
                <a:schemeClr val="bg1"/>
              </a:solidFill>
              <a:latin typeface="Times New Roman" pitchFamily="18" charset="0"/>
            </a:endParaRPr>
          </a:p>
        </p:txBody>
      </p:sp>
      <p:sp>
        <p:nvSpPr>
          <p:cNvPr id="69664" name="Text Box 32"/>
          <p:cNvSpPr txBox="1">
            <a:spLocks noChangeArrowheads="1"/>
          </p:cNvSpPr>
          <p:nvPr/>
        </p:nvSpPr>
        <p:spPr bwMode="auto">
          <a:xfrm>
            <a:off x="7905750" y="4346575"/>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69665" name="Text Box 33"/>
          <p:cNvSpPr txBox="1">
            <a:spLocks noChangeArrowheads="1"/>
          </p:cNvSpPr>
          <p:nvPr/>
        </p:nvSpPr>
        <p:spPr bwMode="auto">
          <a:xfrm>
            <a:off x="7886700" y="5538788"/>
            <a:ext cx="657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69666" name="Text Box 34"/>
          <p:cNvSpPr txBox="1">
            <a:spLocks noChangeArrowheads="1"/>
          </p:cNvSpPr>
          <p:nvPr/>
        </p:nvSpPr>
        <p:spPr bwMode="auto">
          <a:xfrm>
            <a:off x="7867650" y="3367088"/>
            <a:ext cx="86677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c’,d’</a:t>
            </a:r>
            <a:endParaRPr lang="en-GB" sz="2800" b="1">
              <a:solidFill>
                <a:schemeClr val="bg1"/>
              </a:solidFill>
              <a:latin typeface="Times New Roman" pitchFamily="18" charset="0"/>
            </a:endParaRPr>
          </a:p>
        </p:txBody>
      </p:sp>
      <p:sp>
        <p:nvSpPr>
          <p:cNvPr id="69667" name="Text Box 35"/>
          <p:cNvSpPr txBox="1">
            <a:spLocks noChangeArrowheads="1"/>
          </p:cNvSpPr>
          <p:nvPr/>
        </p:nvSpPr>
        <p:spPr bwMode="auto">
          <a:xfrm>
            <a:off x="5924550" y="3367088"/>
            <a:ext cx="105727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a’,b’</a:t>
            </a:r>
            <a:endParaRPr lang="en-GB" sz="2800" b="1">
              <a:solidFill>
                <a:schemeClr val="bg1"/>
              </a:solidFill>
              <a:latin typeface="Times New Roman" pitchFamily="18" charset="0"/>
            </a:endParaRPr>
          </a:p>
        </p:txBody>
      </p:sp>
      <p:sp>
        <p:nvSpPr>
          <p:cNvPr id="69668" name="Text Box 36"/>
          <p:cNvSpPr txBox="1">
            <a:spLocks noChangeArrowheads="1"/>
          </p:cNvSpPr>
          <p:nvPr/>
        </p:nvSpPr>
        <p:spPr bwMode="auto">
          <a:xfrm>
            <a:off x="7110413" y="1500188"/>
            <a:ext cx="657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o’</a:t>
            </a:r>
            <a:endParaRPr lang="en-GB" sz="2800" b="1">
              <a:solidFill>
                <a:schemeClr val="bg1"/>
              </a:solidFill>
              <a:latin typeface="Times New Roman" pitchFamily="18" charset="0"/>
            </a:endParaRPr>
          </a:p>
        </p:txBody>
      </p:sp>
      <p:sp>
        <p:nvSpPr>
          <p:cNvPr id="69669" name="Text Box 37"/>
          <p:cNvSpPr txBox="1">
            <a:spLocks noChangeArrowheads="1"/>
          </p:cNvSpPr>
          <p:nvPr/>
        </p:nvSpPr>
        <p:spPr bwMode="auto">
          <a:xfrm>
            <a:off x="7086600" y="518160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latin typeface="Times New Roman" pitchFamily="18" charset="0"/>
              </a:rPr>
              <a:t>o</a:t>
            </a:r>
            <a:endParaRPr lang="en-GB" sz="2800" b="1">
              <a:latin typeface="Times New Roman" pitchFamily="18" charset="0"/>
            </a:endParaRPr>
          </a:p>
        </p:txBody>
      </p:sp>
      <p:sp>
        <p:nvSpPr>
          <p:cNvPr id="69670" name="Line 38"/>
          <p:cNvSpPr>
            <a:spLocks noChangeShapeType="1"/>
          </p:cNvSpPr>
          <p:nvPr/>
        </p:nvSpPr>
        <p:spPr bwMode="auto">
          <a:xfrm>
            <a:off x="7300913" y="2019300"/>
            <a:ext cx="0" cy="1809750"/>
          </a:xfrm>
          <a:prstGeom prst="line">
            <a:avLst/>
          </a:prstGeom>
          <a:noFill/>
          <a:ln w="38100">
            <a:solidFill>
              <a:schemeClr val="bg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69671" name="Text Box 39"/>
          <p:cNvSpPr txBox="1">
            <a:spLocks noChangeArrowheads="1"/>
          </p:cNvSpPr>
          <p:nvPr/>
        </p:nvSpPr>
        <p:spPr bwMode="auto">
          <a:xfrm>
            <a:off x="5638800" y="1995488"/>
            <a:ext cx="1038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Axis</a:t>
            </a:r>
            <a:endParaRPr lang="en-GB" sz="2800" b="1">
              <a:solidFill>
                <a:schemeClr val="bg1"/>
              </a:solidFill>
              <a:latin typeface="Times New Roman" pitchFamily="18" charset="0"/>
            </a:endParaRPr>
          </a:p>
        </p:txBody>
      </p:sp>
      <p:sp>
        <p:nvSpPr>
          <p:cNvPr id="69672" name="Line 40"/>
          <p:cNvSpPr>
            <a:spLocks noChangeShapeType="1"/>
          </p:cNvSpPr>
          <p:nvPr/>
        </p:nvSpPr>
        <p:spPr bwMode="auto">
          <a:xfrm>
            <a:off x="6286500" y="2533650"/>
            <a:ext cx="1033463" cy="368300"/>
          </a:xfrm>
          <a:prstGeom prst="line">
            <a:avLst/>
          </a:prstGeom>
          <a:noFill/>
          <a:ln w="38100">
            <a:solidFill>
              <a:schemeClr val="bg1"/>
            </a:solidFill>
            <a:round/>
            <a:headEnd/>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Left)">
                                      <p:cBhvr>
                                        <p:cTn id="7" dur="500"/>
                                        <p:tgtEl>
                                          <p:spTgt spid="69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69636"/>
                                        </p:tgtEl>
                                        <p:attrNameLst>
                                          <p:attrName>style.visibility</p:attrName>
                                        </p:attrNameLst>
                                      </p:cBhvr>
                                      <p:to>
                                        <p:strVal val="visible"/>
                                      </p:to>
                                    </p:set>
                                    <p:anim calcmode="lin" valueType="num">
                                      <p:cBhvr>
                                        <p:cTn id="12" dur="500" fill="hold"/>
                                        <p:tgtEl>
                                          <p:spTgt spid="69636"/>
                                        </p:tgtEl>
                                        <p:attrNameLst>
                                          <p:attrName>ppt_w</p:attrName>
                                        </p:attrNameLst>
                                      </p:cBhvr>
                                      <p:tavLst>
                                        <p:tav tm="0">
                                          <p:val>
                                            <p:fltVal val="0"/>
                                          </p:val>
                                        </p:tav>
                                        <p:tav tm="100000">
                                          <p:val>
                                            <p:strVal val="#ppt_w"/>
                                          </p:val>
                                        </p:tav>
                                      </p:tavLst>
                                    </p:anim>
                                    <p:anim calcmode="lin" valueType="num">
                                      <p:cBhvr>
                                        <p:cTn id="13" dur="500" fill="hold"/>
                                        <p:tgtEl>
                                          <p:spTgt spid="69636"/>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69635"/>
                                        </p:tgtEl>
                                        <p:attrNameLst>
                                          <p:attrName>style.visibility</p:attrName>
                                        </p:attrNameLst>
                                      </p:cBhvr>
                                      <p:to>
                                        <p:strVal val="visible"/>
                                      </p:to>
                                    </p:set>
                                    <p:anim calcmode="lin" valueType="num">
                                      <p:cBhvr>
                                        <p:cTn id="18" dur="500" fill="hold"/>
                                        <p:tgtEl>
                                          <p:spTgt spid="69635"/>
                                        </p:tgtEl>
                                        <p:attrNameLst>
                                          <p:attrName>ppt_x</p:attrName>
                                        </p:attrNameLst>
                                      </p:cBhvr>
                                      <p:tavLst>
                                        <p:tav tm="0">
                                          <p:val>
                                            <p:strVal val="#ppt_x-#ppt_w/2"/>
                                          </p:val>
                                        </p:tav>
                                        <p:tav tm="100000">
                                          <p:val>
                                            <p:strVal val="#ppt_x"/>
                                          </p:val>
                                        </p:tav>
                                      </p:tavLst>
                                    </p:anim>
                                    <p:anim calcmode="lin" valueType="num">
                                      <p:cBhvr>
                                        <p:cTn id="19" dur="500" fill="hold"/>
                                        <p:tgtEl>
                                          <p:spTgt spid="69635"/>
                                        </p:tgtEl>
                                        <p:attrNameLst>
                                          <p:attrName>ppt_y</p:attrName>
                                        </p:attrNameLst>
                                      </p:cBhvr>
                                      <p:tavLst>
                                        <p:tav tm="0">
                                          <p:val>
                                            <p:strVal val="#ppt_y"/>
                                          </p:val>
                                        </p:tav>
                                        <p:tav tm="100000">
                                          <p:val>
                                            <p:strVal val="#ppt_y"/>
                                          </p:val>
                                        </p:tav>
                                      </p:tavLst>
                                    </p:anim>
                                    <p:anim calcmode="lin" valueType="num">
                                      <p:cBhvr>
                                        <p:cTn id="20" dur="500" fill="hold"/>
                                        <p:tgtEl>
                                          <p:spTgt spid="69635"/>
                                        </p:tgtEl>
                                        <p:attrNameLst>
                                          <p:attrName>ppt_w</p:attrName>
                                        </p:attrNameLst>
                                      </p:cBhvr>
                                      <p:tavLst>
                                        <p:tav tm="0">
                                          <p:val>
                                            <p:fltVal val="0"/>
                                          </p:val>
                                        </p:tav>
                                        <p:tav tm="100000">
                                          <p:val>
                                            <p:strVal val="#ppt_w"/>
                                          </p:val>
                                        </p:tav>
                                      </p:tavLst>
                                    </p:anim>
                                    <p:anim calcmode="lin" valueType="num">
                                      <p:cBhvr>
                                        <p:cTn id="21" dur="500" fill="hold"/>
                                        <p:tgtEl>
                                          <p:spTgt spid="69635"/>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69659"/>
                                        </p:tgtEl>
                                        <p:attrNameLst>
                                          <p:attrName>style.visibility</p:attrName>
                                        </p:attrNameLst>
                                      </p:cBhvr>
                                      <p:to>
                                        <p:strVal val="visible"/>
                                      </p:to>
                                    </p:set>
                                    <p:animEffect transition="in" filter="dissolve">
                                      <p:cBhvr>
                                        <p:cTn id="26" dur="500"/>
                                        <p:tgtEl>
                                          <p:spTgt spid="6965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9656"/>
                                        </p:tgtEl>
                                        <p:attrNameLst>
                                          <p:attrName>style.visibility</p:attrName>
                                        </p:attrNameLst>
                                      </p:cBhvr>
                                      <p:to>
                                        <p:strVal val="visible"/>
                                      </p:to>
                                    </p:set>
                                    <p:anim calcmode="lin" valueType="num">
                                      <p:cBhvr>
                                        <p:cTn id="31" dur="500" fill="hold"/>
                                        <p:tgtEl>
                                          <p:spTgt spid="69656"/>
                                        </p:tgtEl>
                                        <p:attrNameLst>
                                          <p:attrName>ppt_w</p:attrName>
                                        </p:attrNameLst>
                                      </p:cBhvr>
                                      <p:tavLst>
                                        <p:tav tm="0">
                                          <p:val>
                                            <p:fltVal val="0"/>
                                          </p:val>
                                        </p:tav>
                                        <p:tav tm="100000">
                                          <p:val>
                                            <p:strVal val="#ppt_w"/>
                                          </p:val>
                                        </p:tav>
                                      </p:tavLst>
                                    </p:anim>
                                    <p:anim calcmode="lin" valueType="num">
                                      <p:cBhvr>
                                        <p:cTn id="32" dur="500" fill="hold"/>
                                        <p:tgtEl>
                                          <p:spTgt spid="69656"/>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9662">
                                            <p:txEl>
                                              <p:pRg st="0" end="0"/>
                                            </p:txEl>
                                          </p:spTgt>
                                        </p:tgtEl>
                                        <p:attrNameLst>
                                          <p:attrName>style.visibility</p:attrName>
                                        </p:attrNameLst>
                                      </p:cBhvr>
                                      <p:to>
                                        <p:strVal val="visible"/>
                                      </p:to>
                                    </p:set>
                                    <p:animEffect transition="in" filter="dissolve">
                                      <p:cBhvr>
                                        <p:cTn id="37" dur="500"/>
                                        <p:tgtEl>
                                          <p:spTgt spid="69662">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9663">
                                            <p:txEl>
                                              <p:pRg st="0" end="0"/>
                                            </p:txEl>
                                          </p:spTgt>
                                        </p:tgtEl>
                                        <p:attrNameLst>
                                          <p:attrName>style.visibility</p:attrName>
                                        </p:attrNameLst>
                                      </p:cBhvr>
                                      <p:to>
                                        <p:strVal val="visible"/>
                                      </p:to>
                                    </p:set>
                                    <p:animEffect transition="in" filter="dissolve">
                                      <p:cBhvr>
                                        <p:cTn id="42" dur="500"/>
                                        <p:tgtEl>
                                          <p:spTgt spid="69663">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9665">
                                            <p:txEl>
                                              <p:pRg st="0" end="0"/>
                                            </p:txEl>
                                          </p:spTgt>
                                        </p:tgtEl>
                                        <p:attrNameLst>
                                          <p:attrName>style.visibility</p:attrName>
                                        </p:attrNameLst>
                                      </p:cBhvr>
                                      <p:to>
                                        <p:strVal val="visible"/>
                                      </p:to>
                                    </p:set>
                                    <p:animEffect transition="in" filter="dissolve">
                                      <p:cBhvr>
                                        <p:cTn id="47" dur="500"/>
                                        <p:tgtEl>
                                          <p:spTgt spid="69665">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9664">
                                            <p:txEl>
                                              <p:pRg st="0" end="0"/>
                                            </p:txEl>
                                          </p:spTgt>
                                        </p:tgtEl>
                                        <p:attrNameLst>
                                          <p:attrName>style.visibility</p:attrName>
                                        </p:attrNameLst>
                                      </p:cBhvr>
                                      <p:to>
                                        <p:strVal val="visible"/>
                                      </p:to>
                                    </p:set>
                                    <p:animEffect transition="in" filter="dissolve">
                                      <p:cBhvr>
                                        <p:cTn id="52" dur="500"/>
                                        <p:tgtEl>
                                          <p:spTgt spid="69664">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grpId="0" nodeType="clickEffect">
                                  <p:stCondLst>
                                    <p:cond delay="0"/>
                                  </p:stCondLst>
                                  <p:childTnLst>
                                    <p:set>
                                      <p:cBhvr>
                                        <p:cTn id="56" dur="1" fill="hold">
                                          <p:stCondLst>
                                            <p:cond delay="0"/>
                                          </p:stCondLst>
                                        </p:cTn>
                                        <p:tgtEl>
                                          <p:spTgt spid="69657"/>
                                        </p:tgtEl>
                                        <p:attrNameLst>
                                          <p:attrName>style.visibility</p:attrName>
                                        </p:attrNameLst>
                                      </p:cBhvr>
                                      <p:to>
                                        <p:strVal val="visible"/>
                                      </p:to>
                                    </p:set>
                                    <p:animEffect transition="in" filter="strips(downRight)">
                                      <p:cBhvr>
                                        <p:cTn id="57" dur="500"/>
                                        <p:tgtEl>
                                          <p:spTgt spid="6965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3" fill="hold" grpId="0" nodeType="clickEffect">
                                  <p:stCondLst>
                                    <p:cond delay="0"/>
                                  </p:stCondLst>
                                  <p:childTnLst>
                                    <p:set>
                                      <p:cBhvr>
                                        <p:cTn id="61" dur="1" fill="hold">
                                          <p:stCondLst>
                                            <p:cond delay="0"/>
                                          </p:stCondLst>
                                        </p:cTn>
                                        <p:tgtEl>
                                          <p:spTgt spid="69658"/>
                                        </p:tgtEl>
                                        <p:attrNameLst>
                                          <p:attrName>style.visibility</p:attrName>
                                        </p:attrNameLst>
                                      </p:cBhvr>
                                      <p:to>
                                        <p:strVal val="visible"/>
                                      </p:to>
                                    </p:set>
                                    <p:animEffect transition="in" filter="strips(upRight)">
                                      <p:cBhvr>
                                        <p:cTn id="62" dur="500"/>
                                        <p:tgtEl>
                                          <p:spTgt spid="6965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69669">
                                            <p:txEl>
                                              <p:pRg st="0" end="0"/>
                                            </p:txEl>
                                          </p:spTgt>
                                        </p:tgtEl>
                                        <p:attrNameLst>
                                          <p:attrName>style.visibility</p:attrName>
                                        </p:attrNameLst>
                                      </p:cBhvr>
                                      <p:to>
                                        <p:strVal val="visible"/>
                                      </p:to>
                                    </p:set>
                                    <p:animEffect transition="in" filter="dissolve">
                                      <p:cBhvr>
                                        <p:cTn id="67" dur="500"/>
                                        <p:tgtEl>
                                          <p:spTgt spid="69669">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7" presetClass="entr" presetSubtype="4" fill="hold" grpId="0" nodeType="clickEffect">
                                  <p:stCondLst>
                                    <p:cond delay="0"/>
                                  </p:stCondLst>
                                  <p:childTnLst>
                                    <p:set>
                                      <p:cBhvr>
                                        <p:cTn id="71" dur="1" fill="hold">
                                          <p:stCondLst>
                                            <p:cond delay="0"/>
                                          </p:stCondLst>
                                        </p:cTn>
                                        <p:tgtEl>
                                          <p:spTgt spid="69654"/>
                                        </p:tgtEl>
                                        <p:attrNameLst>
                                          <p:attrName>style.visibility</p:attrName>
                                        </p:attrNameLst>
                                      </p:cBhvr>
                                      <p:to>
                                        <p:strVal val="visible"/>
                                      </p:to>
                                    </p:set>
                                    <p:anim calcmode="lin" valueType="num">
                                      <p:cBhvr>
                                        <p:cTn id="72" dur="500" fill="hold"/>
                                        <p:tgtEl>
                                          <p:spTgt spid="69654"/>
                                        </p:tgtEl>
                                        <p:attrNameLst>
                                          <p:attrName>ppt_x</p:attrName>
                                        </p:attrNameLst>
                                      </p:cBhvr>
                                      <p:tavLst>
                                        <p:tav tm="0">
                                          <p:val>
                                            <p:strVal val="#ppt_x"/>
                                          </p:val>
                                        </p:tav>
                                        <p:tav tm="100000">
                                          <p:val>
                                            <p:strVal val="#ppt_x"/>
                                          </p:val>
                                        </p:tav>
                                      </p:tavLst>
                                    </p:anim>
                                    <p:anim calcmode="lin" valueType="num">
                                      <p:cBhvr>
                                        <p:cTn id="73" dur="500" fill="hold"/>
                                        <p:tgtEl>
                                          <p:spTgt spid="69654"/>
                                        </p:tgtEl>
                                        <p:attrNameLst>
                                          <p:attrName>ppt_y</p:attrName>
                                        </p:attrNameLst>
                                      </p:cBhvr>
                                      <p:tavLst>
                                        <p:tav tm="0">
                                          <p:val>
                                            <p:strVal val="#ppt_y+#ppt_h/2"/>
                                          </p:val>
                                        </p:tav>
                                        <p:tav tm="100000">
                                          <p:val>
                                            <p:strVal val="#ppt_y"/>
                                          </p:val>
                                        </p:tav>
                                      </p:tavLst>
                                    </p:anim>
                                    <p:anim calcmode="lin" valueType="num">
                                      <p:cBhvr>
                                        <p:cTn id="74" dur="500" fill="hold"/>
                                        <p:tgtEl>
                                          <p:spTgt spid="69654"/>
                                        </p:tgtEl>
                                        <p:attrNameLst>
                                          <p:attrName>ppt_w</p:attrName>
                                        </p:attrNameLst>
                                      </p:cBhvr>
                                      <p:tavLst>
                                        <p:tav tm="0">
                                          <p:val>
                                            <p:strVal val="#ppt_w"/>
                                          </p:val>
                                        </p:tav>
                                        <p:tav tm="100000">
                                          <p:val>
                                            <p:strVal val="#ppt_w"/>
                                          </p:val>
                                        </p:tav>
                                      </p:tavLst>
                                    </p:anim>
                                    <p:anim calcmode="lin" valueType="num">
                                      <p:cBhvr>
                                        <p:cTn id="75" dur="500" fill="hold"/>
                                        <p:tgtEl>
                                          <p:spTgt spid="69654"/>
                                        </p:tgtEl>
                                        <p:attrNameLst>
                                          <p:attrName>ppt_h</p:attrName>
                                        </p:attrNameLst>
                                      </p:cBhvr>
                                      <p:tavLst>
                                        <p:tav tm="0">
                                          <p:val>
                                            <p:fltVal val="0"/>
                                          </p:val>
                                        </p:tav>
                                        <p:tav tm="100000">
                                          <p:val>
                                            <p:strVal val="#ppt_h"/>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69667">
                                            <p:txEl>
                                              <p:pRg st="0" end="0"/>
                                            </p:txEl>
                                          </p:spTgt>
                                        </p:tgtEl>
                                        <p:attrNameLst>
                                          <p:attrName>style.visibility</p:attrName>
                                        </p:attrNameLst>
                                      </p:cBhvr>
                                      <p:to>
                                        <p:strVal val="visible"/>
                                      </p:to>
                                    </p:set>
                                    <p:animEffect transition="in" filter="dissolve">
                                      <p:cBhvr>
                                        <p:cTn id="80" dur="500"/>
                                        <p:tgtEl>
                                          <p:spTgt spid="69667">
                                            <p:txEl>
                                              <p:pRg st="0" end="0"/>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4" fill="hold" grpId="0" nodeType="clickEffect">
                                  <p:stCondLst>
                                    <p:cond delay="0"/>
                                  </p:stCondLst>
                                  <p:childTnLst>
                                    <p:set>
                                      <p:cBhvr>
                                        <p:cTn id="84" dur="1" fill="hold">
                                          <p:stCondLst>
                                            <p:cond delay="0"/>
                                          </p:stCondLst>
                                        </p:cTn>
                                        <p:tgtEl>
                                          <p:spTgt spid="69655"/>
                                        </p:tgtEl>
                                        <p:attrNameLst>
                                          <p:attrName>style.visibility</p:attrName>
                                        </p:attrNameLst>
                                      </p:cBhvr>
                                      <p:to>
                                        <p:strVal val="visible"/>
                                      </p:to>
                                    </p:set>
                                    <p:anim calcmode="lin" valueType="num">
                                      <p:cBhvr>
                                        <p:cTn id="85" dur="500" fill="hold"/>
                                        <p:tgtEl>
                                          <p:spTgt spid="69655"/>
                                        </p:tgtEl>
                                        <p:attrNameLst>
                                          <p:attrName>ppt_x</p:attrName>
                                        </p:attrNameLst>
                                      </p:cBhvr>
                                      <p:tavLst>
                                        <p:tav tm="0">
                                          <p:val>
                                            <p:strVal val="#ppt_x"/>
                                          </p:val>
                                        </p:tav>
                                        <p:tav tm="100000">
                                          <p:val>
                                            <p:strVal val="#ppt_x"/>
                                          </p:val>
                                        </p:tav>
                                      </p:tavLst>
                                    </p:anim>
                                    <p:anim calcmode="lin" valueType="num">
                                      <p:cBhvr>
                                        <p:cTn id="86" dur="500" fill="hold"/>
                                        <p:tgtEl>
                                          <p:spTgt spid="69655"/>
                                        </p:tgtEl>
                                        <p:attrNameLst>
                                          <p:attrName>ppt_y</p:attrName>
                                        </p:attrNameLst>
                                      </p:cBhvr>
                                      <p:tavLst>
                                        <p:tav tm="0">
                                          <p:val>
                                            <p:strVal val="#ppt_y+#ppt_h/2"/>
                                          </p:val>
                                        </p:tav>
                                        <p:tav tm="100000">
                                          <p:val>
                                            <p:strVal val="#ppt_y"/>
                                          </p:val>
                                        </p:tav>
                                      </p:tavLst>
                                    </p:anim>
                                    <p:anim calcmode="lin" valueType="num">
                                      <p:cBhvr>
                                        <p:cTn id="87" dur="500" fill="hold"/>
                                        <p:tgtEl>
                                          <p:spTgt spid="69655"/>
                                        </p:tgtEl>
                                        <p:attrNameLst>
                                          <p:attrName>ppt_w</p:attrName>
                                        </p:attrNameLst>
                                      </p:cBhvr>
                                      <p:tavLst>
                                        <p:tav tm="0">
                                          <p:val>
                                            <p:strVal val="#ppt_w"/>
                                          </p:val>
                                        </p:tav>
                                        <p:tav tm="100000">
                                          <p:val>
                                            <p:strVal val="#ppt_w"/>
                                          </p:val>
                                        </p:tav>
                                      </p:tavLst>
                                    </p:anim>
                                    <p:anim calcmode="lin" valueType="num">
                                      <p:cBhvr>
                                        <p:cTn id="88" dur="500" fill="hold"/>
                                        <p:tgtEl>
                                          <p:spTgt spid="69655"/>
                                        </p:tgtEl>
                                        <p:attrNameLst>
                                          <p:attrName>ppt_h</p:attrName>
                                        </p:attrNameLst>
                                      </p:cBhvr>
                                      <p:tavLst>
                                        <p:tav tm="0">
                                          <p:val>
                                            <p:fltVal val="0"/>
                                          </p:val>
                                        </p:tav>
                                        <p:tav tm="100000">
                                          <p:val>
                                            <p:strVal val="#ppt_h"/>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69666">
                                            <p:txEl>
                                              <p:pRg st="0" end="0"/>
                                            </p:txEl>
                                          </p:spTgt>
                                        </p:tgtEl>
                                        <p:attrNameLst>
                                          <p:attrName>style.visibility</p:attrName>
                                        </p:attrNameLst>
                                      </p:cBhvr>
                                      <p:to>
                                        <p:strVal val="visible"/>
                                      </p:to>
                                    </p:set>
                                    <p:animEffect transition="in" filter="dissolve">
                                      <p:cBhvr>
                                        <p:cTn id="93" dur="500"/>
                                        <p:tgtEl>
                                          <p:spTgt spid="69666">
                                            <p:txEl>
                                              <p:pRg st="0" end="0"/>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8" presetClass="entr" presetSubtype="9" fill="hold" grpId="0" nodeType="clickEffect">
                                  <p:stCondLst>
                                    <p:cond delay="0"/>
                                  </p:stCondLst>
                                  <p:childTnLst>
                                    <p:set>
                                      <p:cBhvr>
                                        <p:cTn id="97" dur="1" fill="hold">
                                          <p:stCondLst>
                                            <p:cond delay="0"/>
                                          </p:stCondLst>
                                        </p:cTn>
                                        <p:tgtEl>
                                          <p:spTgt spid="69670"/>
                                        </p:tgtEl>
                                        <p:attrNameLst>
                                          <p:attrName>style.visibility</p:attrName>
                                        </p:attrNameLst>
                                      </p:cBhvr>
                                      <p:to>
                                        <p:strVal val="visible"/>
                                      </p:to>
                                    </p:set>
                                    <p:animEffect transition="in" filter="strips(upLeft)">
                                      <p:cBhvr>
                                        <p:cTn id="98" dur="500"/>
                                        <p:tgtEl>
                                          <p:spTgt spid="6967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69671">
                                            <p:txEl>
                                              <p:pRg st="0" end="0"/>
                                            </p:txEl>
                                          </p:spTgt>
                                        </p:tgtEl>
                                        <p:attrNameLst>
                                          <p:attrName>style.visibility</p:attrName>
                                        </p:attrNameLst>
                                      </p:cBhvr>
                                      <p:to>
                                        <p:strVal val="visible"/>
                                      </p:to>
                                    </p:set>
                                    <p:animEffect transition="in" filter="dissolve">
                                      <p:cBhvr>
                                        <p:cTn id="103" dur="500"/>
                                        <p:tgtEl>
                                          <p:spTgt spid="69671">
                                            <p:txEl>
                                              <p:pRg st="0" end="0"/>
                                            </p:txEl>
                                          </p:spTgt>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69672"/>
                                        </p:tgtEl>
                                        <p:attrNameLst>
                                          <p:attrName>style.visibility</p:attrName>
                                        </p:attrNameLst>
                                      </p:cBhvr>
                                      <p:to>
                                        <p:strVal val="visible"/>
                                      </p:to>
                                    </p:set>
                                    <p:animEffect transition="in" filter="dissolve">
                                      <p:cBhvr>
                                        <p:cTn id="108" dur="500"/>
                                        <p:tgtEl>
                                          <p:spTgt spid="69672"/>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9" presetClass="entr" presetSubtype="0" fill="hold" grpId="0" nodeType="clickEffect">
                                  <p:stCondLst>
                                    <p:cond delay="0"/>
                                  </p:stCondLst>
                                  <p:childTnLst>
                                    <p:set>
                                      <p:cBhvr>
                                        <p:cTn id="112" dur="1" fill="hold">
                                          <p:stCondLst>
                                            <p:cond delay="0"/>
                                          </p:stCondLst>
                                        </p:cTn>
                                        <p:tgtEl>
                                          <p:spTgt spid="69668">
                                            <p:txEl>
                                              <p:pRg st="0" end="0"/>
                                            </p:txEl>
                                          </p:spTgt>
                                        </p:tgtEl>
                                        <p:attrNameLst>
                                          <p:attrName>style.visibility</p:attrName>
                                        </p:attrNameLst>
                                      </p:cBhvr>
                                      <p:to>
                                        <p:strVal val="visible"/>
                                      </p:to>
                                    </p:set>
                                    <p:animEffect transition="in" filter="dissolve">
                                      <p:cBhvr>
                                        <p:cTn id="113" dur="500"/>
                                        <p:tgtEl>
                                          <p:spTgt spid="69668">
                                            <p:txEl>
                                              <p:pRg st="0" end="0"/>
                                            </p:txEl>
                                          </p:spTgt>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3" presetClass="entr" presetSubtype="16" fill="hold" grpId="0" nodeType="clickEffect">
                                  <p:stCondLst>
                                    <p:cond delay="0"/>
                                  </p:stCondLst>
                                  <p:childTnLst>
                                    <p:set>
                                      <p:cBhvr>
                                        <p:cTn id="117" dur="1" fill="hold">
                                          <p:stCondLst>
                                            <p:cond delay="0"/>
                                          </p:stCondLst>
                                        </p:cTn>
                                        <p:tgtEl>
                                          <p:spTgt spid="69653"/>
                                        </p:tgtEl>
                                        <p:attrNameLst>
                                          <p:attrName>style.visibility</p:attrName>
                                        </p:attrNameLst>
                                      </p:cBhvr>
                                      <p:to>
                                        <p:strVal val="visible"/>
                                      </p:to>
                                    </p:set>
                                    <p:anim calcmode="lin" valueType="num">
                                      <p:cBhvr>
                                        <p:cTn id="118" dur="500" fill="hold"/>
                                        <p:tgtEl>
                                          <p:spTgt spid="69653"/>
                                        </p:tgtEl>
                                        <p:attrNameLst>
                                          <p:attrName>ppt_w</p:attrName>
                                        </p:attrNameLst>
                                      </p:cBhvr>
                                      <p:tavLst>
                                        <p:tav tm="0">
                                          <p:val>
                                            <p:fltVal val="0"/>
                                          </p:val>
                                        </p:tav>
                                        <p:tav tm="100000">
                                          <p:val>
                                            <p:strVal val="#ppt_w"/>
                                          </p:val>
                                        </p:tav>
                                      </p:tavLst>
                                    </p:anim>
                                    <p:anim calcmode="lin" valueType="num">
                                      <p:cBhvr>
                                        <p:cTn id="119" dur="500" fill="hold"/>
                                        <p:tgtEl>
                                          <p:spTgt spid="696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animBg="1"/>
      <p:bldP spid="69653" grpId="0" animBg="1"/>
      <p:bldP spid="69654" grpId="0" animBg="1"/>
      <p:bldP spid="69655" grpId="0" animBg="1"/>
      <p:bldP spid="69656" grpId="0" animBg="1"/>
      <p:bldP spid="69657" grpId="0" animBg="1"/>
      <p:bldP spid="69658" grpId="0" animBg="1"/>
      <p:bldP spid="69662" grpId="0" build="p" autoUpdateAnimBg="0"/>
      <p:bldP spid="69663" grpId="0" build="p" autoUpdateAnimBg="0"/>
      <p:bldP spid="69664" grpId="0" build="p" autoUpdateAnimBg="0"/>
      <p:bldP spid="69665" grpId="0" build="p" autoUpdateAnimBg="0"/>
      <p:bldP spid="69666" grpId="0" build="p" autoUpdateAnimBg="0"/>
      <p:bldP spid="69667" grpId="0" build="p" autoUpdateAnimBg="0"/>
      <p:bldP spid="69668" grpId="0" build="p" autoUpdateAnimBg="0"/>
      <p:bldP spid="69669" grpId="0" build="p" autoUpdateAnimBg="0"/>
      <p:bldP spid="69670" grpId="0" animBg="1"/>
      <p:bldP spid="69671" grpId="0" build="p" autoUpdateAnimBg="0"/>
      <p:bldP spid="6967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7239000" y="3200400"/>
            <a:ext cx="990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c’,3’</a:t>
            </a:r>
            <a:endParaRPr lang="en-GB" sz="2800" b="1">
              <a:solidFill>
                <a:schemeClr val="bg1"/>
              </a:solidFill>
              <a:latin typeface="Times New Roman" pitchFamily="18" charset="0"/>
            </a:endParaRPr>
          </a:p>
        </p:txBody>
      </p:sp>
      <p:sp>
        <p:nvSpPr>
          <p:cNvPr id="70659" name="Text Box 3"/>
          <p:cNvSpPr txBox="1">
            <a:spLocks noChangeArrowheads="1"/>
          </p:cNvSpPr>
          <p:nvPr/>
        </p:nvSpPr>
        <p:spPr bwMode="auto">
          <a:xfrm>
            <a:off x="6215063" y="3181350"/>
            <a:ext cx="938212"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b’,2’</a:t>
            </a:r>
            <a:endParaRPr lang="en-GB" sz="2800" b="1">
              <a:solidFill>
                <a:schemeClr val="bg1"/>
              </a:solidFill>
              <a:latin typeface="Times New Roman" pitchFamily="18" charset="0"/>
            </a:endParaRPr>
          </a:p>
        </p:txBody>
      </p:sp>
      <p:sp>
        <p:nvSpPr>
          <p:cNvPr id="70660" name="Text Box 4"/>
          <p:cNvSpPr txBox="1">
            <a:spLocks noChangeArrowheads="1"/>
          </p:cNvSpPr>
          <p:nvPr/>
        </p:nvSpPr>
        <p:spPr bwMode="auto">
          <a:xfrm>
            <a:off x="-698500" y="-25400"/>
            <a:ext cx="9829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857500" indent="-2857500">
              <a:defRPr>
                <a:solidFill>
                  <a:schemeClr val="tx1"/>
                </a:solidFill>
                <a:latin typeface="Arial" pitchFamily="34" charset="0"/>
              </a:defRPr>
            </a:lvl1pPr>
            <a:lvl2pPr marL="3048000">
              <a:defRPr>
                <a:solidFill>
                  <a:schemeClr val="tx1"/>
                </a:solidFill>
                <a:latin typeface="Arial" pitchFamily="34" charset="0"/>
              </a:defRPr>
            </a:lvl2pPr>
            <a:lvl3pPr marL="3238500">
              <a:defRPr>
                <a:solidFill>
                  <a:schemeClr val="tx1"/>
                </a:solidFill>
                <a:latin typeface="Arial" pitchFamily="34" charset="0"/>
              </a:defRPr>
            </a:lvl3pPr>
            <a:lvl4pPr marL="3429000">
              <a:defRPr>
                <a:solidFill>
                  <a:schemeClr val="tx1"/>
                </a:solidFill>
                <a:latin typeface="Arial" pitchFamily="34" charset="0"/>
              </a:defRPr>
            </a:lvl4pPr>
            <a:lvl5pPr marL="3619500">
              <a:defRPr>
                <a:solidFill>
                  <a:schemeClr val="tx1"/>
                </a:solidFill>
                <a:latin typeface="Arial" pitchFamily="34" charset="0"/>
              </a:defRPr>
            </a:lvl5pPr>
            <a:lvl6pPr marL="4076700" fontAlgn="base">
              <a:spcBef>
                <a:spcPct val="0"/>
              </a:spcBef>
              <a:spcAft>
                <a:spcPct val="0"/>
              </a:spcAft>
              <a:defRPr>
                <a:solidFill>
                  <a:schemeClr val="tx1"/>
                </a:solidFill>
                <a:latin typeface="Arial" pitchFamily="34" charset="0"/>
              </a:defRPr>
            </a:lvl6pPr>
            <a:lvl7pPr marL="4533900" fontAlgn="base">
              <a:spcBef>
                <a:spcPct val="0"/>
              </a:spcBef>
              <a:spcAft>
                <a:spcPct val="0"/>
              </a:spcAft>
              <a:defRPr>
                <a:solidFill>
                  <a:schemeClr val="tx1"/>
                </a:solidFill>
                <a:latin typeface="Arial" pitchFamily="34" charset="0"/>
              </a:defRPr>
            </a:lvl7pPr>
            <a:lvl8pPr marL="4991100" fontAlgn="base">
              <a:spcBef>
                <a:spcPct val="0"/>
              </a:spcBef>
              <a:spcAft>
                <a:spcPct val="0"/>
              </a:spcAft>
              <a:defRPr>
                <a:solidFill>
                  <a:schemeClr val="tx1"/>
                </a:solidFill>
                <a:latin typeface="Arial" pitchFamily="34" charset="0"/>
              </a:defRPr>
            </a:lvl8pPr>
            <a:lvl9pPr marL="5448300" fontAlgn="base">
              <a:spcBef>
                <a:spcPct val="0"/>
              </a:spcBef>
              <a:spcAft>
                <a:spcPct val="0"/>
              </a:spcAft>
              <a:defRPr>
                <a:solidFill>
                  <a:schemeClr val="tx1"/>
                </a:solidFill>
                <a:latin typeface="Arial" pitchFamily="34" charset="0"/>
              </a:defRPr>
            </a:lvl9pPr>
          </a:lstStyle>
          <a:p>
            <a:r>
              <a:rPr lang="en-US" sz="3200" b="1" i="1">
                <a:solidFill>
                  <a:srgbClr val="00FF00"/>
                </a:solidFill>
                <a:latin typeface="Times New Roman" pitchFamily="18" charset="0"/>
              </a:rPr>
              <a:t>        </a:t>
            </a:r>
            <a:r>
              <a:rPr lang="en-US" sz="3200" b="1" i="1">
                <a:solidFill>
                  <a:srgbClr val="FFCC00"/>
                </a:solidFill>
                <a:latin typeface="Times New Roman" pitchFamily="18" charset="0"/>
              </a:rPr>
              <a:t>Class A(2):</a:t>
            </a:r>
            <a:r>
              <a:rPr lang="en-US" sz="3200" b="1">
                <a:solidFill>
                  <a:schemeClr val="bg1"/>
                </a:solidFill>
                <a:latin typeface="Times New Roman" pitchFamily="18" charset="0"/>
              </a:rPr>
              <a:t> Axis perpendicular to V.P. and hence parallel to both H.P. &amp; P.P.</a:t>
            </a:r>
            <a:endParaRPr lang="en-GB" sz="3200"/>
          </a:p>
        </p:txBody>
      </p:sp>
      <p:grpSp>
        <p:nvGrpSpPr>
          <p:cNvPr id="70661" name="Group 5"/>
          <p:cNvGrpSpPr>
            <a:grpSpLocks/>
          </p:cNvGrpSpPr>
          <p:nvPr/>
        </p:nvGrpSpPr>
        <p:grpSpPr bwMode="auto">
          <a:xfrm>
            <a:off x="6543675" y="3948113"/>
            <a:ext cx="1401763" cy="1266825"/>
            <a:chOff x="4122" y="2487"/>
            <a:chExt cx="883" cy="798"/>
          </a:xfrm>
        </p:grpSpPr>
        <p:sp>
          <p:nvSpPr>
            <p:cNvPr id="70662" name="Freeform 6"/>
            <p:cNvSpPr>
              <a:spLocks/>
            </p:cNvSpPr>
            <p:nvPr/>
          </p:nvSpPr>
          <p:spPr bwMode="auto">
            <a:xfrm flipH="1">
              <a:off x="4785" y="2487"/>
              <a:ext cx="220" cy="798"/>
            </a:xfrm>
            <a:custGeom>
              <a:avLst/>
              <a:gdLst>
                <a:gd name="T0" fmla="*/ 0 w 642"/>
                <a:gd name="T1" fmla="*/ 0 h 2311"/>
                <a:gd name="T2" fmla="*/ 0 w 642"/>
                <a:gd name="T3" fmla="*/ 2311 h 2311"/>
                <a:gd name="T4" fmla="*/ 642 w 642"/>
                <a:gd name="T5" fmla="*/ 2311 h 2311"/>
                <a:gd name="T6" fmla="*/ 642 w 642"/>
                <a:gd name="T7" fmla="*/ 0 h 2311"/>
                <a:gd name="T8" fmla="*/ 0 w 642"/>
                <a:gd name="T9" fmla="*/ 0 h 2311"/>
                <a:gd name="T10" fmla="*/ 1 w 642"/>
                <a:gd name="T11" fmla="*/ 0 h 2311"/>
              </a:gdLst>
              <a:ahLst/>
              <a:cxnLst>
                <a:cxn ang="0">
                  <a:pos x="T0" y="T1"/>
                </a:cxn>
                <a:cxn ang="0">
                  <a:pos x="T2" y="T3"/>
                </a:cxn>
                <a:cxn ang="0">
                  <a:pos x="T4" y="T5"/>
                </a:cxn>
                <a:cxn ang="0">
                  <a:pos x="T6" y="T7"/>
                </a:cxn>
                <a:cxn ang="0">
                  <a:pos x="T8" y="T9"/>
                </a:cxn>
                <a:cxn ang="0">
                  <a:pos x="T10" y="T11"/>
                </a:cxn>
              </a:cxnLst>
              <a:rect l="0" t="0" r="r" b="b"/>
              <a:pathLst>
                <a:path w="642" h="2311">
                  <a:moveTo>
                    <a:pt x="0" y="0"/>
                  </a:moveTo>
                  <a:lnTo>
                    <a:pt x="0" y="2311"/>
                  </a:lnTo>
                  <a:lnTo>
                    <a:pt x="642" y="2311"/>
                  </a:lnTo>
                  <a:lnTo>
                    <a:pt x="642" y="0"/>
                  </a:lnTo>
                  <a:lnTo>
                    <a:pt x="0" y="0"/>
                  </a:lnTo>
                  <a:lnTo>
                    <a:pt x="1" y="0"/>
                  </a:lnTo>
                </a:path>
              </a:pathLst>
            </a:custGeom>
            <a:solidFill>
              <a:srgbClr val="FF9900"/>
            </a:solidFill>
            <a:ln w="38100" cmpd="sng">
              <a:solidFill>
                <a:schemeClr val="bg1"/>
              </a:solidFill>
              <a:prstDash val="solid"/>
              <a:round/>
              <a:headEnd/>
              <a:tailEnd/>
            </a:ln>
          </p:spPr>
          <p:txBody>
            <a:bodyPr/>
            <a:lstStyle/>
            <a:p>
              <a:endParaRPr lang="en-IN"/>
            </a:p>
          </p:txBody>
        </p:sp>
        <p:sp>
          <p:nvSpPr>
            <p:cNvPr id="70663" name="Freeform 7"/>
            <p:cNvSpPr>
              <a:spLocks/>
            </p:cNvSpPr>
            <p:nvPr/>
          </p:nvSpPr>
          <p:spPr bwMode="auto">
            <a:xfrm flipH="1">
              <a:off x="4122" y="2487"/>
              <a:ext cx="220" cy="798"/>
            </a:xfrm>
            <a:custGeom>
              <a:avLst/>
              <a:gdLst>
                <a:gd name="T0" fmla="*/ 0 w 640"/>
                <a:gd name="T1" fmla="*/ 0 h 2311"/>
                <a:gd name="T2" fmla="*/ 0 w 640"/>
                <a:gd name="T3" fmla="*/ 2311 h 2311"/>
                <a:gd name="T4" fmla="*/ 640 w 640"/>
                <a:gd name="T5" fmla="*/ 2311 h 2311"/>
                <a:gd name="T6" fmla="*/ 640 w 640"/>
                <a:gd name="T7" fmla="*/ 0 h 2311"/>
                <a:gd name="T8" fmla="*/ 0 w 640"/>
                <a:gd name="T9" fmla="*/ 0 h 2311"/>
                <a:gd name="T10" fmla="*/ 1 w 640"/>
                <a:gd name="T11" fmla="*/ 0 h 2311"/>
              </a:gdLst>
              <a:ahLst/>
              <a:cxnLst>
                <a:cxn ang="0">
                  <a:pos x="T0" y="T1"/>
                </a:cxn>
                <a:cxn ang="0">
                  <a:pos x="T2" y="T3"/>
                </a:cxn>
                <a:cxn ang="0">
                  <a:pos x="T4" y="T5"/>
                </a:cxn>
                <a:cxn ang="0">
                  <a:pos x="T6" y="T7"/>
                </a:cxn>
                <a:cxn ang="0">
                  <a:pos x="T8" y="T9"/>
                </a:cxn>
                <a:cxn ang="0">
                  <a:pos x="T10" y="T11"/>
                </a:cxn>
              </a:cxnLst>
              <a:rect l="0" t="0" r="r" b="b"/>
              <a:pathLst>
                <a:path w="640" h="2311">
                  <a:moveTo>
                    <a:pt x="0" y="0"/>
                  </a:moveTo>
                  <a:lnTo>
                    <a:pt x="0" y="2311"/>
                  </a:lnTo>
                  <a:lnTo>
                    <a:pt x="640" y="2311"/>
                  </a:lnTo>
                  <a:lnTo>
                    <a:pt x="640" y="0"/>
                  </a:lnTo>
                  <a:lnTo>
                    <a:pt x="0" y="0"/>
                  </a:lnTo>
                  <a:lnTo>
                    <a:pt x="1" y="0"/>
                  </a:lnTo>
                </a:path>
              </a:pathLst>
            </a:custGeom>
            <a:solidFill>
              <a:srgbClr val="FF9900"/>
            </a:solidFill>
            <a:ln w="38100" cmpd="sng">
              <a:solidFill>
                <a:schemeClr val="bg1"/>
              </a:solidFill>
              <a:prstDash val="solid"/>
              <a:round/>
              <a:headEnd/>
              <a:tailEnd/>
            </a:ln>
          </p:spPr>
          <p:txBody>
            <a:bodyPr/>
            <a:lstStyle/>
            <a:p>
              <a:endParaRPr lang="en-IN"/>
            </a:p>
          </p:txBody>
        </p:sp>
        <p:sp>
          <p:nvSpPr>
            <p:cNvPr id="70664" name="Freeform 8"/>
            <p:cNvSpPr>
              <a:spLocks/>
            </p:cNvSpPr>
            <p:nvPr/>
          </p:nvSpPr>
          <p:spPr bwMode="auto">
            <a:xfrm flipH="1">
              <a:off x="4342" y="2487"/>
              <a:ext cx="443" cy="798"/>
            </a:xfrm>
            <a:custGeom>
              <a:avLst/>
              <a:gdLst>
                <a:gd name="T0" fmla="*/ 0 w 1283"/>
                <a:gd name="T1" fmla="*/ 0 h 2311"/>
                <a:gd name="T2" fmla="*/ 1283 w 1283"/>
                <a:gd name="T3" fmla="*/ 0 h 2311"/>
                <a:gd name="T4" fmla="*/ 1283 w 1283"/>
                <a:gd name="T5" fmla="*/ 2311 h 2311"/>
                <a:gd name="T6" fmla="*/ 0 w 1283"/>
                <a:gd name="T7" fmla="*/ 2311 h 2311"/>
                <a:gd name="T8" fmla="*/ 0 w 1283"/>
                <a:gd name="T9" fmla="*/ 0 h 2311"/>
                <a:gd name="T10" fmla="*/ 1 w 1283"/>
                <a:gd name="T11" fmla="*/ 0 h 2311"/>
              </a:gdLst>
              <a:ahLst/>
              <a:cxnLst>
                <a:cxn ang="0">
                  <a:pos x="T0" y="T1"/>
                </a:cxn>
                <a:cxn ang="0">
                  <a:pos x="T2" y="T3"/>
                </a:cxn>
                <a:cxn ang="0">
                  <a:pos x="T4" y="T5"/>
                </a:cxn>
                <a:cxn ang="0">
                  <a:pos x="T6" y="T7"/>
                </a:cxn>
                <a:cxn ang="0">
                  <a:pos x="T8" y="T9"/>
                </a:cxn>
                <a:cxn ang="0">
                  <a:pos x="T10" y="T11"/>
                </a:cxn>
              </a:cxnLst>
              <a:rect l="0" t="0" r="r" b="b"/>
              <a:pathLst>
                <a:path w="1283" h="2311">
                  <a:moveTo>
                    <a:pt x="0" y="0"/>
                  </a:moveTo>
                  <a:lnTo>
                    <a:pt x="1283" y="0"/>
                  </a:lnTo>
                  <a:lnTo>
                    <a:pt x="1283" y="2311"/>
                  </a:lnTo>
                  <a:lnTo>
                    <a:pt x="0" y="2311"/>
                  </a:lnTo>
                  <a:lnTo>
                    <a:pt x="0" y="0"/>
                  </a:lnTo>
                  <a:lnTo>
                    <a:pt x="1" y="0"/>
                  </a:lnTo>
                </a:path>
              </a:pathLst>
            </a:custGeom>
            <a:solidFill>
              <a:srgbClr val="FF9900"/>
            </a:solidFill>
            <a:ln w="38100" cmpd="sng">
              <a:solidFill>
                <a:schemeClr val="bg1"/>
              </a:solidFill>
              <a:prstDash val="solid"/>
              <a:round/>
              <a:headEnd/>
              <a:tailEnd/>
            </a:ln>
          </p:spPr>
          <p:txBody>
            <a:bodyPr/>
            <a:lstStyle/>
            <a:p>
              <a:endParaRPr lang="en-IN"/>
            </a:p>
          </p:txBody>
        </p:sp>
      </p:grpSp>
      <p:sp>
        <p:nvSpPr>
          <p:cNvPr id="70665" name="Freeform 9"/>
          <p:cNvSpPr>
            <a:spLocks/>
          </p:cNvSpPr>
          <p:nvPr/>
        </p:nvSpPr>
        <p:spPr bwMode="auto">
          <a:xfrm flipH="1">
            <a:off x="6543675" y="2055813"/>
            <a:ext cx="1401763" cy="1217612"/>
          </a:xfrm>
          <a:custGeom>
            <a:avLst/>
            <a:gdLst>
              <a:gd name="T0" fmla="*/ 640 w 2565"/>
              <a:gd name="T1" fmla="*/ 2224 h 2224"/>
              <a:gd name="T2" fmla="*/ 0 w 2565"/>
              <a:gd name="T3" fmla="*/ 1112 h 2224"/>
              <a:gd name="T4" fmla="*/ 640 w 2565"/>
              <a:gd name="T5" fmla="*/ 0 h 2224"/>
              <a:gd name="T6" fmla="*/ 1923 w 2565"/>
              <a:gd name="T7" fmla="*/ 0 h 2224"/>
              <a:gd name="T8" fmla="*/ 2565 w 2565"/>
              <a:gd name="T9" fmla="*/ 1112 h 2224"/>
              <a:gd name="T10" fmla="*/ 1923 w 2565"/>
              <a:gd name="T11" fmla="*/ 2224 h 2224"/>
              <a:gd name="T12" fmla="*/ 640 w 2565"/>
              <a:gd name="T13" fmla="*/ 2224 h 2224"/>
              <a:gd name="T14" fmla="*/ 641 w 2565"/>
              <a:gd name="T15" fmla="*/ 2224 h 22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5" h="2224">
                <a:moveTo>
                  <a:pt x="640" y="2224"/>
                </a:moveTo>
                <a:lnTo>
                  <a:pt x="0" y="1112"/>
                </a:lnTo>
                <a:lnTo>
                  <a:pt x="640" y="0"/>
                </a:lnTo>
                <a:lnTo>
                  <a:pt x="1923" y="0"/>
                </a:lnTo>
                <a:lnTo>
                  <a:pt x="2565" y="1112"/>
                </a:lnTo>
                <a:lnTo>
                  <a:pt x="1923" y="2224"/>
                </a:lnTo>
                <a:lnTo>
                  <a:pt x="640" y="2224"/>
                </a:lnTo>
                <a:lnTo>
                  <a:pt x="641" y="2224"/>
                </a:lnTo>
              </a:path>
            </a:pathLst>
          </a:custGeom>
          <a:solidFill>
            <a:srgbClr val="FF9900"/>
          </a:solidFill>
          <a:ln w="0">
            <a:solidFill>
              <a:schemeClr val="bg1"/>
            </a:solidFill>
            <a:prstDash val="solid"/>
            <a:round/>
            <a:headEnd/>
            <a:tailEnd/>
          </a:ln>
        </p:spPr>
        <p:txBody>
          <a:bodyPr/>
          <a:lstStyle/>
          <a:p>
            <a:endParaRPr lang="en-IN"/>
          </a:p>
        </p:txBody>
      </p:sp>
      <p:sp>
        <p:nvSpPr>
          <p:cNvPr id="70666" name="Freeform 10"/>
          <p:cNvSpPr>
            <a:spLocks/>
          </p:cNvSpPr>
          <p:nvPr/>
        </p:nvSpPr>
        <p:spPr bwMode="auto">
          <a:xfrm flipH="1">
            <a:off x="7246938" y="1368425"/>
            <a:ext cx="3175" cy="4498975"/>
          </a:xfrm>
          <a:custGeom>
            <a:avLst/>
            <a:gdLst>
              <a:gd name="T0" fmla="*/ 0 w 1"/>
              <a:gd name="T1" fmla="*/ 8216 h 8216"/>
              <a:gd name="T2" fmla="*/ 0 w 1"/>
              <a:gd name="T3" fmla="*/ 0 h 8216"/>
              <a:gd name="T4" fmla="*/ 1 w 1"/>
              <a:gd name="T5" fmla="*/ 0 h 8216"/>
            </a:gdLst>
            <a:ahLst/>
            <a:cxnLst>
              <a:cxn ang="0">
                <a:pos x="T0" y="T1"/>
              </a:cxn>
              <a:cxn ang="0">
                <a:pos x="T2" y="T3"/>
              </a:cxn>
              <a:cxn ang="0">
                <a:pos x="T4" y="T5"/>
              </a:cxn>
            </a:cxnLst>
            <a:rect l="0" t="0" r="r" b="b"/>
            <a:pathLst>
              <a:path w="1" h="8216">
                <a:moveTo>
                  <a:pt x="0" y="8216"/>
                </a:moveTo>
                <a:lnTo>
                  <a:pt x="0" y="0"/>
                </a:lnTo>
                <a:lnTo>
                  <a:pt x="1" y="0"/>
                </a:lnTo>
              </a:path>
            </a:pathLst>
          </a:custGeom>
          <a:noFill/>
          <a:ln w="38100" cap="flat" cmpd="sng">
            <a:solidFill>
              <a:srgbClr val="FFFFFF"/>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67" name="Line 11"/>
          <p:cNvSpPr>
            <a:spLocks noChangeShapeType="1"/>
          </p:cNvSpPr>
          <p:nvPr/>
        </p:nvSpPr>
        <p:spPr bwMode="auto">
          <a:xfrm>
            <a:off x="5600700" y="3925888"/>
            <a:ext cx="3390900" cy="0"/>
          </a:xfrm>
          <a:prstGeom prst="line">
            <a:avLst/>
          </a:prstGeom>
          <a:noFill/>
          <a:ln w="762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0668" name="Group 12"/>
          <p:cNvGrpSpPr>
            <a:grpSpLocks/>
          </p:cNvGrpSpPr>
          <p:nvPr/>
        </p:nvGrpSpPr>
        <p:grpSpPr bwMode="auto">
          <a:xfrm>
            <a:off x="682625" y="1371600"/>
            <a:ext cx="3927475" cy="5327650"/>
            <a:chOff x="502" y="864"/>
            <a:chExt cx="2474" cy="3356"/>
          </a:xfrm>
        </p:grpSpPr>
        <p:sp>
          <p:nvSpPr>
            <p:cNvPr id="70669" name="Freeform 13"/>
            <p:cNvSpPr>
              <a:spLocks/>
            </p:cNvSpPr>
            <p:nvPr/>
          </p:nvSpPr>
          <p:spPr bwMode="auto">
            <a:xfrm>
              <a:off x="502" y="864"/>
              <a:ext cx="1240" cy="2637"/>
            </a:xfrm>
            <a:custGeom>
              <a:avLst/>
              <a:gdLst>
                <a:gd name="T0" fmla="*/ 1511 w 1512"/>
                <a:gd name="T1" fmla="*/ 0 h 3202"/>
                <a:gd name="T2" fmla="*/ 1511 w 1512"/>
                <a:gd name="T3" fmla="*/ 2328 h 3202"/>
                <a:gd name="T4" fmla="*/ 0 w 1512"/>
                <a:gd name="T5" fmla="*/ 3202 h 3202"/>
                <a:gd name="T6" fmla="*/ 0 w 1512"/>
                <a:gd name="T7" fmla="*/ 874 h 3202"/>
                <a:gd name="T8" fmla="*/ 1511 w 1512"/>
                <a:gd name="T9" fmla="*/ 0 h 3202"/>
                <a:gd name="T10" fmla="*/ 1512 w 1512"/>
                <a:gd name="T11" fmla="*/ 0 h 3202"/>
              </a:gdLst>
              <a:ahLst/>
              <a:cxnLst>
                <a:cxn ang="0">
                  <a:pos x="T0" y="T1"/>
                </a:cxn>
                <a:cxn ang="0">
                  <a:pos x="T2" y="T3"/>
                </a:cxn>
                <a:cxn ang="0">
                  <a:pos x="T4" y="T5"/>
                </a:cxn>
                <a:cxn ang="0">
                  <a:pos x="T6" y="T7"/>
                </a:cxn>
                <a:cxn ang="0">
                  <a:pos x="T8" y="T9"/>
                </a:cxn>
                <a:cxn ang="0">
                  <a:pos x="T10" y="T11"/>
                </a:cxn>
              </a:cxnLst>
              <a:rect l="0" t="0" r="r" b="b"/>
              <a:pathLst>
                <a:path w="1512" h="3202">
                  <a:moveTo>
                    <a:pt x="1511" y="0"/>
                  </a:moveTo>
                  <a:lnTo>
                    <a:pt x="1511" y="2328"/>
                  </a:lnTo>
                  <a:lnTo>
                    <a:pt x="0" y="3202"/>
                  </a:lnTo>
                  <a:lnTo>
                    <a:pt x="0" y="874"/>
                  </a:lnTo>
                  <a:lnTo>
                    <a:pt x="1511" y="0"/>
                  </a:lnTo>
                  <a:lnTo>
                    <a:pt x="1512" y="0"/>
                  </a:lnTo>
                </a:path>
              </a:pathLst>
            </a:custGeom>
            <a:solidFill>
              <a:srgbClr val="66FF99"/>
            </a:solidFill>
            <a:ln w="0">
              <a:solidFill>
                <a:srgbClr val="FFFF00"/>
              </a:solidFill>
              <a:prstDash val="solid"/>
              <a:round/>
              <a:headEnd/>
              <a:tailEnd/>
            </a:ln>
          </p:spPr>
          <p:txBody>
            <a:bodyPr/>
            <a:lstStyle/>
            <a:p>
              <a:endParaRPr lang="en-IN"/>
            </a:p>
          </p:txBody>
        </p:sp>
        <p:sp>
          <p:nvSpPr>
            <p:cNvPr id="70670" name="Freeform 14"/>
            <p:cNvSpPr>
              <a:spLocks/>
            </p:cNvSpPr>
            <p:nvPr/>
          </p:nvSpPr>
          <p:spPr bwMode="auto">
            <a:xfrm>
              <a:off x="1329" y="2222"/>
              <a:ext cx="6" cy="798"/>
            </a:xfrm>
            <a:custGeom>
              <a:avLst/>
              <a:gdLst>
                <a:gd name="T0" fmla="*/ 0 w 1"/>
                <a:gd name="T1" fmla="*/ 0 h 971"/>
                <a:gd name="T2" fmla="*/ 0 w 1"/>
                <a:gd name="T3" fmla="*/ 971 h 971"/>
                <a:gd name="T4" fmla="*/ 1 w 1"/>
                <a:gd name="T5" fmla="*/ 971 h 971"/>
              </a:gdLst>
              <a:ahLst/>
              <a:cxnLst>
                <a:cxn ang="0">
                  <a:pos x="T0" y="T1"/>
                </a:cxn>
                <a:cxn ang="0">
                  <a:pos x="T2" y="T3"/>
                </a:cxn>
                <a:cxn ang="0">
                  <a:pos x="T4" y="T5"/>
                </a:cxn>
              </a:cxnLst>
              <a:rect l="0" t="0" r="r" b="b"/>
              <a:pathLst>
                <a:path w="1" h="971">
                  <a:moveTo>
                    <a:pt x="0" y="0"/>
                  </a:moveTo>
                  <a:lnTo>
                    <a:pt x="0" y="971"/>
                  </a:lnTo>
                  <a:lnTo>
                    <a:pt x="1" y="971"/>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71" name="Freeform 15"/>
            <p:cNvSpPr>
              <a:spLocks/>
            </p:cNvSpPr>
            <p:nvPr/>
          </p:nvSpPr>
          <p:spPr bwMode="auto">
            <a:xfrm>
              <a:off x="1532" y="1688"/>
              <a:ext cx="7" cy="1213"/>
            </a:xfrm>
            <a:custGeom>
              <a:avLst/>
              <a:gdLst>
                <a:gd name="T0" fmla="*/ 0 w 1"/>
                <a:gd name="T1" fmla="*/ 0 h 1475"/>
                <a:gd name="T2" fmla="*/ 0 w 1"/>
                <a:gd name="T3" fmla="*/ 1475 h 1475"/>
                <a:gd name="T4" fmla="*/ 1 w 1"/>
                <a:gd name="T5" fmla="*/ 1475 h 1475"/>
              </a:gdLst>
              <a:ahLst/>
              <a:cxnLst>
                <a:cxn ang="0">
                  <a:pos x="T0" y="T1"/>
                </a:cxn>
                <a:cxn ang="0">
                  <a:pos x="T2" y="T3"/>
                </a:cxn>
                <a:cxn ang="0">
                  <a:pos x="T4" y="T5"/>
                </a:cxn>
              </a:cxnLst>
              <a:rect l="0" t="0" r="r" b="b"/>
              <a:pathLst>
                <a:path w="1" h="1475">
                  <a:moveTo>
                    <a:pt x="0" y="0"/>
                  </a:moveTo>
                  <a:lnTo>
                    <a:pt x="0" y="1475"/>
                  </a:lnTo>
                  <a:lnTo>
                    <a:pt x="1" y="1475"/>
                  </a:lnTo>
                </a:path>
              </a:pathLst>
            </a:custGeom>
            <a:solidFill>
              <a:srgbClr val="FF9900"/>
            </a:solidFill>
            <a:ln w="38100" cmpd="sng">
              <a:solidFill>
                <a:schemeClr val="tx1"/>
              </a:solidFill>
              <a:prstDash val="solid"/>
              <a:round/>
              <a:headEnd/>
              <a:tailEnd/>
            </a:ln>
          </p:spPr>
          <p:txBody>
            <a:bodyPr/>
            <a:lstStyle/>
            <a:p>
              <a:endParaRPr lang="en-IN"/>
            </a:p>
          </p:txBody>
        </p:sp>
        <p:sp>
          <p:nvSpPr>
            <p:cNvPr id="70672" name="Freeform 16"/>
            <p:cNvSpPr>
              <a:spLocks/>
            </p:cNvSpPr>
            <p:nvPr/>
          </p:nvSpPr>
          <p:spPr bwMode="auto">
            <a:xfrm>
              <a:off x="705" y="1688"/>
              <a:ext cx="827" cy="475"/>
            </a:xfrm>
            <a:custGeom>
              <a:avLst/>
              <a:gdLst>
                <a:gd name="T0" fmla="*/ 1007 w 1007"/>
                <a:gd name="T1" fmla="*/ 0 h 582"/>
                <a:gd name="T2" fmla="*/ 0 w 1007"/>
                <a:gd name="T3" fmla="*/ 582 h 582"/>
                <a:gd name="T4" fmla="*/ 2 w 1007"/>
                <a:gd name="T5" fmla="*/ 582 h 582"/>
              </a:gdLst>
              <a:ahLst/>
              <a:cxnLst>
                <a:cxn ang="0">
                  <a:pos x="T0" y="T1"/>
                </a:cxn>
                <a:cxn ang="0">
                  <a:pos x="T2" y="T3"/>
                </a:cxn>
                <a:cxn ang="0">
                  <a:pos x="T4" y="T5"/>
                </a:cxn>
              </a:cxnLst>
              <a:rect l="0" t="0" r="r" b="b"/>
              <a:pathLst>
                <a:path w="1007" h="582">
                  <a:moveTo>
                    <a:pt x="1007" y="0"/>
                  </a:moveTo>
                  <a:lnTo>
                    <a:pt x="0" y="582"/>
                  </a:lnTo>
                  <a:lnTo>
                    <a:pt x="2" y="582"/>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73" name="Freeform 17"/>
            <p:cNvSpPr>
              <a:spLocks/>
            </p:cNvSpPr>
            <p:nvPr/>
          </p:nvSpPr>
          <p:spPr bwMode="auto">
            <a:xfrm>
              <a:off x="705" y="1391"/>
              <a:ext cx="827" cy="1069"/>
            </a:xfrm>
            <a:custGeom>
              <a:avLst/>
              <a:gdLst>
                <a:gd name="T0" fmla="*/ 755 w 1007"/>
                <a:gd name="T1" fmla="*/ 0 h 1300"/>
                <a:gd name="T2" fmla="*/ 1007 w 1007"/>
                <a:gd name="T3" fmla="*/ 359 h 1300"/>
                <a:gd name="T4" fmla="*/ 755 w 1007"/>
                <a:gd name="T5" fmla="*/ 1008 h 1300"/>
                <a:gd name="T6" fmla="*/ 252 w 1007"/>
                <a:gd name="T7" fmla="*/ 1300 h 1300"/>
                <a:gd name="T8" fmla="*/ 0 w 1007"/>
                <a:gd name="T9" fmla="*/ 941 h 1300"/>
                <a:gd name="T10" fmla="*/ 252 w 1007"/>
                <a:gd name="T11" fmla="*/ 292 h 1300"/>
                <a:gd name="T12" fmla="*/ 755 w 1007"/>
                <a:gd name="T13" fmla="*/ 0 h 1300"/>
                <a:gd name="T14" fmla="*/ 756 w 1007"/>
                <a:gd name="T15" fmla="*/ 0 h 13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7" h="1300">
                  <a:moveTo>
                    <a:pt x="755" y="0"/>
                  </a:moveTo>
                  <a:lnTo>
                    <a:pt x="1007" y="359"/>
                  </a:lnTo>
                  <a:lnTo>
                    <a:pt x="755" y="1008"/>
                  </a:lnTo>
                  <a:lnTo>
                    <a:pt x="252" y="1300"/>
                  </a:lnTo>
                  <a:lnTo>
                    <a:pt x="0" y="941"/>
                  </a:lnTo>
                  <a:lnTo>
                    <a:pt x="252" y="292"/>
                  </a:lnTo>
                  <a:lnTo>
                    <a:pt x="755" y="0"/>
                  </a:lnTo>
                  <a:lnTo>
                    <a:pt x="756"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74" name="Freeform 18"/>
            <p:cNvSpPr>
              <a:spLocks/>
            </p:cNvSpPr>
            <p:nvPr/>
          </p:nvSpPr>
          <p:spPr bwMode="auto">
            <a:xfrm>
              <a:off x="1329" y="1688"/>
              <a:ext cx="951" cy="963"/>
            </a:xfrm>
            <a:custGeom>
              <a:avLst/>
              <a:gdLst>
                <a:gd name="T0" fmla="*/ 1159 w 1160"/>
                <a:gd name="T1" fmla="*/ 524 h 1173"/>
                <a:gd name="T2" fmla="*/ 907 w 1160"/>
                <a:gd name="T3" fmla="*/ 1173 h 1173"/>
                <a:gd name="T4" fmla="*/ 0 w 1160"/>
                <a:gd name="T5" fmla="*/ 649 h 1173"/>
                <a:gd name="T6" fmla="*/ 252 w 1160"/>
                <a:gd name="T7" fmla="*/ 0 h 1173"/>
                <a:gd name="T8" fmla="*/ 1159 w 1160"/>
                <a:gd name="T9" fmla="*/ 524 h 1173"/>
                <a:gd name="T10" fmla="*/ 1160 w 1160"/>
                <a:gd name="T11" fmla="*/ 524 h 1173"/>
              </a:gdLst>
              <a:ahLst/>
              <a:cxnLst>
                <a:cxn ang="0">
                  <a:pos x="T0" y="T1"/>
                </a:cxn>
                <a:cxn ang="0">
                  <a:pos x="T2" y="T3"/>
                </a:cxn>
                <a:cxn ang="0">
                  <a:pos x="T4" y="T5"/>
                </a:cxn>
                <a:cxn ang="0">
                  <a:pos x="T6" y="T7"/>
                </a:cxn>
                <a:cxn ang="0">
                  <a:pos x="T8" y="T9"/>
                </a:cxn>
                <a:cxn ang="0">
                  <a:pos x="T10" y="T11"/>
                </a:cxn>
              </a:cxnLst>
              <a:rect l="0" t="0" r="r" b="b"/>
              <a:pathLst>
                <a:path w="1160" h="1173">
                  <a:moveTo>
                    <a:pt x="1159" y="524"/>
                  </a:moveTo>
                  <a:lnTo>
                    <a:pt x="907" y="1173"/>
                  </a:lnTo>
                  <a:lnTo>
                    <a:pt x="0" y="649"/>
                  </a:lnTo>
                  <a:lnTo>
                    <a:pt x="252" y="0"/>
                  </a:lnTo>
                  <a:lnTo>
                    <a:pt x="1159" y="524"/>
                  </a:lnTo>
                  <a:lnTo>
                    <a:pt x="1160"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75" name="Freeform 19"/>
            <p:cNvSpPr>
              <a:spLocks/>
            </p:cNvSpPr>
            <p:nvPr/>
          </p:nvSpPr>
          <p:spPr bwMode="auto">
            <a:xfrm>
              <a:off x="502" y="2783"/>
              <a:ext cx="2474" cy="1437"/>
            </a:xfrm>
            <a:custGeom>
              <a:avLst/>
              <a:gdLst>
                <a:gd name="T0" fmla="*/ 1511 w 3021"/>
                <a:gd name="T1" fmla="*/ 0 h 1746"/>
                <a:gd name="T2" fmla="*/ 0 w 3021"/>
                <a:gd name="T3" fmla="*/ 874 h 1746"/>
                <a:gd name="T4" fmla="*/ 1511 w 3021"/>
                <a:gd name="T5" fmla="*/ 1746 h 1746"/>
                <a:gd name="T6" fmla="*/ 3021 w 3021"/>
                <a:gd name="T7" fmla="*/ 874 h 1746"/>
                <a:gd name="T8" fmla="*/ 1511 w 3021"/>
                <a:gd name="T9" fmla="*/ 0 h 1746"/>
                <a:gd name="T10" fmla="*/ 1512 w 3021"/>
                <a:gd name="T11" fmla="*/ 0 h 1746"/>
              </a:gdLst>
              <a:ahLst/>
              <a:cxnLst>
                <a:cxn ang="0">
                  <a:pos x="T0" y="T1"/>
                </a:cxn>
                <a:cxn ang="0">
                  <a:pos x="T2" y="T3"/>
                </a:cxn>
                <a:cxn ang="0">
                  <a:pos x="T4" y="T5"/>
                </a:cxn>
                <a:cxn ang="0">
                  <a:pos x="T6" y="T7"/>
                </a:cxn>
                <a:cxn ang="0">
                  <a:pos x="T8" y="T9"/>
                </a:cxn>
                <a:cxn ang="0">
                  <a:pos x="T10" y="T11"/>
                </a:cxn>
              </a:cxnLst>
              <a:rect l="0" t="0" r="r" b="b"/>
              <a:pathLst>
                <a:path w="3021" h="1746">
                  <a:moveTo>
                    <a:pt x="1511" y="0"/>
                  </a:moveTo>
                  <a:lnTo>
                    <a:pt x="0" y="874"/>
                  </a:lnTo>
                  <a:lnTo>
                    <a:pt x="1511" y="1746"/>
                  </a:lnTo>
                  <a:lnTo>
                    <a:pt x="3021" y="874"/>
                  </a:lnTo>
                  <a:lnTo>
                    <a:pt x="1511" y="0"/>
                  </a:lnTo>
                  <a:lnTo>
                    <a:pt x="1512" y="0"/>
                  </a:lnTo>
                </a:path>
              </a:pathLst>
            </a:custGeom>
            <a:solidFill>
              <a:srgbClr val="FFCCFF"/>
            </a:solidFill>
            <a:ln w="0">
              <a:solidFill>
                <a:srgbClr val="FFFF00"/>
              </a:solidFill>
              <a:prstDash val="solid"/>
              <a:round/>
              <a:headEnd/>
              <a:tailEnd/>
            </a:ln>
          </p:spPr>
          <p:txBody>
            <a:bodyPr/>
            <a:lstStyle/>
            <a:p>
              <a:endParaRPr lang="en-IN"/>
            </a:p>
          </p:txBody>
        </p:sp>
        <p:sp>
          <p:nvSpPr>
            <p:cNvPr id="70676" name="Freeform 20"/>
            <p:cNvSpPr>
              <a:spLocks/>
            </p:cNvSpPr>
            <p:nvPr/>
          </p:nvSpPr>
          <p:spPr bwMode="auto">
            <a:xfrm>
              <a:off x="705" y="3264"/>
              <a:ext cx="952" cy="547"/>
            </a:xfrm>
            <a:custGeom>
              <a:avLst/>
              <a:gdLst>
                <a:gd name="T0" fmla="*/ 1158 w 1159"/>
                <a:gd name="T1" fmla="*/ 524 h 669"/>
                <a:gd name="T2" fmla="*/ 252 w 1159"/>
                <a:gd name="T3" fmla="*/ 0 h 669"/>
                <a:gd name="T4" fmla="*/ 0 w 1159"/>
                <a:gd name="T5" fmla="*/ 146 h 669"/>
                <a:gd name="T6" fmla="*/ 907 w 1159"/>
                <a:gd name="T7" fmla="*/ 669 h 669"/>
                <a:gd name="T8" fmla="*/ 1158 w 1159"/>
                <a:gd name="T9" fmla="*/ 524 h 669"/>
                <a:gd name="T10" fmla="*/ 1159 w 1159"/>
                <a:gd name="T11" fmla="*/ 524 h 669"/>
              </a:gdLst>
              <a:ahLst/>
              <a:cxnLst>
                <a:cxn ang="0">
                  <a:pos x="T0" y="T1"/>
                </a:cxn>
                <a:cxn ang="0">
                  <a:pos x="T2" y="T3"/>
                </a:cxn>
                <a:cxn ang="0">
                  <a:pos x="T4" y="T5"/>
                </a:cxn>
                <a:cxn ang="0">
                  <a:pos x="T6" y="T7"/>
                </a:cxn>
                <a:cxn ang="0">
                  <a:pos x="T8" y="T9"/>
                </a:cxn>
                <a:cxn ang="0">
                  <a:pos x="T10" y="T11"/>
                </a:cxn>
              </a:cxnLst>
              <a:rect l="0" t="0" r="r" b="b"/>
              <a:pathLst>
                <a:path w="1159" h="669">
                  <a:moveTo>
                    <a:pt x="1158" y="524"/>
                  </a:moveTo>
                  <a:lnTo>
                    <a:pt x="252" y="0"/>
                  </a:lnTo>
                  <a:lnTo>
                    <a:pt x="0" y="146"/>
                  </a:lnTo>
                  <a:lnTo>
                    <a:pt x="907" y="669"/>
                  </a:lnTo>
                  <a:lnTo>
                    <a:pt x="1158" y="524"/>
                  </a:lnTo>
                  <a:lnTo>
                    <a:pt x="1159"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77" name="Freeform 21"/>
            <p:cNvSpPr>
              <a:spLocks/>
            </p:cNvSpPr>
            <p:nvPr/>
          </p:nvSpPr>
          <p:spPr bwMode="auto">
            <a:xfrm>
              <a:off x="1329" y="2901"/>
              <a:ext cx="951" cy="554"/>
            </a:xfrm>
            <a:custGeom>
              <a:avLst/>
              <a:gdLst>
                <a:gd name="T0" fmla="*/ 1159 w 1160"/>
                <a:gd name="T1" fmla="*/ 524 h 669"/>
                <a:gd name="T2" fmla="*/ 252 w 1160"/>
                <a:gd name="T3" fmla="*/ 0 h 669"/>
                <a:gd name="T4" fmla="*/ 0 w 1160"/>
                <a:gd name="T5" fmla="*/ 145 h 669"/>
                <a:gd name="T6" fmla="*/ 907 w 1160"/>
                <a:gd name="T7" fmla="*/ 669 h 669"/>
                <a:gd name="T8" fmla="*/ 1159 w 1160"/>
                <a:gd name="T9" fmla="*/ 524 h 669"/>
                <a:gd name="T10" fmla="*/ 1160 w 1160"/>
                <a:gd name="T11" fmla="*/ 524 h 669"/>
              </a:gdLst>
              <a:ahLst/>
              <a:cxnLst>
                <a:cxn ang="0">
                  <a:pos x="T0" y="T1"/>
                </a:cxn>
                <a:cxn ang="0">
                  <a:pos x="T2" y="T3"/>
                </a:cxn>
                <a:cxn ang="0">
                  <a:pos x="T4" y="T5"/>
                </a:cxn>
                <a:cxn ang="0">
                  <a:pos x="T6" y="T7"/>
                </a:cxn>
                <a:cxn ang="0">
                  <a:pos x="T8" y="T9"/>
                </a:cxn>
                <a:cxn ang="0">
                  <a:pos x="T10" y="T11"/>
                </a:cxn>
              </a:cxnLst>
              <a:rect l="0" t="0" r="r" b="b"/>
              <a:pathLst>
                <a:path w="1160" h="669">
                  <a:moveTo>
                    <a:pt x="1159" y="524"/>
                  </a:moveTo>
                  <a:lnTo>
                    <a:pt x="252" y="0"/>
                  </a:lnTo>
                  <a:lnTo>
                    <a:pt x="0" y="145"/>
                  </a:lnTo>
                  <a:lnTo>
                    <a:pt x="907" y="669"/>
                  </a:lnTo>
                  <a:lnTo>
                    <a:pt x="1159" y="524"/>
                  </a:lnTo>
                  <a:lnTo>
                    <a:pt x="1160"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78" name="Freeform 22"/>
            <p:cNvSpPr>
              <a:spLocks/>
            </p:cNvSpPr>
            <p:nvPr/>
          </p:nvSpPr>
          <p:spPr bwMode="auto">
            <a:xfrm>
              <a:off x="915" y="3020"/>
              <a:ext cx="1155" cy="673"/>
            </a:xfrm>
            <a:custGeom>
              <a:avLst/>
              <a:gdLst>
                <a:gd name="T0" fmla="*/ 1410 w 1411"/>
                <a:gd name="T1" fmla="*/ 524 h 815"/>
                <a:gd name="T2" fmla="*/ 906 w 1411"/>
                <a:gd name="T3" fmla="*/ 815 h 815"/>
                <a:gd name="T4" fmla="*/ 0 w 1411"/>
                <a:gd name="T5" fmla="*/ 291 h 815"/>
                <a:gd name="T6" fmla="*/ 503 w 1411"/>
                <a:gd name="T7" fmla="*/ 0 h 815"/>
                <a:gd name="T8" fmla="*/ 1410 w 1411"/>
                <a:gd name="T9" fmla="*/ 524 h 815"/>
                <a:gd name="T10" fmla="*/ 1411 w 1411"/>
                <a:gd name="T11" fmla="*/ 524 h 815"/>
              </a:gdLst>
              <a:ahLst/>
              <a:cxnLst>
                <a:cxn ang="0">
                  <a:pos x="T0" y="T1"/>
                </a:cxn>
                <a:cxn ang="0">
                  <a:pos x="T2" y="T3"/>
                </a:cxn>
                <a:cxn ang="0">
                  <a:pos x="T4" y="T5"/>
                </a:cxn>
                <a:cxn ang="0">
                  <a:pos x="T6" y="T7"/>
                </a:cxn>
                <a:cxn ang="0">
                  <a:pos x="T8" y="T9"/>
                </a:cxn>
                <a:cxn ang="0">
                  <a:pos x="T10" y="T11"/>
                </a:cxn>
              </a:cxnLst>
              <a:rect l="0" t="0" r="r" b="b"/>
              <a:pathLst>
                <a:path w="1411" h="815">
                  <a:moveTo>
                    <a:pt x="1410" y="524"/>
                  </a:moveTo>
                  <a:lnTo>
                    <a:pt x="906" y="815"/>
                  </a:lnTo>
                  <a:lnTo>
                    <a:pt x="0" y="291"/>
                  </a:lnTo>
                  <a:lnTo>
                    <a:pt x="503" y="0"/>
                  </a:lnTo>
                  <a:lnTo>
                    <a:pt x="1410" y="524"/>
                  </a:lnTo>
                  <a:lnTo>
                    <a:pt x="1411"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79" name="Freeform 23"/>
            <p:cNvSpPr>
              <a:spLocks/>
            </p:cNvSpPr>
            <p:nvPr/>
          </p:nvSpPr>
          <p:spPr bwMode="auto">
            <a:xfrm>
              <a:off x="1657" y="2895"/>
              <a:ext cx="7" cy="798"/>
            </a:xfrm>
            <a:custGeom>
              <a:avLst/>
              <a:gdLst>
                <a:gd name="T0" fmla="*/ 0 w 1"/>
                <a:gd name="T1" fmla="*/ 0 h 971"/>
                <a:gd name="T2" fmla="*/ 0 w 1"/>
                <a:gd name="T3" fmla="*/ 971 h 971"/>
                <a:gd name="T4" fmla="*/ 1 w 1"/>
                <a:gd name="T5" fmla="*/ 971 h 971"/>
              </a:gdLst>
              <a:ahLst/>
              <a:cxnLst>
                <a:cxn ang="0">
                  <a:pos x="T0" y="T1"/>
                </a:cxn>
                <a:cxn ang="0">
                  <a:pos x="T2" y="T3"/>
                </a:cxn>
                <a:cxn ang="0">
                  <a:pos x="T4" y="T5"/>
                </a:cxn>
              </a:cxnLst>
              <a:rect l="0" t="0" r="r" b="b"/>
              <a:pathLst>
                <a:path w="1" h="971">
                  <a:moveTo>
                    <a:pt x="0" y="0"/>
                  </a:moveTo>
                  <a:lnTo>
                    <a:pt x="0" y="971"/>
                  </a:lnTo>
                  <a:lnTo>
                    <a:pt x="1" y="971"/>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80" name="Freeform 24"/>
            <p:cNvSpPr>
              <a:spLocks/>
            </p:cNvSpPr>
            <p:nvPr/>
          </p:nvSpPr>
          <p:spPr bwMode="auto">
            <a:xfrm>
              <a:off x="1454" y="2598"/>
              <a:ext cx="6" cy="1213"/>
            </a:xfrm>
            <a:custGeom>
              <a:avLst/>
              <a:gdLst>
                <a:gd name="T0" fmla="*/ 0 w 1"/>
                <a:gd name="T1" fmla="*/ 0 h 1474"/>
                <a:gd name="T2" fmla="*/ 0 w 1"/>
                <a:gd name="T3" fmla="*/ 1474 h 1474"/>
                <a:gd name="T4" fmla="*/ 1 w 1"/>
                <a:gd name="T5" fmla="*/ 1474 h 1474"/>
              </a:gdLst>
              <a:ahLst/>
              <a:cxnLst>
                <a:cxn ang="0">
                  <a:pos x="T0" y="T1"/>
                </a:cxn>
                <a:cxn ang="0">
                  <a:pos x="T2" y="T3"/>
                </a:cxn>
                <a:cxn ang="0">
                  <a:pos x="T4" y="T5"/>
                </a:cxn>
              </a:cxnLst>
              <a:rect l="0" t="0" r="r" b="b"/>
              <a:pathLst>
                <a:path w="1" h="1474">
                  <a:moveTo>
                    <a:pt x="0" y="0"/>
                  </a:moveTo>
                  <a:lnTo>
                    <a:pt x="0" y="1474"/>
                  </a:lnTo>
                  <a:lnTo>
                    <a:pt x="1" y="1474"/>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81" name="Freeform 25"/>
            <p:cNvSpPr>
              <a:spLocks/>
            </p:cNvSpPr>
            <p:nvPr/>
          </p:nvSpPr>
          <p:spPr bwMode="auto">
            <a:xfrm>
              <a:off x="705" y="2163"/>
              <a:ext cx="7" cy="1220"/>
            </a:xfrm>
            <a:custGeom>
              <a:avLst/>
              <a:gdLst>
                <a:gd name="T0" fmla="*/ 0 w 2"/>
                <a:gd name="T1" fmla="*/ 0 h 1475"/>
                <a:gd name="T2" fmla="*/ 0 w 2"/>
                <a:gd name="T3" fmla="*/ 1475 h 1475"/>
                <a:gd name="T4" fmla="*/ 2 w 2"/>
                <a:gd name="T5" fmla="*/ 1475 h 1475"/>
              </a:gdLst>
              <a:ahLst/>
              <a:cxnLst>
                <a:cxn ang="0">
                  <a:pos x="T0" y="T1"/>
                </a:cxn>
                <a:cxn ang="0">
                  <a:pos x="T2" y="T3"/>
                </a:cxn>
                <a:cxn ang="0">
                  <a:pos x="T4" y="T5"/>
                </a:cxn>
              </a:cxnLst>
              <a:rect l="0" t="0" r="r" b="b"/>
              <a:pathLst>
                <a:path w="2" h="1475">
                  <a:moveTo>
                    <a:pt x="0" y="0"/>
                  </a:moveTo>
                  <a:lnTo>
                    <a:pt x="0" y="1475"/>
                  </a:lnTo>
                  <a:lnTo>
                    <a:pt x="2" y="147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82" name="Freeform 26"/>
            <p:cNvSpPr>
              <a:spLocks/>
            </p:cNvSpPr>
            <p:nvPr/>
          </p:nvSpPr>
          <p:spPr bwMode="auto">
            <a:xfrm>
              <a:off x="915" y="2460"/>
              <a:ext cx="7" cy="804"/>
            </a:xfrm>
            <a:custGeom>
              <a:avLst/>
              <a:gdLst>
                <a:gd name="T0" fmla="*/ 0 w 2"/>
                <a:gd name="T1" fmla="*/ 970 h 970"/>
                <a:gd name="T2" fmla="*/ 0 w 2"/>
                <a:gd name="T3" fmla="*/ 0 h 970"/>
                <a:gd name="T4" fmla="*/ 2 w 2"/>
                <a:gd name="T5" fmla="*/ 0 h 970"/>
              </a:gdLst>
              <a:ahLst/>
              <a:cxnLst>
                <a:cxn ang="0">
                  <a:pos x="T0" y="T1"/>
                </a:cxn>
                <a:cxn ang="0">
                  <a:pos x="T2" y="T3"/>
                </a:cxn>
                <a:cxn ang="0">
                  <a:pos x="T4" y="T5"/>
                </a:cxn>
              </a:cxnLst>
              <a:rect l="0" t="0" r="r" b="b"/>
              <a:pathLst>
                <a:path w="2" h="970">
                  <a:moveTo>
                    <a:pt x="0" y="970"/>
                  </a:moveTo>
                  <a:lnTo>
                    <a:pt x="0" y="0"/>
                  </a:lnTo>
                  <a:lnTo>
                    <a:pt x="2"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83" name="Freeform 27"/>
            <p:cNvSpPr>
              <a:spLocks/>
            </p:cNvSpPr>
            <p:nvPr/>
          </p:nvSpPr>
          <p:spPr bwMode="auto">
            <a:xfrm>
              <a:off x="1329" y="1391"/>
              <a:ext cx="945" cy="726"/>
            </a:xfrm>
            <a:custGeom>
              <a:avLst/>
              <a:gdLst>
                <a:gd name="T0" fmla="*/ 907 w 1159"/>
                <a:gd name="T1" fmla="*/ 524 h 883"/>
                <a:gd name="T2" fmla="*/ 1159 w 1159"/>
                <a:gd name="T3" fmla="*/ 883 h 883"/>
                <a:gd name="T4" fmla="*/ 252 w 1159"/>
                <a:gd name="T5" fmla="*/ 359 h 883"/>
                <a:gd name="T6" fmla="*/ 0 w 1159"/>
                <a:gd name="T7" fmla="*/ 0 h 883"/>
                <a:gd name="T8" fmla="*/ 907 w 1159"/>
                <a:gd name="T9" fmla="*/ 524 h 883"/>
                <a:gd name="T10" fmla="*/ 908 w 1159"/>
                <a:gd name="T11" fmla="*/ 524 h 883"/>
              </a:gdLst>
              <a:ahLst/>
              <a:cxnLst>
                <a:cxn ang="0">
                  <a:pos x="T0" y="T1"/>
                </a:cxn>
                <a:cxn ang="0">
                  <a:pos x="T2" y="T3"/>
                </a:cxn>
                <a:cxn ang="0">
                  <a:pos x="T4" y="T5"/>
                </a:cxn>
                <a:cxn ang="0">
                  <a:pos x="T6" y="T7"/>
                </a:cxn>
                <a:cxn ang="0">
                  <a:pos x="T8" y="T9"/>
                </a:cxn>
                <a:cxn ang="0">
                  <a:pos x="T10" y="T11"/>
                </a:cxn>
              </a:cxnLst>
              <a:rect l="0" t="0" r="r" b="b"/>
              <a:pathLst>
                <a:path w="1159" h="883">
                  <a:moveTo>
                    <a:pt x="907" y="524"/>
                  </a:moveTo>
                  <a:lnTo>
                    <a:pt x="1159" y="883"/>
                  </a:lnTo>
                  <a:lnTo>
                    <a:pt x="252" y="359"/>
                  </a:lnTo>
                  <a:lnTo>
                    <a:pt x="0" y="0"/>
                  </a:lnTo>
                  <a:lnTo>
                    <a:pt x="907" y="524"/>
                  </a:lnTo>
                  <a:lnTo>
                    <a:pt x="908"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84" name="Freeform 28"/>
            <p:cNvSpPr>
              <a:spLocks/>
            </p:cNvSpPr>
            <p:nvPr/>
          </p:nvSpPr>
          <p:spPr bwMode="auto">
            <a:xfrm>
              <a:off x="915" y="1391"/>
              <a:ext cx="1155" cy="673"/>
            </a:xfrm>
            <a:custGeom>
              <a:avLst/>
              <a:gdLst>
                <a:gd name="T0" fmla="*/ 1410 w 1411"/>
                <a:gd name="T1" fmla="*/ 524 h 815"/>
                <a:gd name="T2" fmla="*/ 906 w 1411"/>
                <a:gd name="T3" fmla="*/ 815 h 815"/>
                <a:gd name="T4" fmla="*/ 0 w 1411"/>
                <a:gd name="T5" fmla="*/ 292 h 815"/>
                <a:gd name="T6" fmla="*/ 503 w 1411"/>
                <a:gd name="T7" fmla="*/ 0 h 815"/>
                <a:gd name="T8" fmla="*/ 1410 w 1411"/>
                <a:gd name="T9" fmla="*/ 524 h 815"/>
                <a:gd name="T10" fmla="*/ 1411 w 1411"/>
                <a:gd name="T11" fmla="*/ 524 h 815"/>
              </a:gdLst>
              <a:ahLst/>
              <a:cxnLst>
                <a:cxn ang="0">
                  <a:pos x="T0" y="T1"/>
                </a:cxn>
                <a:cxn ang="0">
                  <a:pos x="T2" y="T3"/>
                </a:cxn>
                <a:cxn ang="0">
                  <a:pos x="T4" y="T5"/>
                </a:cxn>
                <a:cxn ang="0">
                  <a:pos x="T6" y="T7"/>
                </a:cxn>
                <a:cxn ang="0">
                  <a:pos x="T8" y="T9"/>
                </a:cxn>
                <a:cxn ang="0">
                  <a:pos x="T10" y="T11"/>
                </a:cxn>
              </a:cxnLst>
              <a:rect l="0" t="0" r="r" b="b"/>
              <a:pathLst>
                <a:path w="1411" h="815">
                  <a:moveTo>
                    <a:pt x="1410" y="524"/>
                  </a:moveTo>
                  <a:lnTo>
                    <a:pt x="906" y="815"/>
                  </a:lnTo>
                  <a:lnTo>
                    <a:pt x="0" y="292"/>
                  </a:lnTo>
                  <a:lnTo>
                    <a:pt x="503" y="0"/>
                  </a:lnTo>
                  <a:lnTo>
                    <a:pt x="1410" y="524"/>
                  </a:lnTo>
                  <a:lnTo>
                    <a:pt x="1411"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85" name="Freeform 29"/>
            <p:cNvSpPr>
              <a:spLocks/>
            </p:cNvSpPr>
            <p:nvPr/>
          </p:nvSpPr>
          <p:spPr bwMode="auto">
            <a:xfrm>
              <a:off x="1119" y="1926"/>
              <a:ext cx="6" cy="1219"/>
            </a:xfrm>
            <a:custGeom>
              <a:avLst/>
              <a:gdLst>
                <a:gd name="T0" fmla="*/ 0 w 1"/>
                <a:gd name="T1" fmla="*/ 0 h 1475"/>
                <a:gd name="T2" fmla="*/ 0 w 1"/>
                <a:gd name="T3" fmla="*/ 1475 h 1475"/>
                <a:gd name="T4" fmla="*/ 1 w 1"/>
                <a:gd name="T5" fmla="*/ 1475 h 1475"/>
              </a:gdLst>
              <a:ahLst/>
              <a:cxnLst>
                <a:cxn ang="0">
                  <a:pos x="T0" y="T1"/>
                </a:cxn>
                <a:cxn ang="0">
                  <a:pos x="T2" y="T3"/>
                </a:cxn>
                <a:cxn ang="0">
                  <a:pos x="T4" y="T5"/>
                </a:cxn>
              </a:cxnLst>
              <a:rect l="0" t="0" r="r" b="b"/>
              <a:pathLst>
                <a:path w="1" h="1475">
                  <a:moveTo>
                    <a:pt x="0" y="0"/>
                  </a:moveTo>
                  <a:lnTo>
                    <a:pt x="0" y="1475"/>
                  </a:lnTo>
                  <a:lnTo>
                    <a:pt x="1" y="147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86" name="Freeform 30"/>
            <p:cNvSpPr>
              <a:spLocks/>
            </p:cNvSpPr>
            <p:nvPr/>
          </p:nvSpPr>
          <p:spPr bwMode="auto">
            <a:xfrm>
              <a:off x="915" y="2222"/>
              <a:ext cx="1155" cy="673"/>
            </a:xfrm>
            <a:custGeom>
              <a:avLst/>
              <a:gdLst>
                <a:gd name="T0" fmla="*/ 1410 w 1411"/>
                <a:gd name="T1" fmla="*/ 524 h 815"/>
                <a:gd name="T2" fmla="*/ 906 w 1411"/>
                <a:gd name="T3" fmla="*/ 815 h 815"/>
                <a:gd name="T4" fmla="*/ 0 w 1411"/>
                <a:gd name="T5" fmla="*/ 292 h 815"/>
                <a:gd name="T6" fmla="*/ 503 w 1411"/>
                <a:gd name="T7" fmla="*/ 0 h 815"/>
                <a:gd name="T8" fmla="*/ 1410 w 1411"/>
                <a:gd name="T9" fmla="*/ 524 h 815"/>
                <a:gd name="T10" fmla="*/ 1411 w 1411"/>
                <a:gd name="T11" fmla="*/ 524 h 815"/>
              </a:gdLst>
              <a:ahLst/>
              <a:cxnLst>
                <a:cxn ang="0">
                  <a:pos x="T0" y="T1"/>
                </a:cxn>
                <a:cxn ang="0">
                  <a:pos x="T2" y="T3"/>
                </a:cxn>
                <a:cxn ang="0">
                  <a:pos x="T4" y="T5"/>
                </a:cxn>
                <a:cxn ang="0">
                  <a:pos x="T6" y="T7"/>
                </a:cxn>
                <a:cxn ang="0">
                  <a:pos x="T8" y="T9"/>
                </a:cxn>
                <a:cxn ang="0">
                  <a:pos x="T10" y="T11"/>
                </a:cxn>
              </a:cxnLst>
              <a:rect l="0" t="0" r="r" b="b"/>
              <a:pathLst>
                <a:path w="1411" h="815">
                  <a:moveTo>
                    <a:pt x="1410" y="524"/>
                  </a:moveTo>
                  <a:lnTo>
                    <a:pt x="906" y="815"/>
                  </a:lnTo>
                  <a:lnTo>
                    <a:pt x="0" y="292"/>
                  </a:lnTo>
                  <a:lnTo>
                    <a:pt x="503" y="0"/>
                  </a:lnTo>
                  <a:lnTo>
                    <a:pt x="1410" y="524"/>
                  </a:lnTo>
                  <a:lnTo>
                    <a:pt x="1411"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87" name="Freeform 31"/>
            <p:cNvSpPr>
              <a:spLocks/>
            </p:cNvSpPr>
            <p:nvPr/>
          </p:nvSpPr>
          <p:spPr bwMode="auto">
            <a:xfrm>
              <a:off x="705" y="1629"/>
              <a:ext cx="952" cy="969"/>
            </a:xfrm>
            <a:custGeom>
              <a:avLst/>
              <a:gdLst>
                <a:gd name="T0" fmla="*/ 1158 w 1159"/>
                <a:gd name="T1" fmla="*/ 523 h 1173"/>
                <a:gd name="T2" fmla="*/ 907 w 1159"/>
                <a:gd name="T3" fmla="*/ 1173 h 1173"/>
                <a:gd name="T4" fmla="*/ 0 w 1159"/>
                <a:gd name="T5" fmla="*/ 649 h 1173"/>
                <a:gd name="T6" fmla="*/ 252 w 1159"/>
                <a:gd name="T7" fmla="*/ 0 h 1173"/>
                <a:gd name="T8" fmla="*/ 1158 w 1159"/>
                <a:gd name="T9" fmla="*/ 523 h 1173"/>
                <a:gd name="T10" fmla="*/ 1159 w 1159"/>
                <a:gd name="T11" fmla="*/ 523 h 1173"/>
              </a:gdLst>
              <a:ahLst/>
              <a:cxnLst>
                <a:cxn ang="0">
                  <a:pos x="T0" y="T1"/>
                </a:cxn>
                <a:cxn ang="0">
                  <a:pos x="T2" y="T3"/>
                </a:cxn>
                <a:cxn ang="0">
                  <a:pos x="T4" y="T5"/>
                </a:cxn>
                <a:cxn ang="0">
                  <a:pos x="T6" y="T7"/>
                </a:cxn>
                <a:cxn ang="0">
                  <a:pos x="T8" y="T9"/>
                </a:cxn>
                <a:cxn ang="0">
                  <a:pos x="T10" y="T11"/>
                </a:cxn>
              </a:cxnLst>
              <a:rect l="0" t="0" r="r" b="b"/>
              <a:pathLst>
                <a:path w="1159" h="1173">
                  <a:moveTo>
                    <a:pt x="1158" y="523"/>
                  </a:moveTo>
                  <a:lnTo>
                    <a:pt x="907" y="1173"/>
                  </a:lnTo>
                  <a:lnTo>
                    <a:pt x="0" y="649"/>
                  </a:lnTo>
                  <a:lnTo>
                    <a:pt x="252" y="0"/>
                  </a:lnTo>
                  <a:lnTo>
                    <a:pt x="1158" y="523"/>
                  </a:lnTo>
                  <a:lnTo>
                    <a:pt x="1159" y="523"/>
                  </a:lnTo>
                </a:path>
              </a:pathLst>
            </a:custGeom>
            <a:solidFill>
              <a:srgbClr val="FF9900"/>
            </a:solidFill>
            <a:ln w="38100" cmpd="sng">
              <a:solidFill>
                <a:schemeClr val="tx1"/>
              </a:solidFill>
              <a:prstDash val="solid"/>
              <a:round/>
              <a:headEnd/>
              <a:tailEnd/>
            </a:ln>
          </p:spPr>
          <p:txBody>
            <a:bodyPr/>
            <a:lstStyle/>
            <a:p>
              <a:endParaRPr lang="en-IN"/>
            </a:p>
          </p:txBody>
        </p:sp>
        <p:sp>
          <p:nvSpPr>
            <p:cNvPr id="70688" name="Freeform 32"/>
            <p:cNvSpPr>
              <a:spLocks/>
            </p:cNvSpPr>
            <p:nvPr/>
          </p:nvSpPr>
          <p:spPr bwMode="auto">
            <a:xfrm>
              <a:off x="705" y="2163"/>
              <a:ext cx="952" cy="732"/>
            </a:xfrm>
            <a:custGeom>
              <a:avLst/>
              <a:gdLst>
                <a:gd name="T0" fmla="*/ 907 w 1158"/>
                <a:gd name="T1" fmla="*/ 524 h 882"/>
                <a:gd name="T2" fmla="*/ 1158 w 1158"/>
                <a:gd name="T3" fmla="*/ 882 h 882"/>
                <a:gd name="T4" fmla="*/ 252 w 1158"/>
                <a:gd name="T5" fmla="*/ 359 h 882"/>
                <a:gd name="T6" fmla="*/ 0 w 1158"/>
                <a:gd name="T7" fmla="*/ 0 h 882"/>
                <a:gd name="T8" fmla="*/ 907 w 1158"/>
                <a:gd name="T9" fmla="*/ 524 h 882"/>
                <a:gd name="T10" fmla="*/ 908 w 1158"/>
                <a:gd name="T11" fmla="*/ 524 h 882"/>
              </a:gdLst>
              <a:ahLst/>
              <a:cxnLst>
                <a:cxn ang="0">
                  <a:pos x="T0" y="T1"/>
                </a:cxn>
                <a:cxn ang="0">
                  <a:pos x="T2" y="T3"/>
                </a:cxn>
                <a:cxn ang="0">
                  <a:pos x="T4" y="T5"/>
                </a:cxn>
                <a:cxn ang="0">
                  <a:pos x="T6" y="T7"/>
                </a:cxn>
                <a:cxn ang="0">
                  <a:pos x="T8" y="T9"/>
                </a:cxn>
                <a:cxn ang="0">
                  <a:pos x="T10" y="T11"/>
                </a:cxn>
              </a:cxnLst>
              <a:rect l="0" t="0" r="r" b="b"/>
              <a:pathLst>
                <a:path w="1158" h="882">
                  <a:moveTo>
                    <a:pt x="907" y="524"/>
                  </a:moveTo>
                  <a:lnTo>
                    <a:pt x="1158" y="882"/>
                  </a:lnTo>
                  <a:lnTo>
                    <a:pt x="252" y="359"/>
                  </a:lnTo>
                  <a:lnTo>
                    <a:pt x="0" y="0"/>
                  </a:lnTo>
                  <a:lnTo>
                    <a:pt x="907" y="524"/>
                  </a:lnTo>
                  <a:lnTo>
                    <a:pt x="908" y="524"/>
                  </a:lnTo>
                </a:path>
              </a:pathLst>
            </a:custGeom>
            <a:solidFill>
              <a:srgbClr val="FF9900"/>
            </a:solidFill>
            <a:ln w="38100" cmpd="sng">
              <a:solidFill>
                <a:schemeClr val="tx1"/>
              </a:solidFill>
              <a:prstDash val="solid"/>
              <a:round/>
              <a:headEnd/>
              <a:tailEnd/>
            </a:ln>
          </p:spPr>
          <p:txBody>
            <a:bodyPr/>
            <a:lstStyle/>
            <a:p>
              <a:endParaRPr lang="en-IN"/>
            </a:p>
          </p:txBody>
        </p:sp>
        <p:sp>
          <p:nvSpPr>
            <p:cNvPr id="70689" name="Freeform 33"/>
            <p:cNvSpPr>
              <a:spLocks/>
            </p:cNvSpPr>
            <p:nvPr/>
          </p:nvSpPr>
          <p:spPr bwMode="auto">
            <a:xfrm>
              <a:off x="1454" y="1820"/>
              <a:ext cx="820" cy="1075"/>
            </a:xfrm>
            <a:custGeom>
              <a:avLst/>
              <a:gdLst>
                <a:gd name="T0" fmla="*/ 755 w 1007"/>
                <a:gd name="T1" fmla="*/ 0 h 1299"/>
                <a:gd name="T2" fmla="*/ 1007 w 1007"/>
                <a:gd name="T3" fmla="*/ 359 h 1299"/>
                <a:gd name="T4" fmla="*/ 755 w 1007"/>
                <a:gd name="T5" fmla="*/ 1008 h 1299"/>
                <a:gd name="T6" fmla="*/ 251 w 1007"/>
                <a:gd name="T7" fmla="*/ 1299 h 1299"/>
                <a:gd name="T8" fmla="*/ 0 w 1007"/>
                <a:gd name="T9" fmla="*/ 941 h 1299"/>
                <a:gd name="T10" fmla="*/ 251 w 1007"/>
                <a:gd name="T11" fmla="*/ 291 h 1299"/>
                <a:gd name="T12" fmla="*/ 755 w 1007"/>
                <a:gd name="T13" fmla="*/ 0 h 1299"/>
                <a:gd name="T14" fmla="*/ 756 w 1007"/>
                <a:gd name="T15" fmla="*/ 0 h 12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7" h="1299">
                  <a:moveTo>
                    <a:pt x="755" y="0"/>
                  </a:moveTo>
                  <a:lnTo>
                    <a:pt x="1007" y="359"/>
                  </a:lnTo>
                  <a:lnTo>
                    <a:pt x="755" y="1008"/>
                  </a:lnTo>
                  <a:lnTo>
                    <a:pt x="251" y="1299"/>
                  </a:lnTo>
                  <a:lnTo>
                    <a:pt x="0" y="941"/>
                  </a:lnTo>
                  <a:lnTo>
                    <a:pt x="251" y="291"/>
                  </a:lnTo>
                  <a:lnTo>
                    <a:pt x="755" y="0"/>
                  </a:lnTo>
                  <a:lnTo>
                    <a:pt x="756" y="0"/>
                  </a:lnTo>
                </a:path>
              </a:pathLst>
            </a:custGeom>
            <a:solidFill>
              <a:srgbClr val="FF9900"/>
            </a:solidFill>
            <a:ln w="38100" cmpd="sng">
              <a:solidFill>
                <a:schemeClr val="tx1"/>
              </a:solidFill>
              <a:prstDash val="solid"/>
              <a:round/>
              <a:headEnd/>
              <a:tailEnd/>
            </a:ln>
          </p:spPr>
          <p:txBody>
            <a:bodyPr/>
            <a:lstStyle/>
            <a:p>
              <a:endParaRPr lang="en-IN"/>
            </a:p>
          </p:txBody>
        </p:sp>
        <p:grpSp>
          <p:nvGrpSpPr>
            <p:cNvPr id="70690" name="Group 34"/>
            <p:cNvGrpSpPr>
              <a:grpSpLocks/>
            </p:cNvGrpSpPr>
            <p:nvPr/>
          </p:nvGrpSpPr>
          <p:grpSpPr bwMode="auto">
            <a:xfrm>
              <a:off x="2274" y="2117"/>
              <a:ext cx="6" cy="1219"/>
              <a:chOff x="2274" y="2117"/>
              <a:chExt cx="6" cy="1219"/>
            </a:xfrm>
          </p:grpSpPr>
          <p:sp>
            <p:nvSpPr>
              <p:cNvPr id="70691" name="Freeform 35"/>
              <p:cNvSpPr>
                <a:spLocks/>
              </p:cNvSpPr>
              <p:nvPr/>
            </p:nvSpPr>
            <p:spPr bwMode="auto">
              <a:xfrm>
                <a:off x="2274" y="2117"/>
                <a:ext cx="6" cy="1219"/>
              </a:xfrm>
              <a:custGeom>
                <a:avLst/>
                <a:gdLst>
                  <a:gd name="T0" fmla="*/ 0 w 1"/>
                  <a:gd name="T1" fmla="*/ 0 h 1475"/>
                  <a:gd name="T2" fmla="*/ 0 w 1"/>
                  <a:gd name="T3" fmla="*/ 1475 h 1475"/>
                  <a:gd name="T4" fmla="*/ 1 w 1"/>
                  <a:gd name="T5" fmla="*/ 1475 h 1475"/>
                </a:gdLst>
                <a:ahLst/>
                <a:cxnLst>
                  <a:cxn ang="0">
                    <a:pos x="T0" y="T1"/>
                  </a:cxn>
                  <a:cxn ang="0">
                    <a:pos x="T2" y="T3"/>
                  </a:cxn>
                  <a:cxn ang="0">
                    <a:pos x="T4" y="T5"/>
                  </a:cxn>
                </a:cxnLst>
                <a:rect l="0" t="0" r="r" b="b"/>
                <a:pathLst>
                  <a:path w="1" h="1475">
                    <a:moveTo>
                      <a:pt x="0" y="0"/>
                    </a:moveTo>
                    <a:lnTo>
                      <a:pt x="0" y="1475"/>
                    </a:lnTo>
                    <a:lnTo>
                      <a:pt x="1" y="1475"/>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92" name="Line 36"/>
              <p:cNvSpPr>
                <a:spLocks noChangeShapeType="1"/>
              </p:cNvSpPr>
              <p:nvPr/>
            </p:nvSpPr>
            <p:spPr bwMode="auto">
              <a:xfrm>
                <a:off x="2274" y="2117"/>
                <a:ext cx="0" cy="1028"/>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70693" name="Group 37"/>
            <p:cNvGrpSpPr>
              <a:grpSpLocks/>
            </p:cNvGrpSpPr>
            <p:nvPr/>
          </p:nvGrpSpPr>
          <p:grpSpPr bwMode="auto">
            <a:xfrm>
              <a:off x="2070" y="2651"/>
              <a:ext cx="7" cy="804"/>
              <a:chOff x="2070" y="2651"/>
              <a:chExt cx="7" cy="804"/>
            </a:xfrm>
          </p:grpSpPr>
          <p:sp>
            <p:nvSpPr>
              <p:cNvPr id="70694" name="Freeform 38"/>
              <p:cNvSpPr>
                <a:spLocks/>
              </p:cNvSpPr>
              <p:nvPr/>
            </p:nvSpPr>
            <p:spPr bwMode="auto">
              <a:xfrm>
                <a:off x="2070" y="2651"/>
                <a:ext cx="7" cy="804"/>
              </a:xfrm>
              <a:custGeom>
                <a:avLst/>
                <a:gdLst>
                  <a:gd name="T0" fmla="*/ 0 w 1"/>
                  <a:gd name="T1" fmla="*/ 0 h 971"/>
                  <a:gd name="T2" fmla="*/ 0 w 1"/>
                  <a:gd name="T3" fmla="*/ 971 h 971"/>
                  <a:gd name="T4" fmla="*/ 1 w 1"/>
                  <a:gd name="T5" fmla="*/ 971 h 971"/>
                </a:gdLst>
                <a:ahLst/>
                <a:cxnLst>
                  <a:cxn ang="0">
                    <a:pos x="T0" y="T1"/>
                  </a:cxn>
                  <a:cxn ang="0">
                    <a:pos x="T2" y="T3"/>
                  </a:cxn>
                  <a:cxn ang="0">
                    <a:pos x="T4" y="T5"/>
                  </a:cxn>
                </a:cxnLst>
                <a:rect l="0" t="0" r="r" b="b"/>
                <a:pathLst>
                  <a:path w="1" h="971">
                    <a:moveTo>
                      <a:pt x="0" y="0"/>
                    </a:moveTo>
                    <a:lnTo>
                      <a:pt x="0" y="971"/>
                    </a:lnTo>
                    <a:lnTo>
                      <a:pt x="1" y="971"/>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0695" name="Line 39"/>
              <p:cNvSpPr>
                <a:spLocks noChangeShapeType="1"/>
              </p:cNvSpPr>
              <p:nvPr/>
            </p:nvSpPr>
            <p:spPr bwMode="auto">
              <a:xfrm>
                <a:off x="2070" y="2651"/>
                <a:ext cx="0" cy="369"/>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0696" name="Line 40"/>
            <p:cNvSpPr>
              <a:spLocks noChangeShapeType="1"/>
            </p:cNvSpPr>
            <p:nvPr/>
          </p:nvSpPr>
          <p:spPr bwMode="auto">
            <a:xfrm flipH="1" flipV="1">
              <a:off x="764" y="1820"/>
              <a:ext cx="1240" cy="640"/>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697" name="Line 41"/>
            <p:cNvSpPr>
              <a:spLocks noChangeShapeType="1"/>
            </p:cNvSpPr>
            <p:nvPr/>
          </p:nvSpPr>
          <p:spPr bwMode="auto">
            <a:xfrm flipH="1" flipV="1">
              <a:off x="1112" y="3140"/>
              <a:ext cx="965" cy="553"/>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0698" name="Line 42"/>
          <p:cNvSpPr>
            <a:spLocks noChangeShapeType="1"/>
          </p:cNvSpPr>
          <p:nvPr/>
        </p:nvSpPr>
        <p:spPr bwMode="auto">
          <a:xfrm>
            <a:off x="6543675" y="2679700"/>
            <a:ext cx="0" cy="2497138"/>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699" name="Line 43"/>
          <p:cNvSpPr>
            <a:spLocks noChangeShapeType="1"/>
          </p:cNvSpPr>
          <p:nvPr/>
        </p:nvSpPr>
        <p:spPr bwMode="auto">
          <a:xfrm>
            <a:off x="6892925" y="3276600"/>
            <a:ext cx="0" cy="1938338"/>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700" name="Line 44"/>
          <p:cNvSpPr>
            <a:spLocks noChangeShapeType="1"/>
          </p:cNvSpPr>
          <p:nvPr/>
        </p:nvSpPr>
        <p:spPr bwMode="auto">
          <a:xfrm>
            <a:off x="7596188" y="3276600"/>
            <a:ext cx="0" cy="1938338"/>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701" name="Line 45"/>
          <p:cNvSpPr>
            <a:spLocks noChangeShapeType="1"/>
          </p:cNvSpPr>
          <p:nvPr/>
        </p:nvSpPr>
        <p:spPr bwMode="auto">
          <a:xfrm>
            <a:off x="7945438" y="2679700"/>
            <a:ext cx="0" cy="2535238"/>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702" name="Text Box 46"/>
          <p:cNvSpPr txBox="1">
            <a:spLocks noChangeArrowheads="1"/>
          </p:cNvSpPr>
          <p:nvPr/>
        </p:nvSpPr>
        <p:spPr bwMode="auto">
          <a:xfrm>
            <a:off x="6467475" y="1600200"/>
            <a:ext cx="838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f’,6’</a:t>
            </a:r>
            <a:endParaRPr lang="en-GB" sz="2800" b="1">
              <a:solidFill>
                <a:schemeClr val="bg1"/>
              </a:solidFill>
              <a:latin typeface="Times New Roman" pitchFamily="18" charset="0"/>
            </a:endParaRPr>
          </a:p>
        </p:txBody>
      </p:sp>
      <p:sp>
        <p:nvSpPr>
          <p:cNvPr id="70703" name="Text Box 47"/>
          <p:cNvSpPr txBox="1">
            <a:spLocks noChangeArrowheads="1"/>
          </p:cNvSpPr>
          <p:nvPr/>
        </p:nvSpPr>
        <p:spPr bwMode="auto">
          <a:xfrm>
            <a:off x="6196013" y="5043488"/>
            <a:ext cx="657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70704" name="Text Box 48"/>
          <p:cNvSpPr txBox="1">
            <a:spLocks noChangeArrowheads="1"/>
          </p:cNvSpPr>
          <p:nvPr/>
        </p:nvSpPr>
        <p:spPr bwMode="auto">
          <a:xfrm>
            <a:off x="7572375" y="1690688"/>
            <a:ext cx="1038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e’,5’</a:t>
            </a:r>
            <a:endParaRPr lang="en-GB" sz="2800" b="1">
              <a:solidFill>
                <a:schemeClr val="bg1"/>
              </a:solidFill>
              <a:latin typeface="Times New Roman" pitchFamily="18" charset="0"/>
            </a:endParaRPr>
          </a:p>
        </p:txBody>
      </p:sp>
      <p:sp>
        <p:nvSpPr>
          <p:cNvPr id="70705" name="Text Box 49"/>
          <p:cNvSpPr txBox="1">
            <a:spLocks noChangeArrowheads="1"/>
          </p:cNvSpPr>
          <p:nvPr/>
        </p:nvSpPr>
        <p:spPr bwMode="auto">
          <a:xfrm>
            <a:off x="7877175" y="2300288"/>
            <a:ext cx="12541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d’,4’</a:t>
            </a:r>
            <a:endParaRPr lang="en-GB" sz="2800" b="1">
              <a:solidFill>
                <a:schemeClr val="bg1"/>
              </a:solidFill>
              <a:latin typeface="Times New Roman" pitchFamily="18" charset="0"/>
            </a:endParaRPr>
          </a:p>
        </p:txBody>
      </p:sp>
      <p:sp>
        <p:nvSpPr>
          <p:cNvPr id="70706" name="Text Box 50"/>
          <p:cNvSpPr txBox="1">
            <a:spLocks noChangeArrowheads="1"/>
          </p:cNvSpPr>
          <p:nvPr/>
        </p:nvSpPr>
        <p:spPr bwMode="auto">
          <a:xfrm>
            <a:off x="5743575" y="2362200"/>
            <a:ext cx="9620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a’,1’</a:t>
            </a:r>
            <a:endParaRPr lang="en-GB" sz="2800" b="1">
              <a:solidFill>
                <a:schemeClr val="bg1"/>
              </a:solidFill>
              <a:latin typeface="Times New Roman" pitchFamily="18" charset="0"/>
            </a:endParaRPr>
          </a:p>
        </p:txBody>
      </p:sp>
      <p:sp>
        <p:nvSpPr>
          <p:cNvPr id="70707" name="Text Box 51"/>
          <p:cNvSpPr txBox="1">
            <a:spLocks noChangeArrowheads="1"/>
          </p:cNvSpPr>
          <p:nvPr/>
        </p:nvSpPr>
        <p:spPr bwMode="auto">
          <a:xfrm>
            <a:off x="6534150" y="5176838"/>
            <a:ext cx="657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b,f</a:t>
            </a:r>
            <a:endParaRPr lang="en-GB" sz="2800" b="1">
              <a:solidFill>
                <a:schemeClr val="bg1"/>
              </a:solidFill>
              <a:latin typeface="Times New Roman" pitchFamily="18" charset="0"/>
            </a:endParaRPr>
          </a:p>
        </p:txBody>
      </p:sp>
      <p:sp>
        <p:nvSpPr>
          <p:cNvPr id="70708" name="Text Box 52"/>
          <p:cNvSpPr txBox="1">
            <a:spLocks noChangeArrowheads="1"/>
          </p:cNvSpPr>
          <p:nvPr/>
        </p:nvSpPr>
        <p:spPr bwMode="auto">
          <a:xfrm>
            <a:off x="7324725" y="510540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c,e</a:t>
            </a:r>
            <a:endParaRPr lang="en-GB" sz="2800" b="1">
              <a:solidFill>
                <a:schemeClr val="bg1"/>
              </a:solidFill>
              <a:latin typeface="Times New Roman" pitchFamily="18" charset="0"/>
            </a:endParaRPr>
          </a:p>
        </p:txBody>
      </p:sp>
      <p:sp>
        <p:nvSpPr>
          <p:cNvPr id="70709" name="Text Box 53"/>
          <p:cNvSpPr txBox="1">
            <a:spLocks noChangeArrowheads="1"/>
          </p:cNvSpPr>
          <p:nvPr/>
        </p:nvSpPr>
        <p:spPr bwMode="auto">
          <a:xfrm>
            <a:off x="7800975" y="502920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70710" name="Text Box 54"/>
          <p:cNvSpPr txBox="1">
            <a:spLocks noChangeArrowheads="1"/>
          </p:cNvSpPr>
          <p:nvPr/>
        </p:nvSpPr>
        <p:spPr bwMode="auto">
          <a:xfrm>
            <a:off x="7896225" y="3805238"/>
            <a:ext cx="6572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sp>
        <p:nvSpPr>
          <p:cNvPr id="70711" name="Text Box 55"/>
          <p:cNvSpPr txBox="1">
            <a:spLocks noChangeArrowheads="1"/>
          </p:cNvSpPr>
          <p:nvPr/>
        </p:nvSpPr>
        <p:spPr bwMode="auto">
          <a:xfrm>
            <a:off x="7277100" y="382905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3,5</a:t>
            </a:r>
            <a:endParaRPr lang="en-GB" sz="2800" b="1">
              <a:solidFill>
                <a:schemeClr val="bg1"/>
              </a:solidFill>
              <a:latin typeface="Times New Roman" pitchFamily="18" charset="0"/>
            </a:endParaRPr>
          </a:p>
        </p:txBody>
      </p:sp>
      <p:sp>
        <p:nvSpPr>
          <p:cNvPr id="70712" name="Text Box 56"/>
          <p:cNvSpPr txBox="1">
            <a:spLocks noChangeArrowheads="1"/>
          </p:cNvSpPr>
          <p:nvPr/>
        </p:nvSpPr>
        <p:spPr bwMode="auto">
          <a:xfrm>
            <a:off x="6610350" y="382905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2,6</a:t>
            </a:r>
            <a:endParaRPr lang="en-GB" sz="2800" b="1">
              <a:solidFill>
                <a:schemeClr val="bg1"/>
              </a:solidFill>
              <a:latin typeface="Times New Roman" pitchFamily="18" charset="0"/>
            </a:endParaRPr>
          </a:p>
        </p:txBody>
      </p:sp>
      <p:sp>
        <p:nvSpPr>
          <p:cNvPr id="70713" name="Text Box 57"/>
          <p:cNvSpPr txBox="1">
            <a:spLocks noChangeArrowheads="1"/>
          </p:cNvSpPr>
          <p:nvPr/>
        </p:nvSpPr>
        <p:spPr bwMode="auto">
          <a:xfrm>
            <a:off x="6172200" y="3829050"/>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grpSp>
        <p:nvGrpSpPr>
          <p:cNvPr id="70714" name="Group 58"/>
          <p:cNvGrpSpPr>
            <a:grpSpLocks/>
          </p:cNvGrpSpPr>
          <p:nvPr/>
        </p:nvGrpSpPr>
        <p:grpSpPr bwMode="auto">
          <a:xfrm>
            <a:off x="5305425" y="3824288"/>
            <a:ext cx="3990975" cy="595312"/>
            <a:chOff x="3342" y="2409"/>
            <a:chExt cx="2514" cy="375"/>
          </a:xfrm>
        </p:grpSpPr>
        <p:sp>
          <p:nvSpPr>
            <p:cNvPr id="70715" name="Text Box 59"/>
            <p:cNvSpPr txBox="1">
              <a:spLocks noChangeArrowheads="1"/>
            </p:cNvSpPr>
            <p:nvPr/>
          </p:nvSpPr>
          <p:spPr bwMode="auto">
            <a:xfrm>
              <a:off x="3342" y="2409"/>
              <a:ext cx="41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70716" name="Text Box 60"/>
            <p:cNvSpPr txBox="1">
              <a:spLocks noChangeArrowheads="1"/>
            </p:cNvSpPr>
            <p:nvPr/>
          </p:nvSpPr>
          <p:spPr bwMode="auto">
            <a:xfrm>
              <a:off x="5442" y="2457"/>
              <a:ext cx="41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70717" name="Line 61"/>
          <p:cNvSpPr>
            <a:spLocks noChangeShapeType="1"/>
          </p:cNvSpPr>
          <p:nvPr/>
        </p:nvSpPr>
        <p:spPr bwMode="auto">
          <a:xfrm flipV="1">
            <a:off x="5305425" y="6699250"/>
            <a:ext cx="438150" cy="15875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718" name="Line 62"/>
          <p:cNvSpPr>
            <a:spLocks noChangeShapeType="1"/>
          </p:cNvSpPr>
          <p:nvPr/>
        </p:nvSpPr>
        <p:spPr bwMode="auto">
          <a:xfrm>
            <a:off x="5476875" y="5219700"/>
            <a:ext cx="3333750" cy="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719" name="Line 63"/>
          <p:cNvSpPr>
            <a:spLocks noChangeShapeType="1"/>
          </p:cNvSpPr>
          <p:nvPr/>
        </p:nvSpPr>
        <p:spPr bwMode="auto">
          <a:xfrm>
            <a:off x="6057900" y="3900488"/>
            <a:ext cx="0" cy="1319212"/>
          </a:xfrm>
          <a:prstGeom prst="line">
            <a:avLst/>
          </a:prstGeom>
          <a:noFill/>
          <a:ln w="38100">
            <a:solidFill>
              <a:schemeClr val="bg1"/>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0720" name="Text Box 64"/>
          <p:cNvSpPr txBox="1">
            <a:spLocks noChangeArrowheads="1"/>
          </p:cNvSpPr>
          <p:nvPr/>
        </p:nvSpPr>
        <p:spPr bwMode="auto">
          <a:xfrm rot="16200000">
            <a:off x="5493544" y="4202906"/>
            <a:ext cx="657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H</a:t>
            </a:r>
            <a:endParaRPr lang="en-GB" sz="28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slide(fromLeft)">
                                      <p:cBhvr>
                                        <p:cTn id="7" dur="500"/>
                                        <p:tgtEl>
                                          <p:spTgt spid="70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70668"/>
                                        </p:tgtEl>
                                        <p:attrNameLst>
                                          <p:attrName>style.visibility</p:attrName>
                                        </p:attrNameLst>
                                      </p:cBhvr>
                                      <p:to>
                                        <p:strVal val="visible"/>
                                      </p:to>
                                    </p:set>
                                    <p:anim calcmode="lin" valueType="num">
                                      <p:cBhvr>
                                        <p:cTn id="12" dur="500" fill="hold"/>
                                        <p:tgtEl>
                                          <p:spTgt spid="70668"/>
                                        </p:tgtEl>
                                        <p:attrNameLst>
                                          <p:attrName>ppt_w</p:attrName>
                                        </p:attrNameLst>
                                      </p:cBhvr>
                                      <p:tavLst>
                                        <p:tav tm="0">
                                          <p:val>
                                            <p:fltVal val="0"/>
                                          </p:val>
                                        </p:tav>
                                        <p:tav tm="100000">
                                          <p:val>
                                            <p:strVal val="#ppt_w"/>
                                          </p:val>
                                        </p:tav>
                                      </p:tavLst>
                                    </p:anim>
                                    <p:anim calcmode="lin" valueType="num">
                                      <p:cBhvr>
                                        <p:cTn id="13" dur="500" fill="hold"/>
                                        <p:tgtEl>
                                          <p:spTgt spid="70668"/>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70667"/>
                                        </p:tgtEl>
                                        <p:attrNameLst>
                                          <p:attrName>style.visibility</p:attrName>
                                        </p:attrNameLst>
                                      </p:cBhvr>
                                      <p:to>
                                        <p:strVal val="visible"/>
                                      </p:to>
                                    </p:set>
                                    <p:anim calcmode="lin" valueType="num">
                                      <p:cBhvr>
                                        <p:cTn id="18" dur="500" fill="hold"/>
                                        <p:tgtEl>
                                          <p:spTgt spid="70667"/>
                                        </p:tgtEl>
                                        <p:attrNameLst>
                                          <p:attrName>ppt_x</p:attrName>
                                        </p:attrNameLst>
                                      </p:cBhvr>
                                      <p:tavLst>
                                        <p:tav tm="0">
                                          <p:val>
                                            <p:strVal val="#ppt_x-#ppt_w/2"/>
                                          </p:val>
                                        </p:tav>
                                        <p:tav tm="100000">
                                          <p:val>
                                            <p:strVal val="#ppt_x"/>
                                          </p:val>
                                        </p:tav>
                                      </p:tavLst>
                                    </p:anim>
                                    <p:anim calcmode="lin" valueType="num">
                                      <p:cBhvr>
                                        <p:cTn id="19" dur="500" fill="hold"/>
                                        <p:tgtEl>
                                          <p:spTgt spid="70667"/>
                                        </p:tgtEl>
                                        <p:attrNameLst>
                                          <p:attrName>ppt_y</p:attrName>
                                        </p:attrNameLst>
                                      </p:cBhvr>
                                      <p:tavLst>
                                        <p:tav tm="0">
                                          <p:val>
                                            <p:strVal val="#ppt_y"/>
                                          </p:val>
                                        </p:tav>
                                        <p:tav tm="100000">
                                          <p:val>
                                            <p:strVal val="#ppt_y"/>
                                          </p:val>
                                        </p:tav>
                                      </p:tavLst>
                                    </p:anim>
                                    <p:anim calcmode="lin" valueType="num">
                                      <p:cBhvr>
                                        <p:cTn id="20" dur="500" fill="hold"/>
                                        <p:tgtEl>
                                          <p:spTgt spid="70667"/>
                                        </p:tgtEl>
                                        <p:attrNameLst>
                                          <p:attrName>ppt_w</p:attrName>
                                        </p:attrNameLst>
                                      </p:cBhvr>
                                      <p:tavLst>
                                        <p:tav tm="0">
                                          <p:val>
                                            <p:fltVal val="0"/>
                                          </p:val>
                                        </p:tav>
                                        <p:tav tm="100000">
                                          <p:val>
                                            <p:strVal val="#ppt_w"/>
                                          </p:val>
                                        </p:tav>
                                      </p:tavLst>
                                    </p:anim>
                                    <p:anim calcmode="lin" valueType="num">
                                      <p:cBhvr>
                                        <p:cTn id="21" dur="500" fill="hold"/>
                                        <p:tgtEl>
                                          <p:spTgt spid="70667"/>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70714"/>
                                        </p:tgtEl>
                                        <p:attrNameLst>
                                          <p:attrName>style.visibility</p:attrName>
                                        </p:attrNameLst>
                                      </p:cBhvr>
                                      <p:to>
                                        <p:strVal val="visible"/>
                                      </p:to>
                                    </p:set>
                                    <p:animEffect transition="in" filter="dissolve">
                                      <p:cBhvr>
                                        <p:cTn id="26" dur="500"/>
                                        <p:tgtEl>
                                          <p:spTgt spid="707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0665"/>
                                        </p:tgtEl>
                                        <p:attrNameLst>
                                          <p:attrName>style.visibility</p:attrName>
                                        </p:attrNameLst>
                                      </p:cBhvr>
                                      <p:to>
                                        <p:strVal val="visible"/>
                                      </p:to>
                                    </p:set>
                                    <p:anim calcmode="lin" valueType="num">
                                      <p:cBhvr>
                                        <p:cTn id="31" dur="500" fill="hold"/>
                                        <p:tgtEl>
                                          <p:spTgt spid="70665"/>
                                        </p:tgtEl>
                                        <p:attrNameLst>
                                          <p:attrName>ppt_w</p:attrName>
                                        </p:attrNameLst>
                                      </p:cBhvr>
                                      <p:tavLst>
                                        <p:tav tm="0">
                                          <p:val>
                                            <p:fltVal val="0"/>
                                          </p:val>
                                        </p:tav>
                                        <p:tav tm="100000">
                                          <p:val>
                                            <p:strVal val="#ppt_w"/>
                                          </p:val>
                                        </p:tav>
                                      </p:tavLst>
                                    </p:anim>
                                    <p:anim calcmode="lin" valueType="num">
                                      <p:cBhvr>
                                        <p:cTn id="32" dur="500" fill="hold"/>
                                        <p:tgtEl>
                                          <p:spTgt spid="70665"/>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 fill="hold" grpId="0" nodeType="clickEffect">
                                  <p:stCondLst>
                                    <p:cond delay="0"/>
                                  </p:stCondLst>
                                  <p:childTnLst>
                                    <p:set>
                                      <p:cBhvr>
                                        <p:cTn id="36" dur="1" fill="hold">
                                          <p:stCondLst>
                                            <p:cond delay="0"/>
                                          </p:stCondLst>
                                        </p:cTn>
                                        <p:tgtEl>
                                          <p:spTgt spid="70666"/>
                                        </p:tgtEl>
                                        <p:attrNameLst>
                                          <p:attrName>style.visibility</p:attrName>
                                        </p:attrNameLst>
                                      </p:cBhvr>
                                      <p:to>
                                        <p:strVal val="visible"/>
                                      </p:to>
                                    </p:set>
                                    <p:anim calcmode="lin" valueType="num">
                                      <p:cBhvr>
                                        <p:cTn id="37" dur="500" fill="hold"/>
                                        <p:tgtEl>
                                          <p:spTgt spid="70666"/>
                                        </p:tgtEl>
                                        <p:attrNameLst>
                                          <p:attrName>ppt_x</p:attrName>
                                        </p:attrNameLst>
                                      </p:cBhvr>
                                      <p:tavLst>
                                        <p:tav tm="0">
                                          <p:val>
                                            <p:strVal val="#ppt_x"/>
                                          </p:val>
                                        </p:tav>
                                        <p:tav tm="100000">
                                          <p:val>
                                            <p:strVal val="#ppt_x"/>
                                          </p:val>
                                        </p:tav>
                                      </p:tavLst>
                                    </p:anim>
                                    <p:anim calcmode="lin" valueType="num">
                                      <p:cBhvr>
                                        <p:cTn id="38" dur="500" fill="hold"/>
                                        <p:tgtEl>
                                          <p:spTgt spid="70666"/>
                                        </p:tgtEl>
                                        <p:attrNameLst>
                                          <p:attrName>ppt_y</p:attrName>
                                        </p:attrNameLst>
                                      </p:cBhvr>
                                      <p:tavLst>
                                        <p:tav tm="0">
                                          <p:val>
                                            <p:strVal val="#ppt_y-#ppt_h/2"/>
                                          </p:val>
                                        </p:tav>
                                        <p:tav tm="100000">
                                          <p:val>
                                            <p:strVal val="#ppt_y"/>
                                          </p:val>
                                        </p:tav>
                                      </p:tavLst>
                                    </p:anim>
                                    <p:anim calcmode="lin" valueType="num">
                                      <p:cBhvr>
                                        <p:cTn id="39" dur="500" fill="hold"/>
                                        <p:tgtEl>
                                          <p:spTgt spid="70666"/>
                                        </p:tgtEl>
                                        <p:attrNameLst>
                                          <p:attrName>ppt_w</p:attrName>
                                        </p:attrNameLst>
                                      </p:cBhvr>
                                      <p:tavLst>
                                        <p:tav tm="0">
                                          <p:val>
                                            <p:strVal val="#ppt_w"/>
                                          </p:val>
                                        </p:tav>
                                        <p:tav tm="100000">
                                          <p:val>
                                            <p:strVal val="#ppt_w"/>
                                          </p:val>
                                        </p:tav>
                                      </p:tavLst>
                                    </p:anim>
                                    <p:anim calcmode="lin" valueType="num">
                                      <p:cBhvr>
                                        <p:cTn id="40" dur="500" fill="hold"/>
                                        <p:tgtEl>
                                          <p:spTgt spid="70666"/>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70706">
                                            <p:txEl>
                                              <p:pRg st="0" end="0"/>
                                            </p:txEl>
                                          </p:spTgt>
                                        </p:tgtEl>
                                        <p:attrNameLst>
                                          <p:attrName>style.visibility</p:attrName>
                                        </p:attrNameLst>
                                      </p:cBhvr>
                                      <p:to>
                                        <p:strVal val="visible"/>
                                      </p:to>
                                    </p:set>
                                    <p:animEffect transition="in" filter="dissolve">
                                      <p:cBhvr>
                                        <p:cTn id="45" dur="500"/>
                                        <p:tgtEl>
                                          <p:spTgt spid="70706">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70659">
                                            <p:txEl>
                                              <p:pRg st="0" end="0"/>
                                            </p:txEl>
                                          </p:spTgt>
                                        </p:tgtEl>
                                        <p:attrNameLst>
                                          <p:attrName>style.visibility</p:attrName>
                                        </p:attrNameLst>
                                      </p:cBhvr>
                                      <p:to>
                                        <p:strVal val="visible"/>
                                      </p:to>
                                    </p:set>
                                    <p:animEffect transition="in" filter="dissolve">
                                      <p:cBhvr>
                                        <p:cTn id="50" dur="500"/>
                                        <p:tgtEl>
                                          <p:spTgt spid="70659">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70658">
                                            <p:txEl>
                                              <p:pRg st="0" end="0"/>
                                            </p:txEl>
                                          </p:spTgt>
                                        </p:tgtEl>
                                        <p:attrNameLst>
                                          <p:attrName>style.visibility</p:attrName>
                                        </p:attrNameLst>
                                      </p:cBhvr>
                                      <p:to>
                                        <p:strVal val="visible"/>
                                      </p:to>
                                    </p:set>
                                    <p:animEffect transition="in" filter="dissolve">
                                      <p:cBhvr>
                                        <p:cTn id="55" dur="500"/>
                                        <p:tgtEl>
                                          <p:spTgt spid="70658">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70705">
                                            <p:txEl>
                                              <p:pRg st="0" end="0"/>
                                            </p:txEl>
                                          </p:spTgt>
                                        </p:tgtEl>
                                        <p:attrNameLst>
                                          <p:attrName>style.visibility</p:attrName>
                                        </p:attrNameLst>
                                      </p:cBhvr>
                                      <p:to>
                                        <p:strVal val="visible"/>
                                      </p:to>
                                    </p:set>
                                    <p:animEffect transition="in" filter="dissolve">
                                      <p:cBhvr>
                                        <p:cTn id="60" dur="500"/>
                                        <p:tgtEl>
                                          <p:spTgt spid="70705">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70704">
                                            <p:txEl>
                                              <p:pRg st="0" end="0"/>
                                            </p:txEl>
                                          </p:spTgt>
                                        </p:tgtEl>
                                        <p:attrNameLst>
                                          <p:attrName>style.visibility</p:attrName>
                                        </p:attrNameLst>
                                      </p:cBhvr>
                                      <p:to>
                                        <p:strVal val="visible"/>
                                      </p:to>
                                    </p:set>
                                    <p:animEffect transition="in" filter="dissolve">
                                      <p:cBhvr>
                                        <p:cTn id="65" dur="500"/>
                                        <p:tgtEl>
                                          <p:spTgt spid="70704">
                                            <p:txEl>
                                              <p:pRg st="0" end="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70702">
                                            <p:txEl>
                                              <p:pRg st="0" end="0"/>
                                            </p:txEl>
                                          </p:spTgt>
                                        </p:tgtEl>
                                        <p:attrNameLst>
                                          <p:attrName>style.visibility</p:attrName>
                                        </p:attrNameLst>
                                      </p:cBhvr>
                                      <p:to>
                                        <p:strVal val="visible"/>
                                      </p:to>
                                    </p:set>
                                    <p:animEffect transition="in" filter="dissolve">
                                      <p:cBhvr>
                                        <p:cTn id="70" dur="500"/>
                                        <p:tgtEl>
                                          <p:spTgt spid="70702">
                                            <p:txEl>
                                              <p:pRg st="0" end="0"/>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7" presetClass="entr" presetSubtype="10" fill="hold" grpId="0" nodeType="clickEffect">
                                  <p:stCondLst>
                                    <p:cond delay="0"/>
                                  </p:stCondLst>
                                  <p:childTnLst>
                                    <p:set>
                                      <p:cBhvr>
                                        <p:cTn id="74" dur="1" fill="hold">
                                          <p:stCondLst>
                                            <p:cond delay="0"/>
                                          </p:stCondLst>
                                        </p:cTn>
                                        <p:tgtEl>
                                          <p:spTgt spid="70719"/>
                                        </p:tgtEl>
                                        <p:attrNameLst>
                                          <p:attrName>style.visibility</p:attrName>
                                        </p:attrNameLst>
                                      </p:cBhvr>
                                      <p:to>
                                        <p:strVal val="visible"/>
                                      </p:to>
                                    </p:set>
                                    <p:anim calcmode="lin" valueType="num">
                                      <p:cBhvr>
                                        <p:cTn id="75" dur="500" fill="hold"/>
                                        <p:tgtEl>
                                          <p:spTgt spid="70719"/>
                                        </p:tgtEl>
                                        <p:attrNameLst>
                                          <p:attrName>ppt_w</p:attrName>
                                        </p:attrNameLst>
                                      </p:cBhvr>
                                      <p:tavLst>
                                        <p:tav tm="0">
                                          <p:val>
                                            <p:fltVal val="0"/>
                                          </p:val>
                                        </p:tav>
                                        <p:tav tm="100000">
                                          <p:val>
                                            <p:strVal val="#ppt_w"/>
                                          </p:val>
                                        </p:tav>
                                      </p:tavLst>
                                    </p:anim>
                                    <p:anim calcmode="lin" valueType="num">
                                      <p:cBhvr>
                                        <p:cTn id="76" dur="500" fill="hold"/>
                                        <p:tgtEl>
                                          <p:spTgt spid="70719"/>
                                        </p:tgtEl>
                                        <p:attrNameLst>
                                          <p:attrName>ppt_h</p:attrName>
                                        </p:attrNameLst>
                                      </p:cBhvr>
                                      <p:tavLst>
                                        <p:tav tm="0">
                                          <p:val>
                                            <p:strVal val="#ppt_h"/>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2" fill="hold" grpId="0" nodeType="clickEffect">
                                  <p:stCondLst>
                                    <p:cond delay="0"/>
                                  </p:stCondLst>
                                  <p:childTnLst>
                                    <p:set>
                                      <p:cBhvr>
                                        <p:cTn id="80" dur="1" fill="hold">
                                          <p:stCondLst>
                                            <p:cond delay="0"/>
                                          </p:stCondLst>
                                        </p:cTn>
                                        <p:tgtEl>
                                          <p:spTgt spid="70720"/>
                                        </p:tgtEl>
                                        <p:attrNameLst>
                                          <p:attrName>style.visibility</p:attrName>
                                        </p:attrNameLst>
                                      </p:cBhvr>
                                      <p:to>
                                        <p:strVal val="visible"/>
                                      </p:to>
                                    </p:set>
                                    <p:animEffect transition="in" filter="slide(fromRight)">
                                      <p:cBhvr>
                                        <p:cTn id="81" dur="500"/>
                                        <p:tgtEl>
                                          <p:spTgt spid="70720"/>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7" presetClass="entr" presetSubtype="8" fill="hold" grpId="0" nodeType="clickEffect">
                                  <p:stCondLst>
                                    <p:cond delay="0"/>
                                  </p:stCondLst>
                                  <p:childTnLst>
                                    <p:set>
                                      <p:cBhvr>
                                        <p:cTn id="85" dur="1" fill="hold">
                                          <p:stCondLst>
                                            <p:cond delay="0"/>
                                          </p:stCondLst>
                                        </p:cTn>
                                        <p:tgtEl>
                                          <p:spTgt spid="70718"/>
                                        </p:tgtEl>
                                        <p:attrNameLst>
                                          <p:attrName>style.visibility</p:attrName>
                                        </p:attrNameLst>
                                      </p:cBhvr>
                                      <p:to>
                                        <p:strVal val="visible"/>
                                      </p:to>
                                    </p:set>
                                    <p:anim calcmode="lin" valueType="num">
                                      <p:cBhvr>
                                        <p:cTn id="86" dur="500" fill="hold"/>
                                        <p:tgtEl>
                                          <p:spTgt spid="70718"/>
                                        </p:tgtEl>
                                        <p:attrNameLst>
                                          <p:attrName>ppt_x</p:attrName>
                                        </p:attrNameLst>
                                      </p:cBhvr>
                                      <p:tavLst>
                                        <p:tav tm="0">
                                          <p:val>
                                            <p:strVal val="#ppt_x-#ppt_w/2"/>
                                          </p:val>
                                        </p:tav>
                                        <p:tav tm="100000">
                                          <p:val>
                                            <p:strVal val="#ppt_x"/>
                                          </p:val>
                                        </p:tav>
                                      </p:tavLst>
                                    </p:anim>
                                    <p:anim calcmode="lin" valueType="num">
                                      <p:cBhvr>
                                        <p:cTn id="87" dur="500" fill="hold"/>
                                        <p:tgtEl>
                                          <p:spTgt spid="70718"/>
                                        </p:tgtEl>
                                        <p:attrNameLst>
                                          <p:attrName>ppt_y</p:attrName>
                                        </p:attrNameLst>
                                      </p:cBhvr>
                                      <p:tavLst>
                                        <p:tav tm="0">
                                          <p:val>
                                            <p:strVal val="#ppt_y"/>
                                          </p:val>
                                        </p:tav>
                                        <p:tav tm="100000">
                                          <p:val>
                                            <p:strVal val="#ppt_y"/>
                                          </p:val>
                                        </p:tav>
                                      </p:tavLst>
                                    </p:anim>
                                    <p:anim calcmode="lin" valueType="num">
                                      <p:cBhvr>
                                        <p:cTn id="88" dur="500" fill="hold"/>
                                        <p:tgtEl>
                                          <p:spTgt spid="70718"/>
                                        </p:tgtEl>
                                        <p:attrNameLst>
                                          <p:attrName>ppt_w</p:attrName>
                                        </p:attrNameLst>
                                      </p:cBhvr>
                                      <p:tavLst>
                                        <p:tav tm="0">
                                          <p:val>
                                            <p:fltVal val="0"/>
                                          </p:val>
                                        </p:tav>
                                        <p:tav tm="100000">
                                          <p:val>
                                            <p:strVal val="#ppt_w"/>
                                          </p:val>
                                        </p:tav>
                                      </p:tavLst>
                                    </p:anim>
                                    <p:anim calcmode="lin" valueType="num">
                                      <p:cBhvr>
                                        <p:cTn id="89" dur="500" fill="hold"/>
                                        <p:tgtEl>
                                          <p:spTgt spid="70718"/>
                                        </p:tgtEl>
                                        <p:attrNameLst>
                                          <p:attrName>ppt_h</p:attrName>
                                        </p:attrNameLst>
                                      </p:cBhvr>
                                      <p:tavLst>
                                        <p:tav tm="0">
                                          <p:val>
                                            <p:strVal val="#ppt_h"/>
                                          </p:val>
                                        </p:tav>
                                        <p:tav tm="100000">
                                          <p:val>
                                            <p:strVal val="#ppt_h"/>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17" presetClass="entr" presetSubtype="1" fill="hold" grpId="0" nodeType="clickEffect">
                                  <p:stCondLst>
                                    <p:cond delay="0"/>
                                  </p:stCondLst>
                                  <p:childTnLst>
                                    <p:set>
                                      <p:cBhvr>
                                        <p:cTn id="93" dur="1" fill="hold">
                                          <p:stCondLst>
                                            <p:cond delay="0"/>
                                          </p:stCondLst>
                                        </p:cTn>
                                        <p:tgtEl>
                                          <p:spTgt spid="70698"/>
                                        </p:tgtEl>
                                        <p:attrNameLst>
                                          <p:attrName>style.visibility</p:attrName>
                                        </p:attrNameLst>
                                      </p:cBhvr>
                                      <p:to>
                                        <p:strVal val="visible"/>
                                      </p:to>
                                    </p:set>
                                    <p:anim calcmode="lin" valueType="num">
                                      <p:cBhvr>
                                        <p:cTn id="94" dur="500" fill="hold"/>
                                        <p:tgtEl>
                                          <p:spTgt spid="70698"/>
                                        </p:tgtEl>
                                        <p:attrNameLst>
                                          <p:attrName>ppt_x</p:attrName>
                                        </p:attrNameLst>
                                      </p:cBhvr>
                                      <p:tavLst>
                                        <p:tav tm="0">
                                          <p:val>
                                            <p:strVal val="#ppt_x"/>
                                          </p:val>
                                        </p:tav>
                                        <p:tav tm="100000">
                                          <p:val>
                                            <p:strVal val="#ppt_x"/>
                                          </p:val>
                                        </p:tav>
                                      </p:tavLst>
                                    </p:anim>
                                    <p:anim calcmode="lin" valueType="num">
                                      <p:cBhvr>
                                        <p:cTn id="95" dur="500" fill="hold"/>
                                        <p:tgtEl>
                                          <p:spTgt spid="70698"/>
                                        </p:tgtEl>
                                        <p:attrNameLst>
                                          <p:attrName>ppt_y</p:attrName>
                                        </p:attrNameLst>
                                      </p:cBhvr>
                                      <p:tavLst>
                                        <p:tav tm="0">
                                          <p:val>
                                            <p:strVal val="#ppt_y-#ppt_h/2"/>
                                          </p:val>
                                        </p:tav>
                                        <p:tav tm="100000">
                                          <p:val>
                                            <p:strVal val="#ppt_y"/>
                                          </p:val>
                                        </p:tav>
                                      </p:tavLst>
                                    </p:anim>
                                    <p:anim calcmode="lin" valueType="num">
                                      <p:cBhvr>
                                        <p:cTn id="96" dur="500" fill="hold"/>
                                        <p:tgtEl>
                                          <p:spTgt spid="70698"/>
                                        </p:tgtEl>
                                        <p:attrNameLst>
                                          <p:attrName>ppt_w</p:attrName>
                                        </p:attrNameLst>
                                      </p:cBhvr>
                                      <p:tavLst>
                                        <p:tav tm="0">
                                          <p:val>
                                            <p:strVal val="#ppt_w"/>
                                          </p:val>
                                        </p:tav>
                                        <p:tav tm="100000">
                                          <p:val>
                                            <p:strVal val="#ppt_w"/>
                                          </p:val>
                                        </p:tav>
                                      </p:tavLst>
                                    </p:anim>
                                    <p:anim calcmode="lin" valueType="num">
                                      <p:cBhvr>
                                        <p:cTn id="97" dur="500" fill="hold"/>
                                        <p:tgtEl>
                                          <p:spTgt spid="70698"/>
                                        </p:tgtEl>
                                        <p:attrNameLst>
                                          <p:attrName>ppt_h</p:attrName>
                                        </p:attrNameLst>
                                      </p:cBhvr>
                                      <p:tavLst>
                                        <p:tav tm="0">
                                          <p:val>
                                            <p:fltVal val="0"/>
                                          </p:val>
                                        </p:tav>
                                        <p:tav tm="100000">
                                          <p:val>
                                            <p:strVal val="#ppt_h"/>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70703">
                                            <p:txEl>
                                              <p:pRg st="0" end="0"/>
                                            </p:txEl>
                                          </p:spTgt>
                                        </p:tgtEl>
                                        <p:attrNameLst>
                                          <p:attrName>style.visibility</p:attrName>
                                        </p:attrNameLst>
                                      </p:cBhvr>
                                      <p:to>
                                        <p:strVal val="visible"/>
                                      </p:to>
                                    </p:set>
                                    <p:animEffect transition="in" filter="dissolve">
                                      <p:cBhvr>
                                        <p:cTn id="102" dur="500"/>
                                        <p:tgtEl>
                                          <p:spTgt spid="70703">
                                            <p:txEl>
                                              <p:pRg st="0" end="0"/>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70713">
                                            <p:txEl>
                                              <p:pRg st="0" end="0"/>
                                            </p:txEl>
                                          </p:spTgt>
                                        </p:tgtEl>
                                        <p:attrNameLst>
                                          <p:attrName>style.visibility</p:attrName>
                                        </p:attrNameLst>
                                      </p:cBhvr>
                                      <p:to>
                                        <p:strVal val="visible"/>
                                      </p:to>
                                    </p:set>
                                    <p:animEffect transition="in" filter="dissolve">
                                      <p:cBhvr>
                                        <p:cTn id="107" dur="500"/>
                                        <p:tgtEl>
                                          <p:spTgt spid="70713">
                                            <p:txEl>
                                              <p:pRg st="0" end="0"/>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7" presetClass="entr" presetSubtype="1" fill="hold" grpId="0" nodeType="clickEffect">
                                  <p:stCondLst>
                                    <p:cond delay="0"/>
                                  </p:stCondLst>
                                  <p:childTnLst>
                                    <p:set>
                                      <p:cBhvr>
                                        <p:cTn id="111" dur="1" fill="hold">
                                          <p:stCondLst>
                                            <p:cond delay="0"/>
                                          </p:stCondLst>
                                        </p:cTn>
                                        <p:tgtEl>
                                          <p:spTgt spid="70699"/>
                                        </p:tgtEl>
                                        <p:attrNameLst>
                                          <p:attrName>style.visibility</p:attrName>
                                        </p:attrNameLst>
                                      </p:cBhvr>
                                      <p:to>
                                        <p:strVal val="visible"/>
                                      </p:to>
                                    </p:set>
                                    <p:anim calcmode="lin" valueType="num">
                                      <p:cBhvr>
                                        <p:cTn id="112" dur="500" fill="hold"/>
                                        <p:tgtEl>
                                          <p:spTgt spid="70699"/>
                                        </p:tgtEl>
                                        <p:attrNameLst>
                                          <p:attrName>ppt_x</p:attrName>
                                        </p:attrNameLst>
                                      </p:cBhvr>
                                      <p:tavLst>
                                        <p:tav tm="0">
                                          <p:val>
                                            <p:strVal val="#ppt_x"/>
                                          </p:val>
                                        </p:tav>
                                        <p:tav tm="100000">
                                          <p:val>
                                            <p:strVal val="#ppt_x"/>
                                          </p:val>
                                        </p:tav>
                                      </p:tavLst>
                                    </p:anim>
                                    <p:anim calcmode="lin" valueType="num">
                                      <p:cBhvr>
                                        <p:cTn id="113" dur="500" fill="hold"/>
                                        <p:tgtEl>
                                          <p:spTgt spid="70699"/>
                                        </p:tgtEl>
                                        <p:attrNameLst>
                                          <p:attrName>ppt_y</p:attrName>
                                        </p:attrNameLst>
                                      </p:cBhvr>
                                      <p:tavLst>
                                        <p:tav tm="0">
                                          <p:val>
                                            <p:strVal val="#ppt_y-#ppt_h/2"/>
                                          </p:val>
                                        </p:tav>
                                        <p:tav tm="100000">
                                          <p:val>
                                            <p:strVal val="#ppt_y"/>
                                          </p:val>
                                        </p:tav>
                                      </p:tavLst>
                                    </p:anim>
                                    <p:anim calcmode="lin" valueType="num">
                                      <p:cBhvr>
                                        <p:cTn id="114" dur="500" fill="hold"/>
                                        <p:tgtEl>
                                          <p:spTgt spid="70699"/>
                                        </p:tgtEl>
                                        <p:attrNameLst>
                                          <p:attrName>ppt_w</p:attrName>
                                        </p:attrNameLst>
                                      </p:cBhvr>
                                      <p:tavLst>
                                        <p:tav tm="0">
                                          <p:val>
                                            <p:strVal val="#ppt_w"/>
                                          </p:val>
                                        </p:tav>
                                        <p:tav tm="100000">
                                          <p:val>
                                            <p:strVal val="#ppt_w"/>
                                          </p:val>
                                        </p:tav>
                                      </p:tavLst>
                                    </p:anim>
                                    <p:anim calcmode="lin" valueType="num">
                                      <p:cBhvr>
                                        <p:cTn id="115" dur="500" fill="hold"/>
                                        <p:tgtEl>
                                          <p:spTgt spid="70699"/>
                                        </p:tgtEl>
                                        <p:attrNameLst>
                                          <p:attrName>ppt_h</p:attrName>
                                        </p:attrNameLst>
                                      </p:cBhvr>
                                      <p:tavLst>
                                        <p:tav tm="0">
                                          <p:val>
                                            <p:fltVal val="0"/>
                                          </p:val>
                                        </p:tav>
                                        <p:tav tm="100000">
                                          <p:val>
                                            <p:strVal val="#ppt_h"/>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9" presetClass="entr" presetSubtype="0" fill="hold" grpId="0" nodeType="clickEffect">
                                  <p:stCondLst>
                                    <p:cond delay="0"/>
                                  </p:stCondLst>
                                  <p:childTnLst>
                                    <p:set>
                                      <p:cBhvr>
                                        <p:cTn id="119" dur="1" fill="hold">
                                          <p:stCondLst>
                                            <p:cond delay="0"/>
                                          </p:stCondLst>
                                        </p:cTn>
                                        <p:tgtEl>
                                          <p:spTgt spid="70707">
                                            <p:txEl>
                                              <p:pRg st="0" end="0"/>
                                            </p:txEl>
                                          </p:spTgt>
                                        </p:tgtEl>
                                        <p:attrNameLst>
                                          <p:attrName>style.visibility</p:attrName>
                                        </p:attrNameLst>
                                      </p:cBhvr>
                                      <p:to>
                                        <p:strVal val="visible"/>
                                      </p:to>
                                    </p:set>
                                    <p:animEffect transition="in" filter="dissolve">
                                      <p:cBhvr>
                                        <p:cTn id="120" dur="500"/>
                                        <p:tgtEl>
                                          <p:spTgt spid="70707">
                                            <p:txEl>
                                              <p:pRg st="0" end="0"/>
                                            </p:txEl>
                                          </p:spTgt>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70712">
                                            <p:txEl>
                                              <p:pRg st="0" end="0"/>
                                            </p:txEl>
                                          </p:spTgt>
                                        </p:tgtEl>
                                        <p:attrNameLst>
                                          <p:attrName>style.visibility</p:attrName>
                                        </p:attrNameLst>
                                      </p:cBhvr>
                                      <p:to>
                                        <p:strVal val="visible"/>
                                      </p:to>
                                    </p:set>
                                    <p:animEffect transition="in" filter="dissolve">
                                      <p:cBhvr>
                                        <p:cTn id="125" dur="500"/>
                                        <p:tgtEl>
                                          <p:spTgt spid="70712">
                                            <p:txEl>
                                              <p:pRg st="0" end="0"/>
                                            </p:txEl>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7" presetClass="entr" presetSubtype="1" fill="hold" grpId="0" nodeType="clickEffect">
                                  <p:stCondLst>
                                    <p:cond delay="0"/>
                                  </p:stCondLst>
                                  <p:childTnLst>
                                    <p:set>
                                      <p:cBhvr>
                                        <p:cTn id="129" dur="1" fill="hold">
                                          <p:stCondLst>
                                            <p:cond delay="0"/>
                                          </p:stCondLst>
                                        </p:cTn>
                                        <p:tgtEl>
                                          <p:spTgt spid="70700"/>
                                        </p:tgtEl>
                                        <p:attrNameLst>
                                          <p:attrName>style.visibility</p:attrName>
                                        </p:attrNameLst>
                                      </p:cBhvr>
                                      <p:to>
                                        <p:strVal val="visible"/>
                                      </p:to>
                                    </p:set>
                                    <p:anim calcmode="lin" valueType="num">
                                      <p:cBhvr>
                                        <p:cTn id="130" dur="500" fill="hold"/>
                                        <p:tgtEl>
                                          <p:spTgt spid="70700"/>
                                        </p:tgtEl>
                                        <p:attrNameLst>
                                          <p:attrName>ppt_x</p:attrName>
                                        </p:attrNameLst>
                                      </p:cBhvr>
                                      <p:tavLst>
                                        <p:tav tm="0">
                                          <p:val>
                                            <p:strVal val="#ppt_x"/>
                                          </p:val>
                                        </p:tav>
                                        <p:tav tm="100000">
                                          <p:val>
                                            <p:strVal val="#ppt_x"/>
                                          </p:val>
                                        </p:tav>
                                      </p:tavLst>
                                    </p:anim>
                                    <p:anim calcmode="lin" valueType="num">
                                      <p:cBhvr>
                                        <p:cTn id="131" dur="500" fill="hold"/>
                                        <p:tgtEl>
                                          <p:spTgt spid="70700"/>
                                        </p:tgtEl>
                                        <p:attrNameLst>
                                          <p:attrName>ppt_y</p:attrName>
                                        </p:attrNameLst>
                                      </p:cBhvr>
                                      <p:tavLst>
                                        <p:tav tm="0">
                                          <p:val>
                                            <p:strVal val="#ppt_y-#ppt_h/2"/>
                                          </p:val>
                                        </p:tav>
                                        <p:tav tm="100000">
                                          <p:val>
                                            <p:strVal val="#ppt_y"/>
                                          </p:val>
                                        </p:tav>
                                      </p:tavLst>
                                    </p:anim>
                                    <p:anim calcmode="lin" valueType="num">
                                      <p:cBhvr>
                                        <p:cTn id="132" dur="500" fill="hold"/>
                                        <p:tgtEl>
                                          <p:spTgt spid="70700"/>
                                        </p:tgtEl>
                                        <p:attrNameLst>
                                          <p:attrName>ppt_w</p:attrName>
                                        </p:attrNameLst>
                                      </p:cBhvr>
                                      <p:tavLst>
                                        <p:tav tm="0">
                                          <p:val>
                                            <p:strVal val="#ppt_w"/>
                                          </p:val>
                                        </p:tav>
                                        <p:tav tm="100000">
                                          <p:val>
                                            <p:strVal val="#ppt_w"/>
                                          </p:val>
                                        </p:tav>
                                      </p:tavLst>
                                    </p:anim>
                                    <p:anim calcmode="lin" valueType="num">
                                      <p:cBhvr>
                                        <p:cTn id="133" dur="500" fill="hold"/>
                                        <p:tgtEl>
                                          <p:spTgt spid="70700"/>
                                        </p:tgtEl>
                                        <p:attrNameLst>
                                          <p:attrName>ppt_h</p:attrName>
                                        </p:attrNameLst>
                                      </p:cBhvr>
                                      <p:tavLst>
                                        <p:tav tm="0">
                                          <p:val>
                                            <p:fltVal val="0"/>
                                          </p:val>
                                        </p:tav>
                                        <p:tav tm="100000">
                                          <p:val>
                                            <p:strVal val="#ppt_h"/>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9" presetClass="entr" presetSubtype="0" fill="hold" grpId="0" nodeType="clickEffect">
                                  <p:stCondLst>
                                    <p:cond delay="0"/>
                                  </p:stCondLst>
                                  <p:childTnLst>
                                    <p:set>
                                      <p:cBhvr>
                                        <p:cTn id="137" dur="1" fill="hold">
                                          <p:stCondLst>
                                            <p:cond delay="0"/>
                                          </p:stCondLst>
                                        </p:cTn>
                                        <p:tgtEl>
                                          <p:spTgt spid="70708">
                                            <p:txEl>
                                              <p:pRg st="0" end="0"/>
                                            </p:txEl>
                                          </p:spTgt>
                                        </p:tgtEl>
                                        <p:attrNameLst>
                                          <p:attrName>style.visibility</p:attrName>
                                        </p:attrNameLst>
                                      </p:cBhvr>
                                      <p:to>
                                        <p:strVal val="visible"/>
                                      </p:to>
                                    </p:set>
                                    <p:animEffect transition="in" filter="dissolve">
                                      <p:cBhvr>
                                        <p:cTn id="138" dur="500"/>
                                        <p:tgtEl>
                                          <p:spTgt spid="70708">
                                            <p:txEl>
                                              <p:pRg st="0" end="0"/>
                                            </p:txEl>
                                          </p:spTgt>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9" presetClass="entr" presetSubtype="0" fill="hold" grpId="0" nodeType="clickEffect">
                                  <p:stCondLst>
                                    <p:cond delay="0"/>
                                  </p:stCondLst>
                                  <p:childTnLst>
                                    <p:set>
                                      <p:cBhvr>
                                        <p:cTn id="142" dur="1" fill="hold">
                                          <p:stCondLst>
                                            <p:cond delay="0"/>
                                          </p:stCondLst>
                                        </p:cTn>
                                        <p:tgtEl>
                                          <p:spTgt spid="70711">
                                            <p:txEl>
                                              <p:pRg st="0" end="0"/>
                                            </p:txEl>
                                          </p:spTgt>
                                        </p:tgtEl>
                                        <p:attrNameLst>
                                          <p:attrName>style.visibility</p:attrName>
                                        </p:attrNameLst>
                                      </p:cBhvr>
                                      <p:to>
                                        <p:strVal val="visible"/>
                                      </p:to>
                                    </p:set>
                                    <p:animEffect transition="in" filter="dissolve">
                                      <p:cBhvr>
                                        <p:cTn id="143" dur="500"/>
                                        <p:tgtEl>
                                          <p:spTgt spid="70711">
                                            <p:txEl>
                                              <p:pRg st="0" end="0"/>
                                            </p:txEl>
                                          </p:spTgt>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7" presetClass="entr" presetSubtype="1" fill="hold" grpId="0" nodeType="clickEffect">
                                  <p:stCondLst>
                                    <p:cond delay="0"/>
                                  </p:stCondLst>
                                  <p:childTnLst>
                                    <p:set>
                                      <p:cBhvr>
                                        <p:cTn id="147" dur="1" fill="hold">
                                          <p:stCondLst>
                                            <p:cond delay="0"/>
                                          </p:stCondLst>
                                        </p:cTn>
                                        <p:tgtEl>
                                          <p:spTgt spid="70701"/>
                                        </p:tgtEl>
                                        <p:attrNameLst>
                                          <p:attrName>style.visibility</p:attrName>
                                        </p:attrNameLst>
                                      </p:cBhvr>
                                      <p:to>
                                        <p:strVal val="visible"/>
                                      </p:to>
                                    </p:set>
                                    <p:anim calcmode="lin" valueType="num">
                                      <p:cBhvr>
                                        <p:cTn id="148" dur="500" fill="hold"/>
                                        <p:tgtEl>
                                          <p:spTgt spid="70701"/>
                                        </p:tgtEl>
                                        <p:attrNameLst>
                                          <p:attrName>ppt_x</p:attrName>
                                        </p:attrNameLst>
                                      </p:cBhvr>
                                      <p:tavLst>
                                        <p:tav tm="0">
                                          <p:val>
                                            <p:strVal val="#ppt_x"/>
                                          </p:val>
                                        </p:tav>
                                        <p:tav tm="100000">
                                          <p:val>
                                            <p:strVal val="#ppt_x"/>
                                          </p:val>
                                        </p:tav>
                                      </p:tavLst>
                                    </p:anim>
                                    <p:anim calcmode="lin" valueType="num">
                                      <p:cBhvr>
                                        <p:cTn id="149" dur="500" fill="hold"/>
                                        <p:tgtEl>
                                          <p:spTgt spid="70701"/>
                                        </p:tgtEl>
                                        <p:attrNameLst>
                                          <p:attrName>ppt_y</p:attrName>
                                        </p:attrNameLst>
                                      </p:cBhvr>
                                      <p:tavLst>
                                        <p:tav tm="0">
                                          <p:val>
                                            <p:strVal val="#ppt_y-#ppt_h/2"/>
                                          </p:val>
                                        </p:tav>
                                        <p:tav tm="100000">
                                          <p:val>
                                            <p:strVal val="#ppt_y"/>
                                          </p:val>
                                        </p:tav>
                                      </p:tavLst>
                                    </p:anim>
                                    <p:anim calcmode="lin" valueType="num">
                                      <p:cBhvr>
                                        <p:cTn id="150" dur="500" fill="hold"/>
                                        <p:tgtEl>
                                          <p:spTgt spid="70701"/>
                                        </p:tgtEl>
                                        <p:attrNameLst>
                                          <p:attrName>ppt_w</p:attrName>
                                        </p:attrNameLst>
                                      </p:cBhvr>
                                      <p:tavLst>
                                        <p:tav tm="0">
                                          <p:val>
                                            <p:strVal val="#ppt_w"/>
                                          </p:val>
                                        </p:tav>
                                        <p:tav tm="100000">
                                          <p:val>
                                            <p:strVal val="#ppt_w"/>
                                          </p:val>
                                        </p:tav>
                                      </p:tavLst>
                                    </p:anim>
                                    <p:anim calcmode="lin" valueType="num">
                                      <p:cBhvr>
                                        <p:cTn id="151" dur="500" fill="hold"/>
                                        <p:tgtEl>
                                          <p:spTgt spid="70701"/>
                                        </p:tgtEl>
                                        <p:attrNameLst>
                                          <p:attrName>ppt_h</p:attrName>
                                        </p:attrNameLst>
                                      </p:cBhvr>
                                      <p:tavLst>
                                        <p:tav tm="0">
                                          <p:val>
                                            <p:fltVal val="0"/>
                                          </p:val>
                                        </p:tav>
                                        <p:tav tm="100000">
                                          <p:val>
                                            <p:strVal val="#ppt_h"/>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9" presetClass="entr" presetSubtype="0" fill="hold" grpId="0" nodeType="clickEffect">
                                  <p:stCondLst>
                                    <p:cond delay="0"/>
                                  </p:stCondLst>
                                  <p:childTnLst>
                                    <p:set>
                                      <p:cBhvr>
                                        <p:cTn id="155" dur="1" fill="hold">
                                          <p:stCondLst>
                                            <p:cond delay="0"/>
                                          </p:stCondLst>
                                        </p:cTn>
                                        <p:tgtEl>
                                          <p:spTgt spid="70709">
                                            <p:txEl>
                                              <p:pRg st="0" end="0"/>
                                            </p:txEl>
                                          </p:spTgt>
                                        </p:tgtEl>
                                        <p:attrNameLst>
                                          <p:attrName>style.visibility</p:attrName>
                                        </p:attrNameLst>
                                      </p:cBhvr>
                                      <p:to>
                                        <p:strVal val="visible"/>
                                      </p:to>
                                    </p:set>
                                    <p:animEffect transition="in" filter="dissolve">
                                      <p:cBhvr>
                                        <p:cTn id="156" dur="500"/>
                                        <p:tgtEl>
                                          <p:spTgt spid="70709">
                                            <p:txEl>
                                              <p:pRg st="0" end="0"/>
                                            </p:txEl>
                                          </p:spTgt>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9" presetClass="entr" presetSubtype="0" fill="hold" grpId="0" nodeType="clickEffect">
                                  <p:stCondLst>
                                    <p:cond delay="0"/>
                                  </p:stCondLst>
                                  <p:childTnLst>
                                    <p:set>
                                      <p:cBhvr>
                                        <p:cTn id="160" dur="1" fill="hold">
                                          <p:stCondLst>
                                            <p:cond delay="0"/>
                                          </p:stCondLst>
                                        </p:cTn>
                                        <p:tgtEl>
                                          <p:spTgt spid="70710">
                                            <p:txEl>
                                              <p:pRg st="0" end="0"/>
                                            </p:txEl>
                                          </p:spTgt>
                                        </p:tgtEl>
                                        <p:attrNameLst>
                                          <p:attrName>style.visibility</p:attrName>
                                        </p:attrNameLst>
                                      </p:cBhvr>
                                      <p:to>
                                        <p:strVal val="visible"/>
                                      </p:to>
                                    </p:set>
                                    <p:animEffect transition="in" filter="dissolve">
                                      <p:cBhvr>
                                        <p:cTn id="161" dur="500"/>
                                        <p:tgtEl>
                                          <p:spTgt spid="70710">
                                            <p:txEl>
                                              <p:pRg st="0" end="0"/>
                                            </p:txEl>
                                          </p:spTgt>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3" presetClass="entr" presetSubtype="16" fill="hold" nodeType="clickEffect">
                                  <p:stCondLst>
                                    <p:cond delay="0"/>
                                  </p:stCondLst>
                                  <p:childTnLst>
                                    <p:set>
                                      <p:cBhvr>
                                        <p:cTn id="165" dur="1" fill="hold">
                                          <p:stCondLst>
                                            <p:cond delay="0"/>
                                          </p:stCondLst>
                                        </p:cTn>
                                        <p:tgtEl>
                                          <p:spTgt spid="70661"/>
                                        </p:tgtEl>
                                        <p:attrNameLst>
                                          <p:attrName>style.visibility</p:attrName>
                                        </p:attrNameLst>
                                      </p:cBhvr>
                                      <p:to>
                                        <p:strVal val="visible"/>
                                      </p:to>
                                    </p:set>
                                    <p:anim calcmode="lin" valueType="num">
                                      <p:cBhvr>
                                        <p:cTn id="166" dur="500" fill="hold"/>
                                        <p:tgtEl>
                                          <p:spTgt spid="70661"/>
                                        </p:tgtEl>
                                        <p:attrNameLst>
                                          <p:attrName>ppt_w</p:attrName>
                                        </p:attrNameLst>
                                      </p:cBhvr>
                                      <p:tavLst>
                                        <p:tav tm="0">
                                          <p:val>
                                            <p:fltVal val="0"/>
                                          </p:val>
                                        </p:tav>
                                        <p:tav tm="100000">
                                          <p:val>
                                            <p:strVal val="#ppt_w"/>
                                          </p:val>
                                        </p:tav>
                                      </p:tavLst>
                                    </p:anim>
                                    <p:anim calcmode="lin" valueType="num">
                                      <p:cBhvr>
                                        <p:cTn id="167" dur="500" fill="hold"/>
                                        <p:tgtEl>
                                          <p:spTgt spid="706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autoUpdateAnimBg="0"/>
      <p:bldP spid="70659" grpId="0" build="p" autoUpdateAnimBg="0"/>
      <p:bldP spid="70660" grpId="0" autoUpdateAnimBg="0"/>
      <p:bldP spid="70665" grpId="0" animBg="1"/>
      <p:bldP spid="70666" grpId="0" animBg="1"/>
      <p:bldP spid="70667" grpId="0" animBg="1"/>
      <p:bldP spid="70698" grpId="0" animBg="1"/>
      <p:bldP spid="70699" grpId="0" animBg="1"/>
      <p:bldP spid="70700" grpId="0" animBg="1"/>
      <p:bldP spid="70701" grpId="0" animBg="1"/>
      <p:bldP spid="70702" grpId="0" build="p" autoUpdateAnimBg="0"/>
      <p:bldP spid="70703" grpId="0" build="p" autoUpdateAnimBg="0"/>
      <p:bldP spid="70704" grpId="0" build="p" autoUpdateAnimBg="0"/>
      <p:bldP spid="70705" grpId="0" build="p" autoUpdateAnimBg="0"/>
      <p:bldP spid="70706" grpId="0" build="p" autoUpdateAnimBg="0"/>
      <p:bldP spid="70707" grpId="0" build="p" autoUpdateAnimBg="0"/>
      <p:bldP spid="70708" grpId="0" build="p" autoUpdateAnimBg="0"/>
      <p:bldP spid="70709" grpId="0" build="p" autoUpdateAnimBg="0"/>
      <p:bldP spid="70710" grpId="0" build="p" autoUpdateAnimBg="0"/>
      <p:bldP spid="70711" grpId="0" build="p" autoUpdateAnimBg="0"/>
      <p:bldP spid="70712" grpId="0" build="p" autoUpdateAnimBg="0"/>
      <p:bldP spid="70713" grpId="0" build="p" autoUpdateAnimBg="0"/>
      <p:bldP spid="70718" grpId="0" animBg="1"/>
      <p:bldP spid="70719" grpId="0" animBg="1"/>
      <p:bldP spid="7072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8229600" y="3352800"/>
            <a:ext cx="9921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b”2”</a:t>
            </a:r>
            <a:endParaRPr lang="en-GB" sz="2800" b="1">
              <a:solidFill>
                <a:schemeClr val="bg1"/>
              </a:solidFill>
              <a:latin typeface="Times New Roman" pitchFamily="18" charset="0"/>
            </a:endParaRPr>
          </a:p>
        </p:txBody>
      </p:sp>
      <p:sp>
        <p:nvSpPr>
          <p:cNvPr id="71683" name="Text Box 3"/>
          <p:cNvSpPr txBox="1">
            <a:spLocks noChangeArrowheads="1"/>
          </p:cNvSpPr>
          <p:nvPr/>
        </p:nvSpPr>
        <p:spPr bwMode="auto">
          <a:xfrm>
            <a:off x="6151563" y="4343400"/>
            <a:ext cx="3063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1684" name="Text Box 4"/>
          <p:cNvSpPr txBox="1">
            <a:spLocks noChangeArrowheads="1"/>
          </p:cNvSpPr>
          <p:nvPr/>
        </p:nvSpPr>
        <p:spPr bwMode="auto">
          <a:xfrm>
            <a:off x="6705600" y="3367088"/>
            <a:ext cx="9921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a”1”</a:t>
            </a:r>
            <a:endParaRPr lang="en-GB" sz="2800" b="1">
              <a:solidFill>
                <a:schemeClr val="bg1"/>
              </a:solidFill>
              <a:latin typeface="Times New Roman" pitchFamily="18" charset="0"/>
            </a:endParaRPr>
          </a:p>
        </p:txBody>
      </p:sp>
      <p:sp>
        <p:nvSpPr>
          <p:cNvPr id="71685" name="Text Box 5"/>
          <p:cNvSpPr txBox="1">
            <a:spLocks noChangeArrowheads="1"/>
          </p:cNvSpPr>
          <p:nvPr/>
        </p:nvSpPr>
        <p:spPr bwMode="auto">
          <a:xfrm>
            <a:off x="5964238" y="3367088"/>
            <a:ext cx="1122362"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1’2’</a:t>
            </a:r>
            <a:endParaRPr lang="en-GB" sz="2800" b="1">
              <a:solidFill>
                <a:schemeClr val="bg1"/>
              </a:solidFill>
              <a:latin typeface="Times New Roman" pitchFamily="18" charset="0"/>
            </a:endParaRPr>
          </a:p>
        </p:txBody>
      </p:sp>
      <p:sp>
        <p:nvSpPr>
          <p:cNvPr id="71686" name="Text Box 6"/>
          <p:cNvSpPr txBox="1">
            <a:spLocks noChangeArrowheads="1"/>
          </p:cNvSpPr>
          <p:nvPr/>
        </p:nvSpPr>
        <p:spPr bwMode="auto">
          <a:xfrm>
            <a:off x="-762000" y="-25400"/>
            <a:ext cx="9829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857500" indent="-2857500">
              <a:defRPr>
                <a:solidFill>
                  <a:schemeClr val="tx1"/>
                </a:solidFill>
                <a:latin typeface="Arial" pitchFamily="34" charset="0"/>
              </a:defRPr>
            </a:lvl1pPr>
            <a:lvl2pPr marL="3048000">
              <a:defRPr>
                <a:solidFill>
                  <a:schemeClr val="tx1"/>
                </a:solidFill>
                <a:latin typeface="Arial" pitchFamily="34" charset="0"/>
              </a:defRPr>
            </a:lvl2pPr>
            <a:lvl3pPr marL="3238500">
              <a:defRPr>
                <a:solidFill>
                  <a:schemeClr val="tx1"/>
                </a:solidFill>
                <a:latin typeface="Arial" pitchFamily="34" charset="0"/>
              </a:defRPr>
            </a:lvl3pPr>
            <a:lvl4pPr marL="3429000">
              <a:defRPr>
                <a:solidFill>
                  <a:schemeClr val="tx1"/>
                </a:solidFill>
                <a:latin typeface="Arial" pitchFamily="34" charset="0"/>
              </a:defRPr>
            </a:lvl4pPr>
            <a:lvl5pPr marL="3619500">
              <a:defRPr>
                <a:solidFill>
                  <a:schemeClr val="tx1"/>
                </a:solidFill>
                <a:latin typeface="Arial" pitchFamily="34" charset="0"/>
              </a:defRPr>
            </a:lvl5pPr>
            <a:lvl6pPr marL="4076700" fontAlgn="base">
              <a:spcBef>
                <a:spcPct val="0"/>
              </a:spcBef>
              <a:spcAft>
                <a:spcPct val="0"/>
              </a:spcAft>
              <a:defRPr>
                <a:solidFill>
                  <a:schemeClr val="tx1"/>
                </a:solidFill>
                <a:latin typeface="Arial" pitchFamily="34" charset="0"/>
              </a:defRPr>
            </a:lvl6pPr>
            <a:lvl7pPr marL="4533900" fontAlgn="base">
              <a:spcBef>
                <a:spcPct val="0"/>
              </a:spcBef>
              <a:spcAft>
                <a:spcPct val="0"/>
              </a:spcAft>
              <a:defRPr>
                <a:solidFill>
                  <a:schemeClr val="tx1"/>
                </a:solidFill>
                <a:latin typeface="Arial" pitchFamily="34" charset="0"/>
              </a:defRPr>
            </a:lvl7pPr>
            <a:lvl8pPr marL="4991100" fontAlgn="base">
              <a:spcBef>
                <a:spcPct val="0"/>
              </a:spcBef>
              <a:spcAft>
                <a:spcPct val="0"/>
              </a:spcAft>
              <a:defRPr>
                <a:solidFill>
                  <a:schemeClr val="tx1"/>
                </a:solidFill>
                <a:latin typeface="Arial" pitchFamily="34" charset="0"/>
              </a:defRPr>
            </a:lvl8pPr>
            <a:lvl9pPr marL="5448300" fontAlgn="base">
              <a:spcBef>
                <a:spcPct val="0"/>
              </a:spcBef>
              <a:spcAft>
                <a:spcPct val="0"/>
              </a:spcAft>
              <a:defRPr>
                <a:solidFill>
                  <a:schemeClr val="tx1"/>
                </a:solidFill>
                <a:latin typeface="Arial" pitchFamily="34" charset="0"/>
              </a:defRPr>
            </a:lvl9pPr>
          </a:lstStyle>
          <a:p>
            <a:r>
              <a:rPr lang="en-US" sz="3200" b="1" i="1">
                <a:solidFill>
                  <a:srgbClr val="00FF00"/>
                </a:solidFill>
                <a:latin typeface="Times New Roman" pitchFamily="18" charset="0"/>
              </a:rPr>
              <a:t>        </a:t>
            </a:r>
            <a:r>
              <a:rPr lang="en-US" sz="3200" b="1" i="1">
                <a:solidFill>
                  <a:srgbClr val="FFCC00"/>
                </a:solidFill>
                <a:latin typeface="Times New Roman" pitchFamily="18" charset="0"/>
              </a:rPr>
              <a:t>Class A(3):</a:t>
            </a:r>
            <a:r>
              <a:rPr lang="en-US" sz="3200" b="1">
                <a:solidFill>
                  <a:schemeClr val="bg1"/>
                </a:solidFill>
                <a:latin typeface="Times New Roman" pitchFamily="18" charset="0"/>
              </a:rPr>
              <a:t> Axis perpendicular to P.P. and hence parallel to both H.P. &amp; V.P.</a:t>
            </a:r>
            <a:endParaRPr lang="en-GB" sz="3200"/>
          </a:p>
        </p:txBody>
      </p:sp>
      <p:grpSp>
        <p:nvGrpSpPr>
          <p:cNvPr id="71687" name="Group 7"/>
          <p:cNvGrpSpPr>
            <a:grpSpLocks/>
          </p:cNvGrpSpPr>
          <p:nvPr/>
        </p:nvGrpSpPr>
        <p:grpSpPr bwMode="auto">
          <a:xfrm>
            <a:off x="76200" y="2514600"/>
            <a:ext cx="3927475" cy="4086225"/>
            <a:chOff x="240" y="786"/>
            <a:chExt cx="2474" cy="2574"/>
          </a:xfrm>
        </p:grpSpPr>
        <p:sp>
          <p:nvSpPr>
            <p:cNvPr id="71688" name="Freeform 8"/>
            <p:cNvSpPr>
              <a:spLocks/>
            </p:cNvSpPr>
            <p:nvPr/>
          </p:nvSpPr>
          <p:spPr bwMode="auto">
            <a:xfrm>
              <a:off x="240" y="1930"/>
              <a:ext cx="2474" cy="1430"/>
            </a:xfrm>
            <a:custGeom>
              <a:avLst/>
              <a:gdLst>
                <a:gd name="T0" fmla="*/ 0 w 14701"/>
                <a:gd name="T1" fmla="*/ 5098 h 8497"/>
                <a:gd name="T2" fmla="*/ 8821 w 14701"/>
                <a:gd name="T3" fmla="*/ 0 h 8497"/>
                <a:gd name="T4" fmla="*/ 14701 w 14701"/>
                <a:gd name="T5" fmla="*/ 3399 h 8497"/>
                <a:gd name="T6" fmla="*/ 5880 w 14701"/>
                <a:gd name="T7" fmla="*/ 8497 h 8497"/>
                <a:gd name="T8" fmla="*/ 0 w 14701"/>
                <a:gd name="T9" fmla="*/ 5098 h 8497"/>
                <a:gd name="T10" fmla="*/ 1 w 14701"/>
                <a:gd name="T11" fmla="*/ 5098 h 8497"/>
              </a:gdLst>
              <a:ahLst/>
              <a:cxnLst>
                <a:cxn ang="0">
                  <a:pos x="T0" y="T1"/>
                </a:cxn>
                <a:cxn ang="0">
                  <a:pos x="T2" y="T3"/>
                </a:cxn>
                <a:cxn ang="0">
                  <a:pos x="T4" y="T5"/>
                </a:cxn>
                <a:cxn ang="0">
                  <a:pos x="T6" y="T7"/>
                </a:cxn>
                <a:cxn ang="0">
                  <a:pos x="T8" y="T9"/>
                </a:cxn>
                <a:cxn ang="0">
                  <a:pos x="T10" y="T11"/>
                </a:cxn>
              </a:cxnLst>
              <a:rect l="0" t="0" r="r" b="b"/>
              <a:pathLst>
                <a:path w="14701" h="8497">
                  <a:moveTo>
                    <a:pt x="0" y="5098"/>
                  </a:moveTo>
                  <a:lnTo>
                    <a:pt x="8821" y="0"/>
                  </a:lnTo>
                  <a:lnTo>
                    <a:pt x="14701" y="3399"/>
                  </a:lnTo>
                  <a:lnTo>
                    <a:pt x="5880" y="8497"/>
                  </a:lnTo>
                  <a:lnTo>
                    <a:pt x="0" y="5098"/>
                  </a:lnTo>
                  <a:lnTo>
                    <a:pt x="1" y="5098"/>
                  </a:lnTo>
                </a:path>
              </a:pathLst>
            </a:custGeom>
            <a:solidFill>
              <a:srgbClr val="FFCCFF"/>
            </a:solidFill>
            <a:ln w="28575" cmpd="sng">
              <a:solidFill>
                <a:schemeClr val="tx1"/>
              </a:solidFill>
              <a:prstDash val="solid"/>
              <a:round/>
              <a:headEnd/>
              <a:tailEnd/>
            </a:ln>
          </p:spPr>
          <p:txBody>
            <a:bodyPr/>
            <a:lstStyle/>
            <a:p>
              <a:endParaRPr lang="en-IN"/>
            </a:p>
          </p:txBody>
        </p:sp>
        <p:sp>
          <p:nvSpPr>
            <p:cNvPr id="71689" name="Freeform 9"/>
            <p:cNvSpPr>
              <a:spLocks/>
            </p:cNvSpPr>
            <p:nvPr/>
          </p:nvSpPr>
          <p:spPr bwMode="auto">
            <a:xfrm>
              <a:off x="240" y="786"/>
              <a:ext cx="1485" cy="2003"/>
            </a:xfrm>
            <a:custGeom>
              <a:avLst/>
              <a:gdLst>
                <a:gd name="T0" fmla="*/ 0 w 8821"/>
                <a:gd name="T1" fmla="*/ 5098 h 11896"/>
                <a:gd name="T2" fmla="*/ 8821 w 8821"/>
                <a:gd name="T3" fmla="*/ 0 h 11896"/>
                <a:gd name="T4" fmla="*/ 8821 w 8821"/>
                <a:gd name="T5" fmla="*/ 6798 h 11896"/>
                <a:gd name="T6" fmla="*/ 0 w 8821"/>
                <a:gd name="T7" fmla="*/ 11896 h 11896"/>
                <a:gd name="T8" fmla="*/ 0 w 8821"/>
                <a:gd name="T9" fmla="*/ 5098 h 11896"/>
                <a:gd name="T10" fmla="*/ 1 w 8821"/>
                <a:gd name="T11" fmla="*/ 5098 h 11896"/>
              </a:gdLst>
              <a:ahLst/>
              <a:cxnLst>
                <a:cxn ang="0">
                  <a:pos x="T0" y="T1"/>
                </a:cxn>
                <a:cxn ang="0">
                  <a:pos x="T2" y="T3"/>
                </a:cxn>
                <a:cxn ang="0">
                  <a:pos x="T4" y="T5"/>
                </a:cxn>
                <a:cxn ang="0">
                  <a:pos x="T6" y="T7"/>
                </a:cxn>
                <a:cxn ang="0">
                  <a:pos x="T8" y="T9"/>
                </a:cxn>
                <a:cxn ang="0">
                  <a:pos x="T10" y="T11"/>
                </a:cxn>
              </a:cxnLst>
              <a:rect l="0" t="0" r="r" b="b"/>
              <a:pathLst>
                <a:path w="8821" h="11896">
                  <a:moveTo>
                    <a:pt x="0" y="5098"/>
                  </a:moveTo>
                  <a:lnTo>
                    <a:pt x="8821" y="0"/>
                  </a:lnTo>
                  <a:lnTo>
                    <a:pt x="8821" y="6798"/>
                  </a:lnTo>
                  <a:lnTo>
                    <a:pt x="0" y="11896"/>
                  </a:lnTo>
                  <a:lnTo>
                    <a:pt x="0" y="5098"/>
                  </a:lnTo>
                  <a:lnTo>
                    <a:pt x="1" y="5098"/>
                  </a:lnTo>
                </a:path>
              </a:pathLst>
            </a:custGeom>
            <a:solidFill>
              <a:srgbClr val="66FFCC"/>
            </a:solidFill>
            <a:ln w="28575" cmpd="sng">
              <a:solidFill>
                <a:schemeClr val="tx1"/>
              </a:solidFill>
              <a:prstDash val="solid"/>
              <a:round/>
              <a:headEnd/>
              <a:tailEnd/>
            </a:ln>
          </p:spPr>
          <p:txBody>
            <a:bodyPr/>
            <a:lstStyle/>
            <a:p>
              <a:endParaRPr lang="en-IN"/>
            </a:p>
          </p:txBody>
        </p:sp>
        <p:sp>
          <p:nvSpPr>
            <p:cNvPr id="71690" name="Freeform 10"/>
            <p:cNvSpPr>
              <a:spLocks/>
            </p:cNvSpPr>
            <p:nvPr/>
          </p:nvSpPr>
          <p:spPr bwMode="auto">
            <a:xfrm>
              <a:off x="1725" y="786"/>
              <a:ext cx="989" cy="1716"/>
            </a:xfrm>
            <a:custGeom>
              <a:avLst/>
              <a:gdLst>
                <a:gd name="T0" fmla="*/ 5880 w 5881"/>
                <a:gd name="T1" fmla="*/ 3398 h 10197"/>
                <a:gd name="T2" fmla="*/ 5880 w 5881"/>
                <a:gd name="T3" fmla="*/ 10197 h 10197"/>
                <a:gd name="T4" fmla="*/ 0 w 5881"/>
                <a:gd name="T5" fmla="*/ 6798 h 10197"/>
                <a:gd name="T6" fmla="*/ 0 w 5881"/>
                <a:gd name="T7" fmla="*/ 0 h 10197"/>
                <a:gd name="T8" fmla="*/ 5880 w 5881"/>
                <a:gd name="T9" fmla="*/ 3398 h 10197"/>
                <a:gd name="T10" fmla="*/ 5881 w 5881"/>
                <a:gd name="T11" fmla="*/ 3398 h 10197"/>
              </a:gdLst>
              <a:ahLst/>
              <a:cxnLst>
                <a:cxn ang="0">
                  <a:pos x="T0" y="T1"/>
                </a:cxn>
                <a:cxn ang="0">
                  <a:pos x="T2" y="T3"/>
                </a:cxn>
                <a:cxn ang="0">
                  <a:pos x="T4" y="T5"/>
                </a:cxn>
                <a:cxn ang="0">
                  <a:pos x="T6" y="T7"/>
                </a:cxn>
                <a:cxn ang="0">
                  <a:pos x="T8" y="T9"/>
                </a:cxn>
                <a:cxn ang="0">
                  <a:pos x="T10" y="T11"/>
                </a:cxn>
              </a:cxnLst>
              <a:rect l="0" t="0" r="r" b="b"/>
              <a:pathLst>
                <a:path w="5881" h="10197">
                  <a:moveTo>
                    <a:pt x="5880" y="3398"/>
                  </a:moveTo>
                  <a:lnTo>
                    <a:pt x="5880" y="10197"/>
                  </a:lnTo>
                  <a:lnTo>
                    <a:pt x="0" y="6798"/>
                  </a:lnTo>
                  <a:lnTo>
                    <a:pt x="0" y="0"/>
                  </a:lnTo>
                  <a:lnTo>
                    <a:pt x="5880" y="3398"/>
                  </a:lnTo>
                  <a:lnTo>
                    <a:pt x="5881" y="3398"/>
                  </a:lnTo>
                </a:path>
              </a:pathLst>
            </a:custGeom>
            <a:solidFill>
              <a:srgbClr val="FF9999"/>
            </a:solidFill>
            <a:ln w="28575" cmpd="sng">
              <a:solidFill>
                <a:schemeClr val="tx1"/>
              </a:solidFill>
              <a:prstDash val="solid"/>
              <a:round/>
              <a:headEnd/>
              <a:tailEnd/>
            </a:ln>
          </p:spPr>
          <p:txBody>
            <a:bodyPr/>
            <a:lstStyle/>
            <a:p>
              <a:endParaRPr lang="en-IN"/>
            </a:p>
          </p:txBody>
        </p:sp>
        <p:sp>
          <p:nvSpPr>
            <p:cNvPr id="71691" name="Freeform 11"/>
            <p:cNvSpPr>
              <a:spLocks/>
            </p:cNvSpPr>
            <p:nvPr/>
          </p:nvSpPr>
          <p:spPr bwMode="auto">
            <a:xfrm>
              <a:off x="1501" y="1830"/>
              <a:ext cx="396" cy="514"/>
            </a:xfrm>
            <a:custGeom>
              <a:avLst/>
              <a:gdLst>
                <a:gd name="T0" fmla="*/ 0 w 2352"/>
                <a:gd name="T1" fmla="*/ 1700 h 3059"/>
                <a:gd name="T2" fmla="*/ 1176 w 2352"/>
                <a:gd name="T3" fmla="*/ 0 h 3059"/>
                <a:gd name="T4" fmla="*/ 2352 w 2352"/>
                <a:gd name="T5" fmla="*/ 3059 h 3059"/>
                <a:gd name="T6" fmla="*/ 0 w 2352"/>
                <a:gd name="T7" fmla="*/ 1700 h 3059"/>
                <a:gd name="T8" fmla="*/ 1 w 2352"/>
                <a:gd name="T9" fmla="*/ 1700 h 3059"/>
              </a:gdLst>
              <a:ahLst/>
              <a:cxnLst>
                <a:cxn ang="0">
                  <a:pos x="T0" y="T1"/>
                </a:cxn>
                <a:cxn ang="0">
                  <a:pos x="T2" y="T3"/>
                </a:cxn>
                <a:cxn ang="0">
                  <a:pos x="T4" y="T5"/>
                </a:cxn>
                <a:cxn ang="0">
                  <a:pos x="T6" y="T7"/>
                </a:cxn>
                <a:cxn ang="0">
                  <a:pos x="T8" y="T9"/>
                </a:cxn>
              </a:cxnLst>
              <a:rect l="0" t="0" r="r" b="b"/>
              <a:pathLst>
                <a:path w="2352" h="3059">
                  <a:moveTo>
                    <a:pt x="0" y="1700"/>
                  </a:moveTo>
                  <a:lnTo>
                    <a:pt x="1176" y="0"/>
                  </a:lnTo>
                  <a:lnTo>
                    <a:pt x="2352" y="3059"/>
                  </a:lnTo>
                  <a:lnTo>
                    <a:pt x="0" y="1700"/>
                  </a:lnTo>
                  <a:lnTo>
                    <a:pt x="1" y="1700"/>
                  </a:lnTo>
                </a:path>
              </a:pathLst>
            </a:custGeom>
            <a:solidFill>
              <a:srgbClr val="FF9933"/>
            </a:solidFill>
            <a:ln w="28575" cmpd="sng">
              <a:solidFill>
                <a:schemeClr val="tx1"/>
              </a:solidFill>
              <a:prstDash val="solid"/>
              <a:round/>
              <a:headEnd/>
              <a:tailEnd/>
            </a:ln>
          </p:spPr>
          <p:txBody>
            <a:bodyPr/>
            <a:lstStyle/>
            <a:p>
              <a:endParaRPr lang="en-IN"/>
            </a:p>
          </p:txBody>
        </p:sp>
        <p:sp>
          <p:nvSpPr>
            <p:cNvPr id="71692" name="Freeform 12"/>
            <p:cNvSpPr>
              <a:spLocks/>
            </p:cNvSpPr>
            <p:nvPr/>
          </p:nvSpPr>
          <p:spPr bwMode="auto">
            <a:xfrm>
              <a:off x="1303" y="2344"/>
              <a:ext cx="594" cy="344"/>
            </a:xfrm>
            <a:custGeom>
              <a:avLst/>
              <a:gdLst>
                <a:gd name="T0" fmla="*/ 0 w 3529"/>
                <a:gd name="T1" fmla="*/ 2039 h 2039"/>
                <a:gd name="T2" fmla="*/ 3528 w 3529"/>
                <a:gd name="T3" fmla="*/ 0 h 2039"/>
                <a:gd name="T4" fmla="*/ 3529 w 3529"/>
                <a:gd name="T5" fmla="*/ 0 h 2039"/>
              </a:gdLst>
              <a:ahLst/>
              <a:cxnLst>
                <a:cxn ang="0">
                  <a:pos x="T0" y="T1"/>
                </a:cxn>
                <a:cxn ang="0">
                  <a:pos x="T2" y="T3"/>
                </a:cxn>
                <a:cxn ang="0">
                  <a:pos x="T4" y="T5"/>
                </a:cxn>
              </a:cxnLst>
              <a:rect l="0" t="0" r="r" b="b"/>
              <a:pathLst>
                <a:path w="3529" h="2039">
                  <a:moveTo>
                    <a:pt x="0" y="2039"/>
                  </a:moveTo>
                  <a:lnTo>
                    <a:pt x="3528" y="0"/>
                  </a:lnTo>
                  <a:lnTo>
                    <a:pt x="3529"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693" name="Freeform 13"/>
            <p:cNvSpPr>
              <a:spLocks/>
            </p:cNvSpPr>
            <p:nvPr/>
          </p:nvSpPr>
          <p:spPr bwMode="auto">
            <a:xfrm>
              <a:off x="908" y="1830"/>
              <a:ext cx="791" cy="629"/>
            </a:xfrm>
            <a:custGeom>
              <a:avLst/>
              <a:gdLst>
                <a:gd name="T0" fmla="*/ 0 w 4705"/>
                <a:gd name="T1" fmla="*/ 3739 h 3739"/>
                <a:gd name="T2" fmla="*/ 3529 w 4705"/>
                <a:gd name="T3" fmla="*/ 1700 h 3739"/>
                <a:gd name="T4" fmla="*/ 4705 w 4705"/>
                <a:gd name="T5" fmla="*/ 0 h 3739"/>
                <a:gd name="T6" fmla="*/ 1176 w 4705"/>
                <a:gd name="T7" fmla="*/ 2039 h 3739"/>
                <a:gd name="T8" fmla="*/ 0 w 4705"/>
                <a:gd name="T9" fmla="*/ 3739 h 3739"/>
                <a:gd name="T10" fmla="*/ 1 w 4705"/>
                <a:gd name="T11" fmla="*/ 3739 h 3739"/>
              </a:gdLst>
              <a:ahLst/>
              <a:cxnLst>
                <a:cxn ang="0">
                  <a:pos x="T0" y="T1"/>
                </a:cxn>
                <a:cxn ang="0">
                  <a:pos x="T2" y="T3"/>
                </a:cxn>
                <a:cxn ang="0">
                  <a:pos x="T4" y="T5"/>
                </a:cxn>
                <a:cxn ang="0">
                  <a:pos x="T6" y="T7"/>
                </a:cxn>
                <a:cxn ang="0">
                  <a:pos x="T8" y="T9"/>
                </a:cxn>
                <a:cxn ang="0">
                  <a:pos x="T10" y="T11"/>
                </a:cxn>
              </a:cxnLst>
              <a:rect l="0" t="0" r="r" b="b"/>
              <a:pathLst>
                <a:path w="4705" h="3739">
                  <a:moveTo>
                    <a:pt x="0" y="3739"/>
                  </a:moveTo>
                  <a:lnTo>
                    <a:pt x="3529" y="1700"/>
                  </a:lnTo>
                  <a:lnTo>
                    <a:pt x="4705" y="0"/>
                  </a:lnTo>
                  <a:lnTo>
                    <a:pt x="1176" y="2039"/>
                  </a:lnTo>
                  <a:lnTo>
                    <a:pt x="0" y="3739"/>
                  </a:lnTo>
                  <a:lnTo>
                    <a:pt x="1" y="3739"/>
                  </a:lnTo>
                </a:path>
              </a:pathLst>
            </a:custGeom>
            <a:solidFill>
              <a:srgbClr val="FF9933"/>
            </a:solidFill>
            <a:ln w="28575" cmpd="sng">
              <a:solidFill>
                <a:schemeClr val="tx1"/>
              </a:solidFill>
              <a:prstDash val="solid"/>
              <a:round/>
              <a:headEnd/>
              <a:tailEnd/>
            </a:ln>
          </p:spPr>
          <p:txBody>
            <a:bodyPr/>
            <a:lstStyle/>
            <a:p>
              <a:endParaRPr lang="en-IN"/>
            </a:p>
          </p:txBody>
        </p:sp>
        <p:sp>
          <p:nvSpPr>
            <p:cNvPr id="71694" name="Freeform 14"/>
            <p:cNvSpPr>
              <a:spLocks/>
            </p:cNvSpPr>
            <p:nvPr/>
          </p:nvSpPr>
          <p:spPr bwMode="auto">
            <a:xfrm>
              <a:off x="1303" y="2688"/>
              <a:ext cx="2" cy="287"/>
            </a:xfrm>
            <a:custGeom>
              <a:avLst/>
              <a:gdLst>
                <a:gd name="T0" fmla="*/ 0 w 1"/>
                <a:gd name="T1" fmla="*/ 0 h 1699"/>
                <a:gd name="T2" fmla="*/ 0 w 1"/>
                <a:gd name="T3" fmla="*/ 1699 h 1699"/>
                <a:gd name="T4" fmla="*/ 1 w 1"/>
                <a:gd name="T5" fmla="*/ 1699 h 1699"/>
              </a:gdLst>
              <a:ahLst/>
              <a:cxnLst>
                <a:cxn ang="0">
                  <a:pos x="T0" y="T1"/>
                </a:cxn>
                <a:cxn ang="0">
                  <a:pos x="T2" y="T3"/>
                </a:cxn>
                <a:cxn ang="0">
                  <a:pos x="T4" y="T5"/>
                </a:cxn>
              </a:cxnLst>
              <a:rect l="0" t="0" r="r" b="b"/>
              <a:pathLst>
                <a:path w="1" h="1699">
                  <a:moveTo>
                    <a:pt x="0" y="0"/>
                  </a:moveTo>
                  <a:lnTo>
                    <a:pt x="0" y="1699"/>
                  </a:lnTo>
                  <a:lnTo>
                    <a:pt x="1" y="169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695" name="Freeform 15"/>
            <p:cNvSpPr>
              <a:spLocks/>
            </p:cNvSpPr>
            <p:nvPr/>
          </p:nvSpPr>
          <p:spPr bwMode="auto">
            <a:xfrm>
              <a:off x="1897" y="2344"/>
              <a:ext cx="1" cy="287"/>
            </a:xfrm>
            <a:custGeom>
              <a:avLst/>
              <a:gdLst>
                <a:gd name="T0" fmla="*/ 0 w 1"/>
                <a:gd name="T1" fmla="*/ 0 h 1700"/>
                <a:gd name="T2" fmla="*/ 0 w 1"/>
                <a:gd name="T3" fmla="*/ 1700 h 1700"/>
                <a:gd name="T4" fmla="*/ 1 w 1"/>
                <a:gd name="T5" fmla="*/ 1700 h 1700"/>
              </a:gdLst>
              <a:ahLst/>
              <a:cxnLst>
                <a:cxn ang="0">
                  <a:pos x="T0" y="T1"/>
                </a:cxn>
                <a:cxn ang="0">
                  <a:pos x="T2" y="T3"/>
                </a:cxn>
                <a:cxn ang="0">
                  <a:pos x="T4" y="T5"/>
                </a:cxn>
              </a:cxnLst>
              <a:rect l="0" t="0" r="r" b="b"/>
              <a:pathLst>
                <a:path w="1" h="1700">
                  <a:moveTo>
                    <a:pt x="0" y="0"/>
                  </a:moveTo>
                  <a:lnTo>
                    <a:pt x="0" y="1700"/>
                  </a:lnTo>
                  <a:lnTo>
                    <a:pt x="1" y="1700"/>
                  </a:lnTo>
                </a:path>
              </a:pathLst>
            </a:custGeom>
            <a:solidFill>
              <a:srgbClr val="FF9933"/>
            </a:solidFill>
            <a:ln w="28575" cmpd="sng">
              <a:solidFill>
                <a:schemeClr val="tx1"/>
              </a:solidFill>
              <a:prstDash val="solid"/>
              <a:round/>
              <a:headEnd/>
              <a:tailEnd/>
            </a:ln>
          </p:spPr>
          <p:txBody>
            <a:bodyPr/>
            <a:lstStyle/>
            <a:p>
              <a:endParaRPr lang="en-IN"/>
            </a:p>
          </p:txBody>
        </p:sp>
        <p:sp>
          <p:nvSpPr>
            <p:cNvPr id="71696" name="Freeform 16"/>
            <p:cNvSpPr>
              <a:spLocks/>
            </p:cNvSpPr>
            <p:nvPr/>
          </p:nvSpPr>
          <p:spPr bwMode="auto">
            <a:xfrm>
              <a:off x="908" y="2459"/>
              <a:ext cx="1" cy="287"/>
            </a:xfrm>
            <a:custGeom>
              <a:avLst/>
              <a:gdLst>
                <a:gd name="T0" fmla="*/ 0 w 1"/>
                <a:gd name="T1" fmla="*/ 0 h 1699"/>
                <a:gd name="T2" fmla="*/ 0 w 1"/>
                <a:gd name="T3" fmla="*/ 1699 h 1699"/>
                <a:gd name="T4" fmla="*/ 1 w 1"/>
                <a:gd name="T5" fmla="*/ 1699 h 1699"/>
              </a:gdLst>
              <a:ahLst/>
              <a:cxnLst>
                <a:cxn ang="0">
                  <a:pos x="T0" y="T1"/>
                </a:cxn>
                <a:cxn ang="0">
                  <a:pos x="T2" y="T3"/>
                </a:cxn>
                <a:cxn ang="0">
                  <a:pos x="T4" y="T5"/>
                </a:cxn>
              </a:cxnLst>
              <a:rect l="0" t="0" r="r" b="b"/>
              <a:pathLst>
                <a:path w="1" h="1699">
                  <a:moveTo>
                    <a:pt x="0" y="0"/>
                  </a:moveTo>
                  <a:lnTo>
                    <a:pt x="0" y="1699"/>
                  </a:lnTo>
                  <a:lnTo>
                    <a:pt x="1" y="169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697" name="Freeform 17"/>
            <p:cNvSpPr>
              <a:spLocks/>
            </p:cNvSpPr>
            <p:nvPr/>
          </p:nvSpPr>
          <p:spPr bwMode="auto">
            <a:xfrm>
              <a:off x="1501" y="2115"/>
              <a:ext cx="2" cy="287"/>
            </a:xfrm>
            <a:custGeom>
              <a:avLst/>
              <a:gdLst>
                <a:gd name="T0" fmla="*/ 0 w 1"/>
                <a:gd name="T1" fmla="*/ 0 h 1698"/>
                <a:gd name="T2" fmla="*/ 0 w 1"/>
                <a:gd name="T3" fmla="*/ 1698 h 1698"/>
                <a:gd name="T4" fmla="*/ 1 w 1"/>
                <a:gd name="T5" fmla="*/ 1698 h 1698"/>
              </a:gdLst>
              <a:ahLst/>
              <a:cxnLst>
                <a:cxn ang="0">
                  <a:pos x="T0" y="T1"/>
                </a:cxn>
                <a:cxn ang="0">
                  <a:pos x="T2" y="T3"/>
                </a:cxn>
                <a:cxn ang="0">
                  <a:pos x="T4" y="T5"/>
                </a:cxn>
              </a:cxnLst>
              <a:rect l="0" t="0" r="r" b="b"/>
              <a:pathLst>
                <a:path w="1" h="1698">
                  <a:moveTo>
                    <a:pt x="0" y="0"/>
                  </a:moveTo>
                  <a:lnTo>
                    <a:pt x="0" y="1698"/>
                  </a:lnTo>
                  <a:lnTo>
                    <a:pt x="1" y="1698"/>
                  </a:lnTo>
                </a:path>
              </a:pathLst>
            </a:custGeom>
            <a:solidFill>
              <a:srgbClr val="FF9933"/>
            </a:solidFill>
            <a:ln w="28575" cmpd="sng">
              <a:solidFill>
                <a:schemeClr val="tx1"/>
              </a:solidFill>
              <a:prstDash val="solid"/>
              <a:round/>
              <a:headEnd/>
              <a:tailEnd/>
            </a:ln>
          </p:spPr>
          <p:txBody>
            <a:bodyPr/>
            <a:lstStyle/>
            <a:p>
              <a:endParaRPr lang="en-IN"/>
            </a:p>
          </p:txBody>
        </p:sp>
        <p:sp>
          <p:nvSpPr>
            <p:cNvPr id="71698" name="Freeform 18"/>
            <p:cNvSpPr>
              <a:spLocks/>
            </p:cNvSpPr>
            <p:nvPr/>
          </p:nvSpPr>
          <p:spPr bwMode="auto">
            <a:xfrm>
              <a:off x="908" y="2402"/>
              <a:ext cx="989" cy="573"/>
            </a:xfrm>
            <a:custGeom>
              <a:avLst/>
              <a:gdLst>
                <a:gd name="T0" fmla="*/ 2353 w 5881"/>
                <a:gd name="T1" fmla="*/ 3399 h 3399"/>
                <a:gd name="T2" fmla="*/ 5881 w 5881"/>
                <a:gd name="T3" fmla="*/ 1361 h 3399"/>
                <a:gd name="T4" fmla="*/ 3529 w 5881"/>
                <a:gd name="T5" fmla="*/ 0 h 3399"/>
                <a:gd name="T6" fmla="*/ 0 w 5881"/>
                <a:gd name="T7" fmla="*/ 2040 h 3399"/>
                <a:gd name="T8" fmla="*/ 2353 w 5881"/>
                <a:gd name="T9" fmla="*/ 3399 h 3399"/>
                <a:gd name="T10" fmla="*/ 2354 w 5881"/>
                <a:gd name="T11" fmla="*/ 3399 h 3399"/>
              </a:gdLst>
              <a:ahLst/>
              <a:cxnLst>
                <a:cxn ang="0">
                  <a:pos x="T0" y="T1"/>
                </a:cxn>
                <a:cxn ang="0">
                  <a:pos x="T2" y="T3"/>
                </a:cxn>
                <a:cxn ang="0">
                  <a:pos x="T4" y="T5"/>
                </a:cxn>
                <a:cxn ang="0">
                  <a:pos x="T6" y="T7"/>
                </a:cxn>
                <a:cxn ang="0">
                  <a:pos x="T8" y="T9"/>
                </a:cxn>
                <a:cxn ang="0">
                  <a:pos x="T10" y="T11"/>
                </a:cxn>
              </a:cxnLst>
              <a:rect l="0" t="0" r="r" b="b"/>
              <a:pathLst>
                <a:path w="5881" h="3399">
                  <a:moveTo>
                    <a:pt x="2353" y="3399"/>
                  </a:moveTo>
                  <a:lnTo>
                    <a:pt x="5881" y="1361"/>
                  </a:lnTo>
                  <a:lnTo>
                    <a:pt x="3529" y="0"/>
                  </a:lnTo>
                  <a:lnTo>
                    <a:pt x="0" y="2040"/>
                  </a:lnTo>
                  <a:lnTo>
                    <a:pt x="2353" y="3399"/>
                  </a:lnTo>
                  <a:lnTo>
                    <a:pt x="2354" y="339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699" name="Freeform 19"/>
            <p:cNvSpPr>
              <a:spLocks/>
            </p:cNvSpPr>
            <p:nvPr/>
          </p:nvSpPr>
          <p:spPr bwMode="auto">
            <a:xfrm>
              <a:off x="1105" y="2173"/>
              <a:ext cx="2" cy="687"/>
            </a:xfrm>
            <a:custGeom>
              <a:avLst/>
              <a:gdLst>
                <a:gd name="T0" fmla="*/ 0 w 1"/>
                <a:gd name="T1" fmla="*/ 0 h 4079"/>
                <a:gd name="T2" fmla="*/ 0 w 1"/>
                <a:gd name="T3" fmla="*/ 4079 h 4079"/>
                <a:gd name="T4" fmla="*/ 1 w 1"/>
                <a:gd name="T5" fmla="*/ 4079 h 4079"/>
              </a:gdLst>
              <a:ahLst/>
              <a:cxnLst>
                <a:cxn ang="0">
                  <a:pos x="T0" y="T1"/>
                </a:cxn>
                <a:cxn ang="0">
                  <a:pos x="T2" y="T3"/>
                </a:cxn>
                <a:cxn ang="0">
                  <a:pos x="T4" y="T5"/>
                </a:cxn>
              </a:cxnLst>
              <a:rect l="0" t="0" r="r" b="b"/>
              <a:pathLst>
                <a:path w="1" h="4079">
                  <a:moveTo>
                    <a:pt x="0" y="0"/>
                  </a:moveTo>
                  <a:lnTo>
                    <a:pt x="0" y="4079"/>
                  </a:lnTo>
                  <a:lnTo>
                    <a:pt x="1" y="407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00" name="Freeform 20"/>
            <p:cNvSpPr>
              <a:spLocks/>
            </p:cNvSpPr>
            <p:nvPr/>
          </p:nvSpPr>
          <p:spPr bwMode="auto">
            <a:xfrm>
              <a:off x="612" y="2573"/>
              <a:ext cx="296" cy="173"/>
            </a:xfrm>
            <a:custGeom>
              <a:avLst/>
              <a:gdLst>
                <a:gd name="T0" fmla="*/ 1764 w 1764"/>
                <a:gd name="T1" fmla="*/ 1020 h 1020"/>
                <a:gd name="T2" fmla="*/ 0 w 1764"/>
                <a:gd name="T3" fmla="*/ 0 h 1020"/>
                <a:gd name="T4" fmla="*/ 1 w 1764"/>
                <a:gd name="T5" fmla="*/ 0 h 1020"/>
              </a:gdLst>
              <a:ahLst/>
              <a:cxnLst>
                <a:cxn ang="0">
                  <a:pos x="T0" y="T1"/>
                </a:cxn>
                <a:cxn ang="0">
                  <a:pos x="T2" y="T3"/>
                </a:cxn>
                <a:cxn ang="0">
                  <a:pos x="T4" y="T5"/>
                </a:cxn>
              </a:cxnLst>
              <a:rect l="0" t="0" r="r" b="b"/>
              <a:pathLst>
                <a:path w="1764" h="1020">
                  <a:moveTo>
                    <a:pt x="1764" y="1020"/>
                  </a:move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01" name="Freeform 21"/>
            <p:cNvSpPr>
              <a:spLocks/>
            </p:cNvSpPr>
            <p:nvPr/>
          </p:nvSpPr>
          <p:spPr bwMode="auto">
            <a:xfrm>
              <a:off x="612" y="2288"/>
              <a:ext cx="1" cy="285"/>
            </a:xfrm>
            <a:custGeom>
              <a:avLst/>
              <a:gdLst>
                <a:gd name="T0" fmla="*/ 0 w 1"/>
                <a:gd name="T1" fmla="*/ 0 h 1699"/>
                <a:gd name="T2" fmla="*/ 0 w 1"/>
                <a:gd name="T3" fmla="*/ 1699 h 1699"/>
                <a:gd name="T4" fmla="*/ 1 w 1"/>
                <a:gd name="T5" fmla="*/ 1699 h 1699"/>
              </a:gdLst>
              <a:ahLst/>
              <a:cxnLst>
                <a:cxn ang="0">
                  <a:pos x="T0" y="T1"/>
                </a:cxn>
                <a:cxn ang="0">
                  <a:pos x="T2" y="T3"/>
                </a:cxn>
                <a:cxn ang="0">
                  <a:pos x="T4" y="T5"/>
                </a:cxn>
              </a:cxnLst>
              <a:rect l="0" t="0" r="r" b="b"/>
              <a:pathLst>
                <a:path w="1" h="1699">
                  <a:moveTo>
                    <a:pt x="0" y="0"/>
                  </a:moveTo>
                  <a:lnTo>
                    <a:pt x="0" y="1699"/>
                  </a:lnTo>
                  <a:lnTo>
                    <a:pt x="1" y="1699"/>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02" name="Freeform 22"/>
            <p:cNvSpPr>
              <a:spLocks/>
            </p:cNvSpPr>
            <p:nvPr/>
          </p:nvSpPr>
          <p:spPr bwMode="auto">
            <a:xfrm>
              <a:off x="612" y="2288"/>
              <a:ext cx="296" cy="171"/>
            </a:xfrm>
            <a:custGeom>
              <a:avLst/>
              <a:gdLst>
                <a:gd name="T0" fmla="*/ 1764 w 1764"/>
                <a:gd name="T1" fmla="*/ 1020 h 1020"/>
                <a:gd name="T2" fmla="*/ 0 w 1764"/>
                <a:gd name="T3" fmla="*/ 0 h 1020"/>
                <a:gd name="T4" fmla="*/ 1 w 1764"/>
                <a:gd name="T5" fmla="*/ 0 h 1020"/>
              </a:gdLst>
              <a:ahLst/>
              <a:cxnLst>
                <a:cxn ang="0">
                  <a:pos x="T0" y="T1"/>
                </a:cxn>
                <a:cxn ang="0">
                  <a:pos x="T2" y="T3"/>
                </a:cxn>
                <a:cxn ang="0">
                  <a:pos x="T4" y="T5"/>
                </a:cxn>
              </a:cxnLst>
              <a:rect l="0" t="0" r="r" b="b"/>
              <a:pathLst>
                <a:path w="1764" h="1020">
                  <a:moveTo>
                    <a:pt x="1764" y="1020"/>
                  </a:move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03" name="Freeform 23"/>
            <p:cNvSpPr>
              <a:spLocks/>
            </p:cNvSpPr>
            <p:nvPr/>
          </p:nvSpPr>
          <p:spPr bwMode="auto">
            <a:xfrm>
              <a:off x="612" y="1886"/>
              <a:ext cx="493" cy="287"/>
            </a:xfrm>
            <a:custGeom>
              <a:avLst/>
              <a:gdLst>
                <a:gd name="T0" fmla="*/ 2940 w 2940"/>
                <a:gd name="T1" fmla="*/ 1700 h 1700"/>
                <a:gd name="T2" fmla="*/ 0 w 2940"/>
                <a:gd name="T3" fmla="*/ 0 h 1700"/>
                <a:gd name="T4" fmla="*/ 1 w 2940"/>
                <a:gd name="T5" fmla="*/ 0 h 1700"/>
              </a:gdLst>
              <a:ahLst/>
              <a:cxnLst>
                <a:cxn ang="0">
                  <a:pos x="T0" y="T1"/>
                </a:cxn>
                <a:cxn ang="0">
                  <a:pos x="T2" y="T3"/>
                </a:cxn>
                <a:cxn ang="0">
                  <a:pos x="T4" y="T5"/>
                </a:cxn>
              </a:cxnLst>
              <a:rect l="0" t="0" r="r" b="b"/>
              <a:pathLst>
                <a:path w="2940" h="1700">
                  <a:moveTo>
                    <a:pt x="2940" y="1700"/>
                  </a:move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04" name="Freeform 24"/>
            <p:cNvSpPr>
              <a:spLocks/>
            </p:cNvSpPr>
            <p:nvPr/>
          </p:nvSpPr>
          <p:spPr bwMode="auto">
            <a:xfrm>
              <a:off x="1205" y="1944"/>
              <a:ext cx="1" cy="286"/>
            </a:xfrm>
            <a:custGeom>
              <a:avLst/>
              <a:gdLst>
                <a:gd name="T0" fmla="*/ 0 w 1"/>
                <a:gd name="T1" fmla="*/ 0 h 1699"/>
                <a:gd name="T2" fmla="*/ 0 w 1"/>
                <a:gd name="T3" fmla="*/ 1699 h 1699"/>
                <a:gd name="T4" fmla="*/ 1 w 1"/>
                <a:gd name="T5" fmla="*/ 1699 h 1699"/>
              </a:gdLst>
              <a:ahLst/>
              <a:cxnLst>
                <a:cxn ang="0">
                  <a:pos x="T0" y="T1"/>
                </a:cxn>
                <a:cxn ang="0">
                  <a:pos x="T2" y="T3"/>
                </a:cxn>
                <a:cxn ang="0">
                  <a:pos x="T4" y="T5"/>
                </a:cxn>
              </a:cxnLst>
              <a:rect l="0" t="0" r="r" b="b"/>
              <a:pathLst>
                <a:path w="1" h="1699">
                  <a:moveTo>
                    <a:pt x="0" y="0"/>
                  </a:moveTo>
                  <a:lnTo>
                    <a:pt x="0" y="1699"/>
                  </a:lnTo>
                  <a:lnTo>
                    <a:pt x="1" y="1699"/>
                  </a:lnTo>
                </a:path>
              </a:pathLst>
            </a:custGeom>
            <a:solidFill>
              <a:srgbClr val="FF9933"/>
            </a:solidFill>
            <a:ln w="28575" cmpd="sng">
              <a:solidFill>
                <a:schemeClr val="tx1"/>
              </a:solidFill>
              <a:prstDash val="solid"/>
              <a:round/>
              <a:headEnd/>
              <a:tailEnd/>
            </a:ln>
          </p:spPr>
          <p:txBody>
            <a:bodyPr/>
            <a:lstStyle/>
            <a:p>
              <a:endParaRPr lang="en-IN"/>
            </a:p>
          </p:txBody>
        </p:sp>
        <p:sp>
          <p:nvSpPr>
            <p:cNvPr id="71705" name="Freeform 25"/>
            <p:cNvSpPr>
              <a:spLocks/>
            </p:cNvSpPr>
            <p:nvPr/>
          </p:nvSpPr>
          <p:spPr bwMode="auto">
            <a:xfrm>
              <a:off x="1205" y="2230"/>
              <a:ext cx="296" cy="172"/>
            </a:xfrm>
            <a:custGeom>
              <a:avLst/>
              <a:gdLst>
                <a:gd name="T0" fmla="*/ 1765 w 1765"/>
                <a:gd name="T1" fmla="*/ 1019 h 1019"/>
                <a:gd name="T2" fmla="*/ 0 w 1765"/>
                <a:gd name="T3" fmla="*/ 0 h 1019"/>
                <a:gd name="T4" fmla="*/ 1 w 1765"/>
                <a:gd name="T5" fmla="*/ 0 h 1019"/>
              </a:gdLst>
              <a:ahLst/>
              <a:cxnLst>
                <a:cxn ang="0">
                  <a:pos x="T0" y="T1"/>
                </a:cxn>
                <a:cxn ang="0">
                  <a:pos x="T2" y="T3"/>
                </a:cxn>
                <a:cxn ang="0">
                  <a:pos x="T4" y="T5"/>
                </a:cxn>
              </a:cxnLst>
              <a:rect l="0" t="0" r="r" b="b"/>
              <a:pathLst>
                <a:path w="1765" h="1019">
                  <a:moveTo>
                    <a:pt x="1765" y="1019"/>
                  </a:moveTo>
                  <a:lnTo>
                    <a:pt x="0" y="0"/>
                  </a:lnTo>
                  <a:lnTo>
                    <a:pt x="1" y="0"/>
                  </a:lnTo>
                </a:path>
              </a:pathLst>
            </a:custGeom>
            <a:solidFill>
              <a:srgbClr val="FF9933"/>
            </a:solidFill>
            <a:ln w="28575" cmpd="sng">
              <a:solidFill>
                <a:schemeClr val="tx1"/>
              </a:solidFill>
              <a:prstDash val="solid"/>
              <a:round/>
              <a:headEnd/>
              <a:tailEnd/>
            </a:ln>
          </p:spPr>
          <p:txBody>
            <a:bodyPr/>
            <a:lstStyle/>
            <a:p>
              <a:endParaRPr lang="en-IN"/>
            </a:p>
          </p:txBody>
        </p:sp>
        <p:sp>
          <p:nvSpPr>
            <p:cNvPr id="71706" name="Freeform 26"/>
            <p:cNvSpPr>
              <a:spLocks/>
            </p:cNvSpPr>
            <p:nvPr/>
          </p:nvSpPr>
          <p:spPr bwMode="auto">
            <a:xfrm>
              <a:off x="612" y="1544"/>
              <a:ext cx="593" cy="744"/>
            </a:xfrm>
            <a:custGeom>
              <a:avLst/>
              <a:gdLst>
                <a:gd name="T0" fmla="*/ 3528 w 3528"/>
                <a:gd name="T1" fmla="*/ 2380 h 4419"/>
                <a:gd name="T2" fmla="*/ 0 w 3528"/>
                <a:gd name="T3" fmla="*/ 4419 h 4419"/>
                <a:gd name="T4" fmla="*/ 0 w 3528"/>
                <a:gd name="T5" fmla="*/ 2039 h 4419"/>
                <a:gd name="T6" fmla="*/ 3528 w 3528"/>
                <a:gd name="T7" fmla="*/ 0 h 4419"/>
                <a:gd name="T8" fmla="*/ 3528 w 3528"/>
                <a:gd name="T9" fmla="*/ 2380 h 4419"/>
                <a:gd name="T10" fmla="*/ 0 w 3528"/>
                <a:gd name="T11" fmla="*/ 4419 h 4419"/>
                <a:gd name="T12" fmla="*/ 1 w 3528"/>
                <a:gd name="T13" fmla="*/ 4419 h 4419"/>
              </a:gdLst>
              <a:ahLst/>
              <a:cxnLst>
                <a:cxn ang="0">
                  <a:pos x="T0" y="T1"/>
                </a:cxn>
                <a:cxn ang="0">
                  <a:pos x="T2" y="T3"/>
                </a:cxn>
                <a:cxn ang="0">
                  <a:pos x="T4" y="T5"/>
                </a:cxn>
                <a:cxn ang="0">
                  <a:pos x="T6" y="T7"/>
                </a:cxn>
                <a:cxn ang="0">
                  <a:pos x="T8" y="T9"/>
                </a:cxn>
                <a:cxn ang="0">
                  <a:pos x="T10" y="T11"/>
                </a:cxn>
                <a:cxn ang="0">
                  <a:pos x="T12" y="T13"/>
                </a:cxn>
              </a:cxnLst>
              <a:rect l="0" t="0" r="r" b="b"/>
              <a:pathLst>
                <a:path w="3528" h="4419">
                  <a:moveTo>
                    <a:pt x="3528" y="2380"/>
                  </a:moveTo>
                  <a:lnTo>
                    <a:pt x="0" y="4419"/>
                  </a:lnTo>
                  <a:lnTo>
                    <a:pt x="0" y="2039"/>
                  </a:lnTo>
                  <a:lnTo>
                    <a:pt x="3528" y="0"/>
                  </a:lnTo>
                  <a:lnTo>
                    <a:pt x="3528" y="2380"/>
                  </a:lnTo>
                  <a:lnTo>
                    <a:pt x="0" y="4419"/>
                  </a:lnTo>
                  <a:lnTo>
                    <a:pt x="1" y="4419"/>
                  </a:lnTo>
                </a:path>
              </a:pathLst>
            </a:custGeom>
            <a:solidFill>
              <a:srgbClr val="FF9933"/>
            </a:solidFill>
            <a:ln w="38100" cmpd="sng">
              <a:solidFill>
                <a:schemeClr val="tx1"/>
              </a:solidFill>
              <a:prstDash val="solid"/>
              <a:round/>
              <a:headEnd/>
              <a:tailEnd/>
            </a:ln>
          </p:spPr>
          <p:txBody>
            <a:bodyPr/>
            <a:lstStyle/>
            <a:p>
              <a:endParaRPr lang="en-IN"/>
            </a:p>
          </p:txBody>
        </p:sp>
        <p:sp>
          <p:nvSpPr>
            <p:cNvPr id="71707" name="Freeform 27"/>
            <p:cNvSpPr>
              <a:spLocks/>
            </p:cNvSpPr>
            <p:nvPr/>
          </p:nvSpPr>
          <p:spPr bwMode="auto">
            <a:xfrm>
              <a:off x="1205" y="1544"/>
              <a:ext cx="494" cy="286"/>
            </a:xfrm>
            <a:custGeom>
              <a:avLst/>
              <a:gdLst>
                <a:gd name="T0" fmla="*/ 2941 w 2941"/>
                <a:gd name="T1" fmla="*/ 1700 h 1700"/>
                <a:gd name="T2" fmla="*/ 0 w 2941"/>
                <a:gd name="T3" fmla="*/ 0 h 1700"/>
                <a:gd name="T4" fmla="*/ 1 w 2941"/>
                <a:gd name="T5" fmla="*/ 0 h 1700"/>
              </a:gdLst>
              <a:ahLst/>
              <a:cxnLst>
                <a:cxn ang="0">
                  <a:pos x="T0" y="T1"/>
                </a:cxn>
                <a:cxn ang="0">
                  <a:pos x="T2" y="T3"/>
                </a:cxn>
                <a:cxn ang="0">
                  <a:pos x="T4" y="T5"/>
                </a:cxn>
              </a:cxnLst>
              <a:rect l="0" t="0" r="r" b="b"/>
              <a:pathLst>
                <a:path w="2941" h="1700">
                  <a:moveTo>
                    <a:pt x="2941" y="1700"/>
                  </a:moveTo>
                  <a:lnTo>
                    <a:pt x="0" y="0"/>
                  </a:lnTo>
                  <a:lnTo>
                    <a:pt x="1"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08" name="Freeform 28"/>
            <p:cNvSpPr>
              <a:spLocks/>
            </p:cNvSpPr>
            <p:nvPr/>
          </p:nvSpPr>
          <p:spPr bwMode="auto">
            <a:xfrm>
              <a:off x="1897" y="2331"/>
              <a:ext cx="520" cy="300"/>
            </a:xfrm>
            <a:custGeom>
              <a:avLst/>
              <a:gdLst>
                <a:gd name="T0" fmla="*/ 0 w 3088"/>
                <a:gd name="T1" fmla="*/ 1785 h 1785"/>
                <a:gd name="T2" fmla="*/ 3087 w 3088"/>
                <a:gd name="T3" fmla="*/ 0 h 1785"/>
                <a:gd name="T4" fmla="*/ 3088 w 3088"/>
                <a:gd name="T5" fmla="*/ 0 h 1785"/>
              </a:gdLst>
              <a:ahLst/>
              <a:cxnLst>
                <a:cxn ang="0">
                  <a:pos x="T0" y="T1"/>
                </a:cxn>
                <a:cxn ang="0">
                  <a:pos x="T2" y="T3"/>
                </a:cxn>
                <a:cxn ang="0">
                  <a:pos x="T4" y="T5"/>
                </a:cxn>
              </a:cxnLst>
              <a:rect l="0" t="0" r="r" b="b"/>
              <a:pathLst>
                <a:path w="3088" h="1785">
                  <a:moveTo>
                    <a:pt x="0" y="1785"/>
                  </a:moveTo>
                  <a:lnTo>
                    <a:pt x="3087" y="0"/>
                  </a:lnTo>
                  <a:lnTo>
                    <a:pt x="3088" y="0"/>
                  </a:lnTo>
                </a:path>
              </a:pathLst>
            </a:custGeom>
            <a:solidFill>
              <a:srgbClr val="FF9933"/>
            </a:solidFill>
            <a:ln w="28575" cmpd="sng">
              <a:solidFill>
                <a:schemeClr val="tx1"/>
              </a:solidFill>
              <a:prstDash val="solid"/>
              <a:round/>
              <a:headEnd/>
              <a:tailEnd/>
            </a:ln>
          </p:spPr>
          <p:txBody>
            <a:bodyPr/>
            <a:lstStyle/>
            <a:p>
              <a:endParaRPr lang="en-IN"/>
            </a:p>
          </p:txBody>
        </p:sp>
        <p:sp>
          <p:nvSpPr>
            <p:cNvPr id="71709" name="Freeform 29"/>
            <p:cNvSpPr>
              <a:spLocks/>
            </p:cNvSpPr>
            <p:nvPr/>
          </p:nvSpPr>
          <p:spPr bwMode="auto">
            <a:xfrm>
              <a:off x="1897" y="2044"/>
              <a:ext cx="520" cy="300"/>
            </a:xfrm>
            <a:custGeom>
              <a:avLst/>
              <a:gdLst>
                <a:gd name="T0" fmla="*/ 0 w 3088"/>
                <a:gd name="T1" fmla="*/ 1785 h 1785"/>
                <a:gd name="T2" fmla="*/ 3087 w 3088"/>
                <a:gd name="T3" fmla="*/ 0 h 1785"/>
                <a:gd name="T4" fmla="*/ 3088 w 3088"/>
                <a:gd name="T5" fmla="*/ 0 h 1785"/>
              </a:gdLst>
              <a:ahLst/>
              <a:cxnLst>
                <a:cxn ang="0">
                  <a:pos x="T0" y="T1"/>
                </a:cxn>
                <a:cxn ang="0">
                  <a:pos x="T2" y="T3"/>
                </a:cxn>
                <a:cxn ang="0">
                  <a:pos x="T4" y="T5"/>
                </a:cxn>
              </a:cxnLst>
              <a:rect l="0" t="0" r="r" b="b"/>
              <a:pathLst>
                <a:path w="3088" h="1785">
                  <a:moveTo>
                    <a:pt x="0" y="1785"/>
                  </a:moveTo>
                  <a:lnTo>
                    <a:pt x="3087" y="0"/>
                  </a:lnTo>
                  <a:lnTo>
                    <a:pt x="3088" y="0"/>
                  </a:lnTo>
                </a:path>
              </a:pathLst>
            </a:custGeom>
            <a:solidFill>
              <a:srgbClr val="FF9933"/>
            </a:solidFill>
            <a:ln w="28575" cmpd="sng">
              <a:solidFill>
                <a:schemeClr val="tx1"/>
              </a:solidFill>
              <a:prstDash val="solid"/>
              <a:round/>
              <a:headEnd/>
              <a:tailEnd/>
            </a:ln>
          </p:spPr>
          <p:txBody>
            <a:bodyPr/>
            <a:lstStyle/>
            <a:p>
              <a:endParaRPr lang="en-IN"/>
            </a:p>
          </p:txBody>
        </p:sp>
        <p:sp>
          <p:nvSpPr>
            <p:cNvPr id="71710" name="Freeform 30"/>
            <p:cNvSpPr>
              <a:spLocks/>
            </p:cNvSpPr>
            <p:nvPr/>
          </p:nvSpPr>
          <p:spPr bwMode="auto">
            <a:xfrm>
              <a:off x="1699" y="1530"/>
              <a:ext cx="520" cy="300"/>
            </a:xfrm>
            <a:custGeom>
              <a:avLst/>
              <a:gdLst>
                <a:gd name="T0" fmla="*/ 0 w 3088"/>
                <a:gd name="T1" fmla="*/ 1785 h 1785"/>
                <a:gd name="T2" fmla="*/ 3087 w 3088"/>
                <a:gd name="T3" fmla="*/ 0 h 1785"/>
                <a:gd name="T4" fmla="*/ 3088 w 3088"/>
                <a:gd name="T5" fmla="*/ 0 h 1785"/>
              </a:gdLst>
              <a:ahLst/>
              <a:cxnLst>
                <a:cxn ang="0">
                  <a:pos x="T0" y="T1"/>
                </a:cxn>
                <a:cxn ang="0">
                  <a:pos x="T2" y="T3"/>
                </a:cxn>
                <a:cxn ang="0">
                  <a:pos x="T4" y="T5"/>
                </a:cxn>
              </a:cxnLst>
              <a:rect l="0" t="0" r="r" b="b"/>
              <a:pathLst>
                <a:path w="3088" h="1785">
                  <a:moveTo>
                    <a:pt x="0" y="1785"/>
                  </a:moveTo>
                  <a:lnTo>
                    <a:pt x="3087" y="0"/>
                  </a:lnTo>
                  <a:lnTo>
                    <a:pt x="3088" y="0"/>
                  </a:lnTo>
                </a:path>
              </a:pathLst>
            </a:custGeom>
            <a:noFill/>
            <a:ln w="28575"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1711" name="Freeform 31"/>
            <p:cNvSpPr>
              <a:spLocks/>
            </p:cNvSpPr>
            <p:nvPr/>
          </p:nvSpPr>
          <p:spPr bwMode="auto">
            <a:xfrm>
              <a:off x="1501" y="1815"/>
              <a:ext cx="520" cy="300"/>
            </a:xfrm>
            <a:custGeom>
              <a:avLst/>
              <a:gdLst>
                <a:gd name="T0" fmla="*/ 0 w 3088"/>
                <a:gd name="T1" fmla="*/ 1785 h 1785"/>
                <a:gd name="T2" fmla="*/ 3087 w 3088"/>
                <a:gd name="T3" fmla="*/ 0 h 1785"/>
                <a:gd name="T4" fmla="*/ 3088 w 3088"/>
                <a:gd name="T5" fmla="*/ 0 h 1785"/>
              </a:gdLst>
              <a:ahLst/>
              <a:cxnLst>
                <a:cxn ang="0">
                  <a:pos x="T0" y="T1"/>
                </a:cxn>
                <a:cxn ang="0">
                  <a:pos x="T2" y="T3"/>
                </a:cxn>
                <a:cxn ang="0">
                  <a:pos x="T4" y="T5"/>
                </a:cxn>
              </a:cxnLst>
              <a:rect l="0" t="0" r="r" b="b"/>
              <a:pathLst>
                <a:path w="3088" h="1785">
                  <a:moveTo>
                    <a:pt x="0" y="1785"/>
                  </a:moveTo>
                  <a:lnTo>
                    <a:pt x="3087" y="0"/>
                  </a:lnTo>
                  <a:lnTo>
                    <a:pt x="3088" y="0"/>
                  </a:lnTo>
                </a:path>
              </a:pathLst>
            </a:custGeom>
            <a:solidFill>
              <a:srgbClr val="FF9933"/>
            </a:solidFill>
            <a:ln w="28575" cmpd="sng">
              <a:solidFill>
                <a:schemeClr val="tx1"/>
              </a:solidFill>
              <a:prstDash val="solid"/>
              <a:round/>
              <a:headEnd/>
              <a:tailEnd/>
            </a:ln>
          </p:spPr>
          <p:txBody>
            <a:bodyPr/>
            <a:lstStyle/>
            <a:p>
              <a:endParaRPr lang="en-IN"/>
            </a:p>
          </p:txBody>
        </p:sp>
        <p:sp>
          <p:nvSpPr>
            <p:cNvPr id="71712" name="Freeform 32"/>
            <p:cNvSpPr>
              <a:spLocks/>
            </p:cNvSpPr>
            <p:nvPr/>
          </p:nvSpPr>
          <p:spPr bwMode="auto">
            <a:xfrm>
              <a:off x="2021" y="1530"/>
              <a:ext cx="396" cy="514"/>
            </a:xfrm>
            <a:custGeom>
              <a:avLst/>
              <a:gdLst>
                <a:gd name="T0" fmla="*/ 0 w 2352"/>
                <a:gd name="T1" fmla="*/ 1700 h 3059"/>
                <a:gd name="T2" fmla="*/ 1176 w 2352"/>
                <a:gd name="T3" fmla="*/ 0 h 3059"/>
                <a:gd name="T4" fmla="*/ 2352 w 2352"/>
                <a:gd name="T5" fmla="*/ 3059 h 3059"/>
                <a:gd name="T6" fmla="*/ 0 w 2352"/>
                <a:gd name="T7" fmla="*/ 1700 h 3059"/>
                <a:gd name="T8" fmla="*/ 1 w 2352"/>
                <a:gd name="T9" fmla="*/ 1700 h 3059"/>
              </a:gdLst>
              <a:ahLst/>
              <a:cxnLst>
                <a:cxn ang="0">
                  <a:pos x="T0" y="T1"/>
                </a:cxn>
                <a:cxn ang="0">
                  <a:pos x="T2" y="T3"/>
                </a:cxn>
                <a:cxn ang="0">
                  <a:pos x="T4" y="T5"/>
                </a:cxn>
                <a:cxn ang="0">
                  <a:pos x="T6" y="T7"/>
                </a:cxn>
                <a:cxn ang="0">
                  <a:pos x="T8" y="T9"/>
                </a:cxn>
              </a:cxnLst>
              <a:rect l="0" t="0" r="r" b="b"/>
              <a:pathLst>
                <a:path w="2352" h="3059">
                  <a:moveTo>
                    <a:pt x="0" y="1700"/>
                  </a:moveTo>
                  <a:lnTo>
                    <a:pt x="1176" y="0"/>
                  </a:lnTo>
                  <a:lnTo>
                    <a:pt x="2352" y="3059"/>
                  </a:lnTo>
                  <a:lnTo>
                    <a:pt x="0" y="1700"/>
                  </a:lnTo>
                  <a:lnTo>
                    <a:pt x="1" y="1700"/>
                  </a:lnTo>
                </a:path>
              </a:pathLst>
            </a:custGeom>
            <a:solidFill>
              <a:srgbClr val="FF9933"/>
            </a:solidFill>
            <a:ln w="38100" cmpd="sng">
              <a:solidFill>
                <a:schemeClr val="tx1"/>
              </a:solidFill>
              <a:prstDash val="solid"/>
              <a:round/>
              <a:headEnd/>
              <a:tailEnd/>
            </a:ln>
          </p:spPr>
          <p:txBody>
            <a:bodyPr/>
            <a:lstStyle/>
            <a:p>
              <a:endParaRPr lang="en-IN"/>
            </a:p>
          </p:txBody>
        </p:sp>
        <p:sp>
          <p:nvSpPr>
            <p:cNvPr id="71713" name="Freeform 33"/>
            <p:cNvSpPr>
              <a:spLocks/>
            </p:cNvSpPr>
            <p:nvPr/>
          </p:nvSpPr>
          <p:spPr bwMode="auto">
            <a:xfrm>
              <a:off x="2417" y="2044"/>
              <a:ext cx="1" cy="287"/>
            </a:xfrm>
            <a:custGeom>
              <a:avLst/>
              <a:gdLst>
                <a:gd name="T0" fmla="*/ 0 w 1"/>
                <a:gd name="T1" fmla="*/ 0 h 1700"/>
                <a:gd name="T2" fmla="*/ 0 w 1"/>
                <a:gd name="T3" fmla="*/ 1700 h 1700"/>
                <a:gd name="T4" fmla="*/ 1 w 1"/>
                <a:gd name="T5" fmla="*/ 1700 h 1700"/>
              </a:gdLst>
              <a:ahLst/>
              <a:cxnLst>
                <a:cxn ang="0">
                  <a:pos x="T0" y="T1"/>
                </a:cxn>
                <a:cxn ang="0">
                  <a:pos x="T2" y="T3"/>
                </a:cxn>
                <a:cxn ang="0">
                  <a:pos x="T4" y="T5"/>
                </a:cxn>
              </a:cxnLst>
              <a:rect l="0" t="0" r="r" b="b"/>
              <a:pathLst>
                <a:path w="1" h="1700">
                  <a:moveTo>
                    <a:pt x="0" y="0"/>
                  </a:moveTo>
                  <a:lnTo>
                    <a:pt x="0" y="1700"/>
                  </a:lnTo>
                  <a:lnTo>
                    <a:pt x="1" y="1700"/>
                  </a:lnTo>
                </a:path>
              </a:pathLst>
            </a:custGeom>
            <a:solidFill>
              <a:srgbClr val="FF9933"/>
            </a:solidFill>
            <a:ln w="28575" cmpd="sng">
              <a:solidFill>
                <a:schemeClr val="tx1"/>
              </a:solidFill>
              <a:prstDash val="solid"/>
              <a:round/>
              <a:headEnd/>
              <a:tailEnd/>
            </a:ln>
          </p:spPr>
          <p:txBody>
            <a:bodyPr/>
            <a:lstStyle/>
            <a:p>
              <a:endParaRPr lang="en-IN"/>
            </a:p>
          </p:txBody>
        </p:sp>
        <p:sp>
          <p:nvSpPr>
            <p:cNvPr id="71714" name="Freeform 34"/>
            <p:cNvSpPr>
              <a:spLocks/>
            </p:cNvSpPr>
            <p:nvPr/>
          </p:nvSpPr>
          <p:spPr bwMode="auto">
            <a:xfrm>
              <a:off x="2021" y="1815"/>
              <a:ext cx="1" cy="287"/>
            </a:xfrm>
            <a:custGeom>
              <a:avLst/>
              <a:gdLst>
                <a:gd name="T0" fmla="*/ 0 w 1"/>
                <a:gd name="T1" fmla="*/ 0 h 1700"/>
                <a:gd name="T2" fmla="*/ 0 w 1"/>
                <a:gd name="T3" fmla="*/ 1700 h 1700"/>
                <a:gd name="T4" fmla="*/ 1 w 1"/>
                <a:gd name="T5" fmla="*/ 1700 h 1700"/>
              </a:gdLst>
              <a:ahLst/>
              <a:cxnLst>
                <a:cxn ang="0">
                  <a:pos x="T0" y="T1"/>
                </a:cxn>
                <a:cxn ang="0">
                  <a:pos x="T2" y="T3"/>
                </a:cxn>
                <a:cxn ang="0">
                  <a:pos x="T4" y="T5"/>
                </a:cxn>
              </a:cxnLst>
              <a:rect l="0" t="0" r="r" b="b"/>
              <a:pathLst>
                <a:path w="1" h="1700">
                  <a:moveTo>
                    <a:pt x="0" y="0"/>
                  </a:moveTo>
                  <a:lnTo>
                    <a:pt x="0" y="1700"/>
                  </a:lnTo>
                  <a:lnTo>
                    <a:pt x="1" y="1700"/>
                  </a:lnTo>
                </a:path>
              </a:pathLst>
            </a:custGeom>
            <a:solidFill>
              <a:srgbClr val="FF9933"/>
            </a:solidFill>
            <a:ln w="28575" cmpd="sng">
              <a:solidFill>
                <a:schemeClr val="tx1"/>
              </a:solidFill>
              <a:prstDash val="solid"/>
              <a:round/>
              <a:headEnd/>
              <a:tailEnd/>
            </a:ln>
          </p:spPr>
          <p:txBody>
            <a:bodyPr/>
            <a:lstStyle/>
            <a:p>
              <a:endParaRPr lang="en-IN"/>
            </a:p>
          </p:txBody>
        </p:sp>
        <p:sp>
          <p:nvSpPr>
            <p:cNvPr id="71715" name="Freeform 35"/>
            <p:cNvSpPr>
              <a:spLocks/>
            </p:cNvSpPr>
            <p:nvPr/>
          </p:nvSpPr>
          <p:spPr bwMode="auto">
            <a:xfrm>
              <a:off x="1501" y="2102"/>
              <a:ext cx="520" cy="300"/>
            </a:xfrm>
            <a:custGeom>
              <a:avLst/>
              <a:gdLst>
                <a:gd name="T0" fmla="*/ 0 w 3088"/>
                <a:gd name="T1" fmla="*/ 1783 h 1783"/>
                <a:gd name="T2" fmla="*/ 3087 w 3088"/>
                <a:gd name="T3" fmla="*/ 0 h 1783"/>
                <a:gd name="T4" fmla="*/ 3088 w 3088"/>
                <a:gd name="T5" fmla="*/ 0 h 1783"/>
              </a:gdLst>
              <a:ahLst/>
              <a:cxnLst>
                <a:cxn ang="0">
                  <a:pos x="T0" y="T1"/>
                </a:cxn>
                <a:cxn ang="0">
                  <a:pos x="T2" y="T3"/>
                </a:cxn>
                <a:cxn ang="0">
                  <a:pos x="T4" y="T5"/>
                </a:cxn>
              </a:cxnLst>
              <a:rect l="0" t="0" r="r" b="b"/>
              <a:pathLst>
                <a:path w="3088" h="1783">
                  <a:moveTo>
                    <a:pt x="0" y="1783"/>
                  </a:moveTo>
                  <a:lnTo>
                    <a:pt x="3087" y="0"/>
                  </a:lnTo>
                  <a:lnTo>
                    <a:pt x="3088" y="0"/>
                  </a:lnTo>
                </a:path>
              </a:pathLst>
            </a:custGeom>
            <a:solidFill>
              <a:srgbClr val="FF9933"/>
            </a:solidFill>
            <a:ln w="28575" cmpd="sng">
              <a:solidFill>
                <a:schemeClr val="tx1"/>
              </a:solidFill>
              <a:prstDash val="solid"/>
              <a:round/>
              <a:headEnd/>
              <a:tailEnd/>
            </a:ln>
          </p:spPr>
          <p:txBody>
            <a:bodyPr/>
            <a:lstStyle/>
            <a:p>
              <a:endParaRPr lang="en-IN"/>
            </a:p>
          </p:txBody>
        </p:sp>
        <p:sp>
          <p:nvSpPr>
            <p:cNvPr id="71716" name="Freeform 36"/>
            <p:cNvSpPr>
              <a:spLocks/>
            </p:cNvSpPr>
            <p:nvPr/>
          </p:nvSpPr>
          <p:spPr bwMode="auto">
            <a:xfrm>
              <a:off x="1105" y="1830"/>
              <a:ext cx="792" cy="858"/>
            </a:xfrm>
            <a:custGeom>
              <a:avLst/>
              <a:gdLst>
                <a:gd name="T0" fmla="*/ 4705 w 4706"/>
                <a:gd name="T1" fmla="*/ 3059 h 5098"/>
                <a:gd name="T2" fmla="*/ 1177 w 4706"/>
                <a:gd name="T3" fmla="*/ 5098 h 5098"/>
                <a:gd name="T4" fmla="*/ 0 w 4706"/>
                <a:gd name="T5" fmla="*/ 2039 h 5098"/>
                <a:gd name="T6" fmla="*/ 3529 w 4706"/>
                <a:gd name="T7" fmla="*/ 0 h 5098"/>
                <a:gd name="T8" fmla="*/ 4705 w 4706"/>
                <a:gd name="T9" fmla="*/ 3059 h 5098"/>
                <a:gd name="T10" fmla="*/ 4706 w 4706"/>
                <a:gd name="T11" fmla="*/ 3059 h 5098"/>
              </a:gdLst>
              <a:ahLst/>
              <a:cxnLst>
                <a:cxn ang="0">
                  <a:pos x="T0" y="T1"/>
                </a:cxn>
                <a:cxn ang="0">
                  <a:pos x="T2" y="T3"/>
                </a:cxn>
                <a:cxn ang="0">
                  <a:pos x="T4" y="T5"/>
                </a:cxn>
                <a:cxn ang="0">
                  <a:pos x="T6" y="T7"/>
                </a:cxn>
                <a:cxn ang="0">
                  <a:pos x="T8" y="T9"/>
                </a:cxn>
                <a:cxn ang="0">
                  <a:pos x="T10" y="T11"/>
                </a:cxn>
              </a:cxnLst>
              <a:rect l="0" t="0" r="r" b="b"/>
              <a:pathLst>
                <a:path w="4706" h="5098">
                  <a:moveTo>
                    <a:pt x="4705" y="3059"/>
                  </a:moveTo>
                  <a:lnTo>
                    <a:pt x="1177" y="5098"/>
                  </a:lnTo>
                  <a:lnTo>
                    <a:pt x="0" y="2039"/>
                  </a:lnTo>
                  <a:lnTo>
                    <a:pt x="3529" y="0"/>
                  </a:lnTo>
                  <a:lnTo>
                    <a:pt x="4705" y="3059"/>
                  </a:lnTo>
                  <a:lnTo>
                    <a:pt x="4706" y="3059"/>
                  </a:lnTo>
                </a:path>
              </a:pathLst>
            </a:custGeom>
            <a:solidFill>
              <a:srgbClr val="FF9933"/>
            </a:solidFill>
            <a:ln w="38100" cmpd="sng">
              <a:solidFill>
                <a:schemeClr val="tx1"/>
              </a:solidFill>
              <a:prstDash val="solid"/>
              <a:round/>
              <a:headEnd/>
              <a:tailEnd/>
            </a:ln>
          </p:spPr>
          <p:txBody>
            <a:bodyPr/>
            <a:lstStyle/>
            <a:p>
              <a:endParaRPr lang="en-IN"/>
            </a:p>
          </p:txBody>
        </p:sp>
        <p:sp>
          <p:nvSpPr>
            <p:cNvPr id="71717" name="Freeform 37"/>
            <p:cNvSpPr>
              <a:spLocks/>
            </p:cNvSpPr>
            <p:nvPr/>
          </p:nvSpPr>
          <p:spPr bwMode="auto">
            <a:xfrm>
              <a:off x="908" y="2173"/>
              <a:ext cx="395" cy="515"/>
            </a:xfrm>
            <a:custGeom>
              <a:avLst/>
              <a:gdLst>
                <a:gd name="T0" fmla="*/ 0 w 2353"/>
                <a:gd name="T1" fmla="*/ 1700 h 3059"/>
                <a:gd name="T2" fmla="*/ 1176 w 2353"/>
                <a:gd name="T3" fmla="*/ 0 h 3059"/>
                <a:gd name="T4" fmla="*/ 2353 w 2353"/>
                <a:gd name="T5" fmla="*/ 3059 h 3059"/>
                <a:gd name="T6" fmla="*/ 0 w 2353"/>
                <a:gd name="T7" fmla="*/ 1700 h 3059"/>
                <a:gd name="T8" fmla="*/ 1 w 2353"/>
                <a:gd name="T9" fmla="*/ 1700 h 3059"/>
              </a:gdLst>
              <a:ahLst/>
              <a:cxnLst>
                <a:cxn ang="0">
                  <a:pos x="T0" y="T1"/>
                </a:cxn>
                <a:cxn ang="0">
                  <a:pos x="T2" y="T3"/>
                </a:cxn>
                <a:cxn ang="0">
                  <a:pos x="T4" y="T5"/>
                </a:cxn>
                <a:cxn ang="0">
                  <a:pos x="T6" y="T7"/>
                </a:cxn>
                <a:cxn ang="0">
                  <a:pos x="T8" y="T9"/>
                </a:cxn>
              </a:cxnLst>
              <a:rect l="0" t="0" r="r" b="b"/>
              <a:pathLst>
                <a:path w="2353" h="3059">
                  <a:moveTo>
                    <a:pt x="0" y="1700"/>
                  </a:moveTo>
                  <a:lnTo>
                    <a:pt x="1176" y="0"/>
                  </a:lnTo>
                  <a:lnTo>
                    <a:pt x="2353" y="3059"/>
                  </a:lnTo>
                  <a:lnTo>
                    <a:pt x="0" y="1700"/>
                  </a:lnTo>
                  <a:lnTo>
                    <a:pt x="1" y="1700"/>
                  </a:lnTo>
                </a:path>
              </a:pathLst>
            </a:custGeom>
            <a:solidFill>
              <a:srgbClr val="FF9933"/>
            </a:solidFill>
            <a:ln w="38100" cmpd="sng">
              <a:solidFill>
                <a:schemeClr val="tx1"/>
              </a:solidFill>
              <a:prstDash val="solid"/>
              <a:round/>
              <a:headEnd/>
              <a:tailEnd/>
            </a:ln>
          </p:spPr>
          <p:txBody>
            <a:bodyPr/>
            <a:lstStyle/>
            <a:p>
              <a:endParaRPr lang="en-IN"/>
            </a:p>
          </p:txBody>
        </p:sp>
      </p:grpSp>
      <p:sp>
        <p:nvSpPr>
          <p:cNvPr id="71718" name="Line 38"/>
          <p:cNvSpPr>
            <a:spLocks noChangeShapeType="1"/>
          </p:cNvSpPr>
          <p:nvPr/>
        </p:nvSpPr>
        <p:spPr bwMode="auto">
          <a:xfrm>
            <a:off x="4305300" y="3962400"/>
            <a:ext cx="4648200" cy="0"/>
          </a:xfrm>
          <a:prstGeom prst="line">
            <a:avLst/>
          </a:prstGeom>
          <a:noFill/>
          <a:ln w="762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19" name="Line 39"/>
          <p:cNvSpPr>
            <a:spLocks noChangeShapeType="1"/>
          </p:cNvSpPr>
          <p:nvPr/>
        </p:nvSpPr>
        <p:spPr bwMode="auto">
          <a:xfrm>
            <a:off x="6705600" y="2001838"/>
            <a:ext cx="0" cy="4170362"/>
          </a:xfrm>
          <a:prstGeom prst="line">
            <a:avLst/>
          </a:prstGeom>
          <a:noFill/>
          <a:ln w="76200">
            <a:solidFill>
              <a:srgbClr val="FF00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0" name="AutoShape 40"/>
          <p:cNvSpPr>
            <a:spLocks noChangeArrowheads="1"/>
          </p:cNvSpPr>
          <p:nvPr/>
        </p:nvSpPr>
        <p:spPr bwMode="auto">
          <a:xfrm>
            <a:off x="7543800" y="2266950"/>
            <a:ext cx="1219200" cy="1181100"/>
          </a:xfrm>
          <a:prstGeom prst="triangle">
            <a:avLst>
              <a:gd name="adj" fmla="val 50000"/>
            </a:avLst>
          </a:prstGeom>
          <a:solidFill>
            <a:srgbClr val="FF9933"/>
          </a:solidFill>
          <a:ln w="38100">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1721" name="Line 41"/>
          <p:cNvSpPr>
            <a:spLocks noChangeShapeType="1"/>
          </p:cNvSpPr>
          <p:nvPr/>
        </p:nvSpPr>
        <p:spPr bwMode="auto">
          <a:xfrm>
            <a:off x="7562850" y="3467100"/>
            <a:ext cx="0" cy="49530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2" name="Line 42"/>
          <p:cNvSpPr>
            <a:spLocks noChangeShapeType="1"/>
          </p:cNvSpPr>
          <p:nvPr/>
        </p:nvSpPr>
        <p:spPr bwMode="auto">
          <a:xfrm>
            <a:off x="8724900" y="3429000"/>
            <a:ext cx="0" cy="49530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3" name="Line 43"/>
          <p:cNvSpPr>
            <a:spLocks noChangeShapeType="1"/>
          </p:cNvSpPr>
          <p:nvPr/>
        </p:nvSpPr>
        <p:spPr bwMode="auto">
          <a:xfrm flipV="1">
            <a:off x="6704013" y="3962400"/>
            <a:ext cx="839787" cy="84455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4" name="Line 44"/>
          <p:cNvSpPr>
            <a:spLocks noChangeShapeType="1"/>
          </p:cNvSpPr>
          <p:nvPr/>
        </p:nvSpPr>
        <p:spPr bwMode="auto">
          <a:xfrm flipV="1">
            <a:off x="6705600" y="3924300"/>
            <a:ext cx="2019300" cy="203835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5" name="Line 45"/>
          <p:cNvSpPr>
            <a:spLocks noChangeShapeType="1"/>
          </p:cNvSpPr>
          <p:nvPr/>
        </p:nvSpPr>
        <p:spPr bwMode="auto">
          <a:xfrm flipH="1">
            <a:off x="4495800" y="3429000"/>
            <a:ext cx="3067050"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6" name="Line 46"/>
          <p:cNvSpPr>
            <a:spLocks noChangeShapeType="1"/>
          </p:cNvSpPr>
          <p:nvPr/>
        </p:nvSpPr>
        <p:spPr bwMode="auto">
          <a:xfrm flipH="1">
            <a:off x="4495800" y="2266950"/>
            <a:ext cx="3657600"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7" name="Line 47"/>
          <p:cNvSpPr>
            <a:spLocks noChangeShapeType="1"/>
          </p:cNvSpPr>
          <p:nvPr/>
        </p:nvSpPr>
        <p:spPr bwMode="auto">
          <a:xfrm flipH="1">
            <a:off x="4495800" y="4806950"/>
            <a:ext cx="2209800"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8" name="Line 48"/>
          <p:cNvSpPr>
            <a:spLocks noChangeShapeType="1"/>
          </p:cNvSpPr>
          <p:nvPr/>
        </p:nvSpPr>
        <p:spPr bwMode="auto">
          <a:xfrm flipH="1">
            <a:off x="4495800" y="5943600"/>
            <a:ext cx="2209800"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29" name="Line 49"/>
          <p:cNvSpPr>
            <a:spLocks noChangeShapeType="1"/>
          </p:cNvSpPr>
          <p:nvPr/>
        </p:nvSpPr>
        <p:spPr bwMode="auto">
          <a:xfrm>
            <a:off x="4495800" y="2268538"/>
            <a:ext cx="0" cy="4170362"/>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30" name="Line 50"/>
          <p:cNvSpPr>
            <a:spLocks noChangeShapeType="1"/>
          </p:cNvSpPr>
          <p:nvPr/>
        </p:nvSpPr>
        <p:spPr bwMode="auto">
          <a:xfrm>
            <a:off x="6248400" y="2266950"/>
            <a:ext cx="0" cy="4170363"/>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1731" name="Group 51"/>
          <p:cNvGrpSpPr>
            <a:grpSpLocks/>
          </p:cNvGrpSpPr>
          <p:nvPr/>
        </p:nvGrpSpPr>
        <p:grpSpPr bwMode="auto">
          <a:xfrm>
            <a:off x="4495800" y="1676400"/>
            <a:ext cx="1752600" cy="590550"/>
            <a:chOff x="2832" y="1056"/>
            <a:chExt cx="1104" cy="372"/>
          </a:xfrm>
        </p:grpSpPr>
        <p:sp>
          <p:nvSpPr>
            <p:cNvPr id="71732" name="Line 52"/>
            <p:cNvSpPr>
              <a:spLocks noChangeShapeType="1"/>
            </p:cNvSpPr>
            <p:nvPr/>
          </p:nvSpPr>
          <p:spPr bwMode="auto">
            <a:xfrm flipV="1">
              <a:off x="2832" y="1056"/>
              <a:ext cx="0" cy="372"/>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33" name="Line 53"/>
            <p:cNvSpPr>
              <a:spLocks noChangeShapeType="1"/>
            </p:cNvSpPr>
            <p:nvPr/>
          </p:nvSpPr>
          <p:spPr bwMode="auto">
            <a:xfrm flipV="1">
              <a:off x="3936" y="1056"/>
              <a:ext cx="0" cy="372"/>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1734" name="Line 54"/>
          <p:cNvSpPr>
            <a:spLocks noChangeShapeType="1"/>
          </p:cNvSpPr>
          <p:nvPr/>
        </p:nvSpPr>
        <p:spPr bwMode="auto">
          <a:xfrm>
            <a:off x="4495800" y="1963738"/>
            <a:ext cx="1752600" cy="0"/>
          </a:xfrm>
          <a:prstGeom prst="line">
            <a:avLst/>
          </a:prstGeom>
          <a:noFill/>
          <a:ln w="28575">
            <a:solidFill>
              <a:schemeClr val="bg1"/>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35" name="Rectangle 55"/>
          <p:cNvSpPr>
            <a:spLocks noChangeArrowheads="1"/>
          </p:cNvSpPr>
          <p:nvPr/>
        </p:nvSpPr>
        <p:spPr bwMode="auto">
          <a:xfrm>
            <a:off x="4495800" y="2266950"/>
            <a:ext cx="1752600" cy="1162050"/>
          </a:xfrm>
          <a:prstGeom prst="rect">
            <a:avLst/>
          </a:prstGeom>
          <a:solidFill>
            <a:srgbClr val="FF9933"/>
          </a:solidFill>
          <a:ln w="38100">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1736" name="Rectangle 56"/>
          <p:cNvSpPr>
            <a:spLocks noChangeArrowheads="1"/>
          </p:cNvSpPr>
          <p:nvPr/>
        </p:nvSpPr>
        <p:spPr bwMode="auto">
          <a:xfrm>
            <a:off x="4495800" y="4806950"/>
            <a:ext cx="1752600" cy="1136650"/>
          </a:xfrm>
          <a:prstGeom prst="rect">
            <a:avLst/>
          </a:prstGeom>
          <a:solidFill>
            <a:srgbClr val="FF9933"/>
          </a:solidFill>
          <a:ln w="38100">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1737" name="Line 57"/>
          <p:cNvSpPr>
            <a:spLocks noChangeShapeType="1"/>
          </p:cNvSpPr>
          <p:nvPr/>
        </p:nvSpPr>
        <p:spPr bwMode="auto">
          <a:xfrm>
            <a:off x="4305300" y="5348288"/>
            <a:ext cx="2398713" cy="0"/>
          </a:xfrm>
          <a:prstGeom prst="line">
            <a:avLst/>
          </a:prstGeom>
          <a:noFill/>
          <a:ln w="38100">
            <a:solidFill>
              <a:schemeClr val="bg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38" name="Line 58"/>
          <p:cNvSpPr>
            <a:spLocks noChangeShapeType="1"/>
          </p:cNvSpPr>
          <p:nvPr/>
        </p:nvSpPr>
        <p:spPr bwMode="auto">
          <a:xfrm flipV="1">
            <a:off x="6704013" y="3962400"/>
            <a:ext cx="1449387" cy="1389063"/>
          </a:xfrm>
          <a:prstGeom prst="line">
            <a:avLst/>
          </a:prstGeom>
          <a:noFill/>
          <a:ln w="38100">
            <a:solidFill>
              <a:schemeClr val="bg1"/>
            </a:solidFill>
            <a:prstDash val="lg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39" name="Line 59"/>
          <p:cNvSpPr>
            <a:spLocks noChangeShapeType="1"/>
          </p:cNvSpPr>
          <p:nvPr/>
        </p:nvSpPr>
        <p:spPr bwMode="auto">
          <a:xfrm flipV="1">
            <a:off x="8153400" y="2971800"/>
            <a:ext cx="0" cy="990600"/>
          </a:xfrm>
          <a:prstGeom prst="line">
            <a:avLst/>
          </a:prstGeom>
          <a:noFill/>
          <a:ln w="38100">
            <a:solidFill>
              <a:schemeClr val="bg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40" name="Line 60"/>
          <p:cNvSpPr>
            <a:spLocks noChangeShapeType="1"/>
          </p:cNvSpPr>
          <p:nvPr/>
        </p:nvSpPr>
        <p:spPr bwMode="auto">
          <a:xfrm flipH="1">
            <a:off x="4003675" y="2857500"/>
            <a:ext cx="4149725" cy="0"/>
          </a:xfrm>
          <a:prstGeom prst="line">
            <a:avLst/>
          </a:prstGeom>
          <a:noFill/>
          <a:ln w="38100">
            <a:solidFill>
              <a:schemeClr val="bg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1741" name="Group 61"/>
          <p:cNvGrpSpPr>
            <a:grpSpLocks/>
          </p:cNvGrpSpPr>
          <p:nvPr/>
        </p:nvGrpSpPr>
        <p:grpSpPr bwMode="auto">
          <a:xfrm>
            <a:off x="4094163" y="3976688"/>
            <a:ext cx="5373687" cy="595312"/>
            <a:chOff x="2579" y="2169"/>
            <a:chExt cx="3385" cy="375"/>
          </a:xfrm>
        </p:grpSpPr>
        <p:sp>
          <p:nvSpPr>
            <p:cNvPr id="71742" name="Text Box 62"/>
            <p:cNvSpPr txBox="1">
              <a:spLocks noChangeArrowheads="1"/>
            </p:cNvSpPr>
            <p:nvPr/>
          </p:nvSpPr>
          <p:spPr bwMode="auto">
            <a:xfrm>
              <a:off x="2579" y="2169"/>
              <a:ext cx="39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71743" name="Text Box 63"/>
            <p:cNvSpPr txBox="1">
              <a:spLocks noChangeArrowheads="1"/>
            </p:cNvSpPr>
            <p:nvPr/>
          </p:nvSpPr>
          <p:spPr bwMode="auto">
            <a:xfrm>
              <a:off x="5567" y="2217"/>
              <a:ext cx="39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71744" name="Text Box 64"/>
          <p:cNvSpPr txBox="1">
            <a:spLocks noChangeArrowheads="1"/>
          </p:cNvSpPr>
          <p:nvPr/>
        </p:nvSpPr>
        <p:spPr bwMode="auto">
          <a:xfrm>
            <a:off x="5181600" y="1501775"/>
            <a:ext cx="6302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L</a:t>
            </a:r>
            <a:endParaRPr lang="en-GB" sz="2800" b="1">
              <a:solidFill>
                <a:schemeClr val="bg1"/>
              </a:solidFill>
              <a:latin typeface="Times New Roman" pitchFamily="18" charset="0"/>
            </a:endParaRPr>
          </a:p>
        </p:txBody>
      </p:sp>
      <p:sp>
        <p:nvSpPr>
          <p:cNvPr id="71745" name="Text Box 65"/>
          <p:cNvSpPr txBox="1">
            <a:spLocks noChangeArrowheads="1"/>
          </p:cNvSpPr>
          <p:nvPr/>
        </p:nvSpPr>
        <p:spPr bwMode="auto">
          <a:xfrm>
            <a:off x="7732713" y="1828800"/>
            <a:ext cx="9921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c”3”</a:t>
            </a:r>
            <a:endParaRPr lang="en-GB" sz="2800" b="1">
              <a:solidFill>
                <a:schemeClr val="bg1"/>
              </a:solidFill>
              <a:latin typeface="Times New Roman" pitchFamily="18" charset="0"/>
            </a:endParaRPr>
          </a:p>
        </p:txBody>
      </p:sp>
      <p:sp>
        <p:nvSpPr>
          <p:cNvPr id="71746" name="Text Box 66"/>
          <p:cNvSpPr txBox="1">
            <a:spLocks noChangeArrowheads="1"/>
          </p:cNvSpPr>
          <p:nvPr/>
        </p:nvSpPr>
        <p:spPr bwMode="auto">
          <a:xfrm>
            <a:off x="3962400" y="3352800"/>
            <a:ext cx="9921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a’,b’</a:t>
            </a:r>
            <a:endParaRPr lang="en-GB" sz="2800" b="1">
              <a:solidFill>
                <a:schemeClr val="bg1"/>
              </a:solidFill>
              <a:latin typeface="Times New Roman" pitchFamily="18" charset="0"/>
            </a:endParaRPr>
          </a:p>
        </p:txBody>
      </p:sp>
      <p:sp>
        <p:nvSpPr>
          <p:cNvPr id="71747" name="Text Box 67"/>
          <p:cNvSpPr txBox="1">
            <a:spLocks noChangeArrowheads="1"/>
          </p:cNvSpPr>
          <p:nvPr/>
        </p:nvSpPr>
        <p:spPr bwMode="auto">
          <a:xfrm>
            <a:off x="4038600" y="1919288"/>
            <a:ext cx="55245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71748" name="Text Box 68"/>
          <p:cNvSpPr txBox="1">
            <a:spLocks noChangeArrowheads="1"/>
          </p:cNvSpPr>
          <p:nvPr/>
        </p:nvSpPr>
        <p:spPr bwMode="auto">
          <a:xfrm>
            <a:off x="4152900" y="4357688"/>
            <a:ext cx="3063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71749" name="Text Box 69"/>
          <p:cNvSpPr txBox="1">
            <a:spLocks noChangeArrowheads="1"/>
          </p:cNvSpPr>
          <p:nvPr/>
        </p:nvSpPr>
        <p:spPr bwMode="auto">
          <a:xfrm>
            <a:off x="4152900" y="5595938"/>
            <a:ext cx="3063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b</a:t>
            </a:r>
            <a:endParaRPr lang="en-GB" sz="2800" b="1">
              <a:solidFill>
                <a:schemeClr val="bg1"/>
              </a:solidFill>
              <a:latin typeface="Times New Roman" pitchFamily="18" charset="0"/>
            </a:endParaRPr>
          </a:p>
        </p:txBody>
      </p:sp>
      <p:sp>
        <p:nvSpPr>
          <p:cNvPr id="71750" name="Line 70"/>
          <p:cNvSpPr>
            <a:spLocks noChangeShapeType="1"/>
          </p:cNvSpPr>
          <p:nvPr/>
        </p:nvSpPr>
        <p:spPr bwMode="auto">
          <a:xfrm>
            <a:off x="4497388" y="5348288"/>
            <a:ext cx="1751012" cy="0"/>
          </a:xfrm>
          <a:prstGeom prst="line">
            <a:avLst/>
          </a:prstGeom>
          <a:noFill/>
          <a:ln w="381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1751" name="Text Box 71"/>
          <p:cNvSpPr txBox="1">
            <a:spLocks noChangeArrowheads="1"/>
          </p:cNvSpPr>
          <p:nvPr/>
        </p:nvSpPr>
        <p:spPr bwMode="auto">
          <a:xfrm>
            <a:off x="4114800" y="4895850"/>
            <a:ext cx="4762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71752" name="Text Box 72"/>
          <p:cNvSpPr txBox="1">
            <a:spLocks noChangeArrowheads="1"/>
          </p:cNvSpPr>
          <p:nvPr/>
        </p:nvSpPr>
        <p:spPr bwMode="auto">
          <a:xfrm>
            <a:off x="6172200" y="4895850"/>
            <a:ext cx="3063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71753" name="Text Box 73"/>
          <p:cNvSpPr txBox="1">
            <a:spLocks noChangeArrowheads="1"/>
          </p:cNvSpPr>
          <p:nvPr/>
        </p:nvSpPr>
        <p:spPr bwMode="auto">
          <a:xfrm>
            <a:off x="6172200" y="5491163"/>
            <a:ext cx="3063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71754" name="Text Box 74"/>
          <p:cNvSpPr txBox="1">
            <a:spLocks noChangeArrowheads="1"/>
          </p:cNvSpPr>
          <p:nvPr/>
        </p:nvSpPr>
        <p:spPr bwMode="auto">
          <a:xfrm>
            <a:off x="6151563" y="1752600"/>
            <a:ext cx="5524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1686"/>
                                        </p:tgtEl>
                                        <p:attrNameLst>
                                          <p:attrName>style.visibility</p:attrName>
                                        </p:attrNameLst>
                                      </p:cBhvr>
                                      <p:to>
                                        <p:strVal val="visible"/>
                                      </p:to>
                                    </p:set>
                                    <p:animEffect transition="in" filter="slide(fromLeft)">
                                      <p:cBhvr>
                                        <p:cTn id="7" dur="500"/>
                                        <p:tgtEl>
                                          <p:spTgt spid="716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71687"/>
                                        </p:tgtEl>
                                        <p:attrNameLst>
                                          <p:attrName>style.visibility</p:attrName>
                                        </p:attrNameLst>
                                      </p:cBhvr>
                                      <p:to>
                                        <p:strVal val="visible"/>
                                      </p:to>
                                    </p:set>
                                    <p:anim calcmode="lin" valueType="num">
                                      <p:cBhvr>
                                        <p:cTn id="12" dur="500" fill="hold"/>
                                        <p:tgtEl>
                                          <p:spTgt spid="71687"/>
                                        </p:tgtEl>
                                        <p:attrNameLst>
                                          <p:attrName>ppt_w</p:attrName>
                                        </p:attrNameLst>
                                      </p:cBhvr>
                                      <p:tavLst>
                                        <p:tav tm="0">
                                          <p:val>
                                            <p:fltVal val="0"/>
                                          </p:val>
                                        </p:tav>
                                        <p:tav tm="100000">
                                          <p:val>
                                            <p:strVal val="#ppt_w"/>
                                          </p:val>
                                        </p:tav>
                                      </p:tavLst>
                                    </p:anim>
                                    <p:anim calcmode="lin" valueType="num">
                                      <p:cBhvr>
                                        <p:cTn id="13" dur="500" fill="hold"/>
                                        <p:tgtEl>
                                          <p:spTgt spid="71687"/>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71718"/>
                                        </p:tgtEl>
                                        <p:attrNameLst>
                                          <p:attrName>style.visibility</p:attrName>
                                        </p:attrNameLst>
                                      </p:cBhvr>
                                      <p:to>
                                        <p:strVal val="visible"/>
                                      </p:to>
                                    </p:set>
                                    <p:anim calcmode="lin" valueType="num">
                                      <p:cBhvr>
                                        <p:cTn id="18" dur="500" fill="hold"/>
                                        <p:tgtEl>
                                          <p:spTgt spid="71718"/>
                                        </p:tgtEl>
                                        <p:attrNameLst>
                                          <p:attrName>ppt_x</p:attrName>
                                        </p:attrNameLst>
                                      </p:cBhvr>
                                      <p:tavLst>
                                        <p:tav tm="0">
                                          <p:val>
                                            <p:strVal val="#ppt_x-#ppt_w/2"/>
                                          </p:val>
                                        </p:tav>
                                        <p:tav tm="100000">
                                          <p:val>
                                            <p:strVal val="#ppt_x"/>
                                          </p:val>
                                        </p:tav>
                                      </p:tavLst>
                                    </p:anim>
                                    <p:anim calcmode="lin" valueType="num">
                                      <p:cBhvr>
                                        <p:cTn id="19" dur="500" fill="hold"/>
                                        <p:tgtEl>
                                          <p:spTgt spid="71718"/>
                                        </p:tgtEl>
                                        <p:attrNameLst>
                                          <p:attrName>ppt_y</p:attrName>
                                        </p:attrNameLst>
                                      </p:cBhvr>
                                      <p:tavLst>
                                        <p:tav tm="0">
                                          <p:val>
                                            <p:strVal val="#ppt_y"/>
                                          </p:val>
                                        </p:tav>
                                        <p:tav tm="100000">
                                          <p:val>
                                            <p:strVal val="#ppt_y"/>
                                          </p:val>
                                        </p:tav>
                                      </p:tavLst>
                                    </p:anim>
                                    <p:anim calcmode="lin" valueType="num">
                                      <p:cBhvr>
                                        <p:cTn id="20" dur="500" fill="hold"/>
                                        <p:tgtEl>
                                          <p:spTgt spid="71718"/>
                                        </p:tgtEl>
                                        <p:attrNameLst>
                                          <p:attrName>ppt_w</p:attrName>
                                        </p:attrNameLst>
                                      </p:cBhvr>
                                      <p:tavLst>
                                        <p:tav tm="0">
                                          <p:val>
                                            <p:fltVal val="0"/>
                                          </p:val>
                                        </p:tav>
                                        <p:tav tm="100000">
                                          <p:val>
                                            <p:strVal val="#ppt_w"/>
                                          </p:val>
                                        </p:tav>
                                      </p:tavLst>
                                    </p:anim>
                                    <p:anim calcmode="lin" valueType="num">
                                      <p:cBhvr>
                                        <p:cTn id="21" dur="500" fill="hold"/>
                                        <p:tgtEl>
                                          <p:spTgt spid="71718"/>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71741"/>
                                        </p:tgtEl>
                                        <p:attrNameLst>
                                          <p:attrName>style.visibility</p:attrName>
                                        </p:attrNameLst>
                                      </p:cBhvr>
                                      <p:to>
                                        <p:strVal val="visible"/>
                                      </p:to>
                                    </p:set>
                                    <p:animEffect transition="in" filter="dissolve">
                                      <p:cBhvr>
                                        <p:cTn id="26" dur="500"/>
                                        <p:tgtEl>
                                          <p:spTgt spid="7174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71719"/>
                                        </p:tgtEl>
                                        <p:attrNameLst>
                                          <p:attrName>style.visibility</p:attrName>
                                        </p:attrNameLst>
                                      </p:cBhvr>
                                      <p:to>
                                        <p:strVal val="visible"/>
                                      </p:to>
                                    </p:set>
                                    <p:anim calcmode="lin" valueType="num">
                                      <p:cBhvr>
                                        <p:cTn id="31" dur="500" fill="hold"/>
                                        <p:tgtEl>
                                          <p:spTgt spid="71719"/>
                                        </p:tgtEl>
                                        <p:attrNameLst>
                                          <p:attrName>ppt_x</p:attrName>
                                        </p:attrNameLst>
                                      </p:cBhvr>
                                      <p:tavLst>
                                        <p:tav tm="0">
                                          <p:val>
                                            <p:strVal val="#ppt_x"/>
                                          </p:val>
                                        </p:tav>
                                        <p:tav tm="100000">
                                          <p:val>
                                            <p:strVal val="#ppt_x"/>
                                          </p:val>
                                        </p:tav>
                                      </p:tavLst>
                                    </p:anim>
                                    <p:anim calcmode="lin" valueType="num">
                                      <p:cBhvr>
                                        <p:cTn id="32" dur="500" fill="hold"/>
                                        <p:tgtEl>
                                          <p:spTgt spid="71719"/>
                                        </p:tgtEl>
                                        <p:attrNameLst>
                                          <p:attrName>ppt_y</p:attrName>
                                        </p:attrNameLst>
                                      </p:cBhvr>
                                      <p:tavLst>
                                        <p:tav tm="0">
                                          <p:val>
                                            <p:strVal val="#ppt_y-#ppt_h/2"/>
                                          </p:val>
                                        </p:tav>
                                        <p:tav tm="100000">
                                          <p:val>
                                            <p:strVal val="#ppt_y"/>
                                          </p:val>
                                        </p:tav>
                                      </p:tavLst>
                                    </p:anim>
                                    <p:anim calcmode="lin" valueType="num">
                                      <p:cBhvr>
                                        <p:cTn id="33" dur="500" fill="hold"/>
                                        <p:tgtEl>
                                          <p:spTgt spid="71719"/>
                                        </p:tgtEl>
                                        <p:attrNameLst>
                                          <p:attrName>ppt_w</p:attrName>
                                        </p:attrNameLst>
                                      </p:cBhvr>
                                      <p:tavLst>
                                        <p:tav tm="0">
                                          <p:val>
                                            <p:strVal val="#ppt_w"/>
                                          </p:val>
                                        </p:tav>
                                        <p:tav tm="100000">
                                          <p:val>
                                            <p:strVal val="#ppt_w"/>
                                          </p:val>
                                        </p:tav>
                                      </p:tavLst>
                                    </p:anim>
                                    <p:anim calcmode="lin" valueType="num">
                                      <p:cBhvr>
                                        <p:cTn id="34" dur="500" fill="hold"/>
                                        <p:tgtEl>
                                          <p:spTgt spid="71719"/>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71720"/>
                                        </p:tgtEl>
                                        <p:attrNameLst>
                                          <p:attrName>style.visibility</p:attrName>
                                        </p:attrNameLst>
                                      </p:cBhvr>
                                      <p:to>
                                        <p:strVal val="visible"/>
                                      </p:to>
                                    </p:set>
                                    <p:anim calcmode="lin" valueType="num">
                                      <p:cBhvr>
                                        <p:cTn id="39" dur="500" fill="hold"/>
                                        <p:tgtEl>
                                          <p:spTgt spid="71720"/>
                                        </p:tgtEl>
                                        <p:attrNameLst>
                                          <p:attrName>ppt_w</p:attrName>
                                        </p:attrNameLst>
                                      </p:cBhvr>
                                      <p:tavLst>
                                        <p:tav tm="0">
                                          <p:val>
                                            <p:fltVal val="0"/>
                                          </p:val>
                                        </p:tav>
                                        <p:tav tm="100000">
                                          <p:val>
                                            <p:strVal val="#ppt_w"/>
                                          </p:val>
                                        </p:tav>
                                      </p:tavLst>
                                    </p:anim>
                                    <p:anim calcmode="lin" valueType="num">
                                      <p:cBhvr>
                                        <p:cTn id="40" dur="500" fill="hold"/>
                                        <p:tgtEl>
                                          <p:spTgt spid="71720"/>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71684">
                                            <p:txEl>
                                              <p:pRg st="0" end="0"/>
                                            </p:txEl>
                                          </p:spTgt>
                                        </p:tgtEl>
                                        <p:attrNameLst>
                                          <p:attrName>style.visibility</p:attrName>
                                        </p:attrNameLst>
                                      </p:cBhvr>
                                      <p:to>
                                        <p:strVal val="visible"/>
                                      </p:to>
                                    </p:set>
                                    <p:animEffect transition="in" filter="dissolve">
                                      <p:cBhvr>
                                        <p:cTn id="45" dur="500"/>
                                        <p:tgtEl>
                                          <p:spTgt spid="71684">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71682">
                                            <p:txEl>
                                              <p:pRg st="0" end="0"/>
                                            </p:txEl>
                                          </p:spTgt>
                                        </p:tgtEl>
                                        <p:attrNameLst>
                                          <p:attrName>style.visibility</p:attrName>
                                        </p:attrNameLst>
                                      </p:cBhvr>
                                      <p:to>
                                        <p:strVal val="visible"/>
                                      </p:to>
                                    </p:set>
                                    <p:animEffect transition="in" filter="dissolve">
                                      <p:cBhvr>
                                        <p:cTn id="50" dur="500"/>
                                        <p:tgtEl>
                                          <p:spTgt spid="71682">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71745">
                                            <p:txEl>
                                              <p:pRg st="0" end="0"/>
                                            </p:txEl>
                                          </p:spTgt>
                                        </p:tgtEl>
                                        <p:attrNameLst>
                                          <p:attrName>style.visibility</p:attrName>
                                        </p:attrNameLst>
                                      </p:cBhvr>
                                      <p:to>
                                        <p:strVal val="visible"/>
                                      </p:to>
                                    </p:set>
                                    <p:animEffect transition="in" filter="dissolve">
                                      <p:cBhvr>
                                        <p:cTn id="55" dur="500"/>
                                        <p:tgtEl>
                                          <p:spTgt spid="71745">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7" presetClass="entr" presetSubtype="1" fill="hold" grpId="0" nodeType="clickEffect">
                                  <p:stCondLst>
                                    <p:cond delay="0"/>
                                  </p:stCondLst>
                                  <p:childTnLst>
                                    <p:set>
                                      <p:cBhvr>
                                        <p:cTn id="59" dur="1" fill="hold">
                                          <p:stCondLst>
                                            <p:cond delay="0"/>
                                          </p:stCondLst>
                                        </p:cTn>
                                        <p:tgtEl>
                                          <p:spTgt spid="71730"/>
                                        </p:tgtEl>
                                        <p:attrNameLst>
                                          <p:attrName>style.visibility</p:attrName>
                                        </p:attrNameLst>
                                      </p:cBhvr>
                                      <p:to>
                                        <p:strVal val="visible"/>
                                      </p:to>
                                    </p:set>
                                    <p:anim calcmode="lin" valueType="num">
                                      <p:cBhvr>
                                        <p:cTn id="60" dur="500" fill="hold"/>
                                        <p:tgtEl>
                                          <p:spTgt spid="71730"/>
                                        </p:tgtEl>
                                        <p:attrNameLst>
                                          <p:attrName>ppt_x</p:attrName>
                                        </p:attrNameLst>
                                      </p:cBhvr>
                                      <p:tavLst>
                                        <p:tav tm="0">
                                          <p:val>
                                            <p:strVal val="#ppt_x"/>
                                          </p:val>
                                        </p:tav>
                                        <p:tav tm="100000">
                                          <p:val>
                                            <p:strVal val="#ppt_x"/>
                                          </p:val>
                                        </p:tav>
                                      </p:tavLst>
                                    </p:anim>
                                    <p:anim calcmode="lin" valueType="num">
                                      <p:cBhvr>
                                        <p:cTn id="61" dur="500" fill="hold"/>
                                        <p:tgtEl>
                                          <p:spTgt spid="71730"/>
                                        </p:tgtEl>
                                        <p:attrNameLst>
                                          <p:attrName>ppt_y</p:attrName>
                                        </p:attrNameLst>
                                      </p:cBhvr>
                                      <p:tavLst>
                                        <p:tav tm="0">
                                          <p:val>
                                            <p:strVal val="#ppt_y-#ppt_h/2"/>
                                          </p:val>
                                        </p:tav>
                                        <p:tav tm="100000">
                                          <p:val>
                                            <p:strVal val="#ppt_y"/>
                                          </p:val>
                                        </p:tav>
                                      </p:tavLst>
                                    </p:anim>
                                    <p:anim calcmode="lin" valueType="num">
                                      <p:cBhvr>
                                        <p:cTn id="62" dur="500" fill="hold"/>
                                        <p:tgtEl>
                                          <p:spTgt spid="71730"/>
                                        </p:tgtEl>
                                        <p:attrNameLst>
                                          <p:attrName>ppt_w</p:attrName>
                                        </p:attrNameLst>
                                      </p:cBhvr>
                                      <p:tavLst>
                                        <p:tav tm="0">
                                          <p:val>
                                            <p:strVal val="#ppt_w"/>
                                          </p:val>
                                        </p:tav>
                                        <p:tav tm="100000">
                                          <p:val>
                                            <p:strVal val="#ppt_w"/>
                                          </p:val>
                                        </p:tav>
                                      </p:tavLst>
                                    </p:anim>
                                    <p:anim calcmode="lin" valueType="num">
                                      <p:cBhvr>
                                        <p:cTn id="63" dur="500" fill="hold"/>
                                        <p:tgtEl>
                                          <p:spTgt spid="71730"/>
                                        </p:tgtEl>
                                        <p:attrNameLst>
                                          <p:attrName>ppt_h</p:attrName>
                                        </p:attrNameLst>
                                      </p:cBhvr>
                                      <p:tavLst>
                                        <p:tav tm="0">
                                          <p:val>
                                            <p:fltVal val="0"/>
                                          </p:val>
                                        </p:tav>
                                        <p:tav tm="100000">
                                          <p:val>
                                            <p:strVal val="#ppt_h"/>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nodeType="clickEffect">
                                  <p:stCondLst>
                                    <p:cond delay="0"/>
                                  </p:stCondLst>
                                  <p:childTnLst>
                                    <p:set>
                                      <p:cBhvr>
                                        <p:cTn id="67" dur="1" fill="hold">
                                          <p:stCondLst>
                                            <p:cond delay="0"/>
                                          </p:stCondLst>
                                        </p:cTn>
                                        <p:tgtEl>
                                          <p:spTgt spid="71731"/>
                                        </p:tgtEl>
                                        <p:attrNameLst>
                                          <p:attrName>style.visibility</p:attrName>
                                        </p:attrNameLst>
                                      </p:cBhvr>
                                      <p:to>
                                        <p:strVal val="visible"/>
                                      </p:to>
                                    </p:set>
                                    <p:animEffect transition="in" filter="dissolve">
                                      <p:cBhvr>
                                        <p:cTn id="68" dur="500"/>
                                        <p:tgtEl>
                                          <p:spTgt spid="7173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71734"/>
                                        </p:tgtEl>
                                        <p:attrNameLst>
                                          <p:attrName>style.visibility</p:attrName>
                                        </p:attrNameLst>
                                      </p:cBhvr>
                                      <p:to>
                                        <p:strVal val="visible"/>
                                      </p:to>
                                    </p:set>
                                    <p:anim calcmode="lin" valueType="num">
                                      <p:cBhvr>
                                        <p:cTn id="73" dur="500" fill="hold"/>
                                        <p:tgtEl>
                                          <p:spTgt spid="71734"/>
                                        </p:tgtEl>
                                        <p:attrNameLst>
                                          <p:attrName>ppt_w</p:attrName>
                                        </p:attrNameLst>
                                      </p:cBhvr>
                                      <p:tavLst>
                                        <p:tav tm="0">
                                          <p:val>
                                            <p:fltVal val="0"/>
                                          </p:val>
                                        </p:tav>
                                        <p:tav tm="100000">
                                          <p:val>
                                            <p:strVal val="#ppt_w"/>
                                          </p:val>
                                        </p:tav>
                                      </p:tavLst>
                                    </p:anim>
                                    <p:anim calcmode="lin" valueType="num">
                                      <p:cBhvr>
                                        <p:cTn id="74" dur="500" fill="hold"/>
                                        <p:tgtEl>
                                          <p:spTgt spid="71734"/>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71744"/>
                                        </p:tgtEl>
                                        <p:attrNameLst>
                                          <p:attrName>style.visibility</p:attrName>
                                        </p:attrNameLst>
                                      </p:cBhvr>
                                      <p:to>
                                        <p:strVal val="visible"/>
                                      </p:to>
                                    </p:set>
                                    <p:animEffect transition="in" filter="slide(fromBottom)">
                                      <p:cBhvr>
                                        <p:cTn id="79" dur="500"/>
                                        <p:tgtEl>
                                          <p:spTgt spid="7174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7" presetClass="entr" presetSubtype="1" fill="hold" grpId="0" nodeType="clickEffect">
                                  <p:stCondLst>
                                    <p:cond delay="0"/>
                                  </p:stCondLst>
                                  <p:childTnLst>
                                    <p:set>
                                      <p:cBhvr>
                                        <p:cTn id="83" dur="1" fill="hold">
                                          <p:stCondLst>
                                            <p:cond delay="0"/>
                                          </p:stCondLst>
                                        </p:cTn>
                                        <p:tgtEl>
                                          <p:spTgt spid="71729"/>
                                        </p:tgtEl>
                                        <p:attrNameLst>
                                          <p:attrName>style.visibility</p:attrName>
                                        </p:attrNameLst>
                                      </p:cBhvr>
                                      <p:to>
                                        <p:strVal val="visible"/>
                                      </p:to>
                                    </p:set>
                                    <p:anim calcmode="lin" valueType="num">
                                      <p:cBhvr>
                                        <p:cTn id="84" dur="500" fill="hold"/>
                                        <p:tgtEl>
                                          <p:spTgt spid="71729"/>
                                        </p:tgtEl>
                                        <p:attrNameLst>
                                          <p:attrName>ppt_x</p:attrName>
                                        </p:attrNameLst>
                                      </p:cBhvr>
                                      <p:tavLst>
                                        <p:tav tm="0">
                                          <p:val>
                                            <p:strVal val="#ppt_x"/>
                                          </p:val>
                                        </p:tav>
                                        <p:tav tm="100000">
                                          <p:val>
                                            <p:strVal val="#ppt_x"/>
                                          </p:val>
                                        </p:tav>
                                      </p:tavLst>
                                    </p:anim>
                                    <p:anim calcmode="lin" valueType="num">
                                      <p:cBhvr>
                                        <p:cTn id="85" dur="500" fill="hold"/>
                                        <p:tgtEl>
                                          <p:spTgt spid="71729"/>
                                        </p:tgtEl>
                                        <p:attrNameLst>
                                          <p:attrName>ppt_y</p:attrName>
                                        </p:attrNameLst>
                                      </p:cBhvr>
                                      <p:tavLst>
                                        <p:tav tm="0">
                                          <p:val>
                                            <p:strVal val="#ppt_y-#ppt_h/2"/>
                                          </p:val>
                                        </p:tav>
                                        <p:tav tm="100000">
                                          <p:val>
                                            <p:strVal val="#ppt_y"/>
                                          </p:val>
                                        </p:tav>
                                      </p:tavLst>
                                    </p:anim>
                                    <p:anim calcmode="lin" valueType="num">
                                      <p:cBhvr>
                                        <p:cTn id="86" dur="500" fill="hold"/>
                                        <p:tgtEl>
                                          <p:spTgt spid="71729"/>
                                        </p:tgtEl>
                                        <p:attrNameLst>
                                          <p:attrName>ppt_w</p:attrName>
                                        </p:attrNameLst>
                                      </p:cBhvr>
                                      <p:tavLst>
                                        <p:tav tm="0">
                                          <p:val>
                                            <p:strVal val="#ppt_w"/>
                                          </p:val>
                                        </p:tav>
                                        <p:tav tm="100000">
                                          <p:val>
                                            <p:strVal val="#ppt_w"/>
                                          </p:val>
                                        </p:tav>
                                      </p:tavLst>
                                    </p:anim>
                                    <p:anim calcmode="lin" valueType="num">
                                      <p:cBhvr>
                                        <p:cTn id="87" dur="500" fill="hold"/>
                                        <p:tgtEl>
                                          <p:spTgt spid="71729"/>
                                        </p:tgtEl>
                                        <p:attrNameLst>
                                          <p:attrName>ppt_h</p:attrName>
                                        </p:attrNameLst>
                                      </p:cBhvr>
                                      <p:tavLst>
                                        <p:tav tm="0">
                                          <p:val>
                                            <p:fltVal val="0"/>
                                          </p:val>
                                        </p:tav>
                                        <p:tav tm="100000">
                                          <p:val>
                                            <p:strVal val="#ppt_h"/>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17" presetClass="entr" presetSubtype="2" fill="hold" grpId="0" nodeType="clickEffect">
                                  <p:stCondLst>
                                    <p:cond delay="0"/>
                                  </p:stCondLst>
                                  <p:childTnLst>
                                    <p:set>
                                      <p:cBhvr>
                                        <p:cTn id="91" dur="1" fill="hold">
                                          <p:stCondLst>
                                            <p:cond delay="0"/>
                                          </p:stCondLst>
                                        </p:cTn>
                                        <p:tgtEl>
                                          <p:spTgt spid="71740"/>
                                        </p:tgtEl>
                                        <p:attrNameLst>
                                          <p:attrName>style.visibility</p:attrName>
                                        </p:attrNameLst>
                                      </p:cBhvr>
                                      <p:to>
                                        <p:strVal val="visible"/>
                                      </p:to>
                                    </p:set>
                                    <p:anim calcmode="lin" valueType="num">
                                      <p:cBhvr>
                                        <p:cTn id="92" dur="500" fill="hold"/>
                                        <p:tgtEl>
                                          <p:spTgt spid="71740"/>
                                        </p:tgtEl>
                                        <p:attrNameLst>
                                          <p:attrName>ppt_x</p:attrName>
                                        </p:attrNameLst>
                                      </p:cBhvr>
                                      <p:tavLst>
                                        <p:tav tm="0">
                                          <p:val>
                                            <p:strVal val="#ppt_x+#ppt_w/2"/>
                                          </p:val>
                                        </p:tav>
                                        <p:tav tm="100000">
                                          <p:val>
                                            <p:strVal val="#ppt_x"/>
                                          </p:val>
                                        </p:tav>
                                      </p:tavLst>
                                    </p:anim>
                                    <p:anim calcmode="lin" valueType="num">
                                      <p:cBhvr>
                                        <p:cTn id="93" dur="500" fill="hold"/>
                                        <p:tgtEl>
                                          <p:spTgt spid="71740"/>
                                        </p:tgtEl>
                                        <p:attrNameLst>
                                          <p:attrName>ppt_y</p:attrName>
                                        </p:attrNameLst>
                                      </p:cBhvr>
                                      <p:tavLst>
                                        <p:tav tm="0">
                                          <p:val>
                                            <p:strVal val="#ppt_y"/>
                                          </p:val>
                                        </p:tav>
                                        <p:tav tm="100000">
                                          <p:val>
                                            <p:strVal val="#ppt_y"/>
                                          </p:val>
                                        </p:tav>
                                      </p:tavLst>
                                    </p:anim>
                                    <p:anim calcmode="lin" valueType="num">
                                      <p:cBhvr>
                                        <p:cTn id="94" dur="500" fill="hold"/>
                                        <p:tgtEl>
                                          <p:spTgt spid="71740"/>
                                        </p:tgtEl>
                                        <p:attrNameLst>
                                          <p:attrName>ppt_w</p:attrName>
                                        </p:attrNameLst>
                                      </p:cBhvr>
                                      <p:tavLst>
                                        <p:tav tm="0">
                                          <p:val>
                                            <p:fltVal val="0"/>
                                          </p:val>
                                        </p:tav>
                                        <p:tav tm="100000">
                                          <p:val>
                                            <p:strVal val="#ppt_w"/>
                                          </p:val>
                                        </p:tav>
                                      </p:tavLst>
                                    </p:anim>
                                    <p:anim calcmode="lin" valueType="num">
                                      <p:cBhvr>
                                        <p:cTn id="95" dur="500" fill="hold"/>
                                        <p:tgtEl>
                                          <p:spTgt spid="71740"/>
                                        </p:tgtEl>
                                        <p:attrNameLst>
                                          <p:attrName>ppt_h</p:attrName>
                                        </p:attrNameLst>
                                      </p:cBhvr>
                                      <p:tavLst>
                                        <p:tav tm="0">
                                          <p:val>
                                            <p:strVal val="#ppt_h"/>
                                          </p:val>
                                        </p:tav>
                                        <p:tav tm="100000">
                                          <p:val>
                                            <p:strVal val="#ppt_h"/>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17" presetClass="entr" presetSubtype="2" fill="hold" grpId="0" nodeType="clickEffect">
                                  <p:stCondLst>
                                    <p:cond delay="0"/>
                                  </p:stCondLst>
                                  <p:childTnLst>
                                    <p:set>
                                      <p:cBhvr>
                                        <p:cTn id="99" dur="1" fill="hold">
                                          <p:stCondLst>
                                            <p:cond delay="0"/>
                                          </p:stCondLst>
                                        </p:cTn>
                                        <p:tgtEl>
                                          <p:spTgt spid="71725"/>
                                        </p:tgtEl>
                                        <p:attrNameLst>
                                          <p:attrName>style.visibility</p:attrName>
                                        </p:attrNameLst>
                                      </p:cBhvr>
                                      <p:to>
                                        <p:strVal val="visible"/>
                                      </p:to>
                                    </p:set>
                                    <p:anim calcmode="lin" valueType="num">
                                      <p:cBhvr>
                                        <p:cTn id="100" dur="500" fill="hold"/>
                                        <p:tgtEl>
                                          <p:spTgt spid="71725"/>
                                        </p:tgtEl>
                                        <p:attrNameLst>
                                          <p:attrName>ppt_x</p:attrName>
                                        </p:attrNameLst>
                                      </p:cBhvr>
                                      <p:tavLst>
                                        <p:tav tm="0">
                                          <p:val>
                                            <p:strVal val="#ppt_x+#ppt_w/2"/>
                                          </p:val>
                                        </p:tav>
                                        <p:tav tm="100000">
                                          <p:val>
                                            <p:strVal val="#ppt_x"/>
                                          </p:val>
                                        </p:tav>
                                      </p:tavLst>
                                    </p:anim>
                                    <p:anim calcmode="lin" valueType="num">
                                      <p:cBhvr>
                                        <p:cTn id="101" dur="500" fill="hold"/>
                                        <p:tgtEl>
                                          <p:spTgt spid="71725"/>
                                        </p:tgtEl>
                                        <p:attrNameLst>
                                          <p:attrName>ppt_y</p:attrName>
                                        </p:attrNameLst>
                                      </p:cBhvr>
                                      <p:tavLst>
                                        <p:tav tm="0">
                                          <p:val>
                                            <p:strVal val="#ppt_y"/>
                                          </p:val>
                                        </p:tav>
                                        <p:tav tm="100000">
                                          <p:val>
                                            <p:strVal val="#ppt_y"/>
                                          </p:val>
                                        </p:tav>
                                      </p:tavLst>
                                    </p:anim>
                                    <p:anim calcmode="lin" valueType="num">
                                      <p:cBhvr>
                                        <p:cTn id="102" dur="500" fill="hold"/>
                                        <p:tgtEl>
                                          <p:spTgt spid="71725"/>
                                        </p:tgtEl>
                                        <p:attrNameLst>
                                          <p:attrName>ppt_w</p:attrName>
                                        </p:attrNameLst>
                                      </p:cBhvr>
                                      <p:tavLst>
                                        <p:tav tm="0">
                                          <p:val>
                                            <p:fltVal val="0"/>
                                          </p:val>
                                        </p:tav>
                                        <p:tav tm="100000">
                                          <p:val>
                                            <p:strVal val="#ppt_w"/>
                                          </p:val>
                                        </p:tav>
                                      </p:tavLst>
                                    </p:anim>
                                    <p:anim calcmode="lin" valueType="num">
                                      <p:cBhvr>
                                        <p:cTn id="103" dur="500" fill="hold"/>
                                        <p:tgtEl>
                                          <p:spTgt spid="71725"/>
                                        </p:tgtEl>
                                        <p:attrNameLst>
                                          <p:attrName>ppt_h</p:attrName>
                                        </p:attrNameLst>
                                      </p:cBhvr>
                                      <p:tavLst>
                                        <p:tav tm="0">
                                          <p:val>
                                            <p:strVal val="#ppt_h"/>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71746">
                                            <p:txEl>
                                              <p:pRg st="0" end="0"/>
                                            </p:txEl>
                                          </p:spTgt>
                                        </p:tgtEl>
                                        <p:attrNameLst>
                                          <p:attrName>style.visibility</p:attrName>
                                        </p:attrNameLst>
                                      </p:cBhvr>
                                      <p:to>
                                        <p:strVal val="visible"/>
                                      </p:to>
                                    </p:set>
                                    <p:animEffect transition="in" filter="dissolve">
                                      <p:cBhvr>
                                        <p:cTn id="108" dur="500"/>
                                        <p:tgtEl>
                                          <p:spTgt spid="71746">
                                            <p:txEl>
                                              <p:pRg st="0" end="0"/>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9" presetClass="entr" presetSubtype="0" fill="hold" grpId="0" nodeType="clickEffect">
                                  <p:stCondLst>
                                    <p:cond delay="0"/>
                                  </p:stCondLst>
                                  <p:childTnLst>
                                    <p:set>
                                      <p:cBhvr>
                                        <p:cTn id="112" dur="1" fill="hold">
                                          <p:stCondLst>
                                            <p:cond delay="0"/>
                                          </p:stCondLst>
                                        </p:cTn>
                                        <p:tgtEl>
                                          <p:spTgt spid="71685">
                                            <p:txEl>
                                              <p:pRg st="0" end="0"/>
                                            </p:txEl>
                                          </p:spTgt>
                                        </p:tgtEl>
                                        <p:attrNameLst>
                                          <p:attrName>style.visibility</p:attrName>
                                        </p:attrNameLst>
                                      </p:cBhvr>
                                      <p:to>
                                        <p:strVal val="visible"/>
                                      </p:to>
                                    </p:set>
                                    <p:animEffect transition="in" filter="dissolve">
                                      <p:cBhvr>
                                        <p:cTn id="113" dur="500"/>
                                        <p:tgtEl>
                                          <p:spTgt spid="71685">
                                            <p:txEl>
                                              <p:pRg st="0" end="0"/>
                                            </p:txEl>
                                          </p:spTgt>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7" presetClass="entr" presetSubtype="2" fill="hold" grpId="0" nodeType="clickEffect">
                                  <p:stCondLst>
                                    <p:cond delay="0"/>
                                  </p:stCondLst>
                                  <p:childTnLst>
                                    <p:set>
                                      <p:cBhvr>
                                        <p:cTn id="117" dur="1" fill="hold">
                                          <p:stCondLst>
                                            <p:cond delay="0"/>
                                          </p:stCondLst>
                                        </p:cTn>
                                        <p:tgtEl>
                                          <p:spTgt spid="71726"/>
                                        </p:tgtEl>
                                        <p:attrNameLst>
                                          <p:attrName>style.visibility</p:attrName>
                                        </p:attrNameLst>
                                      </p:cBhvr>
                                      <p:to>
                                        <p:strVal val="visible"/>
                                      </p:to>
                                    </p:set>
                                    <p:anim calcmode="lin" valueType="num">
                                      <p:cBhvr>
                                        <p:cTn id="118" dur="500" fill="hold"/>
                                        <p:tgtEl>
                                          <p:spTgt spid="71726"/>
                                        </p:tgtEl>
                                        <p:attrNameLst>
                                          <p:attrName>ppt_x</p:attrName>
                                        </p:attrNameLst>
                                      </p:cBhvr>
                                      <p:tavLst>
                                        <p:tav tm="0">
                                          <p:val>
                                            <p:strVal val="#ppt_x+#ppt_w/2"/>
                                          </p:val>
                                        </p:tav>
                                        <p:tav tm="100000">
                                          <p:val>
                                            <p:strVal val="#ppt_x"/>
                                          </p:val>
                                        </p:tav>
                                      </p:tavLst>
                                    </p:anim>
                                    <p:anim calcmode="lin" valueType="num">
                                      <p:cBhvr>
                                        <p:cTn id="119" dur="500" fill="hold"/>
                                        <p:tgtEl>
                                          <p:spTgt spid="71726"/>
                                        </p:tgtEl>
                                        <p:attrNameLst>
                                          <p:attrName>ppt_y</p:attrName>
                                        </p:attrNameLst>
                                      </p:cBhvr>
                                      <p:tavLst>
                                        <p:tav tm="0">
                                          <p:val>
                                            <p:strVal val="#ppt_y"/>
                                          </p:val>
                                        </p:tav>
                                        <p:tav tm="100000">
                                          <p:val>
                                            <p:strVal val="#ppt_y"/>
                                          </p:val>
                                        </p:tav>
                                      </p:tavLst>
                                    </p:anim>
                                    <p:anim calcmode="lin" valueType="num">
                                      <p:cBhvr>
                                        <p:cTn id="120" dur="500" fill="hold"/>
                                        <p:tgtEl>
                                          <p:spTgt spid="71726"/>
                                        </p:tgtEl>
                                        <p:attrNameLst>
                                          <p:attrName>ppt_w</p:attrName>
                                        </p:attrNameLst>
                                      </p:cBhvr>
                                      <p:tavLst>
                                        <p:tav tm="0">
                                          <p:val>
                                            <p:fltVal val="0"/>
                                          </p:val>
                                        </p:tav>
                                        <p:tav tm="100000">
                                          <p:val>
                                            <p:strVal val="#ppt_w"/>
                                          </p:val>
                                        </p:tav>
                                      </p:tavLst>
                                    </p:anim>
                                    <p:anim calcmode="lin" valueType="num">
                                      <p:cBhvr>
                                        <p:cTn id="121" dur="500" fill="hold"/>
                                        <p:tgtEl>
                                          <p:spTgt spid="71726"/>
                                        </p:tgtEl>
                                        <p:attrNameLst>
                                          <p:attrName>ppt_h</p:attrName>
                                        </p:attrNameLst>
                                      </p:cBhvr>
                                      <p:tavLst>
                                        <p:tav tm="0">
                                          <p:val>
                                            <p:strVal val="#ppt_h"/>
                                          </p:val>
                                        </p:tav>
                                        <p:tav tm="100000">
                                          <p:val>
                                            <p:strVal val="#ppt_h"/>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9" presetClass="entr" presetSubtype="0" fill="hold" grpId="0" nodeType="clickEffect">
                                  <p:stCondLst>
                                    <p:cond delay="0"/>
                                  </p:stCondLst>
                                  <p:childTnLst>
                                    <p:set>
                                      <p:cBhvr>
                                        <p:cTn id="125" dur="1" fill="hold">
                                          <p:stCondLst>
                                            <p:cond delay="0"/>
                                          </p:stCondLst>
                                        </p:cTn>
                                        <p:tgtEl>
                                          <p:spTgt spid="71747">
                                            <p:txEl>
                                              <p:pRg st="0" end="0"/>
                                            </p:txEl>
                                          </p:spTgt>
                                        </p:tgtEl>
                                        <p:attrNameLst>
                                          <p:attrName>style.visibility</p:attrName>
                                        </p:attrNameLst>
                                      </p:cBhvr>
                                      <p:to>
                                        <p:strVal val="visible"/>
                                      </p:to>
                                    </p:set>
                                    <p:animEffect transition="in" filter="dissolve">
                                      <p:cBhvr>
                                        <p:cTn id="126" dur="500"/>
                                        <p:tgtEl>
                                          <p:spTgt spid="71747">
                                            <p:txEl>
                                              <p:pRg st="0" end="0"/>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9" presetClass="entr" presetSubtype="0" fill="hold" grpId="0" nodeType="clickEffect">
                                  <p:stCondLst>
                                    <p:cond delay="0"/>
                                  </p:stCondLst>
                                  <p:childTnLst>
                                    <p:set>
                                      <p:cBhvr>
                                        <p:cTn id="130" dur="1" fill="hold">
                                          <p:stCondLst>
                                            <p:cond delay="0"/>
                                          </p:stCondLst>
                                        </p:cTn>
                                        <p:tgtEl>
                                          <p:spTgt spid="71754">
                                            <p:txEl>
                                              <p:pRg st="0" end="0"/>
                                            </p:txEl>
                                          </p:spTgt>
                                        </p:tgtEl>
                                        <p:attrNameLst>
                                          <p:attrName>style.visibility</p:attrName>
                                        </p:attrNameLst>
                                      </p:cBhvr>
                                      <p:to>
                                        <p:strVal val="visible"/>
                                      </p:to>
                                    </p:set>
                                    <p:animEffect transition="in" filter="dissolve">
                                      <p:cBhvr>
                                        <p:cTn id="131" dur="500"/>
                                        <p:tgtEl>
                                          <p:spTgt spid="71754">
                                            <p:txEl>
                                              <p:pRg st="0" end="0"/>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3" presetClass="entr" presetSubtype="16" fill="hold" grpId="0" nodeType="clickEffect">
                                  <p:stCondLst>
                                    <p:cond delay="0"/>
                                  </p:stCondLst>
                                  <p:childTnLst>
                                    <p:set>
                                      <p:cBhvr>
                                        <p:cTn id="135" dur="1" fill="hold">
                                          <p:stCondLst>
                                            <p:cond delay="0"/>
                                          </p:stCondLst>
                                        </p:cTn>
                                        <p:tgtEl>
                                          <p:spTgt spid="71735"/>
                                        </p:tgtEl>
                                        <p:attrNameLst>
                                          <p:attrName>style.visibility</p:attrName>
                                        </p:attrNameLst>
                                      </p:cBhvr>
                                      <p:to>
                                        <p:strVal val="visible"/>
                                      </p:to>
                                    </p:set>
                                    <p:anim calcmode="lin" valueType="num">
                                      <p:cBhvr>
                                        <p:cTn id="136" dur="500" fill="hold"/>
                                        <p:tgtEl>
                                          <p:spTgt spid="71735"/>
                                        </p:tgtEl>
                                        <p:attrNameLst>
                                          <p:attrName>ppt_w</p:attrName>
                                        </p:attrNameLst>
                                      </p:cBhvr>
                                      <p:tavLst>
                                        <p:tav tm="0">
                                          <p:val>
                                            <p:fltVal val="0"/>
                                          </p:val>
                                        </p:tav>
                                        <p:tav tm="100000">
                                          <p:val>
                                            <p:strVal val="#ppt_w"/>
                                          </p:val>
                                        </p:tav>
                                      </p:tavLst>
                                    </p:anim>
                                    <p:anim calcmode="lin" valueType="num">
                                      <p:cBhvr>
                                        <p:cTn id="137" dur="500" fill="hold"/>
                                        <p:tgtEl>
                                          <p:spTgt spid="71735"/>
                                        </p:tgtEl>
                                        <p:attrNameLst>
                                          <p:attrName>ppt_h</p:attrName>
                                        </p:attrNameLst>
                                      </p:cBhvr>
                                      <p:tavLst>
                                        <p:tav tm="0">
                                          <p:val>
                                            <p:fltVal val="0"/>
                                          </p:val>
                                        </p:tav>
                                        <p:tav tm="100000">
                                          <p:val>
                                            <p:strVal val="#ppt_h"/>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7" presetClass="entr" presetSubtype="1" fill="hold" grpId="0" nodeType="clickEffect">
                                  <p:stCondLst>
                                    <p:cond delay="0"/>
                                  </p:stCondLst>
                                  <p:childTnLst>
                                    <p:set>
                                      <p:cBhvr>
                                        <p:cTn id="141" dur="1" fill="hold">
                                          <p:stCondLst>
                                            <p:cond delay="0"/>
                                          </p:stCondLst>
                                        </p:cTn>
                                        <p:tgtEl>
                                          <p:spTgt spid="71739"/>
                                        </p:tgtEl>
                                        <p:attrNameLst>
                                          <p:attrName>style.visibility</p:attrName>
                                        </p:attrNameLst>
                                      </p:cBhvr>
                                      <p:to>
                                        <p:strVal val="visible"/>
                                      </p:to>
                                    </p:set>
                                    <p:anim calcmode="lin" valueType="num">
                                      <p:cBhvr>
                                        <p:cTn id="142" dur="500" fill="hold"/>
                                        <p:tgtEl>
                                          <p:spTgt spid="71739"/>
                                        </p:tgtEl>
                                        <p:attrNameLst>
                                          <p:attrName>ppt_x</p:attrName>
                                        </p:attrNameLst>
                                      </p:cBhvr>
                                      <p:tavLst>
                                        <p:tav tm="0">
                                          <p:val>
                                            <p:strVal val="#ppt_x"/>
                                          </p:val>
                                        </p:tav>
                                        <p:tav tm="100000">
                                          <p:val>
                                            <p:strVal val="#ppt_x"/>
                                          </p:val>
                                        </p:tav>
                                      </p:tavLst>
                                    </p:anim>
                                    <p:anim calcmode="lin" valueType="num">
                                      <p:cBhvr>
                                        <p:cTn id="143" dur="500" fill="hold"/>
                                        <p:tgtEl>
                                          <p:spTgt spid="71739"/>
                                        </p:tgtEl>
                                        <p:attrNameLst>
                                          <p:attrName>ppt_y</p:attrName>
                                        </p:attrNameLst>
                                      </p:cBhvr>
                                      <p:tavLst>
                                        <p:tav tm="0">
                                          <p:val>
                                            <p:strVal val="#ppt_y-#ppt_h/2"/>
                                          </p:val>
                                        </p:tav>
                                        <p:tav tm="100000">
                                          <p:val>
                                            <p:strVal val="#ppt_y"/>
                                          </p:val>
                                        </p:tav>
                                      </p:tavLst>
                                    </p:anim>
                                    <p:anim calcmode="lin" valueType="num">
                                      <p:cBhvr>
                                        <p:cTn id="144" dur="500" fill="hold"/>
                                        <p:tgtEl>
                                          <p:spTgt spid="71739"/>
                                        </p:tgtEl>
                                        <p:attrNameLst>
                                          <p:attrName>ppt_w</p:attrName>
                                        </p:attrNameLst>
                                      </p:cBhvr>
                                      <p:tavLst>
                                        <p:tav tm="0">
                                          <p:val>
                                            <p:strVal val="#ppt_w"/>
                                          </p:val>
                                        </p:tav>
                                        <p:tav tm="100000">
                                          <p:val>
                                            <p:strVal val="#ppt_w"/>
                                          </p:val>
                                        </p:tav>
                                      </p:tavLst>
                                    </p:anim>
                                    <p:anim calcmode="lin" valueType="num">
                                      <p:cBhvr>
                                        <p:cTn id="145" dur="500" fill="hold"/>
                                        <p:tgtEl>
                                          <p:spTgt spid="71739"/>
                                        </p:tgtEl>
                                        <p:attrNameLst>
                                          <p:attrName>ppt_h</p:attrName>
                                        </p:attrNameLst>
                                      </p:cBhvr>
                                      <p:tavLst>
                                        <p:tav tm="0">
                                          <p:val>
                                            <p:fltVal val="0"/>
                                          </p:val>
                                        </p:tav>
                                        <p:tav tm="100000">
                                          <p:val>
                                            <p:strVal val="#ppt_h"/>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8" presetClass="entr" presetSubtype="12" fill="hold" grpId="0" nodeType="clickEffect">
                                  <p:stCondLst>
                                    <p:cond delay="0"/>
                                  </p:stCondLst>
                                  <p:childTnLst>
                                    <p:set>
                                      <p:cBhvr>
                                        <p:cTn id="149" dur="1" fill="hold">
                                          <p:stCondLst>
                                            <p:cond delay="0"/>
                                          </p:stCondLst>
                                        </p:cTn>
                                        <p:tgtEl>
                                          <p:spTgt spid="71738"/>
                                        </p:tgtEl>
                                        <p:attrNameLst>
                                          <p:attrName>style.visibility</p:attrName>
                                        </p:attrNameLst>
                                      </p:cBhvr>
                                      <p:to>
                                        <p:strVal val="visible"/>
                                      </p:to>
                                    </p:set>
                                    <p:animEffect transition="in" filter="strips(downLeft)">
                                      <p:cBhvr>
                                        <p:cTn id="150" dur="500"/>
                                        <p:tgtEl>
                                          <p:spTgt spid="7173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7" presetClass="entr" presetSubtype="2" fill="hold" grpId="0" nodeType="clickEffect">
                                  <p:stCondLst>
                                    <p:cond delay="0"/>
                                  </p:stCondLst>
                                  <p:childTnLst>
                                    <p:set>
                                      <p:cBhvr>
                                        <p:cTn id="154" dur="1" fill="hold">
                                          <p:stCondLst>
                                            <p:cond delay="0"/>
                                          </p:stCondLst>
                                        </p:cTn>
                                        <p:tgtEl>
                                          <p:spTgt spid="71737"/>
                                        </p:tgtEl>
                                        <p:attrNameLst>
                                          <p:attrName>style.visibility</p:attrName>
                                        </p:attrNameLst>
                                      </p:cBhvr>
                                      <p:to>
                                        <p:strVal val="visible"/>
                                      </p:to>
                                    </p:set>
                                    <p:anim calcmode="lin" valueType="num">
                                      <p:cBhvr>
                                        <p:cTn id="155" dur="500" fill="hold"/>
                                        <p:tgtEl>
                                          <p:spTgt spid="71737"/>
                                        </p:tgtEl>
                                        <p:attrNameLst>
                                          <p:attrName>ppt_x</p:attrName>
                                        </p:attrNameLst>
                                      </p:cBhvr>
                                      <p:tavLst>
                                        <p:tav tm="0">
                                          <p:val>
                                            <p:strVal val="#ppt_x+#ppt_w/2"/>
                                          </p:val>
                                        </p:tav>
                                        <p:tav tm="100000">
                                          <p:val>
                                            <p:strVal val="#ppt_x"/>
                                          </p:val>
                                        </p:tav>
                                      </p:tavLst>
                                    </p:anim>
                                    <p:anim calcmode="lin" valueType="num">
                                      <p:cBhvr>
                                        <p:cTn id="156" dur="500" fill="hold"/>
                                        <p:tgtEl>
                                          <p:spTgt spid="71737"/>
                                        </p:tgtEl>
                                        <p:attrNameLst>
                                          <p:attrName>ppt_y</p:attrName>
                                        </p:attrNameLst>
                                      </p:cBhvr>
                                      <p:tavLst>
                                        <p:tav tm="0">
                                          <p:val>
                                            <p:strVal val="#ppt_y"/>
                                          </p:val>
                                        </p:tav>
                                        <p:tav tm="100000">
                                          <p:val>
                                            <p:strVal val="#ppt_y"/>
                                          </p:val>
                                        </p:tav>
                                      </p:tavLst>
                                    </p:anim>
                                    <p:anim calcmode="lin" valueType="num">
                                      <p:cBhvr>
                                        <p:cTn id="157" dur="500" fill="hold"/>
                                        <p:tgtEl>
                                          <p:spTgt spid="71737"/>
                                        </p:tgtEl>
                                        <p:attrNameLst>
                                          <p:attrName>ppt_w</p:attrName>
                                        </p:attrNameLst>
                                      </p:cBhvr>
                                      <p:tavLst>
                                        <p:tav tm="0">
                                          <p:val>
                                            <p:fltVal val="0"/>
                                          </p:val>
                                        </p:tav>
                                        <p:tav tm="100000">
                                          <p:val>
                                            <p:strVal val="#ppt_w"/>
                                          </p:val>
                                        </p:tav>
                                      </p:tavLst>
                                    </p:anim>
                                    <p:anim calcmode="lin" valueType="num">
                                      <p:cBhvr>
                                        <p:cTn id="158" dur="500" fill="hold"/>
                                        <p:tgtEl>
                                          <p:spTgt spid="71737"/>
                                        </p:tgtEl>
                                        <p:attrNameLst>
                                          <p:attrName>ppt_h</p:attrName>
                                        </p:attrNameLst>
                                      </p:cBhvr>
                                      <p:tavLst>
                                        <p:tav tm="0">
                                          <p:val>
                                            <p:strVal val="#ppt_h"/>
                                          </p:val>
                                        </p:tav>
                                        <p:tav tm="100000">
                                          <p:val>
                                            <p:strVal val="#ppt_h"/>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7" presetClass="entr" presetSubtype="1" fill="hold" grpId="0" nodeType="clickEffect">
                                  <p:stCondLst>
                                    <p:cond delay="0"/>
                                  </p:stCondLst>
                                  <p:childTnLst>
                                    <p:set>
                                      <p:cBhvr>
                                        <p:cTn id="162" dur="1" fill="hold">
                                          <p:stCondLst>
                                            <p:cond delay="0"/>
                                          </p:stCondLst>
                                        </p:cTn>
                                        <p:tgtEl>
                                          <p:spTgt spid="71721"/>
                                        </p:tgtEl>
                                        <p:attrNameLst>
                                          <p:attrName>style.visibility</p:attrName>
                                        </p:attrNameLst>
                                      </p:cBhvr>
                                      <p:to>
                                        <p:strVal val="visible"/>
                                      </p:to>
                                    </p:set>
                                    <p:anim calcmode="lin" valueType="num">
                                      <p:cBhvr>
                                        <p:cTn id="163" dur="500" fill="hold"/>
                                        <p:tgtEl>
                                          <p:spTgt spid="71721"/>
                                        </p:tgtEl>
                                        <p:attrNameLst>
                                          <p:attrName>ppt_x</p:attrName>
                                        </p:attrNameLst>
                                      </p:cBhvr>
                                      <p:tavLst>
                                        <p:tav tm="0">
                                          <p:val>
                                            <p:strVal val="#ppt_x"/>
                                          </p:val>
                                        </p:tav>
                                        <p:tav tm="100000">
                                          <p:val>
                                            <p:strVal val="#ppt_x"/>
                                          </p:val>
                                        </p:tav>
                                      </p:tavLst>
                                    </p:anim>
                                    <p:anim calcmode="lin" valueType="num">
                                      <p:cBhvr>
                                        <p:cTn id="164" dur="500" fill="hold"/>
                                        <p:tgtEl>
                                          <p:spTgt spid="71721"/>
                                        </p:tgtEl>
                                        <p:attrNameLst>
                                          <p:attrName>ppt_y</p:attrName>
                                        </p:attrNameLst>
                                      </p:cBhvr>
                                      <p:tavLst>
                                        <p:tav tm="0">
                                          <p:val>
                                            <p:strVal val="#ppt_y-#ppt_h/2"/>
                                          </p:val>
                                        </p:tav>
                                        <p:tav tm="100000">
                                          <p:val>
                                            <p:strVal val="#ppt_y"/>
                                          </p:val>
                                        </p:tav>
                                      </p:tavLst>
                                    </p:anim>
                                    <p:anim calcmode="lin" valueType="num">
                                      <p:cBhvr>
                                        <p:cTn id="165" dur="500" fill="hold"/>
                                        <p:tgtEl>
                                          <p:spTgt spid="71721"/>
                                        </p:tgtEl>
                                        <p:attrNameLst>
                                          <p:attrName>ppt_w</p:attrName>
                                        </p:attrNameLst>
                                      </p:cBhvr>
                                      <p:tavLst>
                                        <p:tav tm="0">
                                          <p:val>
                                            <p:strVal val="#ppt_w"/>
                                          </p:val>
                                        </p:tav>
                                        <p:tav tm="100000">
                                          <p:val>
                                            <p:strVal val="#ppt_w"/>
                                          </p:val>
                                        </p:tav>
                                      </p:tavLst>
                                    </p:anim>
                                    <p:anim calcmode="lin" valueType="num">
                                      <p:cBhvr>
                                        <p:cTn id="166" dur="500" fill="hold"/>
                                        <p:tgtEl>
                                          <p:spTgt spid="71721"/>
                                        </p:tgtEl>
                                        <p:attrNameLst>
                                          <p:attrName>ppt_h</p:attrName>
                                        </p:attrNameLst>
                                      </p:cBhvr>
                                      <p:tavLst>
                                        <p:tav tm="0">
                                          <p:val>
                                            <p:fltVal val="0"/>
                                          </p:val>
                                        </p:tav>
                                        <p:tav tm="100000">
                                          <p:val>
                                            <p:strVal val="#ppt_h"/>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8" presetClass="entr" presetSubtype="12" fill="hold" grpId="0" nodeType="clickEffect">
                                  <p:stCondLst>
                                    <p:cond delay="0"/>
                                  </p:stCondLst>
                                  <p:childTnLst>
                                    <p:set>
                                      <p:cBhvr>
                                        <p:cTn id="170" dur="1" fill="hold">
                                          <p:stCondLst>
                                            <p:cond delay="0"/>
                                          </p:stCondLst>
                                        </p:cTn>
                                        <p:tgtEl>
                                          <p:spTgt spid="71723"/>
                                        </p:tgtEl>
                                        <p:attrNameLst>
                                          <p:attrName>style.visibility</p:attrName>
                                        </p:attrNameLst>
                                      </p:cBhvr>
                                      <p:to>
                                        <p:strVal val="visible"/>
                                      </p:to>
                                    </p:set>
                                    <p:animEffect transition="in" filter="strips(downLeft)">
                                      <p:cBhvr>
                                        <p:cTn id="171" dur="500"/>
                                        <p:tgtEl>
                                          <p:spTgt spid="71723"/>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7" presetClass="entr" presetSubtype="2" fill="hold" grpId="0" nodeType="clickEffect">
                                  <p:stCondLst>
                                    <p:cond delay="0"/>
                                  </p:stCondLst>
                                  <p:childTnLst>
                                    <p:set>
                                      <p:cBhvr>
                                        <p:cTn id="175" dur="1" fill="hold">
                                          <p:stCondLst>
                                            <p:cond delay="0"/>
                                          </p:stCondLst>
                                        </p:cTn>
                                        <p:tgtEl>
                                          <p:spTgt spid="71727"/>
                                        </p:tgtEl>
                                        <p:attrNameLst>
                                          <p:attrName>style.visibility</p:attrName>
                                        </p:attrNameLst>
                                      </p:cBhvr>
                                      <p:to>
                                        <p:strVal val="visible"/>
                                      </p:to>
                                    </p:set>
                                    <p:anim calcmode="lin" valueType="num">
                                      <p:cBhvr>
                                        <p:cTn id="176" dur="500" fill="hold"/>
                                        <p:tgtEl>
                                          <p:spTgt spid="71727"/>
                                        </p:tgtEl>
                                        <p:attrNameLst>
                                          <p:attrName>ppt_x</p:attrName>
                                        </p:attrNameLst>
                                      </p:cBhvr>
                                      <p:tavLst>
                                        <p:tav tm="0">
                                          <p:val>
                                            <p:strVal val="#ppt_x+#ppt_w/2"/>
                                          </p:val>
                                        </p:tav>
                                        <p:tav tm="100000">
                                          <p:val>
                                            <p:strVal val="#ppt_x"/>
                                          </p:val>
                                        </p:tav>
                                      </p:tavLst>
                                    </p:anim>
                                    <p:anim calcmode="lin" valueType="num">
                                      <p:cBhvr>
                                        <p:cTn id="177" dur="500" fill="hold"/>
                                        <p:tgtEl>
                                          <p:spTgt spid="71727"/>
                                        </p:tgtEl>
                                        <p:attrNameLst>
                                          <p:attrName>ppt_y</p:attrName>
                                        </p:attrNameLst>
                                      </p:cBhvr>
                                      <p:tavLst>
                                        <p:tav tm="0">
                                          <p:val>
                                            <p:strVal val="#ppt_y"/>
                                          </p:val>
                                        </p:tav>
                                        <p:tav tm="100000">
                                          <p:val>
                                            <p:strVal val="#ppt_y"/>
                                          </p:val>
                                        </p:tav>
                                      </p:tavLst>
                                    </p:anim>
                                    <p:anim calcmode="lin" valueType="num">
                                      <p:cBhvr>
                                        <p:cTn id="178" dur="500" fill="hold"/>
                                        <p:tgtEl>
                                          <p:spTgt spid="71727"/>
                                        </p:tgtEl>
                                        <p:attrNameLst>
                                          <p:attrName>ppt_w</p:attrName>
                                        </p:attrNameLst>
                                      </p:cBhvr>
                                      <p:tavLst>
                                        <p:tav tm="0">
                                          <p:val>
                                            <p:fltVal val="0"/>
                                          </p:val>
                                        </p:tav>
                                        <p:tav tm="100000">
                                          <p:val>
                                            <p:strVal val="#ppt_w"/>
                                          </p:val>
                                        </p:tav>
                                      </p:tavLst>
                                    </p:anim>
                                    <p:anim calcmode="lin" valueType="num">
                                      <p:cBhvr>
                                        <p:cTn id="179" dur="500" fill="hold"/>
                                        <p:tgtEl>
                                          <p:spTgt spid="71727"/>
                                        </p:tgtEl>
                                        <p:attrNameLst>
                                          <p:attrName>ppt_h</p:attrName>
                                        </p:attrNameLst>
                                      </p:cBhvr>
                                      <p:tavLst>
                                        <p:tav tm="0">
                                          <p:val>
                                            <p:strVal val="#ppt_h"/>
                                          </p:val>
                                        </p:tav>
                                        <p:tav tm="100000">
                                          <p:val>
                                            <p:strVal val="#ppt_h"/>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9" presetClass="entr" presetSubtype="0" fill="hold" grpId="0" nodeType="clickEffect">
                                  <p:stCondLst>
                                    <p:cond delay="0"/>
                                  </p:stCondLst>
                                  <p:childTnLst>
                                    <p:set>
                                      <p:cBhvr>
                                        <p:cTn id="183" dur="1" fill="hold">
                                          <p:stCondLst>
                                            <p:cond delay="0"/>
                                          </p:stCondLst>
                                        </p:cTn>
                                        <p:tgtEl>
                                          <p:spTgt spid="71748">
                                            <p:txEl>
                                              <p:pRg st="0" end="0"/>
                                            </p:txEl>
                                          </p:spTgt>
                                        </p:tgtEl>
                                        <p:attrNameLst>
                                          <p:attrName>style.visibility</p:attrName>
                                        </p:attrNameLst>
                                      </p:cBhvr>
                                      <p:to>
                                        <p:strVal val="visible"/>
                                      </p:to>
                                    </p:set>
                                    <p:animEffect transition="in" filter="dissolve">
                                      <p:cBhvr>
                                        <p:cTn id="184" dur="500"/>
                                        <p:tgtEl>
                                          <p:spTgt spid="71748">
                                            <p:txEl>
                                              <p:pRg st="0" end="0"/>
                                            </p:txEl>
                                          </p:spTgt>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9" presetClass="entr" presetSubtype="0" fill="hold" grpId="0" nodeType="clickEffect">
                                  <p:stCondLst>
                                    <p:cond delay="0"/>
                                  </p:stCondLst>
                                  <p:childTnLst>
                                    <p:set>
                                      <p:cBhvr>
                                        <p:cTn id="188" dur="1" fill="hold">
                                          <p:stCondLst>
                                            <p:cond delay="0"/>
                                          </p:stCondLst>
                                        </p:cTn>
                                        <p:tgtEl>
                                          <p:spTgt spid="71683">
                                            <p:txEl>
                                              <p:pRg st="0" end="0"/>
                                            </p:txEl>
                                          </p:spTgt>
                                        </p:tgtEl>
                                        <p:attrNameLst>
                                          <p:attrName>style.visibility</p:attrName>
                                        </p:attrNameLst>
                                      </p:cBhvr>
                                      <p:to>
                                        <p:strVal val="visible"/>
                                      </p:to>
                                    </p:set>
                                    <p:animEffect transition="in" filter="dissolve">
                                      <p:cBhvr>
                                        <p:cTn id="189" dur="500"/>
                                        <p:tgtEl>
                                          <p:spTgt spid="71683">
                                            <p:txEl>
                                              <p:pRg st="0" end="0"/>
                                            </p:txEl>
                                          </p:spTgt>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7" presetClass="entr" presetSubtype="1" fill="hold" grpId="0" nodeType="clickEffect">
                                  <p:stCondLst>
                                    <p:cond delay="0"/>
                                  </p:stCondLst>
                                  <p:childTnLst>
                                    <p:set>
                                      <p:cBhvr>
                                        <p:cTn id="193" dur="1" fill="hold">
                                          <p:stCondLst>
                                            <p:cond delay="0"/>
                                          </p:stCondLst>
                                        </p:cTn>
                                        <p:tgtEl>
                                          <p:spTgt spid="71722"/>
                                        </p:tgtEl>
                                        <p:attrNameLst>
                                          <p:attrName>style.visibility</p:attrName>
                                        </p:attrNameLst>
                                      </p:cBhvr>
                                      <p:to>
                                        <p:strVal val="visible"/>
                                      </p:to>
                                    </p:set>
                                    <p:anim calcmode="lin" valueType="num">
                                      <p:cBhvr>
                                        <p:cTn id="194" dur="500" fill="hold"/>
                                        <p:tgtEl>
                                          <p:spTgt spid="71722"/>
                                        </p:tgtEl>
                                        <p:attrNameLst>
                                          <p:attrName>ppt_x</p:attrName>
                                        </p:attrNameLst>
                                      </p:cBhvr>
                                      <p:tavLst>
                                        <p:tav tm="0">
                                          <p:val>
                                            <p:strVal val="#ppt_x"/>
                                          </p:val>
                                        </p:tav>
                                        <p:tav tm="100000">
                                          <p:val>
                                            <p:strVal val="#ppt_x"/>
                                          </p:val>
                                        </p:tav>
                                      </p:tavLst>
                                    </p:anim>
                                    <p:anim calcmode="lin" valueType="num">
                                      <p:cBhvr>
                                        <p:cTn id="195" dur="500" fill="hold"/>
                                        <p:tgtEl>
                                          <p:spTgt spid="71722"/>
                                        </p:tgtEl>
                                        <p:attrNameLst>
                                          <p:attrName>ppt_y</p:attrName>
                                        </p:attrNameLst>
                                      </p:cBhvr>
                                      <p:tavLst>
                                        <p:tav tm="0">
                                          <p:val>
                                            <p:strVal val="#ppt_y-#ppt_h/2"/>
                                          </p:val>
                                        </p:tav>
                                        <p:tav tm="100000">
                                          <p:val>
                                            <p:strVal val="#ppt_y"/>
                                          </p:val>
                                        </p:tav>
                                      </p:tavLst>
                                    </p:anim>
                                    <p:anim calcmode="lin" valueType="num">
                                      <p:cBhvr>
                                        <p:cTn id="196" dur="500" fill="hold"/>
                                        <p:tgtEl>
                                          <p:spTgt spid="71722"/>
                                        </p:tgtEl>
                                        <p:attrNameLst>
                                          <p:attrName>ppt_w</p:attrName>
                                        </p:attrNameLst>
                                      </p:cBhvr>
                                      <p:tavLst>
                                        <p:tav tm="0">
                                          <p:val>
                                            <p:strVal val="#ppt_w"/>
                                          </p:val>
                                        </p:tav>
                                        <p:tav tm="100000">
                                          <p:val>
                                            <p:strVal val="#ppt_w"/>
                                          </p:val>
                                        </p:tav>
                                      </p:tavLst>
                                    </p:anim>
                                    <p:anim calcmode="lin" valueType="num">
                                      <p:cBhvr>
                                        <p:cTn id="197" dur="500" fill="hold"/>
                                        <p:tgtEl>
                                          <p:spTgt spid="71722"/>
                                        </p:tgtEl>
                                        <p:attrNameLst>
                                          <p:attrName>ppt_h</p:attrName>
                                        </p:attrNameLst>
                                      </p:cBhvr>
                                      <p:tavLst>
                                        <p:tav tm="0">
                                          <p:val>
                                            <p:fltVal val="0"/>
                                          </p:val>
                                        </p:tav>
                                        <p:tav tm="100000">
                                          <p:val>
                                            <p:strVal val="#ppt_h"/>
                                          </p:val>
                                        </p:tav>
                                      </p:tavLst>
                                    </p:anim>
                                  </p:childTnLst>
                                </p:cTn>
                              </p:par>
                            </p:childTnLst>
                          </p:cTn>
                        </p:par>
                      </p:childTnLst>
                    </p:cTn>
                  </p:par>
                  <p:par>
                    <p:cTn id="198" fill="hold" nodeType="clickPar">
                      <p:stCondLst>
                        <p:cond delay="indefinite"/>
                      </p:stCondLst>
                      <p:childTnLst>
                        <p:par>
                          <p:cTn id="199" fill="hold" nodeType="withGroup">
                            <p:stCondLst>
                              <p:cond delay="0"/>
                            </p:stCondLst>
                            <p:childTnLst>
                              <p:par>
                                <p:cTn id="200" presetID="18" presetClass="entr" presetSubtype="12" fill="hold" grpId="0" nodeType="clickEffect">
                                  <p:stCondLst>
                                    <p:cond delay="0"/>
                                  </p:stCondLst>
                                  <p:childTnLst>
                                    <p:set>
                                      <p:cBhvr>
                                        <p:cTn id="201" dur="1" fill="hold">
                                          <p:stCondLst>
                                            <p:cond delay="0"/>
                                          </p:stCondLst>
                                        </p:cTn>
                                        <p:tgtEl>
                                          <p:spTgt spid="71724"/>
                                        </p:tgtEl>
                                        <p:attrNameLst>
                                          <p:attrName>style.visibility</p:attrName>
                                        </p:attrNameLst>
                                      </p:cBhvr>
                                      <p:to>
                                        <p:strVal val="visible"/>
                                      </p:to>
                                    </p:set>
                                    <p:animEffect transition="in" filter="strips(downLeft)">
                                      <p:cBhvr>
                                        <p:cTn id="202" dur="500"/>
                                        <p:tgtEl>
                                          <p:spTgt spid="71724"/>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7" presetClass="entr" presetSubtype="2" fill="hold" grpId="0" nodeType="clickEffect">
                                  <p:stCondLst>
                                    <p:cond delay="0"/>
                                  </p:stCondLst>
                                  <p:childTnLst>
                                    <p:set>
                                      <p:cBhvr>
                                        <p:cTn id="206" dur="1" fill="hold">
                                          <p:stCondLst>
                                            <p:cond delay="0"/>
                                          </p:stCondLst>
                                        </p:cTn>
                                        <p:tgtEl>
                                          <p:spTgt spid="71728"/>
                                        </p:tgtEl>
                                        <p:attrNameLst>
                                          <p:attrName>style.visibility</p:attrName>
                                        </p:attrNameLst>
                                      </p:cBhvr>
                                      <p:to>
                                        <p:strVal val="visible"/>
                                      </p:to>
                                    </p:set>
                                    <p:anim calcmode="lin" valueType="num">
                                      <p:cBhvr>
                                        <p:cTn id="207" dur="500" fill="hold"/>
                                        <p:tgtEl>
                                          <p:spTgt spid="71728"/>
                                        </p:tgtEl>
                                        <p:attrNameLst>
                                          <p:attrName>ppt_x</p:attrName>
                                        </p:attrNameLst>
                                      </p:cBhvr>
                                      <p:tavLst>
                                        <p:tav tm="0">
                                          <p:val>
                                            <p:strVal val="#ppt_x+#ppt_w/2"/>
                                          </p:val>
                                        </p:tav>
                                        <p:tav tm="100000">
                                          <p:val>
                                            <p:strVal val="#ppt_x"/>
                                          </p:val>
                                        </p:tav>
                                      </p:tavLst>
                                    </p:anim>
                                    <p:anim calcmode="lin" valueType="num">
                                      <p:cBhvr>
                                        <p:cTn id="208" dur="500" fill="hold"/>
                                        <p:tgtEl>
                                          <p:spTgt spid="71728"/>
                                        </p:tgtEl>
                                        <p:attrNameLst>
                                          <p:attrName>ppt_y</p:attrName>
                                        </p:attrNameLst>
                                      </p:cBhvr>
                                      <p:tavLst>
                                        <p:tav tm="0">
                                          <p:val>
                                            <p:strVal val="#ppt_y"/>
                                          </p:val>
                                        </p:tav>
                                        <p:tav tm="100000">
                                          <p:val>
                                            <p:strVal val="#ppt_y"/>
                                          </p:val>
                                        </p:tav>
                                      </p:tavLst>
                                    </p:anim>
                                    <p:anim calcmode="lin" valueType="num">
                                      <p:cBhvr>
                                        <p:cTn id="209" dur="500" fill="hold"/>
                                        <p:tgtEl>
                                          <p:spTgt spid="71728"/>
                                        </p:tgtEl>
                                        <p:attrNameLst>
                                          <p:attrName>ppt_w</p:attrName>
                                        </p:attrNameLst>
                                      </p:cBhvr>
                                      <p:tavLst>
                                        <p:tav tm="0">
                                          <p:val>
                                            <p:fltVal val="0"/>
                                          </p:val>
                                        </p:tav>
                                        <p:tav tm="100000">
                                          <p:val>
                                            <p:strVal val="#ppt_w"/>
                                          </p:val>
                                        </p:tav>
                                      </p:tavLst>
                                    </p:anim>
                                    <p:anim calcmode="lin" valueType="num">
                                      <p:cBhvr>
                                        <p:cTn id="210" dur="500" fill="hold"/>
                                        <p:tgtEl>
                                          <p:spTgt spid="71728"/>
                                        </p:tgtEl>
                                        <p:attrNameLst>
                                          <p:attrName>ppt_h</p:attrName>
                                        </p:attrNameLst>
                                      </p:cBhvr>
                                      <p:tavLst>
                                        <p:tav tm="0">
                                          <p:val>
                                            <p:strVal val="#ppt_h"/>
                                          </p:val>
                                        </p:tav>
                                        <p:tav tm="100000">
                                          <p:val>
                                            <p:strVal val="#ppt_h"/>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9" presetClass="entr" presetSubtype="0" fill="hold" grpId="0" nodeType="clickEffect">
                                  <p:stCondLst>
                                    <p:cond delay="0"/>
                                  </p:stCondLst>
                                  <p:childTnLst>
                                    <p:set>
                                      <p:cBhvr>
                                        <p:cTn id="214" dur="1" fill="hold">
                                          <p:stCondLst>
                                            <p:cond delay="0"/>
                                          </p:stCondLst>
                                        </p:cTn>
                                        <p:tgtEl>
                                          <p:spTgt spid="71749">
                                            <p:txEl>
                                              <p:pRg st="0" end="0"/>
                                            </p:txEl>
                                          </p:spTgt>
                                        </p:tgtEl>
                                        <p:attrNameLst>
                                          <p:attrName>style.visibility</p:attrName>
                                        </p:attrNameLst>
                                      </p:cBhvr>
                                      <p:to>
                                        <p:strVal val="visible"/>
                                      </p:to>
                                    </p:set>
                                    <p:animEffect transition="in" filter="dissolve">
                                      <p:cBhvr>
                                        <p:cTn id="215" dur="500"/>
                                        <p:tgtEl>
                                          <p:spTgt spid="71749">
                                            <p:txEl>
                                              <p:pRg st="0" end="0"/>
                                            </p:txEl>
                                          </p:spTgt>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9" presetClass="entr" presetSubtype="0" fill="hold" grpId="0" nodeType="clickEffect">
                                  <p:stCondLst>
                                    <p:cond delay="0"/>
                                  </p:stCondLst>
                                  <p:childTnLst>
                                    <p:set>
                                      <p:cBhvr>
                                        <p:cTn id="219" dur="1" fill="hold">
                                          <p:stCondLst>
                                            <p:cond delay="0"/>
                                          </p:stCondLst>
                                        </p:cTn>
                                        <p:tgtEl>
                                          <p:spTgt spid="71753">
                                            <p:txEl>
                                              <p:pRg st="0" end="0"/>
                                            </p:txEl>
                                          </p:spTgt>
                                        </p:tgtEl>
                                        <p:attrNameLst>
                                          <p:attrName>style.visibility</p:attrName>
                                        </p:attrNameLst>
                                      </p:cBhvr>
                                      <p:to>
                                        <p:strVal val="visible"/>
                                      </p:to>
                                    </p:set>
                                    <p:animEffect transition="in" filter="dissolve">
                                      <p:cBhvr>
                                        <p:cTn id="220" dur="500"/>
                                        <p:tgtEl>
                                          <p:spTgt spid="71753">
                                            <p:txEl>
                                              <p:pRg st="0" end="0"/>
                                            </p:txEl>
                                          </p:spTgt>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7" presetClass="entr" presetSubtype="2" fill="hold" grpId="0" nodeType="clickEffect">
                                  <p:stCondLst>
                                    <p:cond delay="0"/>
                                  </p:stCondLst>
                                  <p:childTnLst>
                                    <p:set>
                                      <p:cBhvr>
                                        <p:cTn id="224" dur="1" fill="hold">
                                          <p:stCondLst>
                                            <p:cond delay="0"/>
                                          </p:stCondLst>
                                        </p:cTn>
                                        <p:tgtEl>
                                          <p:spTgt spid="71750"/>
                                        </p:tgtEl>
                                        <p:attrNameLst>
                                          <p:attrName>style.visibility</p:attrName>
                                        </p:attrNameLst>
                                      </p:cBhvr>
                                      <p:to>
                                        <p:strVal val="visible"/>
                                      </p:to>
                                    </p:set>
                                    <p:anim calcmode="lin" valueType="num">
                                      <p:cBhvr>
                                        <p:cTn id="225" dur="500" fill="hold"/>
                                        <p:tgtEl>
                                          <p:spTgt spid="71750"/>
                                        </p:tgtEl>
                                        <p:attrNameLst>
                                          <p:attrName>ppt_x</p:attrName>
                                        </p:attrNameLst>
                                      </p:cBhvr>
                                      <p:tavLst>
                                        <p:tav tm="0">
                                          <p:val>
                                            <p:strVal val="#ppt_x+#ppt_w/2"/>
                                          </p:val>
                                        </p:tav>
                                        <p:tav tm="100000">
                                          <p:val>
                                            <p:strVal val="#ppt_x"/>
                                          </p:val>
                                        </p:tav>
                                      </p:tavLst>
                                    </p:anim>
                                    <p:anim calcmode="lin" valueType="num">
                                      <p:cBhvr>
                                        <p:cTn id="226" dur="500" fill="hold"/>
                                        <p:tgtEl>
                                          <p:spTgt spid="71750"/>
                                        </p:tgtEl>
                                        <p:attrNameLst>
                                          <p:attrName>ppt_y</p:attrName>
                                        </p:attrNameLst>
                                      </p:cBhvr>
                                      <p:tavLst>
                                        <p:tav tm="0">
                                          <p:val>
                                            <p:strVal val="#ppt_y"/>
                                          </p:val>
                                        </p:tav>
                                        <p:tav tm="100000">
                                          <p:val>
                                            <p:strVal val="#ppt_y"/>
                                          </p:val>
                                        </p:tav>
                                      </p:tavLst>
                                    </p:anim>
                                    <p:anim calcmode="lin" valueType="num">
                                      <p:cBhvr>
                                        <p:cTn id="227" dur="500" fill="hold"/>
                                        <p:tgtEl>
                                          <p:spTgt spid="71750"/>
                                        </p:tgtEl>
                                        <p:attrNameLst>
                                          <p:attrName>ppt_w</p:attrName>
                                        </p:attrNameLst>
                                      </p:cBhvr>
                                      <p:tavLst>
                                        <p:tav tm="0">
                                          <p:val>
                                            <p:fltVal val="0"/>
                                          </p:val>
                                        </p:tav>
                                        <p:tav tm="100000">
                                          <p:val>
                                            <p:strVal val="#ppt_w"/>
                                          </p:val>
                                        </p:tav>
                                      </p:tavLst>
                                    </p:anim>
                                    <p:anim calcmode="lin" valueType="num">
                                      <p:cBhvr>
                                        <p:cTn id="228" dur="500" fill="hold"/>
                                        <p:tgtEl>
                                          <p:spTgt spid="71750"/>
                                        </p:tgtEl>
                                        <p:attrNameLst>
                                          <p:attrName>ppt_h</p:attrName>
                                        </p:attrNameLst>
                                      </p:cBhvr>
                                      <p:tavLst>
                                        <p:tav tm="0">
                                          <p:val>
                                            <p:strVal val="#ppt_h"/>
                                          </p:val>
                                        </p:tav>
                                        <p:tav tm="100000">
                                          <p:val>
                                            <p:strVal val="#ppt_h"/>
                                          </p:val>
                                        </p:tav>
                                      </p:tavLst>
                                    </p:anim>
                                  </p:childTnLst>
                                </p:cTn>
                              </p:par>
                            </p:childTnLst>
                          </p:cTn>
                        </p:par>
                      </p:childTnLst>
                    </p:cTn>
                  </p:par>
                  <p:par>
                    <p:cTn id="229" fill="hold" nodeType="clickPar">
                      <p:stCondLst>
                        <p:cond delay="indefinite"/>
                      </p:stCondLst>
                      <p:childTnLst>
                        <p:par>
                          <p:cTn id="230" fill="hold" nodeType="withGroup">
                            <p:stCondLst>
                              <p:cond delay="0"/>
                            </p:stCondLst>
                            <p:childTnLst>
                              <p:par>
                                <p:cTn id="231" presetID="9" presetClass="entr" presetSubtype="0" fill="hold" grpId="0" nodeType="clickEffect">
                                  <p:stCondLst>
                                    <p:cond delay="0"/>
                                  </p:stCondLst>
                                  <p:childTnLst>
                                    <p:set>
                                      <p:cBhvr>
                                        <p:cTn id="232" dur="1" fill="hold">
                                          <p:stCondLst>
                                            <p:cond delay="0"/>
                                          </p:stCondLst>
                                        </p:cTn>
                                        <p:tgtEl>
                                          <p:spTgt spid="71751">
                                            <p:txEl>
                                              <p:pRg st="0" end="0"/>
                                            </p:txEl>
                                          </p:spTgt>
                                        </p:tgtEl>
                                        <p:attrNameLst>
                                          <p:attrName>style.visibility</p:attrName>
                                        </p:attrNameLst>
                                      </p:cBhvr>
                                      <p:to>
                                        <p:strVal val="visible"/>
                                      </p:to>
                                    </p:set>
                                    <p:animEffect transition="in" filter="dissolve">
                                      <p:cBhvr>
                                        <p:cTn id="233" dur="500"/>
                                        <p:tgtEl>
                                          <p:spTgt spid="71751">
                                            <p:txEl>
                                              <p:pRg st="0" end="0"/>
                                            </p:txEl>
                                          </p:spTgt>
                                        </p:tgtEl>
                                      </p:cBhvr>
                                    </p:animEffect>
                                  </p:childTnLst>
                                </p:cTn>
                              </p:par>
                            </p:childTnLst>
                          </p:cTn>
                        </p:par>
                      </p:childTnLst>
                    </p:cTn>
                  </p:par>
                  <p:par>
                    <p:cTn id="234" fill="hold" nodeType="clickPar">
                      <p:stCondLst>
                        <p:cond delay="indefinite"/>
                      </p:stCondLst>
                      <p:childTnLst>
                        <p:par>
                          <p:cTn id="235" fill="hold" nodeType="withGroup">
                            <p:stCondLst>
                              <p:cond delay="0"/>
                            </p:stCondLst>
                            <p:childTnLst>
                              <p:par>
                                <p:cTn id="236" presetID="9" presetClass="entr" presetSubtype="0" fill="hold" grpId="0" nodeType="clickEffect">
                                  <p:stCondLst>
                                    <p:cond delay="0"/>
                                  </p:stCondLst>
                                  <p:childTnLst>
                                    <p:set>
                                      <p:cBhvr>
                                        <p:cTn id="237" dur="1" fill="hold">
                                          <p:stCondLst>
                                            <p:cond delay="0"/>
                                          </p:stCondLst>
                                        </p:cTn>
                                        <p:tgtEl>
                                          <p:spTgt spid="71752">
                                            <p:txEl>
                                              <p:pRg st="0" end="0"/>
                                            </p:txEl>
                                          </p:spTgt>
                                        </p:tgtEl>
                                        <p:attrNameLst>
                                          <p:attrName>style.visibility</p:attrName>
                                        </p:attrNameLst>
                                      </p:cBhvr>
                                      <p:to>
                                        <p:strVal val="visible"/>
                                      </p:to>
                                    </p:set>
                                    <p:animEffect transition="in" filter="dissolve">
                                      <p:cBhvr>
                                        <p:cTn id="238" dur="500"/>
                                        <p:tgtEl>
                                          <p:spTgt spid="71752">
                                            <p:txEl>
                                              <p:pRg st="0" end="0"/>
                                            </p:txEl>
                                          </p:spTgt>
                                        </p:tgtEl>
                                      </p:cBhvr>
                                    </p:animEffec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23" presetClass="entr" presetSubtype="16" fill="hold" grpId="0" nodeType="clickEffect">
                                  <p:stCondLst>
                                    <p:cond delay="0"/>
                                  </p:stCondLst>
                                  <p:childTnLst>
                                    <p:set>
                                      <p:cBhvr>
                                        <p:cTn id="242" dur="1" fill="hold">
                                          <p:stCondLst>
                                            <p:cond delay="0"/>
                                          </p:stCondLst>
                                        </p:cTn>
                                        <p:tgtEl>
                                          <p:spTgt spid="71736"/>
                                        </p:tgtEl>
                                        <p:attrNameLst>
                                          <p:attrName>style.visibility</p:attrName>
                                        </p:attrNameLst>
                                      </p:cBhvr>
                                      <p:to>
                                        <p:strVal val="visible"/>
                                      </p:to>
                                    </p:set>
                                    <p:anim calcmode="lin" valueType="num">
                                      <p:cBhvr>
                                        <p:cTn id="243" dur="500" fill="hold"/>
                                        <p:tgtEl>
                                          <p:spTgt spid="71736"/>
                                        </p:tgtEl>
                                        <p:attrNameLst>
                                          <p:attrName>ppt_w</p:attrName>
                                        </p:attrNameLst>
                                      </p:cBhvr>
                                      <p:tavLst>
                                        <p:tav tm="0">
                                          <p:val>
                                            <p:fltVal val="0"/>
                                          </p:val>
                                        </p:tav>
                                        <p:tav tm="100000">
                                          <p:val>
                                            <p:strVal val="#ppt_w"/>
                                          </p:val>
                                        </p:tav>
                                      </p:tavLst>
                                    </p:anim>
                                    <p:anim calcmode="lin" valueType="num">
                                      <p:cBhvr>
                                        <p:cTn id="244" dur="500" fill="hold"/>
                                        <p:tgtEl>
                                          <p:spTgt spid="717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autoUpdateAnimBg="0"/>
      <p:bldP spid="71683" grpId="0" build="p" autoUpdateAnimBg="0"/>
      <p:bldP spid="71684" grpId="0" build="p" autoUpdateAnimBg="0"/>
      <p:bldP spid="71685" grpId="0" build="p" autoUpdateAnimBg="0"/>
      <p:bldP spid="71686" grpId="0" autoUpdateAnimBg="0"/>
      <p:bldP spid="71718" grpId="0" animBg="1"/>
      <p:bldP spid="71719" grpId="0" animBg="1"/>
      <p:bldP spid="71720" grpId="0" animBg="1"/>
      <p:bldP spid="71721" grpId="0" animBg="1"/>
      <p:bldP spid="71722" grpId="0" animBg="1"/>
      <p:bldP spid="71723" grpId="0" animBg="1"/>
      <p:bldP spid="71724" grpId="0" animBg="1"/>
      <p:bldP spid="71725" grpId="0" animBg="1"/>
      <p:bldP spid="71726" grpId="0" animBg="1"/>
      <p:bldP spid="71727" grpId="0" animBg="1"/>
      <p:bldP spid="71728" grpId="0" animBg="1"/>
      <p:bldP spid="71729" grpId="0" animBg="1"/>
      <p:bldP spid="71730" grpId="0" animBg="1"/>
      <p:bldP spid="71734" grpId="0" animBg="1"/>
      <p:bldP spid="71735" grpId="0" animBg="1"/>
      <p:bldP spid="71736" grpId="0" animBg="1"/>
      <p:bldP spid="71737" grpId="0" animBg="1"/>
      <p:bldP spid="71738" grpId="0" animBg="1"/>
      <p:bldP spid="71739" grpId="0" animBg="1"/>
      <p:bldP spid="71740" grpId="0" animBg="1"/>
      <p:bldP spid="71744" grpId="0" autoUpdateAnimBg="0"/>
      <p:bldP spid="71745" grpId="0" build="p" autoUpdateAnimBg="0"/>
      <p:bldP spid="71746" grpId="0" build="p" autoUpdateAnimBg="0"/>
      <p:bldP spid="71747" grpId="0" build="p" autoUpdateAnimBg="0"/>
      <p:bldP spid="71748" grpId="0" build="p" autoUpdateAnimBg="0"/>
      <p:bldP spid="71749" grpId="0" build="p" autoUpdateAnimBg="0"/>
      <p:bldP spid="71750" grpId="0" animBg="1"/>
      <p:bldP spid="71751" grpId="0" build="p" autoUpdateAnimBg="0"/>
      <p:bldP spid="71752" grpId="0" build="p" autoUpdateAnimBg="0"/>
      <p:bldP spid="71753" grpId="0" build="p" autoUpdateAnimBg="0"/>
      <p:bldP spid="71754"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533400" y="25400"/>
            <a:ext cx="96012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857500" indent="-2857500">
              <a:defRPr>
                <a:solidFill>
                  <a:schemeClr val="tx1"/>
                </a:solidFill>
                <a:latin typeface="Arial" pitchFamily="34" charset="0"/>
              </a:defRPr>
            </a:lvl1pPr>
            <a:lvl2pPr marL="3048000">
              <a:defRPr>
                <a:solidFill>
                  <a:schemeClr val="tx1"/>
                </a:solidFill>
                <a:latin typeface="Arial" pitchFamily="34" charset="0"/>
              </a:defRPr>
            </a:lvl2pPr>
            <a:lvl3pPr marL="3238500">
              <a:defRPr>
                <a:solidFill>
                  <a:schemeClr val="tx1"/>
                </a:solidFill>
                <a:latin typeface="Arial" pitchFamily="34" charset="0"/>
              </a:defRPr>
            </a:lvl3pPr>
            <a:lvl4pPr marL="3429000">
              <a:defRPr>
                <a:solidFill>
                  <a:schemeClr val="tx1"/>
                </a:solidFill>
                <a:latin typeface="Arial" pitchFamily="34" charset="0"/>
              </a:defRPr>
            </a:lvl4pPr>
            <a:lvl5pPr marL="3619500">
              <a:defRPr>
                <a:solidFill>
                  <a:schemeClr val="tx1"/>
                </a:solidFill>
                <a:latin typeface="Arial" pitchFamily="34" charset="0"/>
              </a:defRPr>
            </a:lvl5pPr>
            <a:lvl6pPr marL="4076700" fontAlgn="base">
              <a:spcBef>
                <a:spcPct val="0"/>
              </a:spcBef>
              <a:spcAft>
                <a:spcPct val="0"/>
              </a:spcAft>
              <a:defRPr>
                <a:solidFill>
                  <a:schemeClr val="tx1"/>
                </a:solidFill>
                <a:latin typeface="Arial" pitchFamily="34" charset="0"/>
              </a:defRPr>
            </a:lvl6pPr>
            <a:lvl7pPr marL="4533900" fontAlgn="base">
              <a:spcBef>
                <a:spcPct val="0"/>
              </a:spcBef>
              <a:spcAft>
                <a:spcPct val="0"/>
              </a:spcAft>
              <a:defRPr>
                <a:solidFill>
                  <a:schemeClr val="tx1"/>
                </a:solidFill>
                <a:latin typeface="Arial" pitchFamily="34" charset="0"/>
              </a:defRPr>
            </a:lvl7pPr>
            <a:lvl8pPr marL="4991100" fontAlgn="base">
              <a:spcBef>
                <a:spcPct val="0"/>
              </a:spcBef>
              <a:spcAft>
                <a:spcPct val="0"/>
              </a:spcAft>
              <a:defRPr>
                <a:solidFill>
                  <a:schemeClr val="tx1"/>
                </a:solidFill>
                <a:latin typeface="Arial" pitchFamily="34" charset="0"/>
              </a:defRPr>
            </a:lvl8pPr>
            <a:lvl9pPr marL="5448300" fontAlgn="base">
              <a:spcBef>
                <a:spcPct val="0"/>
              </a:spcBef>
              <a:spcAft>
                <a:spcPct val="0"/>
              </a:spcAft>
              <a:defRPr>
                <a:solidFill>
                  <a:schemeClr val="tx1"/>
                </a:solidFill>
                <a:latin typeface="Arial" pitchFamily="34" charset="0"/>
              </a:defRPr>
            </a:lvl9pPr>
          </a:lstStyle>
          <a:p>
            <a:r>
              <a:rPr lang="en-US" sz="3200" b="1" i="1">
                <a:solidFill>
                  <a:srgbClr val="00FF00"/>
                </a:solidFill>
                <a:latin typeface="Times New Roman" pitchFamily="18" charset="0"/>
              </a:rPr>
              <a:t>        </a:t>
            </a:r>
            <a:r>
              <a:rPr lang="en-US" sz="3200" b="1" i="1">
                <a:solidFill>
                  <a:srgbClr val="FFCC00"/>
                </a:solidFill>
                <a:latin typeface="Times New Roman" pitchFamily="18" charset="0"/>
              </a:rPr>
              <a:t>Class B(1):</a:t>
            </a:r>
            <a:r>
              <a:rPr lang="en-US" sz="3200" b="1">
                <a:solidFill>
                  <a:schemeClr val="bg1"/>
                </a:solidFill>
                <a:latin typeface="Times New Roman" pitchFamily="18" charset="0"/>
              </a:rPr>
              <a:t> Axis parallel  to V.P. and inclined to H.P. by </a:t>
            </a:r>
            <a:r>
              <a:rPr lang="en-US" sz="3200" b="1">
                <a:solidFill>
                  <a:schemeClr val="bg1"/>
                </a:solidFill>
                <a:latin typeface="Times New Roman" pitchFamily="18" charset="0"/>
                <a:cs typeface="Times New Roman" pitchFamily="18" charset="0"/>
              </a:rPr>
              <a:t>θ &amp; also inclined to P</a:t>
            </a:r>
            <a:r>
              <a:rPr lang="en-US" sz="3200" b="1">
                <a:solidFill>
                  <a:schemeClr val="bg1"/>
                </a:solidFill>
                <a:latin typeface="Times New Roman" pitchFamily="18" charset="0"/>
              </a:rPr>
              <a:t>.P. </a:t>
            </a:r>
            <a:endParaRPr lang="en-GB" sz="3200"/>
          </a:p>
        </p:txBody>
      </p:sp>
      <p:sp>
        <p:nvSpPr>
          <p:cNvPr id="72707" name="Text Box 3"/>
          <p:cNvSpPr txBox="1">
            <a:spLocks noChangeArrowheads="1"/>
          </p:cNvSpPr>
          <p:nvPr/>
        </p:nvSpPr>
        <p:spPr bwMode="auto">
          <a:xfrm>
            <a:off x="609600" y="909638"/>
            <a:ext cx="4191000" cy="823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800" b="1" i="1">
                <a:solidFill>
                  <a:srgbClr val="FF9900"/>
                </a:solidFill>
                <a:latin typeface="Times New Roman" pitchFamily="18" charset="0"/>
              </a:rPr>
              <a:t>Exercise 1 :</a:t>
            </a:r>
            <a:endParaRPr lang="en-GB" sz="4800">
              <a:solidFill>
                <a:srgbClr val="FF9900"/>
              </a:solidFill>
            </a:endParaRPr>
          </a:p>
        </p:txBody>
      </p:sp>
      <p:sp>
        <p:nvSpPr>
          <p:cNvPr id="72708" name="Text Box 4"/>
          <p:cNvSpPr txBox="1">
            <a:spLocks noChangeArrowheads="1"/>
          </p:cNvSpPr>
          <p:nvPr/>
        </p:nvSpPr>
        <p:spPr bwMode="auto">
          <a:xfrm>
            <a:off x="152400" y="1905000"/>
            <a:ext cx="8763000" cy="4781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400" b="1" i="1">
                <a:solidFill>
                  <a:schemeClr val="bg1"/>
                </a:solidFill>
                <a:latin typeface="Times New Roman" pitchFamily="18" charset="0"/>
              </a:rPr>
              <a:t>   A right regular pentagonal prism, side of base 30 mm and height of axis as 75mm rests on HP on one of its base corners  such that its long edge containing the corner is inclined to the HP at 60</a:t>
            </a:r>
            <a:r>
              <a:rPr lang="en-US" sz="4400" b="1" i="1">
                <a:solidFill>
                  <a:schemeClr val="bg1"/>
                </a:solidFill>
                <a:latin typeface="Times New Roman" pitchFamily="18" charset="0"/>
                <a:cs typeface="Times New Roman" pitchFamily="18" charset="0"/>
              </a:rPr>
              <a:t>°. Draw its projections.</a:t>
            </a:r>
            <a:endParaRPr lang="en-GB"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slide(fromLeft)">
                                      <p:cBhvr>
                                        <p:cTn id="7" dur="500"/>
                                        <p:tgtEl>
                                          <p:spTgt spid="72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72707"/>
                                        </p:tgtEl>
                                        <p:attrNameLst>
                                          <p:attrName>style.visibility</p:attrName>
                                        </p:attrNameLst>
                                      </p:cBhvr>
                                      <p:to>
                                        <p:strVal val="visible"/>
                                      </p:to>
                                    </p:set>
                                    <p:animEffect transition="in" filter="slide(fromLeft)">
                                      <p:cBhvr>
                                        <p:cTn id="12" dur="500"/>
                                        <p:tgtEl>
                                          <p:spTgt spid="727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72708"/>
                                        </p:tgtEl>
                                        <p:attrNameLst>
                                          <p:attrName>style.visibility</p:attrName>
                                        </p:attrNameLst>
                                      </p:cBhvr>
                                      <p:to>
                                        <p:strVal val="visible"/>
                                      </p:to>
                                    </p:set>
                                    <p:anim calcmode="lin" valueType="num">
                                      <p:cBhvr>
                                        <p:cTn id="17" dur="500" fill="hold"/>
                                        <p:tgtEl>
                                          <p:spTgt spid="72708"/>
                                        </p:tgtEl>
                                        <p:attrNameLst>
                                          <p:attrName>ppt_w</p:attrName>
                                        </p:attrNameLst>
                                      </p:cBhvr>
                                      <p:tavLst>
                                        <p:tav tm="0">
                                          <p:val>
                                            <p:fltVal val="0"/>
                                          </p:val>
                                        </p:tav>
                                        <p:tav tm="100000">
                                          <p:val>
                                            <p:strVal val="#ppt_w"/>
                                          </p:val>
                                        </p:tav>
                                      </p:tavLst>
                                    </p:anim>
                                    <p:anim calcmode="lin" valueType="num">
                                      <p:cBhvr>
                                        <p:cTn id="18" dur="500" fill="hold"/>
                                        <p:tgtEl>
                                          <p:spTgt spid="727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07" grpId="0" autoUpdateAnimBg="0"/>
      <p:bldP spid="7270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reeform 2"/>
          <p:cNvSpPr>
            <a:spLocks/>
          </p:cNvSpPr>
          <p:nvPr/>
        </p:nvSpPr>
        <p:spPr bwMode="auto">
          <a:xfrm>
            <a:off x="7183438" y="693738"/>
            <a:ext cx="4762" cy="4772025"/>
          </a:xfrm>
          <a:custGeom>
            <a:avLst/>
            <a:gdLst>
              <a:gd name="T0" fmla="*/ 0 w 1"/>
              <a:gd name="T1" fmla="*/ 0 h 13703"/>
              <a:gd name="T2" fmla="*/ 0 w 1"/>
              <a:gd name="T3" fmla="*/ 13703 h 13703"/>
              <a:gd name="T4" fmla="*/ 1 w 1"/>
              <a:gd name="T5" fmla="*/ 13703 h 13703"/>
            </a:gdLst>
            <a:ahLst/>
            <a:cxnLst>
              <a:cxn ang="0">
                <a:pos x="T0" y="T1"/>
              </a:cxn>
              <a:cxn ang="0">
                <a:pos x="T2" y="T3"/>
              </a:cxn>
              <a:cxn ang="0">
                <a:pos x="T4" y="T5"/>
              </a:cxn>
            </a:cxnLst>
            <a:rect l="0" t="0" r="r" b="b"/>
            <a:pathLst>
              <a:path w="1" h="13703">
                <a:moveTo>
                  <a:pt x="0" y="0"/>
                </a:moveTo>
                <a:lnTo>
                  <a:pt x="0" y="13703"/>
                </a:lnTo>
                <a:lnTo>
                  <a:pt x="1" y="13703"/>
                </a:lnTo>
              </a:path>
            </a:pathLst>
          </a:custGeom>
          <a:noFill/>
          <a:ln w="0">
            <a:solidFill>
              <a:srgbClr val="00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31" name="Freeform 3"/>
          <p:cNvSpPr>
            <a:spLocks/>
          </p:cNvSpPr>
          <p:nvPr/>
        </p:nvSpPr>
        <p:spPr bwMode="auto">
          <a:xfrm>
            <a:off x="4210050" y="5446713"/>
            <a:ext cx="3797300" cy="4762"/>
          </a:xfrm>
          <a:custGeom>
            <a:avLst/>
            <a:gdLst>
              <a:gd name="T0" fmla="*/ 0 w 10897"/>
              <a:gd name="T1" fmla="*/ 10896 w 10897"/>
              <a:gd name="T2" fmla="*/ 10897 w 10897"/>
            </a:gdLst>
            <a:ahLst/>
            <a:cxnLst>
              <a:cxn ang="0">
                <a:pos x="T0" y="0"/>
              </a:cxn>
              <a:cxn ang="0">
                <a:pos x="T1" y="0"/>
              </a:cxn>
              <a:cxn ang="0">
                <a:pos x="T2" y="0"/>
              </a:cxn>
            </a:cxnLst>
            <a:rect l="0" t="0" r="r" b="b"/>
            <a:pathLst>
              <a:path w="10897">
                <a:moveTo>
                  <a:pt x="0" y="0"/>
                </a:moveTo>
                <a:lnTo>
                  <a:pt x="10896" y="0"/>
                </a:lnTo>
                <a:lnTo>
                  <a:pt x="1089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32" name="Freeform 4"/>
          <p:cNvSpPr>
            <a:spLocks/>
          </p:cNvSpPr>
          <p:nvPr/>
        </p:nvSpPr>
        <p:spPr bwMode="auto">
          <a:xfrm>
            <a:off x="5789613" y="3109913"/>
            <a:ext cx="1587" cy="2355850"/>
          </a:xfrm>
          <a:custGeom>
            <a:avLst/>
            <a:gdLst>
              <a:gd name="T0" fmla="*/ 0 w 1"/>
              <a:gd name="T1" fmla="*/ 0 h 6763"/>
              <a:gd name="T2" fmla="*/ 0 w 1"/>
              <a:gd name="T3" fmla="*/ 6763 h 6763"/>
              <a:gd name="T4" fmla="*/ 1 w 1"/>
              <a:gd name="T5" fmla="*/ 6763 h 6763"/>
            </a:gdLst>
            <a:ahLst/>
            <a:cxnLst>
              <a:cxn ang="0">
                <a:pos x="T0" y="T1"/>
              </a:cxn>
              <a:cxn ang="0">
                <a:pos x="T2" y="T3"/>
              </a:cxn>
              <a:cxn ang="0">
                <a:pos x="T4" y="T5"/>
              </a:cxn>
            </a:cxnLst>
            <a:rect l="0" t="0" r="r" b="b"/>
            <a:pathLst>
              <a:path w="1" h="6763">
                <a:moveTo>
                  <a:pt x="0" y="0"/>
                </a:moveTo>
                <a:lnTo>
                  <a:pt x="0" y="6763"/>
                </a:lnTo>
                <a:lnTo>
                  <a:pt x="1" y="6763"/>
                </a:lnTo>
              </a:path>
            </a:pathLst>
          </a:custGeom>
          <a:noFill/>
          <a:ln w="0">
            <a:solidFill>
              <a:srgbClr val="00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33" name="Freeform 5"/>
          <p:cNvSpPr>
            <a:spLocks/>
          </p:cNvSpPr>
          <p:nvPr/>
        </p:nvSpPr>
        <p:spPr bwMode="auto">
          <a:xfrm>
            <a:off x="6043613" y="3257550"/>
            <a:ext cx="1587" cy="3114675"/>
          </a:xfrm>
          <a:custGeom>
            <a:avLst/>
            <a:gdLst>
              <a:gd name="T0" fmla="*/ 0 w 1"/>
              <a:gd name="T1" fmla="*/ 0 h 8936"/>
              <a:gd name="T2" fmla="*/ 0 w 1"/>
              <a:gd name="T3" fmla="*/ 8936 h 8936"/>
              <a:gd name="T4" fmla="*/ 1 w 1"/>
              <a:gd name="T5" fmla="*/ 8936 h 8936"/>
            </a:gdLst>
            <a:ahLst/>
            <a:cxnLst>
              <a:cxn ang="0">
                <a:pos x="T0" y="T1"/>
              </a:cxn>
              <a:cxn ang="0">
                <a:pos x="T2" y="T3"/>
              </a:cxn>
              <a:cxn ang="0">
                <a:pos x="T4" y="T5"/>
              </a:cxn>
            </a:cxnLst>
            <a:rect l="0" t="0" r="r" b="b"/>
            <a:pathLst>
              <a:path w="1" h="8936">
                <a:moveTo>
                  <a:pt x="0" y="0"/>
                </a:moveTo>
                <a:lnTo>
                  <a:pt x="0" y="8936"/>
                </a:lnTo>
                <a:lnTo>
                  <a:pt x="1" y="8936"/>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34" name="Freeform 6"/>
          <p:cNvSpPr>
            <a:spLocks/>
          </p:cNvSpPr>
          <p:nvPr/>
        </p:nvSpPr>
        <p:spPr bwMode="auto">
          <a:xfrm>
            <a:off x="5124450" y="4565650"/>
            <a:ext cx="1487488" cy="1806575"/>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solidFill>
            <a:srgbClr val="CC0000"/>
          </a:solidFill>
          <a:ln w="0">
            <a:solidFill>
              <a:srgbClr val="FFFFFF"/>
            </a:solidFill>
            <a:prstDash val="solid"/>
            <a:round/>
            <a:headEnd/>
            <a:tailEnd/>
          </a:ln>
        </p:spPr>
        <p:txBody>
          <a:bodyPr/>
          <a:lstStyle/>
          <a:p>
            <a:endParaRPr lang="en-IN"/>
          </a:p>
        </p:txBody>
      </p:sp>
      <p:sp>
        <p:nvSpPr>
          <p:cNvPr id="73735" name="Freeform 7"/>
          <p:cNvSpPr>
            <a:spLocks/>
          </p:cNvSpPr>
          <p:nvPr/>
        </p:nvSpPr>
        <p:spPr bwMode="auto">
          <a:xfrm>
            <a:off x="5124450" y="4908550"/>
            <a:ext cx="1395413" cy="1117600"/>
          </a:xfrm>
          <a:custGeom>
            <a:avLst/>
            <a:gdLst>
              <a:gd name="T0" fmla="*/ 0 w 4002"/>
              <a:gd name="T1" fmla="*/ 0 h 3206"/>
              <a:gd name="T2" fmla="*/ 4002 w 4002"/>
              <a:gd name="T3" fmla="*/ 0 h 3206"/>
              <a:gd name="T4" fmla="*/ 4002 w 4002"/>
              <a:gd name="T5" fmla="*/ 3206 h 3206"/>
              <a:gd name="T6" fmla="*/ 0 w 4002"/>
              <a:gd name="T7" fmla="*/ 3206 h 3206"/>
              <a:gd name="T8" fmla="*/ 0 w 4002"/>
              <a:gd name="T9" fmla="*/ 0 h 3206"/>
              <a:gd name="T10" fmla="*/ 1 w 4002"/>
              <a:gd name="T11" fmla="*/ 0 h 3206"/>
            </a:gdLst>
            <a:ahLst/>
            <a:cxnLst>
              <a:cxn ang="0">
                <a:pos x="T0" y="T1"/>
              </a:cxn>
              <a:cxn ang="0">
                <a:pos x="T2" y="T3"/>
              </a:cxn>
              <a:cxn ang="0">
                <a:pos x="T4" y="T5"/>
              </a:cxn>
              <a:cxn ang="0">
                <a:pos x="T6" y="T7"/>
              </a:cxn>
              <a:cxn ang="0">
                <a:pos x="T8" y="T9"/>
              </a:cxn>
              <a:cxn ang="0">
                <a:pos x="T10" y="T11"/>
              </a:cxn>
            </a:cxnLst>
            <a:rect l="0" t="0" r="r" b="b"/>
            <a:pathLst>
              <a:path w="4002" h="3206">
                <a:moveTo>
                  <a:pt x="0" y="0"/>
                </a:moveTo>
                <a:lnTo>
                  <a:pt x="4002" y="0"/>
                </a:lnTo>
                <a:lnTo>
                  <a:pt x="4002" y="3206"/>
                </a:lnTo>
                <a:lnTo>
                  <a:pt x="0" y="3206"/>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sp>
        <p:nvSpPr>
          <p:cNvPr id="73736" name="Freeform 8"/>
          <p:cNvSpPr>
            <a:spLocks/>
          </p:cNvSpPr>
          <p:nvPr/>
        </p:nvSpPr>
        <p:spPr bwMode="auto">
          <a:xfrm>
            <a:off x="6611938" y="3587750"/>
            <a:ext cx="3175" cy="1878013"/>
          </a:xfrm>
          <a:custGeom>
            <a:avLst/>
            <a:gdLst>
              <a:gd name="T0" fmla="*/ 0 w 1"/>
              <a:gd name="T1" fmla="*/ 0 h 5400"/>
              <a:gd name="T2" fmla="*/ 0 w 1"/>
              <a:gd name="T3" fmla="*/ 5400 h 5400"/>
              <a:gd name="T4" fmla="*/ 1 w 1"/>
              <a:gd name="T5" fmla="*/ 5400 h 5400"/>
            </a:gdLst>
            <a:ahLst/>
            <a:cxnLst>
              <a:cxn ang="0">
                <a:pos x="T0" y="T1"/>
              </a:cxn>
              <a:cxn ang="0">
                <a:pos x="T2" y="T3"/>
              </a:cxn>
              <a:cxn ang="0">
                <a:pos x="T4" y="T5"/>
              </a:cxn>
            </a:cxnLst>
            <a:rect l="0" t="0" r="r" b="b"/>
            <a:pathLst>
              <a:path w="1" h="5400">
                <a:moveTo>
                  <a:pt x="0" y="0"/>
                </a:moveTo>
                <a:lnTo>
                  <a:pt x="0" y="5400"/>
                </a:lnTo>
                <a:lnTo>
                  <a:pt x="1" y="540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37" name="Freeform 9"/>
          <p:cNvSpPr>
            <a:spLocks/>
          </p:cNvSpPr>
          <p:nvPr/>
        </p:nvSpPr>
        <p:spPr bwMode="auto">
          <a:xfrm>
            <a:off x="7437438" y="838200"/>
            <a:ext cx="4762" cy="5534025"/>
          </a:xfrm>
          <a:custGeom>
            <a:avLst/>
            <a:gdLst>
              <a:gd name="T0" fmla="*/ 0 w 1"/>
              <a:gd name="T1" fmla="*/ 0 h 15876"/>
              <a:gd name="T2" fmla="*/ 0 w 1"/>
              <a:gd name="T3" fmla="*/ 15876 h 15876"/>
              <a:gd name="T4" fmla="*/ 1 w 1"/>
              <a:gd name="T5" fmla="*/ 15876 h 15876"/>
            </a:gdLst>
            <a:ahLst/>
            <a:cxnLst>
              <a:cxn ang="0">
                <a:pos x="T0" y="T1"/>
              </a:cxn>
              <a:cxn ang="0">
                <a:pos x="T2" y="T3"/>
              </a:cxn>
              <a:cxn ang="0">
                <a:pos x="T4" y="T5"/>
              </a:cxn>
            </a:cxnLst>
            <a:rect l="0" t="0" r="r" b="b"/>
            <a:pathLst>
              <a:path w="1" h="15876">
                <a:moveTo>
                  <a:pt x="0" y="0"/>
                </a:moveTo>
                <a:lnTo>
                  <a:pt x="0" y="15876"/>
                </a:lnTo>
                <a:lnTo>
                  <a:pt x="1" y="1587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38" name="Freeform 10"/>
          <p:cNvSpPr>
            <a:spLocks/>
          </p:cNvSpPr>
          <p:nvPr/>
        </p:nvSpPr>
        <p:spPr bwMode="auto">
          <a:xfrm>
            <a:off x="6519863" y="4565650"/>
            <a:ext cx="1487487" cy="1806575"/>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solidFill>
            <a:srgbClr val="CC0000"/>
          </a:solidFill>
          <a:ln w="0">
            <a:solidFill>
              <a:srgbClr val="FFFFFF"/>
            </a:solidFill>
            <a:prstDash val="solid"/>
            <a:round/>
            <a:headEnd/>
            <a:tailEnd/>
          </a:ln>
        </p:spPr>
        <p:txBody>
          <a:bodyPr/>
          <a:lstStyle/>
          <a:p>
            <a:endParaRPr lang="en-IN"/>
          </a:p>
        </p:txBody>
      </p:sp>
      <p:sp>
        <p:nvSpPr>
          <p:cNvPr id="73739" name="Text Box 11"/>
          <p:cNvSpPr txBox="1">
            <a:spLocks noChangeArrowheads="1"/>
          </p:cNvSpPr>
          <p:nvPr/>
        </p:nvSpPr>
        <p:spPr bwMode="auto">
          <a:xfrm>
            <a:off x="8020050" y="874713"/>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73740" name="Line 12"/>
          <p:cNvSpPr>
            <a:spLocks noChangeShapeType="1"/>
          </p:cNvSpPr>
          <p:nvPr/>
        </p:nvSpPr>
        <p:spPr bwMode="auto">
          <a:xfrm flipV="1">
            <a:off x="2495550" y="787400"/>
            <a:ext cx="6350" cy="523875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741" name="Line 13"/>
          <p:cNvSpPr>
            <a:spLocks noChangeShapeType="1"/>
          </p:cNvSpPr>
          <p:nvPr/>
        </p:nvSpPr>
        <p:spPr bwMode="auto">
          <a:xfrm flipV="1">
            <a:off x="3556000" y="693738"/>
            <a:ext cx="0" cy="5673725"/>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742" name="Line 14"/>
          <p:cNvSpPr>
            <a:spLocks noChangeShapeType="1"/>
          </p:cNvSpPr>
          <p:nvPr/>
        </p:nvSpPr>
        <p:spPr bwMode="auto">
          <a:xfrm flipH="1" flipV="1">
            <a:off x="4187825" y="787400"/>
            <a:ext cx="22225" cy="4683125"/>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743" name="Line 15"/>
          <p:cNvSpPr>
            <a:spLocks noChangeShapeType="1"/>
          </p:cNvSpPr>
          <p:nvPr/>
        </p:nvSpPr>
        <p:spPr bwMode="auto">
          <a:xfrm>
            <a:off x="1633538" y="787400"/>
            <a:ext cx="3373437" cy="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744" name="Freeform 16"/>
          <p:cNvSpPr>
            <a:spLocks/>
          </p:cNvSpPr>
          <p:nvPr/>
        </p:nvSpPr>
        <p:spPr bwMode="auto">
          <a:xfrm>
            <a:off x="2495550" y="4908550"/>
            <a:ext cx="4024313" cy="1588"/>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45" name="Freeform 17"/>
          <p:cNvSpPr>
            <a:spLocks/>
          </p:cNvSpPr>
          <p:nvPr/>
        </p:nvSpPr>
        <p:spPr bwMode="auto">
          <a:xfrm>
            <a:off x="3556000" y="6372225"/>
            <a:ext cx="3881438" cy="1588"/>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46" name="Freeform 18"/>
          <p:cNvSpPr>
            <a:spLocks/>
          </p:cNvSpPr>
          <p:nvPr/>
        </p:nvSpPr>
        <p:spPr bwMode="auto">
          <a:xfrm>
            <a:off x="2495550" y="6026150"/>
            <a:ext cx="4024313" cy="3175"/>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47" name="Freeform 19"/>
          <p:cNvSpPr>
            <a:spLocks/>
          </p:cNvSpPr>
          <p:nvPr/>
        </p:nvSpPr>
        <p:spPr bwMode="auto">
          <a:xfrm>
            <a:off x="8007350" y="1166813"/>
            <a:ext cx="1588" cy="4298950"/>
          </a:xfrm>
          <a:custGeom>
            <a:avLst/>
            <a:gdLst>
              <a:gd name="T0" fmla="*/ 0 w 1"/>
              <a:gd name="T1" fmla="*/ 0 h 12340"/>
              <a:gd name="T2" fmla="*/ 0 w 1"/>
              <a:gd name="T3" fmla="*/ 12340 h 12340"/>
              <a:gd name="T4" fmla="*/ 1 w 1"/>
              <a:gd name="T5" fmla="*/ 12340 h 12340"/>
            </a:gdLst>
            <a:ahLst/>
            <a:cxnLst>
              <a:cxn ang="0">
                <a:pos x="T0" y="T1"/>
              </a:cxn>
              <a:cxn ang="0">
                <a:pos x="T2" y="T3"/>
              </a:cxn>
              <a:cxn ang="0">
                <a:pos x="T4" y="T5"/>
              </a:cxn>
            </a:cxnLst>
            <a:rect l="0" t="0" r="r" b="b"/>
            <a:pathLst>
              <a:path w="1" h="12340">
                <a:moveTo>
                  <a:pt x="0" y="0"/>
                </a:moveTo>
                <a:lnTo>
                  <a:pt x="0" y="12340"/>
                </a:lnTo>
                <a:lnTo>
                  <a:pt x="1" y="1234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48" name="Text Box 20"/>
          <p:cNvSpPr txBox="1">
            <a:spLocks noChangeArrowheads="1"/>
          </p:cNvSpPr>
          <p:nvPr/>
        </p:nvSpPr>
        <p:spPr bwMode="auto">
          <a:xfrm rot="104577">
            <a:off x="6697663" y="3135313"/>
            <a:ext cx="89217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3749" name="Freeform 21"/>
          <p:cNvSpPr>
            <a:spLocks/>
          </p:cNvSpPr>
          <p:nvPr/>
        </p:nvSpPr>
        <p:spPr bwMode="auto">
          <a:xfrm>
            <a:off x="6519863" y="306388"/>
            <a:ext cx="3175" cy="5719762"/>
          </a:xfrm>
          <a:custGeom>
            <a:avLst/>
            <a:gdLst>
              <a:gd name="T0" fmla="*/ 0 w 1"/>
              <a:gd name="T1" fmla="*/ 0 h 16409"/>
              <a:gd name="T2" fmla="*/ 0 w 1"/>
              <a:gd name="T3" fmla="*/ 16409 h 16409"/>
              <a:gd name="T4" fmla="*/ 1 w 1"/>
              <a:gd name="T5" fmla="*/ 16409 h 16409"/>
            </a:gdLst>
            <a:ahLst/>
            <a:cxnLst>
              <a:cxn ang="0">
                <a:pos x="T0" y="T1"/>
              </a:cxn>
              <a:cxn ang="0">
                <a:pos x="T2" y="T3"/>
              </a:cxn>
              <a:cxn ang="0">
                <a:pos x="T4" y="T5"/>
              </a:cxn>
            </a:cxnLst>
            <a:rect l="0" t="0" r="r" b="b"/>
            <a:pathLst>
              <a:path w="1" h="16409">
                <a:moveTo>
                  <a:pt x="0" y="0"/>
                </a:moveTo>
                <a:lnTo>
                  <a:pt x="0" y="16409"/>
                </a:lnTo>
                <a:lnTo>
                  <a:pt x="1" y="1640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50" name="Text Box 22"/>
          <p:cNvSpPr txBox="1">
            <a:spLocks noChangeArrowheads="1"/>
          </p:cNvSpPr>
          <p:nvPr/>
        </p:nvSpPr>
        <p:spPr bwMode="auto">
          <a:xfrm>
            <a:off x="5729288" y="4129088"/>
            <a:ext cx="522287"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73751" name="Freeform 23"/>
          <p:cNvSpPr>
            <a:spLocks/>
          </p:cNvSpPr>
          <p:nvPr/>
        </p:nvSpPr>
        <p:spPr bwMode="auto">
          <a:xfrm>
            <a:off x="5124450" y="2727325"/>
            <a:ext cx="3175" cy="3298825"/>
          </a:xfrm>
          <a:custGeom>
            <a:avLst/>
            <a:gdLst>
              <a:gd name="T0" fmla="*/ 0 w 1"/>
              <a:gd name="T1" fmla="*/ 0 h 9469"/>
              <a:gd name="T2" fmla="*/ 0 w 1"/>
              <a:gd name="T3" fmla="*/ 9469 h 9469"/>
              <a:gd name="T4" fmla="*/ 1 w 1"/>
              <a:gd name="T5" fmla="*/ 9469 h 9469"/>
            </a:gdLst>
            <a:ahLst/>
            <a:cxnLst>
              <a:cxn ang="0">
                <a:pos x="T0" y="T1"/>
              </a:cxn>
              <a:cxn ang="0">
                <a:pos x="T2" y="T3"/>
              </a:cxn>
              <a:cxn ang="0">
                <a:pos x="T4" y="T5"/>
              </a:cxn>
            </a:cxnLst>
            <a:rect l="0" t="0" r="r" b="b"/>
            <a:pathLst>
              <a:path w="1" h="9469">
                <a:moveTo>
                  <a:pt x="0" y="0"/>
                </a:moveTo>
                <a:lnTo>
                  <a:pt x="0" y="9469"/>
                </a:lnTo>
                <a:lnTo>
                  <a:pt x="1" y="946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52" name="Text Box 24"/>
          <p:cNvSpPr txBox="1">
            <a:spLocks noChangeArrowheads="1"/>
          </p:cNvSpPr>
          <p:nvPr/>
        </p:nvSpPr>
        <p:spPr bwMode="auto">
          <a:xfrm>
            <a:off x="2076450" y="320675"/>
            <a:ext cx="9271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53" name="Freeform 25"/>
          <p:cNvSpPr>
            <a:spLocks/>
          </p:cNvSpPr>
          <p:nvPr/>
        </p:nvSpPr>
        <p:spPr bwMode="auto">
          <a:xfrm>
            <a:off x="2495550" y="4565650"/>
            <a:ext cx="1714500" cy="1806575"/>
          </a:xfrm>
          <a:custGeom>
            <a:avLst/>
            <a:gdLst>
              <a:gd name="T0" fmla="*/ 0 w 4927"/>
              <a:gd name="T1" fmla="*/ 989 h 5186"/>
              <a:gd name="T2" fmla="*/ 0 w 4927"/>
              <a:gd name="T3" fmla="*/ 4195 h 5186"/>
              <a:gd name="T4" fmla="*/ 3045 w 4927"/>
              <a:gd name="T5" fmla="*/ 5186 h 5186"/>
              <a:gd name="T6" fmla="*/ 4927 w 4927"/>
              <a:gd name="T7" fmla="*/ 2592 h 5186"/>
              <a:gd name="T8" fmla="*/ 3045 w 4927"/>
              <a:gd name="T9" fmla="*/ 0 h 5186"/>
              <a:gd name="T10" fmla="*/ 0 w 4927"/>
              <a:gd name="T11" fmla="*/ 989 h 5186"/>
              <a:gd name="T12" fmla="*/ 1 w 4927"/>
              <a:gd name="T13" fmla="*/ 989 h 5186"/>
            </a:gdLst>
            <a:ahLst/>
            <a:cxnLst>
              <a:cxn ang="0">
                <a:pos x="T0" y="T1"/>
              </a:cxn>
              <a:cxn ang="0">
                <a:pos x="T2" y="T3"/>
              </a:cxn>
              <a:cxn ang="0">
                <a:pos x="T4" y="T5"/>
              </a:cxn>
              <a:cxn ang="0">
                <a:pos x="T6" y="T7"/>
              </a:cxn>
              <a:cxn ang="0">
                <a:pos x="T8" y="T9"/>
              </a:cxn>
              <a:cxn ang="0">
                <a:pos x="T10" y="T11"/>
              </a:cxn>
              <a:cxn ang="0">
                <a:pos x="T12" y="T13"/>
              </a:cxn>
            </a:cxnLst>
            <a:rect l="0" t="0" r="r" b="b"/>
            <a:pathLst>
              <a:path w="4927" h="5186">
                <a:moveTo>
                  <a:pt x="0" y="989"/>
                </a:moveTo>
                <a:lnTo>
                  <a:pt x="0" y="4195"/>
                </a:lnTo>
                <a:lnTo>
                  <a:pt x="3045" y="5186"/>
                </a:lnTo>
                <a:lnTo>
                  <a:pt x="4927" y="2592"/>
                </a:lnTo>
                <a:lnTo>
                  <a:pt x="3045" y="0"/>
                </a:lnTo>
                <a:lnTo>
                  <a:pt x="0" y="989"/>
                </a:lnTo>
                <a:lnTo>
                  <a:pt x="1" y="989"/>
                </a:lnTo>
              </a:path>
            </a:pathLst>
          </a:custGeom>
          <a:solidFill>
            <a:srgbClr val="CC0000"/>
          </a:solidFill>
          <a:ln w="0">
            <a:solidFill>
              <a:srgbClr val="FFFFFF"/>
            </a:solidFill>
            <a:prstDash val="solid"/>
            <a:round/>
            <a:headEnd/>
            <a:tailEnd/>
          </a:ln>
        </p:spPr>
        <p:txBody>
          <a:bodyPr/>
          <a:lstStyle/>
          <a:p>
            <a:endParaRPr lang="en-IN"/>
          </a:p>
        </p:txBody>
      </p:sp>
      <p:sp>
        <p:nvSpPr>
          <p:cNvPr id="73754" name="Freeform 26"/>
          <p:cNvSpPr>
            <a:spLocks/>
          </p:cNvSpPr>
          <p:nvPr/>
        </p:nvSpPr>
        <p:spPr bwMode="auto">
          <a:xfrm flipV="1">
            <a:off x="1920875" y="3257550"/>
            <a:ext cx="6738938" cy="341313"/>
          </a:xfrm>
          <a:custGeom>
            <a:avLst/>
            <a:gdLst>
              <a:gd name="T0" fmla="*/ 0 w 36855"/>
              <a:gd name="T1" fmla="*/ 36854 w 36855"/>
              <a:gd name="T2" fmla="*/ 36855 w 36855"/>
            </a:gdLst>
            <a:ahLst/>
            <a:cxnLst>
              <a:cxn ang="0">
                <a:pos x="T0" y="0"/>
              </a:cxn>
              <a:cxn ang="0">
                <a:pos x="T1" y="0"/>
              </a:cxn>
              <a:cxn ang="0">
                <a:pos x="T2" y="0"/>
              </a:cxn>
            </a:cxnLst>
            <a:rect l="0" t="0" r="r" b="b"/>
            <a:pathLst>
              <a:path w="36855">
                <a:moveTo>
                  <a:pt x="0" y="0"/>
                </a:moveTo>
                <a:lnTo>
                  <a:pt x="36854" y="0"/>
                </a:lnTo>
                <a:lnTo>
                  <a:pt x="36855"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55" name="Freeform 27"/>
          <p:cNvSpPr>
            <a:spLocks/>
          </p:cNvSpPr>
          <p:nvPr/>
        </p:nvSpPr>
        <p:spPr bwMode="auto">
          <a:xfrm>
            <a:off x="3556000" y="792163"/>
            <a:ext cx="654050" cy="2795587"/>
          </a:xfrm>
          <a:custGeom>
            <a:avLst/>
            <a:gdLst>
              <a:gd name="T0" fmla="*/ 1882 w 1883"/>
              <a:gd name="T1" fmla="*/ 8014 h 8014"/>
              <a:gd name="T2" fmla="*/ 1882 w 1883"/>
              <a:gd name="T3" fmla="*/ 0 h 8014"/>
              <a:gd name="T4" fmla="*/ 0 w 1883"/>
              <a:gd name="T5" fmla="*/ 0 h 8014"/>
              <a:gd name="T6" fmla="*/ 0 w 1883"/>
              <a:gd name="T7" fmla="*/ 8014 h 8014"/>
              <a:gd name="T8" fmla="*/ 1882 w 1883"/>
              <a:gd name="T9" fmla="*/ 8014 h 8014"/>
              <a:gd name="T10" fmla="*/ 1883 w 1883"/>
              <a:gd name="T11" fmla="*/ 8014 h 8014"/>
            </a:gdLst>
            <a:ahLst/>
            <a:cxnLst>
              <a:cxn ang="0">
                <a:pos x="T0" y="T1"/>
              </a:cxn>
              <a:cxn ang="0">
                <a:pos x="T2" y="T3"/>
              </a:cxn>
              <a:cxn ang="0">
                <a:pos x="T4" y="T5"/>
              </a:cxn>
              <a:cxn ang="0">
                <a:pos x="T6" y="T7"/>
              </a:cxn>
              <a:cxn ang="0">
                <a:pos x="T8" y="T9"/>
              </a:cxn>
              <a:cxn ang="0">
                <a:pos x="T10" y="T11"/>
              </a:cxn>
            </a:cxnLst>
            <a:rect l="0" t="0" r="r" b="b"/>
            <a:pathLst>
              <a:path w="1883" h="8014">
                <a:moveTo>
                  <a:pt x="1882" y="8014"/>
                </a:moveTo>
                <a:lnTo>
                  <a:pt x="1882" y="0"/>
                </a:lnTo>
                <a:lnTo>
                  <a:pt x="0" y="0"/>
                </a:lnTo>
                <a:lnTo>
                  <a:pt x="0" y="8014"/>
                </a:lnTo>
                <a:lnTo>
                  <a:pt x="1882" y="8014"/>
                </a:lnTo>
                <a:lnTo>
                  <a:pt x="1883" y="8014"/>
                </a:lnTo>
              </a:path>
            </a:pathLst>
          </a:custGeom>
          <a:solidFill>
            <a:srgbClr val="FF9933"/>
          </a:solidFill>
          <a:ln w="38100" cmpd="sng">
            <a:solidFill>
              <a:schemeClr val="tx1"/>
            </a:solidFill>
            <a:prstDash val="solid"/>
            <a:round/>
            <a:headEnd/>
            <a:tailEnd/>
          </a:ln>
        </p:spPr>
        <p:txBody>
          <a:bodyPr/>
          <a:lstStyle/>
          <a:p>
            <a:endParaRPr lang="en-IN"/>
          </a:p>
        </p:txBody>
      </p:sp>
      <p:sp>
        <p:nvSpPr>
          <p:cNvPr id="73756" name="Freeform 28"/>
          <p:cNvSpPr>
            <a:spLocks/>
          </p:cNvSpPr>
          <p:nvPr/>
        </p:nvSpPr>
        <p:spPr bwMode="auto">
          <a:xfrm>
            <a:off x="2495550" y="792163"/>
            <a:ext cx="1060450" cy="2795587"/>
          </a:xfrm>
          <a:custGeom>
            <a:avLst/>
            <a:gdLst>
              <a:gd name="T0" fmla="*/ 3045 w 3046"/>
              <a:gd name="T1" fmla="*/ 8014 h 8014"/>
              <a:gd name="T2" fmla="*/ 3045 w 3046"/>
              <a:gd name="T3" fmla="*/ 0 h 8014"/>
              <a:gd name="T4" fmla="*/ 0 w 3046"/>
              <a:gd name="T5" fmla="*/ 0 h 8014"/>
              <a:gd name="T6" fmla="*/ 0 w 3046"/>
              <a:gd name="T7" fmla="*/ 8014 h 8014"/>
              <a:gd name="T8" fmla="*/ 3045 w 3046"/>
              <a:gd name="T9" fmla="*/ 8014 h 8014"/>
              <a:gd name="T10" fmla="*/ 3046 w 3046"/>
              <a:gd name="T11" fmla="*/ 8014 h 8014"/>
            </a:gdLst>
            <a:ahLst/>
            <a:cxnLst>
              <a:cxn ang="0">
                <a:pos x="T0" y="T1"/>
              </a:cxn>
              <a:cxn ang="0">
                <a:pos x="T2" y="T3"/>
              </a:cxn>
              <a:cxn ang="0">
                <a:pos x="T4" y="T5"/>
              </a:cxn>
              <a:cxn ang="0">
                <a:pos x="T6" y="T7"/>
              </a:cxn>
              <a:cxn ang="0">
                <a:pos x="T8" y="T9"/>
              </a:cxn>
              <a:cxn ang="0">
                <a:pos x="T10" y="T11"/>
              </a:cxn>
            </a:cxnLst>
            <a:rect l="0" t="0" r="r" b="b"/>
            <a:pathLst>
              <a:path w="3046" h="8014">
                <a:moveTo>
                  <a:pt x="3045" y="8014"/>
                </a:moveTo>
                <a:lnTo>
                  <a:pt x="3045" y="0"/>
                </a:lnTo>
                <a:lnTo>
                  <a:pt x="0" y="0"/>
                </a:lnTo>
                <a:lnTo>
                  <a:pt x="0" y="8014"/>
                </a:lnTo>
                <a:lnTo>
                  <a:pt x="3045" y="8014"/>
                </a:lnTo>
                <a:lnTo>
                  <a:pt x="3046" y="8014"/>
                </a:lnTo>
              </a:path>
            </a:pathLst>
          </a:custGeom>
          <a:solidFill>
            <a:srgbClr val="FF9933"/>
          </a:solidFill>
          <a:ln w="38100" cmpd="sng">
            <a:solidFill>
              <a:schemeClr val="tx1"/>
            </a:solidFill>
            <a:prstDash val="solid"/>
            <a:round/>
            <a:headEnd/>
            <a:tailEnd/>
          </a:ln>
        </p:spPr>
        <p:txBody>
          <a:bodyPr/>
          <a:lstStyle/>
          <a:p>
            <a:endParaRPr lang="en-IN"/>
          </a:p>
        </p:txBody>
      </p:sp>
      <p:sp>
        <p:nvSpPr>
          <p:cNvPr id="73757" name="Freeform 29"/>
          <p:cNvSpPr>
            <a:spLocks/>
          </p:cNvSpPr>
          <p:nvPr/>
        </p:nvSpPr>
        <p:spPr bwMode="auto">
          <a:xfrm>
            <a:off x="2495550" y="5465763"/>
            <a:ext cx="1714500" cy="4762"/>
          </a:xfrm>
          <a:custGeom>
            <a:avLst/>
            <a:gdLst>
              <a:gd name="T0" fmla="*/ 4927 w 4927"/>
              <a:gd name="T1" fmla="*/ 0 w 4927"/>
              <a:gd name="T2" fmla="*/ 1 w 4927"/>
            </a:gdLst>
            <a:ahLst/>
            <a:cxnLst>
              <a:cxn ang="0">
                <a:pos x="T0" y="0"/>
              </a:cxn>
              <a:cxn ang="0">
                <a:pos x="T1" y="0"/>
              </a:cxn>
              <a:cxn ang="0">
                <a:pos x="T2" y="0"/>
              </a:cxn>
            </a:cxnLst>
            <a:rect l="0" t="0" r="r" b="b"/>
            <a:pathLst>
              <a:path w="4927">
                <a:moveTo>
                  <a:pt x="4927" y="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58" name="Freeform 30"/>
          <p:cNvSpPr>
            <a:spLocks/>
          </p:cNvSpPr>
          <p:nvPr/>
        </p:nvSpPr>
        <p:spPr bwMode="auto">
          <a:xfrm>
            <a:off x="3027363" y="4565650"/>
            <a:ext cx="528637" cy="1633538"/>
          </a:xfrm>
          <a:custGeom>
            <a:avLst/>
            <a:gdLst>
              <a:gd name="T0" fmla="*/ 1523 w 1523"/>
              <a:gd name="T1" fmla="*/ 0 h 4691"/>
              <a:gd name="T2" fmla="*/ 0 w 1523"/>
              <a:gd name="T3" fmla="*/ 4691 h 4691"/>
              <a:gd name="T4" fmla="*/ 1 w 1523"/>
              <a:gd name="T5" fmla="*/ 4691 h 4691"/>
            </a:gdLst>
            <a:ahLst/>
            <a:cxnLst>
              <a:cxn ang="0">
                <a:pos x="T0" y="T1"/>
              </a:cxn>
              <a:cxn ang="0">
                <a:pos x="T2" y="T3"/>
              </a:cxn>
              <a:cxn ang="0">
                <a:pos x="T4" y="T5"/>
              </a:cxn>
            </a:cxnLst>
            <a:rect l="0" t="0" r="r" b="b"/>
            <a:pathLst>
              <a:path w="1523" h="4691">
                <a:moveTo>
                  <a:pt x="1523" y="0"/>
                </a:moveTo>
                <a:lnTo>
                  <a:pt x="0" y="4691"/>
                </a:lnTo>
                <a:lnTo>
                  <a:pt x="1" y="469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59" name="Freeform 31"/>
          <p:cNvSpPr>
            <a:spLocks/>
          </p:cNvSpPr>
          <p:nvPr/>
        </p:nvSpPr>
        <p:spPr bwMode="auto">
          <a:xfrm>
            <a:off x="2495550" y="4908550"/>
            <a:ext cx="1390650" cy="1012825"/>
          </a:xfrm>
          <a:custGeom>
            <a:avLst/>
            <a:gdLst>
              <a:gd name="T0" fmla="*/ 0 w 3987"/>
              <a:gd name="T1" fmla="*/ 0 h 2901"/>
              <a:gd name="T2" fmla="*/ 3986 w 3987"/>
              <a:gd name="T3" fmla="*/ 2901 h 2901"/>
              <a:gd name="T4" fmla="*/ 3987 w 3987"/>
              <a:gd name="T5" fmla="*/ 2901 h 2901"/>
            </a:gdLst>
            <a:ahLst/>
            <a:cxnLst>
              <a:cxn ang="0">
                <a:pos x="T0" y="T1"/>
              </a:cxn>
              <a:cxn ang="0">
                <a:pos x="T2" y="T3"/>
              </a:cxn>
              <a:cxn ang="0">
                <a:pos x="T4" y="T5"/>
              </a:cxn>
            </a:cxnLst>
            <a:rect l="0" t="0" r="r" b="b"/>
            <a:pathLst>
              <a:path w="3987" h="2901">
                <a:moveTo>
                  <a:pt x="0" y="0"/>
                </a:moveTo>
                <a:lnTo>
                  <a:pt x="3986" y="2901"/>
                </a:lnTo>
                <a:lnTo>
                  <a:pt x="3987" y="290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60" name="Freeform 32"/>
          <p:cNvSpPr>
            <a:spLocks/>
          </p:cNvSpPr>
          <p:nvPr/>
        </p:nvSpPr>
        <p:spPr bwMode="auto">
          <a:xfrm>
            <a:off x="3263900" y="792163"/>
            <a:ext cx="1588" cy="4673600"/>
          </a:xfrm>
          <a:custGeom>
            <a:avLst/>
            <a:gdLst>
              <a:gd name="T0" fmla="*/ 0 w 1"/>
              <a:gd name="T1" fmla="*/ 13414 h 13414"/>
              <a:gd name="T2" fmla="*/ 0 w 1"/>
              <a:gd name="T3" fmla="*/ 0 h 13414"/>
              <a:gd name="T4" fmla="*/ 1 w 1"/>
              <a:gd name="T5" fmla="*/ 0 h 13414"/>
            </a:gdLst>
            <a:ahLst/>
            <a:cxnLst>
              <a:cxn ang="0">
                <a:pos x="T0" y="T1"/>
              </a:cxn>
              <a:cxn ang="0">
                <a:pos x="T2" y="T3"/>
              </a:cxn>
              <a:cxn ang="0">
                <a:pos x="T4" y="T5"/>
              </a:cxn>
            </a:cxnLst>
            <a:rect l="0" t="0" r="r" b="b"/>
            <a:pathLst>
              <a:path w="1" h="13414">
                <a:moveTo>
                  <a:pt x="0" y="13414"/>
                </a:moveTo>
                <a:lnTo>
                  <a:pt x="0" y="0"/>
                </a:lnTo>
                <a:lnTo>
                  <a:pt x="1" y="0"/>
                </a:lnTo>
              </a:path>
            </a:pathLst>
          </a:custGeom>
          <a:noFill/>
          <a:ln w="38100" cap="flat" cmpd="sng">
            <a:solidFill>
              <a:srgbClr val="00FF00"/>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61" name="Freeform 33"/>
          <p:cNvSpPr>
            <a:spLocks/>
          </p:cNvSpPr>
          <p:nvPr/>
        </p:nvSpPr>
        <p:spPr bwMode="auto">
          <a:xfrm>
            <a:off x="5124450" y="306388"/>
            <a:ext cx="2312988" cy="2951162"/>
          </a:xfrm>
          <a:custGeom>
            <a:avLst/>
            <a:gdLst>
              <a:gd name="T0" fmla="*/ 2637 w 6639"/>
              <a:gd name="T1" fmla="*/ 8464 h 8464"/>
              <a:gd name="T2" fmla="*/ 6639 w 6639"/>
              <a:gd name="T3" fmla="*/ 1524 h 8464"/>
              <a:gd name="T4" fmla="*/ 4002 w 6639"/>
              <a:gd name="T5" fmla="*/ 0 h 8464"/>
              <a:gd name="T6" fmla="*/ 0 w 6639"/>
              <a:gd name="T7" fmla="*/ 6940 h 8464"/>
              <a:gd name="T8" fmla="*/ 2637 w 6639"/>
              <a:gd name="T9" fmla="*/ 8464 h 8464"/>
              <a:gd name="T10" fmla="*/ 2638 w 6639"/>
              <a:gd name="T11" fmla="*/ 8464 h 8464"/>
            </a:gdLst>
            <a:ahLst/>
            <a:cxnLst>
              <a:cxn ang="0">
                <a:pos x="T0" y="T1"/>
              </a:cxn>
              <a:cxn ang="0">
                <a:pos x="T2" y="T3"/>
              </a:cxn>
              <a:cxn ang="0">
                <a:pos x="T4" y="T5"/>
              </a:cxn>
              <a:cxn ang="0">
                <a:pos x="T6" y="T7"/>
              </a:cxn>
              <a:cxn ang="0">
                <a:pos x="T8" y="T9"/>
              </a:cxn>
              <a:cxn ang="0">
                <a:pos x="T10" y="T11"/>
              </a:cxn>
            </a:cxnLst>
            <a:rect l="0" t="0" r="r" b="b"/>
            <a:pathLst>
              <a:path w="6639" h="8464">
                <a:moveTo>
                  <a:pt x="2637" y="8464"/>
                </a:moveTo>
                <a:lnTo>
                  <a:pt x="6639" y="1524"/>
                </a:lnTo>
                <a:lnTo>
                  <a:pt x="4002" y="0"/>
                </a:lnTo>
                <a:lnTo>
                  <a:pt x="0" y="6940"/>
                </a:lnTo>
                <a:lnTo>
                  <a:pt x="2637" y="8464"/>
                </a:lnTo>
                <a:lnTo>
                  <a:pt x="2638" y="8464"/>
                </a:lnTo>
              </a:path>
            </a:pathLst>
          </a:custGeom>
          <a:solidFill>
            <a:srgbClr val="FF9933"/>
          </a:solidFill>
          <a:ln w="38100" cmpd="sng">
            <a:solidFill>
              <a:schemeClr val="tx1"/>
            </a:solidFill>
            <a:prstDash val="solid"/>
            <a:round/>
            <a:headEnd/>
            <a:tailEnd/>
          </a:ln>
        </p:spPr>
        <p:txBody>
          <a:bodyPr/>
          <a:lstStyle/>
          <a:p>
            <a:endParaRPr lang="en-IN"/>
          </a:p>
        </p:txBody>
      </p:sp>
      <p:sp>
        <p:nvSpPr>
          <p:cNvPr id="73762" name="Freeform 34"/>
          <p:cNvSpPr>
            <a:spLocks/>
          </p:cNvSpPr>
          <p:nvPr/>
        </p:nvSpPr>
        <p:spPr bwMode="auto">
          <a:xfrm>
            <a:off x="5516563" y="693738"/>
            <a:ext cx="1666875" cy="2894012"/>
          </a:xfrm>
          <a:custGeom>
            <a:avLst/>
            <a:gdLst>
              <a:gd name="T0" fmla="*/ 0 w 4789"/>
              <a:gd name="T1" fmla="*/ 8303 h 8303"/>
              <a:gd name="T2" fmla="*/ 4788 w 4789"/>
              <a:gd name="T3" fmla="*/ 0 h 8303"/>
              <a:gd name="T4" fmla="*/ 4789 w 4789"/>
              <a:gd name="T5" fmla="*/ 0 h 8303"/>
            </a:gdLst>
            <a:ahLst/>
            <a:cxnLst>
              <a:cxn ang="0">
                <a:pos x="T0" y="T1"/>
              </a:cxn>
              <a:cxn ang="0">
                <a:pos x="T2" y="T3"/>
              </a:cxn>
              <a:cxn ang="0">
                <a:pos x="T4" y="T5"/>
              </a:cxn>
            </a:cxnLst>
            <a:rect l="0" t="0" r="r" b="b"/>
            <a:pathLst>
              <a:path w="4789" h="8303">
                <a:moveTo>
                  <a:pt x="0" y="8303"/>
                </a:moveTo>
                <a:lnTo>
                  <a:pt x="4788" y="0"/>
                </a:lnTo>
                <a:lnTo>
                  <a:pt x="4789" y="0"/>
                </a:lnTo>
              </a:path>
            </a:pathLst>
          </a:custGeom>
          <a:noFill/>
          <a:ln w="38100" cap="flat" cmpd="sng">
            <a:solidFill>
              <a:srgbClr val="00FF00"/>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3763" name="Freeform 35"/>
          <p:cNvSpPr>
            <a:spLocks/>
          </p:cNvSpPr>
          <p:nvPr/>
        </p:nvSpPr>
        <p:spPr bwMode="auto">
          <a:xfrm>
            <a:off x="6043613" y="838200"/>
            <a:ext cx="1963737" cy="2749550"/>
          </a:xfrm>
          <a:custGeom>
            <a:avLst/>
            <a:gdLst>
              <a:gd name="T0" fmla="*/ 1630 w 5632"/>
              <a:gd name="T1" fmla="*/ 7882 h 7882"/>
              <a:gd name="T2" fmla="*/ 5632 w 5632"/>
              <a:gd name="T3" fmla="*/ 942 h 7882"/>
              <a:gd name="T4" fmla="*/ 4002 w 5632"/>
              <a:gd name="T5" fmla="*/ 0 h 7882"/>
              <a:gd name="T6" fmla="*/ 0 w 5632"/>
              <a:gd name="T7" fmla="*/ 6940 h 7882"/>
              <a:gd name="T8" fmla="*/ 1630 w 5632"/>
              <a:gd name="T9" fmla="*/ 7882 h 7882"/>
              <a:gd name="T10" fmla="*/ 1631 w 5632"/>
              <a:gd name="T11" fmla="*/ 7882 h 7882"/>
            </a:gdLst>
            <a:ahLst/>
            <a:cxnLst>
              <a:cxn ang="0">
                <a:pos x="T0" y="T1"/>
              </a:cxn>
              <a:cxn ang="0">
                <a:pos x="T2" y="T3"/>
              </a:cxn>
              <a:cxn ang="0">
                <a:pos x="T4" y="T5"/>
              </a:cxn>
              <a:cxn ang="0">
                <a:pos x="T6" y="T7"/>
              </a:cxn>
              <a:cxn ang="0">
                <a:pos x="T8" y="T9"/>
              </a:cxn>
              <a:cxn ang="0">
                <a:pos x="T10" y="T11"/>
              </a:cxn>
            </a:cxnLst>
            <a:rect l="0" t="0" r="r" b="b"/>
            <a:pathLst>
              <a:path w="5632" h="7882">
                <a:moveTo>
                  <a:pt x="1630" y="7882"/>
                </a:moveTo>
                <a:lnTo>
                  <a:pt x="5632" y="942"/>
                </a:lnTo>
                <a:lnTo>
                  <a:pt x="4002" y="0"/>
                </a:lnTo>
                <a:lnTo>
                  <a:pt x="0" y="6940"/>
                </a:lnTo>
                <a:lnTo>
                  <a:pt x="1630" y="7882"/>
                </a:lnTo>
                <a:lnTo>
                  <a:pt x="1631" y="7882"/>
                </a:lnTo>
              </a:path>
            </a:pathLst>
          </a:custGeom>
          <a:solidFill>
            <a:srgbClr val="FF9933"/>
          </a:solidFill>
          <a:ln w="38100" cmpd="sng">
            <a:solidFill>
              <a:schemeClr val="tx1"/>
            </a:solidFill>
            <a:prstDash val="solid"/>
            <a:round/>
            <a:headEnd/>
            <a:tailEnd/>
          </a:ln>
        </p:spPr>
        <p:txBody>
          <a:bodyPr/>
          <a:lstStyle/>
          <a:p>
            <a:endParaRPr lang="en-IN"/>
          </a:p>
        </p:txBody>
      </p:sp>
      <p:sp>
        <p:nvSpPr>
          <p:cNvPr id="73764" name="Freeform 36"/>
          <p:cNvSpPr>
            <a:spLocks/>
          </p:cNvSpPr>
          <p:nvPr/>
        </p:nvSpPr>
        <p:spPr bwMode="auto">
          <a:xfrm>
            <a:off x="6611938" y="792163"/>
            <a:ext cx="1606550" cy="2795587"/>
          </a:xfrm>
          <a:custGeom>
            <a:avLst/>
            <a:gdLst>
              <a:gd name="T0" fmla="*/ 0 w 4623"/>
              <a:gd name="T1" fmla="*/ 8014 h 8014"/>
              <a:gd name="T2" fmla="*/ 4622 w 4623"/>
              <a:gd name="T3" fmla="*/ 0 h 8014"/>
              <a:gd name="T4" fmla="*/ 4623 w 4623"/>
              <a:gd name="T5" fmla="*/ 0 h 8014"/>
            </a:gdLst>
            <a:ahLst/>
            <a:cxnLst>
              <a:cxn ang="0">
                <a:pos x="T0" y="T1"/>
              </a:cxn>
              <a:cxn ang="0">
                <a:pos x="T2" y="T3"/>
              </a:cxn>
              <a:cxn ang="0">
                <a:pos x="T4" y="T5"/>
              </a:cxn>
            </a:cxnLst>
            <a:rect l="0" t="0" r="r" b="b"/>
            <a:pathLst>
              <a:path w="4623" h="8014">
                <a:moveTo>
                  <a:pt x="0" y="8014"/>
                </a:moveTo>
                <a:lnTo>
                  <a:pt x="4622" y="0"/>
                </a:lnTo>
                <a:lnTo>
                  <a:pt x="4623" y="0"/>
                </a:lnTo>
              </a:path>
            </a:pathLst>
          </a:custGeom>
          <a:solidFill>
            <a:srgbClr val="FF9933"/>
          </a:solidFill>
          <a:ln w="0">
            <a:solidFill>
              <a:srgbClr val="FFFFFF"/>
            </a:solidFill>
            <a:prstDash val="solid"/>
            <a:round/>
            <a:headEnd/>
            <a:tailEnd/>
          </a:ln>
        </p:spPr>
        <p:txBody>
          <a:bodyPr/>
          <a:lstStyle/>
          <a:p>
            <a:endParaRPr lang="en-IN"/>
          </a:p>
        </p:txBody>
      </p:sp>
      <p:sp>
        <p:nvSpPr>
          <p:cNvPr id="73765" name="Freeform 37"/>
          <p:cNvSpPr>
            <a:spLocks/>
          </p:cNvSpPr>
          <p:nvPr/>
        </p:nvSpPr>
        <p:spPr bwMode="auto">
          <a:xfrm>
            <a:off x="5124450" y="4565650"/>
            <a:ext cx="2312988" cy="342900"/>
          </a:xfrm>
          <a:custGeom>
            <a:avLst/>
            <a:gdLst>
              <a:gd name="T0" fmla="*/ 0 w 6639"/>
              <a:gd name="T1" fmla="*/ 989 h 989"/>
              <a:gd name="T2" fmla="*/ 4002 w 6639"/>
              <a:gd name="T3" fmla="*/ 989 h 989"/>
              <a:gd name="T4" fmla="*/ 6639 w 6639"/>
              <a:gd name="T5" fmla="*/ 0 h 989"/>
              <a:gd name="T6" fmla="*/ 2637 w 6639"/>
              <a:gd name="T7" fmla="*/ 0 h 989"/>
              <a:gd name="T8" fmla="*/ 0 w 6639"/>
              <a:gd name="T9" fmla="*/ 989 h 989"/>
              <a:gd name="T10" fmla="*/ 1 w 6639"/>
              <a:gd name="T11" fmla="*/ 989 h 989"/>
            </a:gdLst>
            <a:ahLst/>
            <a:cxnLst>
              <a:cxn ang="0">
                <a:pos x="T0" y="T1"/>
              </a:cxn>
              <a:cxn ang="0">
                <a:pos x="T2" y="T3"/>
              </a:cxn>
              <a:cxn ang="0">
                <a:pos x="T4" y="T5"/>
              </a:cxn>
              <a:cxn ang="0">
                <a:pos x="T6" y="T7"/>
              </a:cxn>
              <a:cxn ang="0">
                <a:pos x="T8" y="T9"/>
              </a:cxn>
              <a:cxn ang="0">
                <a:pos x="T10" y="T11"/>
              </a:cxn>
            </a:cxnLst>
            <a:rect l="0" t="0" r="r" b="b"/>
            <a:pathLst>
              <a:path w="6639" h="989">
                <a:moveTo>
                  <a:pt x="0" y="989"/>
                </a:moveTo>
                <a:lnTo>
                  <a:pt x="4002" y="989"/>
                </a:lnTo>
                <a:lnTo>
                  <a:pt x="6639" y="0"/>
                </a:lnTo>
                <a:lnTo>
                  <a:pt x="2637" y="0"/>
                </a:lnTo>
                <a:lnTo>
                  <a:pt x="0" y="989"/>
                </a:lnTo>
                <a:lnTo>
                  <a:pt x="1" y="989"/>
                </a:lnTo>
              </a:path>
            </a:pathLst>
          </a:custGeom>
          <a:solidFill>
            <a:srgbClr val="FF9933"/>
          </a:solidFill>
          <a:ln w="0">
            <a:solidFill>
              <a:srgbClr val="FFFFFF"/>
            </a:solidFill>
            <a:prstDash val="solid"/>
            <a:round/>
            <a:headEnd/>
            <a:tailEnd/>
          </a:ln>
        </p:spPr>
        <p:txBody>
          <a:bodyPr/>
          <a:lstStyle/>
          <a:p>
            <a:endParaRPr lang="en-IN"/>
          </a:p>
        </p:txBody>
      </p:sp>
      <p:sp>
        <p:nvSpPr>
          <p:cNvPr id="73766" name="Freeform 38"/>
          <p:cNvSpPr>
            <a:spLocks/>
          </p:cNvSpPr>
          <p:nvPr/>
        </p:nvSpPr>
        <p:spPr bwMode="auto">
          <a:xfrm>
            <a:off x="3556000" y="4565650"/>
            <a:ext cx="3881438" cy="1588"/>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3767" name="Group 39"/>
          <p:cNvGrpSpPr>
            <a:grpSpLocks/>
          </p:cNvGrpSpPr>
          <p:nvPr/>
        </p:nvGrpSpPr>
        <p:grpSpPr bwMode="auto">
          <a:xfrm>
            <a:off x="1531938" y="3287713"/>
            <a:ext cx="7612062" cy="568325"/>
            <a:chOff x="869" y="2139"/>
            <a:chExt cx="4795" cy="358"/>
          </a:xfrm>
        </p:grpSpPr>
        <p:sp>
          <p:nvSpPr>
            <p:cNvPr id="73768" name="Text Box 40"/>
            <p:cNvSpPr txBox="1">
              <a:spLocks noChangeArrowheads="1"/>
            </p:cNvSpPr>
            <p:nvPr/>
          </p:nvSpPr>
          <p:spPr bwMode="auto">
            <a:xfrm>
              <a:off x="869" y="2170"/>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73769" name="Text Box 41"/>
            <p:cNvSpPr txBox="1">
              <a:spLocks noChangeArrowheads="1"/>
            </p:cNvSpPr>
            <p:nvPr/>
          </p:nvSpPr>
          <p:spPr bwMode="auto">
            <a:xfrm>
              <a:off x="5335" y="213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73770" name="Text Box 42"/>
          <p:cNvSpPr txBox="1">
            <a:spLocks noChangeArrowheads="1"/>
          </p:cNvSpPr>
          <p:nvPr/>
        </p:nvSpPr>
        <p:spPr bwMode="auto">
          <a:xfrm>
            <a:off x="1978025" y="3140075"/>
            <a:ext cx="8905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71" name="Text Box 43"/>
          <p:cNvSpPr txBox="1">
            <a:spLocks noChangeArrowheads="1"/>
          </p:cNvSpPr>
          <p:nvPr/>
        </p:nvSpPr>
        <p:spPr bwMode="auto">
          <a:xfrm>
            <a:off x="3003550" y="3530600"/>
            <a:ext cx="72231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72" name="Text Box 44"/>
          <p:cNvSpPr txBox="1">
            <a:spLocks noChangeArrowheads="1"/>
          </p:cNvSpPr>
          <p:nvPr/>
        </p:nvSpPr>
        <p:spPr bwMode="auto">
          <a:xfrm>
            <a:off x="4808538" y="4494213"/>
            <a:ext cx="522287"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grpSp>
        <p:nvGrpSpPr>
          <p:cNvPr id="73773" name="Group 45"/>
          <p:cNvGrpSpPr>
            <a:grpSpLocks/>
          </p:cNvGrpSpPr>
          <p:nvPr/>
        </p:nvGrpSpPr>
        <p:grpSpPr bwMode="auto">
          <a:xfrm>
            <a:off x="2341563" y="4052888"/>
            <a:ext cx="2441575" cy="2659062"/>
            <a:chOff x="1379" y="2621"/>
            <a:chExt cx="1538" cy="1675"/>
          </a:xfrm>
        </p:grpSpPr>
        <p:sp>
          <p:nvSpPr>
            <p:cNvPr id="73774" name="Text Box 46"/>
            <p:cNvSpPr txBox="1">
              <a:spLocks noChangeArrowheads="1"/>
            </p:cNvSpPr>
            <p:nvPr/>
          </p:nvSpPr>
          <p:spPr bwMode="auto">
            <a:xfrm>
              <a:off x="2490" y="3186"/>
              <a:ext cx="42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3775" name="Text Box 47"/>
            <p:cNvSpPr txBox="1">
              <a:spLocks noChangeArrowheads="1"/>
            </p:cNvSpPr>
            <p:nvPr/>
          </p:nvSpPr>
          <p:spPr bwMode="auto">
            <a:xfrm>
              <a:off x="2127" y="2621"/>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3776" name="Text Box 48"/>
            <p:cNvSpPr txBox="1">
              <a:spLocks noChangeArrowheads="1"/>
            </p:cNvSpPr>
            <p:nvPr/>
          </p:nvSpPr>
          <p:spPr bwMode="auto">
            <a:xfrm>
              <a:off x="1419" y="2765"/>
              <a:ext cx="42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3777" name="Text Box 49"/>
            <p:cNvSpPr txBox="1">
              <a:spLocks noChangeArrowheads="1"/>
            </p:cNvSpPr>
            <p:nvPr/>
          </p:nvSpPr>
          <p:spPr bwMode="auto">
            <a:xfrm>
              <a:off x="2187" y="3969"/>
              <a:ext cx="53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3778" name="Text Box 50"/>
            <p:cNvSpPr txBox="1">
              <a:spLocks noChangeArrowheads="1"/>
            </p:cNvSpPr>
            <p:nvPr/>
          </p:nvSpPr>
          <p:spPr bwMode="auto">
            <a:xfrm>
              <a:off x="1379" y="3809"/>
              <a:ext cx="53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grpSp>
        <p:nvGrpSpPr>
          <p:cNvPr id="73779" name="Group 51"/>
          <p:cNvGrpSpPr>
            <a:grpSpLocks/>
          </p:cNvGrpSpPr>
          <p:nvPr/>
        </p:nvGrpSpPr>
        <p:grpSpPr bwMode="auto">
          <a:xfrm>
            <a:off x="2009775" y="4052888"/>
            <a:ext cx="2598738" cy="2597150"/>
            <a:chOff x="1170" y="2621"/>
            <a:chExt cx="1637" cy="1636"/>
          </a:xfrm>
        </p:grpSpPr>
        <p:sp>
          <p:nvSpPr>
            <p:cNvPr id="73780" name="Text Box 52"/>
            <p:cNvSpPr txBox="1">
              <a:spLocks noChangeArrowheads="1"/>
            </p:cNvSpPr>
            <p:nvPr/>
          </p:nvSpPr>
          <p:spPr bwMode="auto">
            <a:xfrm>
              <a:off x="2478" y="3448"/>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3781" name="Text Box 53"/>
            <p:cNvSpPr txBox="1">
              <a:spLocks noChangeArrowheads="1"/>
            </p:cNvSpPr>
            <p:nvPr/>
          </p:nvSpPr>
          <p:spPr bwMode="auto">
            <a:xfrm>
              <a:off x="1170" y="3051"/>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3782" name="Text Box 54"/>
            <p:cNvSpPr txBox="1">
              <a:spLocks noChangeArrowheads="1"/>
            </p:cNvSpPr>
            <p:nvPr/>
          </p:nvSpPr>
          <p:spPr bwMode="auto">
            <a:xfrm>
              <a:off x="1178" y="3535"/>
              <a:ext cx="329" cy="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3783" name="Text Box 55"/>
            <p:cNvSpPr txBox="1">
              <a:spLocks noChangeArrowheads="1"/>
            </p:cNvSpPr>
            <p:nvPr/>
          </p:nvSpPr>
          <p:spPr bwMode="auto">
            <a:xfrm>
              <a:off x="1864" y="3930"/>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3784" name="Text Box 56"/>
            <p:cNvSpPr txBox="1">
              <a:spLocks noChangeArrowheads="1"/>
            </p:cNvSpPr>
            <p:nvPr/>
          </p:nvSpPr>
          <p:spPr bwMode="auto">
            <a:xfrm>
              <a:off x="1864" y="2621"/>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sp>
        <p:nvSpPr>
          <p:cNvPr id="73785" name="Text Box 57"/>
          <p:cNvSpPr txBox="1">
            <a:spLocks noChangeArrowheads="1"/>
          </p:cNvSpPr>
          <p:nvPr/>
        </p:nvSpPr>
        <p:spPr bwMode="auto">
          <a:xfrm>
            <a:off x="2501900" y="268288"/>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86" name="Text Box 58"/>
          <p:cNvSpPr txBox="1">
            <a:spLocks noChangeArrowheads="1"/>
          </p:cNvSpPr>
          <p:nvPr/>
        </p:nvSpPr>
        <p:spPr bwMode="auto">
          <a:xfrm>
            <a:off x="3587750" y="282575"/>
            <a:ext cx="9271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87" name="Text Box 59"/>
          <p:cNvSpPr txBox="1">
            <a:spLocks noChangeArrowheads="1"/>
          </p:cNvSpPr>
          <p:nvPr/>
        </p:nvSpPr>
        <p:spPr bwMode="auto">
          <a:xfrm>
            <a:off x="3162300" y="268288"/>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88" name="Text Box 60"/>
          <p:cNvSpPr txBox="1">
            <a:spLocks noChangeArrowheads="1"/>
          </p:cNvSpPr>
          <p:nvPr/>
        </p:nvSpPr>
        <p:spPr bwMode="auto">
          <a:xfrm>
            <a:off x="4187825" y="534988"/>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grpSp>
        <p:nvGrpSpPr>
          <p:cNvPr id="73789" name="Group 61"/>
          <p:cNvGrpSpPr>
            <a:grpSpLocks/>
          </p:cNvGrpSpPr>
          <p:nvPr/>
        </p:nvGrpSpPr>
        <p:grpSpPr bwMode="auto">
          <a:xfrm>
            <a:off x="6184900" y="-152400"/>
            <a:ext cx="2217738" cy="1125538"/>
            <a:chOff x="3896" y="-28"/>
            <a:chExt cx="1397" cy="709"/>
          </a:xfrm>
        </p:grpSpPr>
        <p:sp>
          <p:nvSpPr>
            <p:cNvPr id="73790" name="Text Box 62"/>
            <p:cNvSpPr txBox="1">
              <a:spLocks noChangeArrowheads="1"/>
            </p:cNvSpPr>
            <p:nvPr/>
          </p:nvSpPr>
          <p:spPr bwMode="auto">
            <a:xfrm>
              <a:off x="4149" y="44"/>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73791" name="Text Box 63"/>
            <p:cNvSpPr txBox="1">
              <a:spLocks noChangeArrowheads="1"/>
            </p:cNvSpPr>
            <p:nvPr/>
          </p:nvSpPr>
          <p:spPr bwMode="auto">
            <a:xfrm>
              <a:off x="3896" y="-28"/>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73792" name="Text Box 64"/>
            <p:cNvSpPr txBox="1">
              <a:spLocks noChangeArrowheads="1"/>
            </p:cNvSpPr>
            <p:nvPr/>
          </p:nvSpPr>
          <p:spPr bwMode="auto">
            <a:xfrm>
              <a:off x="4709" y="354"/>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a:solidFill>
                  <a:schemeClr val="bg1"/>
                </a:solidFill>
                <a:latin typeface="Times New Roman" pitchFamily="18" charset="0"/>
              </a:endParaRPr>
            </a:p>
          </p:txBody>
        </p:sp>
        <p:sp>
          <p:nvSpPr>
            <p:cNvPr id="73793" name="Text Box 65"/>
            <p:cNvSpPr txBox="1">
              <a:spLocks noChangeArrowheads="1"/>
            </p:cNvSpPr>
            <p:nvPr/>
          </p:nvSpPr>
          <p:spPr bwMode="auto">
            <a:xfrm>
              <a:off x="4540" y="282"/>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grpSp>
      <p:sp>
        <p:nvSpPr>
          <p:cNvPr id="73794" name="Text Box 66"/>
          <p:cNvSpPr txBox="1">
            <a:spLocks noChangeArrowheads="1"/>
          </p:cNvSpPr>
          <p:nvPr/>
        </p:nvSpPr>
        <p:spPr bwMode="auto">
          <a:xfrm>
            <a:off x="4114800" y="3067050"/>
            <a:ext cx="89217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95" name="Text Box 67"/>
          <p:cNvSpPr txBox="1">
            <a:spLocks noChangeArrowheads="1"/>
          </p:cNvSpPr>
          <p:nvPr/>
        </p:nvSpPr>
        <p:spPr bwMode="auto">
          <a:xfrm>
            <a:off x="3541713" y="3516313"/>
            <a:ext cx="722312"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3796" name="Text Box 68"/>
          <p:cNvSpPr txBox="1">
            <a:spLocks noChangeArrowheads="1"/>
          </p:cNvSpPr>
          <p:nvPr/>
        </p:nvSpPr>
        <p:spPr bwMode="auto">
          <a:xfrm>
            <a:off x="2398713" y="3492500"/>
            <a:ext cx="8905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grpSp>
        <p:nvGrpSpPr>
          <p:cNvPr id="73797" name="Group 69"/>
          <p:cNvGrpSpPr>
            <a:grpSpLocks/>
          </p:cNvGrpSpPr>
          <p:nvPr/>
        </p:nvGrpSpPr>
        <p:grpSpPr bwMode="auto">
          <a:xfrm>
            <a:off x="4760913" y="2408238"/>
            <a:ext cx="2041525" cy="1257300"/>
            <a:chOff x="2999" y="1585"/>
            <a:chExt cx="1286" cy="792"/>
          </a:xfrm>
        </p:grpSpPr>
        <p:sp>
          <p:nvSpPr>
            <p:cNvPr id="73798" name="Text Box 70"/>
            <p:cNvSpPr txBox="1">
              <a:spLocks noChangeArrowheads="1"/>
            </p:cNvSpPr>
            <p:nvPr/>
          </p:nvSpPr>
          <p:spPr bwMode="auto">
            <a:xfrm rot="99401">
              <a:off x="3830" y="191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latin typeface="Times New Roman" pitchFamily="18" charset="0"/>
                </a:rPr>
                <a:t>2’</a:t>
              </a:r>
              <a:endParaRPr lang="en-GB" sz="2800" b="1">
                <a:latin typeface="Times New Roman" pitchFamily="18" charset="0"/>
              </a:endParaRPr>
            </a:p>
          </p:txBody>
        </p:sp>
        <p:sp>
          <p:nvSpPr>
            <p:cNvPr id="73799" name="Text Box 71"/>
            <p:cNvSpPr txBox="1">
              <a:spLocks noChangeArrowheads="1"/>
            </p:cNvSpPr>
            <p:nvPr/>
          </p:nvSpPr>
          <p:spPr bwMode="auto">
            <a:xfrm rot="99401">
              <a:off x="3563" y="2050"/>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73800" name="Text Box 72"/>
            <p:cNvSpPr txBox="1">
              <a:spLocks noChangeArrowheads="1"/>
            </p:cNvSpPr>
            <p:nvPr/>
          </p:nvSpPr>
          <p:spPr bwMode="auto">
            <a:xfrm rot="104577">
              <a:off x="2999" y="1585"/>
              <a:ext cx="56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sp>
          <p:nvSpPr>
            <p:cNvPr id="73801" name="Text Box 73"/>
            <p:cNvSpPr txBox="1">
              <a:spLocks noChangeArrowheads="1"/>
            </p:cNvSpPr>
            <p:nvPr/>
          </p:nvSpPr>
          <p:spPr bwMode="auto">
            <a:xfrm rot="104577">
              <a:off x="3208" y="1823"/>
              <a:ext cx="56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grpSp>
      <p:sp>
        <p:nvSpPr>
          <p:cNvPr id="73802" name="Text Box 74"/>
          <p:cNvSpPr txBox="1">
            <a:spLocks noChangeArrowheads="1"/>
          </p:cNvSpPr>
          <p:nvPr/>
        </p:nvSpPr>
        <p:spPr bwMode="auto">
          <a:xfrm>
            <a:off x="7991475" y="5160963"/>
            <a:ext cx="449263"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73803" name="Text Box 75"/>
          <p:cNvSpPr txBox="1">
            <a:spLocks noChangeArrowheads="1"/>
          </p:cNvSpPr>
          <p:nvPr/>
        </p:nvSpPr>
        <p:spPr bwMode="auto">
          <a:xfrm>
            <a:off x="7418388" y="6169025"/>
            <a:ext cx="3619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a:solidFill>
                <a:schemeClr val="bg1"/>
              </a:solidFill>
              <a:latin typeface="Times New Roman" pitchFamily="18" charset="0"/>
            </a:endParaRPr>
          </a:p>
        </p:txBody>
      </p:sp>
      <p:sp>
        <p:nvSpPr>
          <p:cNvPr id="73804" name="Text Box 76"/>
          <p:cNvSpPr txBox="1">
            <a:spLocks noChangeArrowheads="1"/>
          </p:cNvSpPr>
          <p:nvPr/>
        </p:nvSpPr>
        <p:spPr bwMode="auto">
          <a:xfrm>
            <a:off x="7399338" y="4205288"/>
            <a:ext cx="36195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sp>
        <p:nvSpPr>
          <p:cNvPr id="73805" name="Text Box 77"/>
          <p:cNvSpPr txBox="1">
            <a:spLocks noChangeArrowheads="1"/>
          </p:cNvSpPr>
          <p:nvPr/>
        </p:nvSpPr>
        <p:spPr bwMode="auto">
          <a:xfrm>
            <a:off x="6232525" y="4467225"/>
            <a:ext cx="3635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73806" name="Text Box 78"/>
          <p:cNvSpPr txBox="1">
            <a:spLocks noChangeArrowheads="1"/>
          </p:cNvSpPr>
          <p:nvPr/>
        </p:nvSpPr>
        <p:spPr bwMode="auto">
          <a:xfrm>
            <a:off x="4886325" y="5919788"/>
            <a:ext cx="5222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73807" name="Text Box 79"/>
          <p:cNvSpPr txBox="1">
            <a:spLocks noChangeArrowheads="1"/>
          </p:cNvSpPr>
          <p:nvPr/>
        </p:nvSpPr>
        <p:spPr bwMode="auto">
          <a:xfrm>
            <a:off x="5634038" y="6245225"/>
            <a:ext cx="5222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73808" name="Text Box 80"/>
          <p:cNvSpPr txBox="1">
            <a:spLocks noChangeArrowheads="1"/>
          </p:cNvSpPr>
          <p:nvPr/>
        </p:nvSpPr>
        <p:spPr bwMode="auto">
          <a:xfrm>
            <a:off x="6194425" y="5175250"/>
            <a:ext cx="5222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grpSp>
        <p:nvGrpSpPr>
          <p:cNvPr id="73809" name="Group 81"/>
          <p:cNvGrpSpPr>
            <a:grpSpLocks/>
          </p:cNvGrpSpPr>
          <p:nvPr/>
        </p:nvGrpSpPr>
        <p:grpSpPr bwMode="auto">
          <a:xfrm>
            <a:off x="6934200" y="2978150"/>
            <a:ext cx="1057275" cy="608013"/>
            <a:chOff x="4368" y="1944"/>
            <a:chExt cx="666" cy="383"/>
          </a:xfrm>
        </p:grpSpPr>
        <p:sp>
          <p:nvSpPr>
            <p:cNvPr id="73810" name="Text Box 82"/>
            <p:cNvSpPr txBox="1">
              <a:spLocks noChangeArrowheads="1"/>
            </p:cNvSpPr>
            <p:nvPr/>
          </p:nvSpPr>
          <p:spPr bwMode="auto">
            <a:xfrm>
              <a:off x="4512" y="1944"/>
              <a:ext cx="52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60</a:t>
              </a:r>
              <a:r>
                <a:rPr lang="en-US" sz="2800" b="1">
                  <a:solidFill>
                    <a:schemeClr val="bg1"/>
                  </a:solidFill>
                  <a:latin typeface="Times New Roman" pitchFamily="18" charset="0"/>
                  <a:cs typeface="Times New Roman" pitchFamily="18" charset="0"/>
                </a:rPr>
                <a:t>°</a:t>
              </a:r>
              <a:endParaRPr lang="en-GB" sz="2800" b="1">
                <a:solidFill>
                  <a:schemeClr val="bg1"/>
                </a:solidFill>
                <a:latin typeface="Times New Roman" pitchFamily="18" charset="0"/>
              </a:endParaRPr>
            </a:p>
          </p:txBody>
        </p:sp>
        <p:sp>
          <p:nvSpPr>
            <p:cNvPr id="73811" name="Arc 83"/>
            <p:cNvSpPr>
              <a:spLocks/>
            </p:cNvSpPr>
            <p:nvPr/>
          </p:nvSpPr>
          <p:spPr bwMode="auto">
            <a:xfrm>
              <a:off x="4368" y="2000"/>
              <a:ext cx="240" cy="32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bg1"/>
              </a:solidFill>
              <a:round/>
              <a:headEnd type="triangle" w="sm" len="lg"/>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grpSp>
      <p:sp>
        <p:nvSpPr>
          <p:cNvPr id="73812" name="Line 84"/>
          <p:cNvSpPr>
            <a:spLocks noChangeShapeType="1"/>
          </p:cNvSpPr>
          <p:nvPr/>
        </p:nvSpPr>
        <p:spPr bwMode="auto">
          <a:xfrm flipH="1" flipV="1">
            <a:off x="5791200" y="5446713"/>
            <a:ext cx="1416050" cy="6350"/>
          </a:xfrm>
          <a:prstGeom prst="line">
            <a:avLst/>
          </a:prstGeom>
          <a:noFill/>
          <a:ln w="38100">
            <a:solidFill>
              <a:srgbClr val="00FF00"/>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3813" name="Group 85"/>
          <p:cNvGrpSpPr>
            <a:grpSpLocks/>
          </p:cNvGrpSpPr>
          <p:nvPr/>
        </p:nvGrpSpPr>
        <p:grpSpPr bwMode="auto">
          <a:xfrm>
            <a:off x="1627188" y="4908550"/>
            <a:ext cx="868362" cy="1117600"/>
            <a:chOff x="1025" y="3160"/>
            <a:chExt cx="547" cy="704"/>
          </a:xfrm>
        </p:grpSpPr>
        <p:sp>
          <p:nvSpPr>
            <p:cNvPr id="73814" name="Line 86"/>
            <p:cNvSpPr>
              <a:spLocks noChangeShapeType="1"/>
            </p:cNvSpPr>
            <p:nvPr/>
          </p:nvSpPr>
          <p:spPr bwMode="auto">
            <a:xfrm flipH="1">
              <a:off x="1025" y="3160"/>
              <a:ext cx="547"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15" name="Line 87"/>
            <p:cNvSpPr>
              <a:spLocks noChangeShapeType="1"/>
            </p:cNvSpPr>
            <p:nvPr/>
          </p:nvSpPr>
          <p:spPr bwMode="auto">
            <a:xfrm flipH="1">
              <a:off x="1025" y="3864"/>
              <a:ext cx="547"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3816" name="Line 88"/>
          <p:cNvSpPr>
            <a:spLocks noChangeShapeType="1"/>
          </p:cNvSpPr>
          <p:nvPr/>
        </p:nvSpPr>
        <p:spPr bwMode="auto">
          <a:xfrm>
            <a:off x="1920875" y="4908550"/>
            <a:ext cx="0" cy="1117600"/>
          </a:xfrm>
          <a:prstGeom prst="line">
            <a:avLst/>
          </a:prstGeom>
          <a:noFill/>
          <a:ln w="9525">
            <a:solidFill>
              <a:schemeClr val="bg1"/>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17" name="Text Box 89"/>
          <p:cNvSpPr txBox="1">
            <a:spLocks noChangeArrowheads="1"/>
          </p:cNvSpPr>
          <p:nvPr/>
        </p:nvSpPr>
        <p:spPr bwMode="auto">
          <a:xfrm rot="16200000">
            <a:off x="1332706" y="5145882"/>
            <a:ext cx="81597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30</a:t>
            </a:r>
            <a:endParaRPr lang="en-GB" sz="2800" b="1">
              <a:solidFill>
                <a:schemeClr val="bg1"/>
              </a:solidFill>
              <a:latin typeface="Times New Roman" pitchFamily="18" charset="0"/>
            </a:endParaRPr>
          </a:p>
        </p:txBody>
      </p:sp>
      <p:sp>
        <p:nvSpPr>
          <p:cNvPr id="73818" name="Text Box 90"/>
          <p:cNvSpPr txBox="1">
            <a:spLocks noChangeArrowheads="1"/>
          </p:cNvSpPr>
          <p:nvPr/>
        </p:nvSpPr>
        <p:spPr bwMode="auto">
          <a:xfrm>
            <a:off x="-19050" y="6338888"/>
            <a:ext cx="2697163"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600" b="1">
                <a:solidFill>
                  <a:schemeClr val="bg1"/>
                </a:solidFill>
                <a:latin typeface="Times New Roman" pitchFamily="18" charset="0"/>
              </a:rPr>
              <a:t>SCALE:-1:1</a:t>
            </a:r>
            <a:endParaRPr lang="en-GB" sz="3600" b="1">
              <a:solidFill>
                <a:schemeClr val="bg1"/>
              </a:solidFill>
              <a:latin typeface="Times New Roman" pitchFamily="18" charset="0"/>
            </a:endParaRPr>
          </a:p>
        </p:txBody>
      </p:sp>
      <p:sp>
        <p:nvSpPr>
          <p:cNvPr id="73819" name="Line 91"/>
          <p:cNvSpPr>
            <a:spLocks noChangeShapeType="1"/>
          </p:cNvSpPr>
          <p:nvPr/>
        </p:nvSpPr>
        <p:spPr bwMode="auto">
          <a:xfrm flipH="1" flipV="1">
            <a:off x="3003550" y="4735513"/>
            <a:ext cx="538163" cy="163195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3820" name="Group 92"/>
          <p:cNvGrpSpPr>
            <a:grpSpLocks/>
          </p:cNvGrpSpPr>
          <p:nvPr/>
        </p:nvGrpSpPr>
        <p:grpSpPr bwMode="auto">
          <a:xfrm>
            <a:off x="1627188" y="787400"/>
            <a:ext cx="868362" cy="2800350"/>
            <a:chOff x="1025" y="564"/>
            <a:chExt cx="547" cy="1764"/>
          </a:xfrm>
        </p:grpSpPr>
        <p:sp>
          <p:nvSpPr>
            <p:cNvPr id="73821" name="Text Box 93"/>
            <p:cNvSpPr txBox="1">
              <a:spLocks noChangeArrowheads="1"/>
            </p:cNvSpPr>
            <p:nvPr/>
          </p:nvSpPr>
          <p:spPr bwMode="auto">
            <a:xfrm rot="16200000">
              <a:off x="961" y="1308"/>
              <a:ext cx="46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75</a:t>
              </a:r>
              <a:endParaRPr lang="en-GB" sz="2800" b="1">
                <a:solidFill>
                  <a:schemeClr val="bg1"/>
                </a:solidFill>
                <a:latin typeface="Times New Roman" pitchFamily="18" charset="0"/>
              </a:endParaRPr>
            </a:p>
          </p:txBody>
        </p:sp>
        <p:sp>
          <p:nvSpPr>
            <p:cNvPr id="73822" name="Line 94"/>
            <p:cNvSpPr>
              <a:spLocks noChangeShapeType="1"/>
            </p:cNvSpPr>
            <p:nvPr/>
          </p:nvSpPr>
          <p:spPr bwMode="auto">
            <a:xfrm flipH="1">
              <a:off x="1025" y="564"/>
              <a:ext cx="547" cy="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23" name="Line 95"/>
            <p:cNvSpPr>
              <a:spLocks noChangeShapeType="1"/>
            </p:cNvSpPr>
            <p:nvPr/>
          </p:nvSpPr>
          <p:spPr bwMode="auto">
            <a:xfrm>
              <a:off x="1294" y="564"/>
              <a:ext cx="0" cy="1764"/>
            </a:xfrm>
            <a:prstGeom prst="line">
              <a:avLst/>
            </a:prstGeom>
            <a:noFill/>
            <a:ln w="28575">
              <a:solidFill>
                <a:schemeClr val="bg1"/>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3824" name="Freeform 96"/>
          <p:cNvSpPr>
            <a:spLocks/>
          </p:cNvSpPr>
          <p:nvPr/>
        </p:nvSpPr>
        <p:spPr bwMode="auto">
          <a:xfrm>
            <a:off x="5124450" y="6026150"/>
            <a:ext cx="2312988" cy="346075"/>
          </a:xfrm>
          <a:custGeom>
            <a:avLst/>
            <a:gdLst>
              <a:gd name="T0" fmla="*/ 0 w 6639"/>
              <a:gd name="T1" fmla="*/ 0 h 991"/>
              <a:gd name="T2" fmla="*/ 4002 w 6639"/>
              <a:gd name="T3" fmla="*/ 0 h 991"/>
              <a:gd name="T4" fmla="*/ 6639 w 6639"/>
              <a:gd name="T5" fmla="*/ 991 h 991"/>
              <a:gd name="T6" fmla="*/ 2637 w 6639"/>
              <a:gd name="T7" fmla="*/ 991 h 991"/>
              <a:gd name="T8" fmla="*/ 0 w 6639"/>
              <a:gd name="T9" fmla="*/ 0 h 991"/>
              <a:gd name="T10" fmla="*/ 1 w 6639"/>
              <a:gd name="T11" fmla="*/ 0 h 991"/>
            </a:gdLst>
            <a:ahLst/>
            <a:cxnLst>
              <a:cxn ang="0">
                <a:pos x="T0" y="T1"/>
              </a:cxn>
              <a:cxn ang="0">
                <a:pos x="T2" y="T3"/>
              </a:cxn>
              <a:cxn ang="0">
                <a:pos x="T4" y="T5"/>
              </a:cxn>
              <a:cxn ang="0">
                <a:pos x="T6" y="T7"/>
              </a:cxn>
              <a:cxn ang="0">
                <a:pos x="T8" y="T9"/>
              </a:cxn>
              <a:cxn ang="0">
                <a:pos x="T10" y="T11"/>
              </a:cxn>
            </a:cxnLst>
            <a:rect l="0" t="0" r="r" b="b"/>
            <a:pathLst>
              <a:path w="6639" h="991">
                <a:moveTo>
                  <a:pt x="0" y="0"/>
                </a:moveTo>
                <a:lnTo>
                  <a:pt x="4002" y="0"/>
                </a:lnTo>
                <a:lnTo>
                  <a:pt x="6639" y="991"/>
                </a:lnTo>
                <a:lnTo>
                  <a:pt x="2637" y="991"/>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sp>
        <p:nvSpPr>
          <p:cNvPr id="73825" name="Text Box 97"/>
          <p:cNvSpPr txBox="1">
            <a:spLocks noChangeArrowheads="1"/>
          </p:cNvSpPr>
          <p:nvPr/>
        </p:nvSpPr>
        <p:spPr bwMode="auto">
          <a:xfrm>
            <a:off x="6327775" y="5848350"/>
            <a:ext cx="3635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73826" name="Line 98"/>
          <p:cNvSpPr>
            <a:spLocks noChangeShapeType="1"/>
          </p:cNvSpPr>
          <p:nvPr/>
        </p:nvSpPr>
        <p:spPr bwMode="auto">
          <a:xfrm flipH="1">
            <a:off x="6043613" y="5448300"/>
            <a:ext cx="571500" cy="925513"/>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27" name="Line 99"/>
          <p:cNvSpPr>
            <a:spLocks noChangeShapeType="1"/>
          </p:cNvSpPr>
          <p:nvPr/>
        </p:nvSpPr>
        <p:spPr bwMode="auto">
          <a:xfrm>
            <a:off x="6043613" y="4565650"/>
            <a:ext cx="571500" cy="887413"/>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28" name="Line 100"/>
          <p:cNvSpPr>
            <a:spLocks noChangeShapeType="1"/>
          </p:cNvSpPr>
          <p:nvPr/>
        </p:nvSpPr>
        <p:spPr bwMode="auto">
          <a:xfrm>
            <a:off x="6615113" y="5453063"/>
            <a:ext cx="1404937"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29" name="Line 101"/>
          <p:cNvSpPr>
            <a:spLocks noChangeShapeType="1"/>
          </p:cNvSpPr>
          <p:nvPr/>
        </p:nvSpPr>
        <p:spPr bwMode="auto">
          <a:xfrm>
            <a:off x="7780338" y="-38100"/>
            <a:ext cx="0" cy="492125"/>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3830" name="Line 102"/>
          <p:cNvSpPr>
            <a:spLocks noChangeShapeType="1"/>
          </p:cNvSpPr>
          <p:nvPr/>
        </p:nvSpPr>
        <p:spPr bwMode="auto">
          <a:xfrm flipV="1">
            <a:off x="2868613" y="6438900"/>
            <a:ext cx="0" cy="41910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3754"/>
                                        </p:tgtEl>
                                        <p:attrNameLst>
                                          <p:attrName>style.visibility</p:attrName>
                                        </p:attrNameLst>
                                      </p:cBhvr>
                                      <p:to>
                                        <p:strVal val="visible"/>
                                      </p:to>
                                    </p:set>
                                    <p:anim calcmode="lin" valueType="num">
                                      <p:cBhvr>
                                        <p:cTn id="7" dur="500" fill="hold"/>
                                        <p:tgtEl>
                                          <p:spTgt spid="73754"/>
                                        </p:tgtEl>
                                        <p:attrNameLst>
                                          <p:attrName>ppt_x</p:attrName>
                                        </p:attrNameLst>
                                      </p:cBhvr>
                                      <p:tavLst>
                                        <p:tav tm="0">
                                          <p:val>
                                            <p:strVal val="#ppt_x-#ppt_w/2"/>
                                          </p:val>
                                        </p:tav>
                                        <p:tav tm="100000">
                                          <p:val>
                                            <p:strVal val="#ppt_x"/>
                                          </p:val>
                                        </p:tav>
                                      </p:tavLst>
                                    </p:anim>
                                    <p:anim calcmode="lin" valueType="num">
                                      <p:cBhvr>
                                        <p:cTn id="8" dur="500" fill="hold"/>
                                        <p:tgtEl>
                                          <p:spTgt spid="73754"/>
                                        </p:tgtEl>
                                        <p:attrNameLst>
                                          <p:attrName>ppt_y</p:attrName>
                                        </p:attrNameLst>
                                      </p:cBhvr>
                                      <p:tavLst>
                                        <p:tav tm="0">
                                          <p:val>
                                            <p:strVal val="#ppt_y"/>
                                          </p:val>
                                        </p:tav>
                                        <p:tav tm="100000">
                                          <p:val>
                                            <p:strVal val="#ppt_y"/>
                                          </p:val>
                                        </p:tav>
                                      </p:tavLst>
                                    </p:anim>
                                    <p:anim calcmode="lin" valueType="num">
                                      <p:cBhvr>
                                        <p:cTn id="9" dur="500" fill="hold"/>
                                        <p:tgtEl>
                                          <p:spTgt spid="73754"/>
                                        </p:tgtEl>
                                        <p:attrNameLst>
                                          <p:attrName>ppt_w</p:attrName>
                                        </p:attrNameLst>
                                      </p:cBhvr>
                                      <p:tavLst>
                                        <p:tav tm="0">
                                          <p:val>
                                            <p:fltVal val="0"/>
                                          </p:val>
                                        </p:tav>
                                        <p:tav tm="100000">
                                          <p:val>
                                            <p:strVal val="#ppt_w"/>
                                          </p:val>
                                        </p:tav>
                                      </p:tavLst>
                                    </p:anim>
                                    <p:anim calcmode="lin" valueType="num">
                                      <p:cBhvr>
                                        <p:cTn id="10" dur="500" fill="hold"/>
                                        <p:tgtEl>
                                          <p:spTgt spid="73754"/>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73767"/>
                                        </p:tgtEl>
                                        <p:attrNameLst>
                                          <p:attrName>style.visibility</p:attrName>
                                        </p:attrNameLst>
                                      </p:cBhvr>
                                      <p:to>
                                        <p:strVal val="visible"/>
                                      </p:to>
                                    </p:set>
                                    <p:animEffect transition="in" filter="dissolve">
                                      <p:cBhvr>
                                        <p:cTn id="15" dur="500"/>
                                        <p:tgtEl>
                                          <p:spTgt spid="737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73753"/>
                                        </p:tgtEl>
                                        <p:attrNameLst>
                                          <p:attrName>style.visibility</p:attrName>
                                        </p:attrNameLst>
                                      </p:cBhvr>
                                      <p:to>
                                        <p:strVal val="visible"/>
                                      </p:to>
                                    </p:set>
                                    <p:anim calcmode="lin" valueType="num">
                                      <p:cBhvr>
                                        <p:cTn id="20" dur="500" fill="hold"/>
                                        <p:tgtEl>
                                          <p:spTgt spid="73753"/>
                                        </p:tgtEl>
                                        <p:attrNameLst>
                                          <p:attrName>ppt_w</p:attrName>
                                        </p:attrNameLst>
                                      </p:cBhvr>
                                      <p:tavLst>
                                        <p:tav tm="0">
                                          <p:val>
                                            <p:fltVal val="0"/>
                                          </p:val>
                                        </p:tav>
                                        <p:tav tm="100000">
                                          <p:val>
                                            <p:strVal val="#ppt_w"/>
                                          </p:val>
                                        </p:tav>
                                      </p:tavLst>
                                    </p:anim>
                                    <p:anim calcmode="lin" valueType="num">
                                      <p:cBhvr>
                                        <p:cTn id="21" dur="500" fill="hold"/>
                                        <p:tgtEl>
                                          <p:spTgt spid="73753"/>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73813"/>
                                        </p:tgtEl>
                                        <p:attrNameLst>
                                          <p:attrName>style.visibility</p:attrName>
                                        </p:attrNameLst>
                                      </p:cBhvr>
                                      <p:to>
                                        <p:strVal val="visible"/>
                                      </p:to>
                                    </p:set>
                                    <p:animEffect transition="in" filter="dissolve">
                                      <p:cBhvr>
                                        <p:cTn id="26" dur="500"/>
                                        <p:tgtEl>
                                          <p:spTgt spid="738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3816"/>
                                        </p:tgtEl>
                                        <p:attrNameLst>
                                          <p:attrName>style.visibility</p:attrName>
                                        </p:attrNameLst>
                                      </p:cBhvr>
                                      <p:to>
                                        <p:strVal val="visible"/>
                                      </p:to>
                                    </p:set>
                                    <p:animEffect transition="in" filter="dissolve">
                                      <p:cBhvr>
                                        <p:cTn id="31" dur="500"/>
                                        <p:tgtEl>
                                          <p:spTgt spid="7381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73817">
                                            <p:txEl>
                                              <p:pRg st="0" end="0"/>
                                            </p:txEl>
                                          </p:spTgt>
                                        </p:tgtEl>
                                        <p:attrNameLst>
                                          <p:attrName>style.visibility</p:attrName>
                                        </p:attrNameLst>
                                      </p:cBhvr>
                                      <p:to>
                                        <p:strVal val="visible"/>
                                      </p:to>
                                    </p:set>
                                    <p:animEffect transition="in" filter="dissolve">
                                      <p:cBhvr>
                                        <p:cTn id="36" dur="500"/>
                                        <p:tgtEl>
                                          <p:spTgt spid="73817">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73779"/>
                                        </p:tgtEl>
                                        <p:attrNameLst>
                                          <p:attrName>style.visibility</p:attrName>
                                        </p:attrNameLst>
                                      </p:cBhvr>
                                      <p:to>
                                        <p:strVal val="visible"/>
                                      </p:to>
                                    </p:set>
                                    <p:animEffect transition="in" filter="dissolve">
                                      <p:cBhvr>
                                        <p:cTn id="41" dur="500"/>
                                        <p:tgtEl>
                                          <p:spTgt spid="7377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73773"/>
                                        </p:tgtEl>
                                        <p:attrNameLst>
                                          <p:attrName>style.visibility</p:attrName>
                                        </p:attrNameLst>
                                      </p:cBhvr>
                                      <p:to>
                                        <p:strVal val="visible"/>
                                      </p:to>
                                    </p:set>
                                    <p:animEffect transition="in" filter="dissolve">
                                      <p:cBhvr>
                                        <p:cTn id="46" dur="500"/>
                                        <p:tgtEl>
                                          <p:spTgt spid="7377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7" presetClass="entr" presetSubtype="2" fill="hold" grpId="0" nodeType="clickEffect">
                                  <p:stCondLst>
                                    <p:cond delay="0"/>
                                  </p:stCondLst>
                                  <p:childTnLst>
                                    <p:set>
                                      <p:cBhvr>
                                        <p:cTn id="50" dur="1" fill="hold">
                                          <p:stCondLst>
                                            <p:cond delay="0"/>
                                          </p:stCondLst>
                                        </p:cTn>
                                        <p:tgtEl>
                                          <p:spTgt spid="73757"/>
                                        </p:tgtEl>
                                        <p:attrNameLst>
                                          <p:attrName>style.visibility</p:attrName>
                                        </p:attrNameLst>
                                      </p:cBhvr>
                                      <p:to>
                                        <p:strVal val="visible"/>
                                      </p:to>
                                    </p:set>
                                    <p:anim calcmode="lin" valueType="num">
                                      <p:cBhvr>
                                        <p:cTn id="51" dur="500" fill="hold"/>
                                        <p:tgtEl>
                                          <p:spTgt spid="73757"/>
                                        </p:tgtEl>
                                        <p:attrNameLst>
                                          <p:attrName>ppt_x</p:attrName>
                                        </p:attrNameLst>
                                      </p:cBhvr>
                                      <p:tavLst>
                                        <p:tav tm="0">
                                          <p:val>
                                            <p:strVal val="#ppt_x+#ppt_w/2"/>
                                          </p:val>
                                        </p:tav>
                                        <p:tav tm="100000">
                                          <p:val>
                                            <p:strVal val="#ppt_x"/>
                                          </p:val>
                                        </p:tav>
                                      </p:tavLst>
                                    </p:anim>
                                    <p:anim calcmode="lin" valueType="num">
                                      <p:cBhvr>
                                        <p:cTn id="52" dur="500" fill="hold"/>
                                        <p:tgtEl>
                                          <p:spTgt spid="73757"/>
                                        </p:tgtEl>
                                        <p:attrNameLst>
                                          <p:attrName>ppt_y</p:attrName>
                                        </p:attrNameLst>
                                      </p:cBhvr>
                                      <p:tavLst>
                                        <p:tav tm="0">
                                          <p:val>
                                            <p:strVal val="#ppt_y"/>
                                          </p:val>
                                        </p:tav>
                                        <p:tav tm="100000">
                                          <p:val>
                                            <p:strVal val="#ppt_y"/>
                                          </p:val>
                                        </p:tav>
                                      </p:tavLst>
                                    </p:anim>
                                    <p:anim calcmode="lin" valueType="num">
                                      <p:cBhvr>
                                        <p:cTn id="53" dur="500" fill="hold"/>
                                        <p:tgtEl>
                                          <p:spTgt spid="73757"/>
                                        </p:tgtEl>
                                        <p:attrNameLst>
                                          <p:attrName>ppt_w</p:attrName>
                                        </p:attrNameLst>
                                      </p:cBhvr>
                                      <p:tavLst>
                                        <p:tav tm="0">
                                          <p:val>
                                            <p:fltVal val="0"/>
                                          </p:val>
                                        </p:tav>
                                        <p:tav tm="100000">
                                          <p:val>
                                            <p:strVal val="#ppt_w"/>
                                          </p:val>
                                        </p:tav>
                                      </p:tavLst>
                                    </p:anim>
                                    <p:anim calcmode="lin" valueType="num">
                                      <p:cBhvr>
                                        <p:cTn id="54" dur="500" fill="hold"/>
                                        <p:tgtEl>
                                          <p:spTgt spid="73757"/>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73819"/>
                                        </p:tgtEl>
                                        <p:attrNameLst>
                                          <p:attrName>style.visibility</p:attrName>
                                        </p:attrNameLst>
                                      </p:cBhvr>
                                      <p:to>
                                        <p:strVal val="visible"/>
                                      </p:to>
                                    </p:set>
                                    <p:animEffect transition="in" filter="dissolve">
                                      <p:cBhvr>
                                        <p:cTn id="59" dur="500"/>
                                        <p:tgtEl>
                                          <p:spTgt spid="7381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3759"/>
                                        </p:tgtEl>
                                        <p:attrNameLst>
                                          <p:attrName>style.visibility</p:attrName>
                                        </p:attrNameLst>
                                      </p:cBhvr>
                                      <p:to>
                                        <p:strVal val="visible"/>
                                      </p:to>
                                    </p:set>
                                    <p:animEffect transition="in" filter="dissolve">
                                      <p:cBhvr>
                                        <p:cTn id="64" dur="500"/>
                                        <p:tgtEl>
                                          <p:spTgt spid="7375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73758"/>
                                        </p:tgtEl>
                                        <p:attrNameLst>
                                          <p:attrName>style.visibility</p:attrName>
                                        </p:attrNameLst>
                                      </p:cBhvr>
                                      <p:to>
                                        <p:strVal val="visible"/>
                                      </p:to>
                                    </p:set>
                                    <p:animEffect transition="in" filter="dissolve">
                                      <p:cBhvr>
                                        <p:cTn id="69" dur="500"/>
                                        <p:tgtEl>
                                          <p:spTgt spid="73758"/>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73830"/>
                                        </p:tgtEl>
                                        <p:attrNameLst>
                                          <p:attrName>style.visibility</p:attrName>
                                        </p:attrNameLst>
                                      </p:cBhvr>
                                      <p:to>
                                        <p:strVal val="visible"/>
                                      </p:to>
                                    </p:set>
                                    <p:animEffect transition="in" filter="dissolve">
                                      <p:cBhvr>
                                        <p:cTn id="74" dur="500"/>
                                        <p:tgtEl>
                                          <p:spTgt spid="7383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4" fill="hold" grpId="0" nodeType="clickEffect">
                                  <p:stCondLst>
                                    <p:cond delay="0"/>
                                  </p:stCondLst>
                                  <p:childTnLst>
                                    <p:set>
                                      <p:cBhvr>
                                        <p:cTn id="78" dur="1" fill="hold">
                                          <p:stCondLst>
                                            <p:cond delay="0"/>
                                          </p:stCondLst>
                                        </p:cTn>
                                        <p:tgtEl>
                                          <p:spTgt spid="73760"/>
                                        </p:tgtEl>
                                        <p:attrNameLst>
                                          <p:attrName>style.visibility</p:attrName>
                                        </p:attrNameLst>
                                      </p:cBhvr>
                                      <p:to>
                                        <p:strVal val="visible"/>
                                      </p:to>
                                    </p:set>
                                    <p:anim calcmode="lin" valueType="num">
                                      <p:cBhvr>
                                        <p:cTn id="79" dur="500" fill="hold"/>
                                        <p:tgtEl>
                                          <p:spTgt spid="73760"/>
                                        </p:tgtEl>
                                        <p:attrNameLst>
                                          <p:attrName>ppt_x</p:attrName>
                                        </p:attrNameLst>
                                      </p:cBhvr>
                                      <p:tavLst>
                                        <p:tav tm="0">
                                          <p:val>
                                            <p:strVal val="#ppt_x"/>
                                          </p:val>
                                        </p:tav>
                                        <p:tav tm="100000">
                                          <p:val>
                                            <p:strVal val="#ppt_x"/>
                                          </p:val>
                                        </p:tav>
                                      </p:tavLst>
                                    </p:anim>
                                    <p:anim calcmode="lin" valueType="num">
                                      <p:cBhvr>
                                        <p:cTn id="80" dur="500" fill="hold"/>
                                        <p:tgtEl>
                                          <p:spTgt spid="73760"/>
                                        </p:tgtEl>
                                        <p:attrNameLst>
                                          <p:attrName>ppt_y</p:attrName>
                                        </p:attrNameLst>
                                      </p:cBhvr>
                                      <p:tavLst>
                                        <p:tav tm="0">
                                          <p:val>
                                            <p:strVal val="#ppt_y+#ppt_h/2"/>
                                          </p:val>
                                        </p:tav>
                                        <p:tav tm="100000">
                                          <p:val>
                                            <p:strVal val="#ppt_y"/>
                                          </p:val>
                                        </p:tav>
                                      </p:tavLst>
                                    </p:anim>
                                    <p:anim calcmode="lin" valueType="num">
                                      <p:cBhvr>
                                        <p:cTn id="81" dur="500" fill="hold"/>
                                        <p:tgtEl>
                                          <p:spTgt spid="73760"/>
                                        </p:tgtEl>
                                        <p:attrNameLst>
                                          <p:attrName>ppt_w</p:attrName>
                                        </p:attrNameLst>
                                      </p:cBhvr>
                                      <p:tavLst>
                                        <p:tav tm="0">
                                          <p:val>
                                            <p:strVal val="#ppt_w"/>
                                          </p:val>
                                        </p:tav>
                                        <p:tav tm="100000">
                                          <p:val>
                                            <p:strVal val="#ppt_w"/>
                                          </p:val>
                                        </p:tav>
                                      </p:tavLst>
                                    </p:anim>
                                    <p:anim calcmode="lin" valueType="num">
                                      <p:cBhvr>
                                        <p:cTn id="82" dur="500" fill="hold"/>
                                        <p:tgtEl>
                                          <p:spTgt spid="73760"/>
                                        </p:tgtEl>
                                        <p:attrNameLst>
                                          <p:attrName>ppt_h</p:attrName>
                                        </p:attrNameLst>
                                      </p:cBhvr>
                                      <p:tavLst>
                                        <p:tav tm="0">
                                          <p:val>
                                            <p:fltVal val="0"/>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nodeType="clickEffect">
                                  <p:stCondLst>
                                    <p:cond delay="0"/>
                                  </p:stCondLst>
                                  <p:childTnLst>
                                    <p:set>
                                      <p:cBhvr>
                                        <p:cTn id="86" dur="1" fill="hold">
                                          <p:stCondLst>
                                            <p:cond delay="0"/>
                                          </p:stCondLst>
                                        </p:cTn>
                                        <p:tgtEl>
                                          <p:spTgt spid="73820"/>
                                        </p:tgtEl>
                                        <p:attrNameLst>
                                          <p:attrName>style.visibility</p:attrName>
                                        </p:attrNameLst>
                                      </p:cBhvr>
                                      <p:to>
                                        <p:strVal val="visible"/>
                                      </p:to>
                                    </p:set>
                                    <p:animEffect transition="in" filter="dissolve">
                                      <p:cBhvr>
                                        <p:cTn id="87" dur="500"/>
                                        <p:tgtEl>
                                          <p:spTgt spid="73820"/>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7" presetClass="entr" presetSubtype="8" fill="hold" grpId="0" nodeType="clickEffect">
                                  <p:stCondLst>
                                    <p:cond delay="0"/>
                                  </p:stCondLst>
                                  <p:childTnLst>
                                    <p:set>
                                      <p:cBhvr>
                                        <p:cTn id="91" dur="1" fill="hold">
                                          <p:stCondLst>
                                            <p:cond delay="0"/>
                                          </p:stCondLst>
                                        </p:cTn>
                                        <p:tgtEl>
                                          <p:spTgt spid="73743"/>
                                        </p:tgtEl>
                                        <p:attrNameLst>
                                          <p:attrName>style.visibility</p:attrName>
                                        </p:attrNameLst>
                                      </p:cBhvr>
                                      <p:to>
                                        <p:strVal val="visible"/>
                                      </p:to>
                                    </p:set>
                                    <p:anim calcmode="lin" valueType="num">
                                      <p:cBhvr>
                                        <p:cTn id="92" dur="500" fill="hold"/>
                                        <p:tgtEl>
                                          <p:spTgt spid="73743"/>
                                        </p:tgtEl>
                                        <p:attrNameLst>
                                          <p:attrName>ppt_x</p:attrName>
                                        </p:attrNameLst>
                                      </p:cBhvr>
                                      <p:tavLst>
                                        <p:tav tm="0">
                                          <p:val>
                                            <p:strVal val="#ppt_x-#ppt_w/2"/>
                                          </p:val>
                                        </p:tav>
                                        <p:tav tm="100000">
                                          <p:val>
                                            <p:strVal val="#ppt_x"/>
                                          </p:val>
                                        </p:tav>
                                      </p:tavLst>
                                    </p:anim>
                                    <p:anim calcmode="lin" valueType="num">
                                      <p:cBhvr>
                                        <p:cTn id="93" dur="500" fill="hold"/>
                                        <p:tgtEl>
                                          <p:spTgt spid="73743"/>
                                        </p:tgtEl>
                                        <p:attrNameLst>
                                          <p:attrName>ppt_y</p:attrName>
                                        </p:attrNameLst>
                                      </p:cBhvr>
                                      <p:tavLst>
                                        <p:tav tm="0">
                                          <p:val>
                                            <p:strVal val="#ppt_y"/>
                                          </p:val>
                                        </p:tav>
                                        <p:tav tm="100000">
                                          <p:val>
                                            <p:strVal val="#ppt_y"/>
                                          </p:val>
                                        </p:tav>
                                      </p:tavLst>
                                    </p:anim>
                                    <p:anim calcmode="lin" valueType="num">
                                      <p:cBhvr>
                                        <p:cTn id="94" dur="500" fill="hold"/>
                                        <p:tgtEl>
                                          <p:spTgt spid="73743"/>
                                        </p:tgtEl>
                                        <p:attrNameLst>
                                          <p:attrName>ppt_w</p:attrName>
                                        </p:attrNameLst>
                                      </p:cBhvr>
                                      <p:tavLst>
                                        <p:tav tm="0">
                                          <p:val>
                                            <p:fltVal val="0"/>
                                          </p:val>
                                        </p:tav>
                                        <p:tav tm="100000">
                                          <p:val>
                                            <p:strVal val="#ppt_w"/>
                                          </p:val>
                                        </p:tav>
                                      </p:tavLst>
                                    </p:anim>
                                    <p:anim calcmode="lin" valueType="num">
                                      <p:cBhvr>
                                        <p:cTn id="95" dur="500" fill="hold"/>
                                        <p:tgtEl>
                                          <p:spTgt spid="73743"/>
                                        </p:tgtEl>
                                        <p:attrNameLst>
                                          <p:attrName>ppt_h</p:attrName>
                                        </p:attrNameLst>
                                      </p:cBhvr>
                                      <p:tavLst>
                                        <p:tav tm="0">
                                          <p:val>
                                            <p:strVal val="#ppt_h"/>
                                          </p:val>
                                        </p:tav>
                                        <p:tav tm="100000">
                                          <p:val>
                                            <p:strVal val="#ppt_h"/>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17" presetClass="entr" presetSubtype="4" fill="hold" grpId="0" nodeType="clickEffect">
                                  <p:stCondLst>
                                    <p:cond delay="0"/>
                                  </p:stCondLst>
                                  <p:childTnLst>
                                    <p:set>
                                      <p:cBhvr>
                                        <p:cTn id="99" dur="1" fill="hold">
                                          <p:stCondLst>
                                            <p:cond delay="0"/>
                                          </p:stCondLst>
                                        </p:cTn>
                                        <p:tgtEl>
                                          <p:spTgt spid="73742"/>
                                        </p:tgtEl>
                                        <p:attrNameLst>
                                          <p:attrName>style.visibility</p:attrName>
                                        </p:attrNameLst>
                                      </p:cBhvr>
                                      <p:to>
                                        <p:strVal val="visible"/>
                                      </p:to>
                                    </p:set>
                                    <p:anim calcmode="lin" valueType="num">
                                      <p:cBhvr>
                                        <p:cTn id="100" dur="500" fill="hold"/>
                                        <p:tgtEl>
                                          <p:spTgt spid="73742"/>
                                        </p:tgtEl>
                                        <p:attrNameLst>
                                          <p:attrName>ppt_x</p:attrName>
                                        </p:attrNameLst>
                                      </p:cBhvr>
                                      <p:tavLst>
                                        <p:tav tm="0">
                                          <p:val>
                                            <p:strVal val="#ppt_x"/>
                                          </p:val>
                                        </p:tav>
                                        <p:tav tm="100000">
                                          <p:val>
                                            <p:strVal val="#ppt_x"/>
                                          </p:val>
                                        </p:tav>
                                      </p:tavLst>
                                    </p:anim>
                                    <p:anim calcmode="lin" valueType="num">
                                      <p:cBhvr>
                                        <p:cTn id="101" dur="500" fill="hold"/>
                                        <p:tgtEl>
                                          <p:spTgt spid="73742"/>
                                        </p:tgtEl>
                                        <p:attrNameLst>
                                          <p:attrName>ppt_y</p:attrName>
                                        </p:attrNameLst>
                                      </p:cBhvr>
                                      <p:tavLst>
                                        <p:tav tm="0">
                                          <p:val>
                                            <p:strVal val="#ppt_y+#ppt_h/2"/>
                                          </p:val>
                                        </p:tav>
                                        <p:tav tm="100000">
                                          <p:val>
                                            <p:strVal val="#ppt_y"/>
                                          </p:val>
                                        </p:tav>
                                      </p:tavLst>
                                    </p:anim>
                                    <p:anim calcmode="lin" valueType="num">
                                      <p:cBhvr>
                                        <p:cTn id="102" dur="500" fill="hold"/>
                                        <p:tgtEl>
                                          <p:spTgt spid="73742"/>
                                        </p:tgtEl>
                                        <p:attrNameLst>
                                          <p:attrName>ppt_w</p:attrName>
                                        </p:attrNameLst>
                                      </p:cBhvr>
                                      <p:tavLst>
                                        <p:tav tm="0">
                                          <p:val>
                                            <p:strVal val="#ppt_w"/>
                                          </p:val>
                                        </p:tav>
                                        <p:tav tm="100000">
                                          <p:val>
                                            <p:strVal val="#ppt_w"/>
                                          </p:val>
                                        </p:tav>
                                      </p:tavLst>
                                    </p:anim>
                                    <p:anim calcmode="lin" valueType="num">
                                      <p:cBhvr>
                                        <p:cTn id="103" dur="500" fill="hold"/>
                                        <p:tgtEl>
                                          <p:spTgt spid="73742"/>
                                        </p:tgtEl>
                                        <p:attrNameLst>
                                          <p:attrName>ppt_h</p:attrName>
                                        </p:attrNameLst>
                                      </p:cBhvr>
                                      <p:tavLst>
                                        <p:tav tm="0">
                                          <p:val>
                                            <p:fltVal val="0"/>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73788">
                                            <p:txEl>
                                              <p:pRg st="0" end="0"/>
                                            </p:txEl>
                                          </p:spTgt>
                                        </p:tgtEl>
                                        <p:attrNameLst>
                                          <p:attrName>style.visibility</p:attrName>
                                        </p:attrNameLst>
                                      </p:cBhvr>
                                      <p:to>
                                        <p:strVal val="visible"/>
                                      </p:to>
                                    </p:set>
                                    <p:animEffect transition="in" filter="dissolve">
                                      <p:cBhvr>
                                        <p:cTn id="108" dur="500"/>
                                        <p:tgtEl>
                                          <p:spTgt spid="73788">
                                            <p:txEl>
                                              <p:pRg st="0" end="0"/>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9" presetClass="entr" presetSubtype="0" fill="hold" grpId="0" nodeType="clickEffect">
                                  <p:stCondLst>
                                    <p:cond delay="0"/>
                                  </p:stCondLst>
                                  <p:childTnLst>
                                    <p:set>
                                      <p:cBhvr>
                                        <p:cTn id="112" dur="1" fill="hold">
                                          <p:stCondLst>
                                            <p:cond delay="0"/>
                                          </p:stCondLst>
                                        </p:cTn>
                                        <p:tgtEl>
                                          <p:spTgt spid="73794">
                                            <p:txEl>
                                              <p:pRg st="0" end="0"/>
                                            </p:txEl>
                                          </p:spTgt>
                                        </p:tgtEl>
                                        <p:attrNameLst>
                                          <p:attrName>style.visibility</p:attrName>
                                        </p:attrNameLst>
                                      </p:cBhvr>
                                      <p:to>
                                        <p:strVal val="visible"/>
                                      </p:to>
                                    </p:set>
                                    <p:animEffect transition="in" filter="dissolve">
                                      <p:cBhvr>
                                        <p:cTn id="113" dur="500"/>
                                        <p:tgtEl>
                                          <p:spTgt spid="73794">
                                            <p:txEl>
                                              <p:pRg st="0" end="0"/>
                                            </p:txEl>
                                          </p:spTgt>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7" presetClass="entr" presetSubtype="4" fill="hold" grpId="0" nodeType="clickEffect">
                                  <p:stCondLst>
                                    <p:cond delay="0"/>
                                  </p:stCondLst>
                                  <p:childTnLst>
                                    <p:set>
                                      <p:cBhvr>
                                        <p:cTn id="117" dur="1" fill="hold">
                                          <p:stCondLst>
                                            <p:cond delay="0"/>
                                          </p:stCondLst>
                                        </p:cTn>
                                        <p:tgtEl>
                                          <p:spTgt spid="73741"/>
                                        </p:tgtEl>
                                        <p:attrNameLst>
                                          <p:attrName>style.visibility</p:attrName>
                                        </p:attrNameLst>
                                      </p:cBhvr>
                                      <p:to>
                                        <p:strVal val="visible"/>
                                      </p:to>
                                    </p:set>
                                    <p:anim calcmode="lin" valueType="num">
                                      <p:cBhvr>
                                        <p:cTn id="118" dur="500" fill="hold"/>
                                        <p:tgtEl>
                                          <p:spTgt spid="73741"/>
                                        </p:tgtEl>
                                        <p:attrNameLst>
                                          <p:attrName>ppt_x</p:attrName>
                                        </p:attrNameLst>
                                      </p:cBhvr>
                                      <p:tavLst>
                                        <p:tav tm="0">
                                          <p:val>
                                            <p:strVal val="#ppt_x"/>
                                          </p:val>
                                        </p:tav>
                                        <p:tav tm="100000">
                                          <p:val>
                                            <p:strVal val="#ppt_x"/>
                                          </p:val>
                                        </p:tav>
                                      </p:tavLst>
                                    </p:anim>
                                    <p:anim calcmode="lin" valueType="num">
                                      <p:cBhvr>
                                        <p:cTn id="119" dur="500" fill="hold"/>
                                        <p:tgtEl>
                                          <p:spTgt spid="73741"/>
                                        </p:tgtEl>
                                        <p:attrNameLst>
                                          <p:attrName>ppt_y</p:attrName>
                                        </p:attrNameLst>
                                      </p:cBhvr>
                                      <p:tavLst>
                                        <p:tav tm="0">
                                          <p:val>
                                            <p:strVal val="#ppt_y+#ppt_h/2"/>
                                          </p:val>
                                        </p:tav>
                                        <p:tav tm="100000">
                                          <p:val>
                                            <p:strVal val="#ppt_y"/>
                                          </p:val>
                                        </p:tav>
                                      </p:tavLst>
                                    </p:anim>
                                    <p:anim calcmode="lin" valueType="num">
                                      <p:cBhvr>
                                        <p:cTn id="120" dur="500" fill="hold"/>
                                        <p:tgtEl>
                                          <p:spTgt spid="73741"/>
                                        </p:tgtEl>
                                        <p:attrNameLst>
                                          <p:attrName>ppt_w</p:attrName>
                                        </p:attrNameLst>
                                      </p:cBhvr>
                                      <p:tavLst>
                                        <p:tav tm="0">
                                          <p:val>
                                            <p:strVal val="#ppt_w"/>
                                          </p:val>
                                        </p:tav>
                                        <p:tav tm="100000">
                                          <p:val>
                                            <p:strVal val="#ppt_w"/>
                                          </p:val>
                                        </p:tav>
                                      </p:tavLst>
                                    </p:anim>
                                    <p:anim calcmode="lin" valueType="num">
                                      <p:cBhvr>
                                        <p:cTn id="121" dur="500" fill="hold"/>
                                        <p:tgtEl>
                                          <p:spTgt spid="73741"/>
                                        </p:tgtEl>
                                        <p:attrNameLst>
                                          <p:attrName>ppt_h</p:attrName>
                                        </p:attrNameLst>
                                      </p:cBhvr>
                                      <p:tavLst>
                                        <p:tav tm="0">
                                          <p:val>
                                            <p:fltVal val="0"/>
                                          </p:val>
                                        </p:tav>
                                        <p:tav tm="100000">
                                          <p:val>
                                            <p:strVal val="#ppt_h"/>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9" presetClass="entr" presetSubtype="0" fill="hold" grpId="0" nodeType="clickEffect">
                                  <p:stCondLst>
                                    <p:cond delay="0"/>
                                  </p:stCondLst>
                                  <p:childTnLst>
                                    <p:set>
                                      <p:cBhvr>
                                        <p:cTn id="125" dur="1" fill="hold">
                                          <p:stCondLst>
                                            <p:cond delay="0"/>
                                          </p:stCondLst>
                                        </p:cTn>
                                        <p:tgtEl>
                                          <p:spTgt spid="73786">
                                            <p:txEl>
                                              <p:pRg st="0" end="0"/>
                                            </p:txEl>
                                          </p:spTgt>
                                        </p:tgtEl>
                                        <p:attrNameLst>
                                          <p:attrName>style.visibility</p:attrName>
                                        </p:attrNameLst>
                                      </p:cBhvr>
                                      <p:to>
                                        <p:strVal val="visible"/>
                                      </p:to>
                                    </p:set>
                                    <p:animEffect transition="in" filter="dissolve">
                                      <p:cBhvr>
                                        <p:cTn id="126" dur="500"/>
                                        <p:tgtEl>
                                          <p:spTgt spid="73786">
                                            <p:txEl>
                                              <p:pRg st="0" end="0"/>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9" presetClass="entr" presetSubtype="0" fill="hold" grpId="0" nodeType="clickEffect">
                                  <p:stCondLst>
                                    <p:cond delay="0"/>
                                  </p:stCondLst>
                                  <p:childTnLst>
                                    <p:set>
                                      <p:cBhvr>
                                        <p:cTn id="130" dur="1" fill="hold">
                                          <p:stCondLst>
                                            <p:cond delay="0"/>
                                          </p:stCondLst>
                                        </p:cTn>
                                        <p:tgtEl>
                                          <p:spTgt spid="73771">
                                            <p:txEl>
                                              <p:pRg st="0" end="0"/>
                                            </p:txEl>
                                          </p:spTgt>
                                        </p:tgtEl>
                                        <p:attrNameLst>
                                          <p:attrName>style.visibility</p:attrName>
                                        </p:attrNameLst>
                                      </p:cBhvr>
                                      <p:to>
                                        <p:strVal val="visible"/>
                                      </p:to>
                                    </p:set>
                                    <p:animEffect transition="in" filter="dissolve">
                                      <p:cBhvr>
                                        <p:cTn id="131" dur="500"/>
                                        <p:tgtEl>
                                          <p:spTgt spid="73771">
                                            <p:txEl>
                                              <p:pRg st="0" end="0"/>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7" presetClass="entr" presetSubtype="4" fill="hold" grpId="0" nodeType="clickEffect">
                                  <p:stCondLst>
                                    <p:cond delay="0"/>
                                  </p:stCondLst>
                                  <p:childTnLst>
                                    <p:set>
                                      <p:cBhvr>
                                        <p:cTn id="135" dur="1" fill="hold">
                                          <p:stCondLst>
                                            <p:cond delay="0"/>
                                          </p:stCondLst>
                                        </p:cTn>
                                        <p:tgtEl>
                                          <p:spTgt spid="73740"/>
                                        </p:tgtEl>
                                        <p:attrNameLst>
                                          <p:attrName>style.visibility</p:attrName>
                                        </p:attrNameLst>
                                      </p:cBhvr>
                                      <p:to>
                                        <p:strVal val="visible"/>
                                      </p:to>
                                    </p:set>
                                    <p:anim calcmode="lin" valueType="num">
                                      <p:cBhvr>
                                        <p:cTn id="136" dur="500" fill="hold"/>
                                        <p:tgtEl>
                                          <p:spTgt spid="73740"/>
                                        </p:tgtEl>
                                        <p:attrNameLst>
                                          <p:attrName>ppt_x</p:attrName>
                                        </p:attrNameLst>
                                      </p:cBhvr>
                                      <p:tavLst>
                                        <p:tav tm="0">
                                          <p:val>
                                            <p:strVal val="#ppt_x"/>
                                          </p:val>
                                        </p:tav>
                                        <p:tav tm="100000">
                                          <p:val>
                                            <p:strVal val="#ppt_x"/>
                                          </p:val>
                                        </p:tav>
                                      </p:tavLst>
                                    </p:anim>
                                    <p:anim calcmode="lin" valueType="num">
                                      <p:cBhvr>
                                        <p:cTn id="137" dur="500" fill="hold"/>
                                        <p:tgtEl>
                                          <p:spTgt spid="73740"/>
                                        </p:tgtEl>
                                        <p:attrNameLst>
                                          <p:attrName>ppt_y</p:attrName>
                                        </p:attrNameLst>
                                      </p:cBhvr>
                                      <p:tavLst>
                                        <p:tav tm="0">
                                          <p:val>
                                            <p:strVal val="#ppt_y+#ppt_h/2"/>
                                          </p:val>
                                        </p:tav>
                                        <p:tav tm="100000">
                                          <p:val>
                                            <p:strVal val="#ppt_y"/>
                                          </p:val>
                                        </p:tav>
                                      </p:tavLst>
                                    </p:anim>
                                    <p:anim calcmode="lin" valueType="num">
                                      <p:cBhvr>
                                        <p:cTn id="138" dur="500" fill="hold"/>
                                        <p:tgtEl>
                                          <p:spTgt spid="73740"/>
                                        </p:tgtEl>
                                        <p:attrNameLst>
                                          <p:attrName>ppt_w</p:attrName>
                                        </p:attrNameLst>
                                      </p:cBhvr>
                                      <p:tavLst>
                                        <p:tav tm="0">
                                          <p:val>
                                            <p:strVal val="#ppt_w"/>
                                          </p:val>
                                        </p:tav>
                                        <p:tav tm="100000">
                                          <p:val>
                                            <p:strVal val="#ppt_w"/>
                                          </p:val>
                                        </p:tav>
                                      </p:tavLst>
                                    </p:anim>
                                    <p:anim calcmode="lin" valueType="num">
                                      <p:cBhvr>
                                        <p:cTn id="139" dur="500" fill="hold"/>
                                        <p:tgtEl>
                                          <p:spTgt spid="73740"/>
                                        </p:tgtEl>
                                        <p:attrNameLst>
                                          <p:attrName>ppt_h</p:attrName>
                                        </p:attrNameLst>
                                      </p:cBhvr>
                                      <p:tavLst>
                                        <p:tav tm="0">
                                          <p:val>
                                            <p:fltVal val="0"/>
                                          </p:val>
                                        </p:tav>
                                        <p:tav tm="100000">
                                          <p:val>
                                            <p:strVal val="#ppt_h"/>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9" presetClass="entr" presetSubtype="0" fill="hold" grpId="0" nodeType="clickEffect">
                                  <p:stCondLst>
                                    <p:cond delay="0"/>
                                  </p:stCondLst>
                                  <p:childTnLst>
                                    <p:set>
                                      <p:cBhvr>
                                        <p:cTn id="143" dur="1" fill="hold">
                                          <p:stCondLst>
                                            <p:cond delay="0"/>
                                          </p:stCondLst>
                                        </p:cTn>
                                        <p:tgtEl>
                                          <p:spTgt spid="73752">
                                            <p:txEl>
                                              <p:pRg st="0" end="0"/>
                                            </p:txEl>
                                          </p:spTgt>
                                        </p:tgtEl>
                                        <p:attrNameLst>
                                          <p:attrName>style.visibility</p:attrName>
                                        </p:attrNameLst>
                                      </p:cBhvr>
                                      <p:to>
                                        <p:strVal val="visible"/>
                                      </p:to>
                                    </p:set>
                                    <p:animEffect transition="in" filter="dissolve">
                                      <p:cBhvr>
                                        <p:cTn id="144" dur="500"/>
                                        <p:tgtEl>
                                          <p:spTgt spid="73752">
                                            <p:txEl>
                                              <p:pRg st="0" end="0"/>
                                            </p:txEl>
                                          </p:spTgt>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9" presetClass="entr" presetSubtype="0" fill="hold" grpId="0" nodeType="clickEffect">
                                  <p:stCondLst>
                                    <p:cond delay="0"/>
                                  </p:stCondLst>
                                  <p:childTnLst>
                                    <p:set>
                                      <p:cBhvr>
                                        <p:cTn id="148" dur="1" fill="hold">
                                          <p:stCondLst>
                                            <p:cond delay="0"/>
                                          </p:stCondLst>
                                        </p:cTn>
                                        <p:tgtEl>
                                          <p:spTgt spid="73770">
                                            <p:txEl>
                                              <p:pRg st="0" end="0"/>
                                            </p:txEl>
                                          </p:spTgt>
                                        </p:tgtEl>
                                        <p:attrNameLst>
                                          <p:attrName>style.visibility</p:attrName>
                                        </p:attrNameLst>
                                      </p:cBhvr>
                                      <p:to>
                                        <p:strVal val="visible"/>
                                      </p:to>
                                    </p:set>
                                    <p:animEffect transition="in" filter="dissolve">
                                      <p:cBhvr>
                                        <p:cTn id="149" dur="500"/>
                                        <p:tgtEl>
                                          <p:spTgt spid="73770">
                                            <p:txEl>
                                              <p:pRg st="0" end="0"/>
                                            </p:txEl>
                                          </p:spTgt>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9" presetClass="entr" presetSubtype="0" fill="hold" grpId="0" nodeType="clickEffect">
                                  <p:stCondLst>
                                    <p:cond delay="0"/>
                                  </p:stCondLst>
                                  <p:childTnLst>
                                    <p:set>
                                      <p:cBhvr>
                                        <p:cTn id="153" dur="1" fill="hold">
                                          <p:stCondLst>
                                            <p:cond delay="0"/>
                                          </p:stCondLst>
                                        </p:cTn>
                                        <p:tgtEl>
                                          <p:spTgt spid="73785">
                                            <p:txEl>
                                              <p:pRg st="0" end="0"/>
                                            </p:txEl>
                                          </p:spTgt>
                                        </p:tgtEl>
                                        <p:attrNameLst>
                                          <p:attrName>style.visibility</p:attrName>
                                        </p:attrNameLst>
                                      </p:cBhvr>
                                      <p:to>
                                        <p:strVal val="visible"/>
                                      </p:to>
                                    </p:set>
                                    <p:animEffect transition="in" filter="dissolve">
                                      <p:cBhvr>
                                        <p:cTn id="154" dur="500"/>
                                        <p:tgtEl>
                                          <p:spTgt spid="73785">
                                            <p:txEl>
                                              <p:pRg st="0" end="0"/>
                                            </p:txEl>
                                          </p:spTgt>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9" presetClass="entr" presetSubtype="0" fill="hold" grpId="0" nodeType="clickEffect">
                                  <p:stCondLst>
                                    <p:cond delay="0"/>
                                  </p:stCondLst>
                                  <p:childTnLst>
                                    <p:set>
                                      <p:cBhvr>
                                        <p:cTn id="158" dur="1" fill="hold">
                                          <p:stCondLst>
                                            <p:cond delay="0"/>
                                          </p:stCondLst>
                                        </p:cTn>
                                        <p:tgtEl>
                                          <p:spTgt spid="73796">
                                            <p:txEl>
                                              <p:pRg st="0" end="0"/>
                                            </p:txEl>
                                          </p:spTgt>
                                        </p:tgtEl>
                                        <p:attrNameLst>
                                          <p:attrName>style.visibility</p:attrName>
                                        </p:attrNameLst>
                                      </p:cBhvr>
                                      <p:to>
                                        <p:strVal val="visible"/>
                                      </p:to>
                                    </p:set>
                                    <p:animEffect transition="in" filter="dissolve">
                                      <p:cBhvr>
                                        <p:cTn id="159" dur="500"/>
                                        <p:tgtEl>
                                          <p:spTgt spid="73796">
                                            <p:txEl>
                                              <p:pRg st="0" end="0"/>
                                            </p:txEl>
                                          </p:spTgt>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9" presetClass="entr" presetSubtype="0" fill="hold" grpId="0" nodeType="clickEffect">
                                  <p:stCondLst>
                                    <p:cond delay="0"/>
                                  </p:stCondLst>
                                  <p:childTnLst>
                                    <p:set>
                                      <p:cBhvr>
                                        <p:cTn id="163" dur="1" fill="hold">
                                          <p:stCondLst>
                                            <p:cond delay="0"/>
                                          </p:stCondLst>
                                        </p:cTn>
                                        <p:tgtEl>
                                          <p:spTgt spid="73787">
                                            <p:txEl>
                                              <p:pRg st="0" end="0"/>
                                            </p:txEl>
                                          </p:spTgt>
                                        </p:tgtEl>
                                        <p:attrNameLst>
                                          <p:attrName>style.visibility</p:attrName>
                                        </p:attrNameLst>
                                      </p:cBhvr>
                                      <p:to>
                                        <p:strVal val="visible"/>
                                      </p:to>
                                    </p:set>
                                    <p:animEffect transition="in" filter="dissolve">
                                      <p:cBhvr>
                                        <p:cTn id="164" dur="500"/>
                                        <p:tgtEl>
                                          <p:spTgt spid="73787">
                                            <p:txEl>
                                              <p:pRg st="0" end="0"/>
                                            </p:txEl>
                                          </p:spTgt>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9" presetClass="entr" presetSubtype="0" fill="hold" grpId="0" nodeType="clickEffect">
                                  <p:stCondLst>
                                    <p:cond delay="0"/>
                                  </p:stCondLst>
                                  <p:childTnLst>
                                    <p:set>
                                      <p:cBhvr>
                                        <p:cTn id="168" dur="1" fill="hold">
                                          <p:stCondLst>
                                            <p:cond delay="0"/>
                                          </p:stCondLst>
                                        </p:cTn>
                                        <p:tgtEl>
                                          <p:spTgt spid="73795">
                                            <p:txEl>
                                              <p:pRg st="0" end="0"/>
                                            </p:txEl>
                                          </p:spTgt>
                                        </p:tgtEl>
                                        <p:attrNameLst>
                                          <p:attrName>style.visibility</p:attrName>
                                        </p:attrNameLst>
                                      </p:cBhvr>
                                      <p:to>
                                        <p:strVal val="visible"/>
                                      </p:to>
                                    </p:set>
                                    <p:animEffect transition="in" filter="dissolve">
                                      <p:cBhvr>
                                        <p:cTn id="169" dur="500"/>
                                        <p:tgtEl>
                                          <p:spTgt spid="73795">
                                            <p:txEl>
                                              <p:pRg st="0" end="0"/>
                                            </p:txEl>
                                          </p:spTgt>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3" presetClass="entr" presetSubtype="16" fill="hold" grpId="0" nodeType="clickEffect">
                                  <p:stCondLst>
                                    <p:cond delay="0"/>
                                  </p:stCondLst>
                                  <p:childTnLst>
                                    <p:set>
                                      <p:cBhvr>
                                        <p:cTn id="173" dur="1" fill="hold">
                                          <p:stCondLst>
                                            <p:cond delay="0"/>
                                          </p:stCondLst>
                                        </p:cTn>
                                        <p:tgtEl>
                                          <p:spTgt spid="73755"/>
                                        </p:tgtEl>
                                        <p:attrNameLst>
                                          <p:attrName>style.visibility</p:attrName>
                                        </p:attrNameLst>
                                      </p:cBhvr>
                                      <p:to>
                                        <p:strVal val="visible"/>
                                      </p:to>
                                    </p:set>
                                    <p:anim calcmode="lin" valueType="num">
                                      <p:cBhvr>
                                        <p:cTn id="174" dur="500" fill="hold"/>
                                        <p:tgtEl>
                                          <p:spTgt spid="73755"/>
                                        </p:tgtEl>
                                        <p:attrNameLst>
                                          <p:attrName>ppt_w</p:attrName>
                                        </p:attrNameLst>
                                      </p:cBhvr>
                                      <p:tavLst>
                                        <p:tav tm="0">
                                          <p:val>
                                            <p:fltVal val="0"/>
                                          </p:val>
                                        </p:tav>
                                        <p:tav tm="100000">
                                          <p:val>
                                            <p:strVal val="#ppt_w"/>
                                          </p:val>
                                        </p:tav>
                                      </p:tavLst>
                                    </p:anim>
                                    <p:anim calcmode="lin" valueType="num">
                                      <p:cBhvr>
                                        <p:cTn id="175" dur="500" fill="hold"/>
                                        <p:tgtEl>
                                          <p:spTgt spid="73755"/>
                                        </p:tgtEl>
                                        <p:attrNameLst>
                                          <p:attrName>ppt_h</p:attrName>
                                        </p:attrNameLst>
                                      </p:cBhvr>
                                      <p:tavLst>
                                        <p:tav tm="0">
                                          <p:val>
                                            <p:fltVal val="0"/>
                                          </p:val>
                                        </p:tav>
                                        <p:tav tm="100000">
                                          <p:val>
                                            <p:strVal val="#ppt_h"/>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23" presetClass="entr" presetSubtype="16" fill="hold" grpId="0" nodeType="clickEffect">
                                  <p:stCondLst>
                                    <p:cond delay="0"/>
                                  </p:stCondLst>
                                  <p:childTnLst>
                                    <p:set>
                                      <p:cBhvr>
                                        <p:cTn id="179" dur="1" fill="hold">
                                          <p:stCondLst>
                                            <p:cond delay="0"/>
                                          </p:stCondLst>
                                        </p:cTn>
                                        <p:tgtEl>
                                          <p:spTgt spid="73756"/>
                                        </p:tgtEl>
                                        <p:attrNameLst>
                                          <p:attrName>style.visibility</p:attrName>
                                        </p:attrNameLst>
                                      </p:cBhvr>
                                      <p:to>
                                        <p:strVal val="visible"/>
                                      </p:to>
                                    </p:set>
                                    <p:anim calcmode="lin" valueType="num">
                                      <p:cBhvr>
                                        <p:cTn id="180" dur="500" fill="hold"/>
                                        <p:tgtEl>
                                          <p:spTgt spid="73756"/>
                                        </p:tgtEl>
                                        <p:attrNameLst>
                                          <p:attrName>ppt_w</p:attrName>
                                        </p:attrNameLst>
                                      </p:cBhvr>
                                      <p:tavLst>
                                        <p:tav tm="0">
                                          <p:val>
                                            <p:fltVal val="0"/>
                                          </p:val>
                                        </p:tav>
                                        <p:tav tm="100000">
                                          <p:val>
                                            <p:strVal val="#ppt_w"/>
                                          </p:val>
                                        </p:tav>
                                      </p:tavLst>
                                    </p:anim>
                                    <p:anim calcmode="lin" valueType="num">
                                      <p:cBhvr>
                                        <p:cTn id="181" dur="500" fill="hold"/>
                                        <p:tgtEl>
                                          <p:spTgt spid="73756"/>
                                        </p:tgtEl>
                                        <p:attrNameLst>
                                          <p:attrName>ppt_h</p:attrName>
                                        </p:attrNameLst>
                                      </p:cBhvr>
                                      <p:tavLst>
                                        <p:tav tm="0">
                                          <p:val>
                                            <p:fltVal val="0"/>
                                          </p:val>
                                        </p:tav>
                                        <p:tav tm="100000">
                                          <p:val>
                                            <p:strVal val="#ppt_h"/>
                                          </p:val>
                                        </p:tav>
                                      </p:tavLst>
                                    </p:anim>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7" presetClass="entr" presetSubtype="1" fill="hold" grpId="0" nodeType="clickEffect">
                                  <p:stCondLst>
                                    <p:cond delay="0"/>
                                  </p:stCondLst>
                                  <p:childTnLst>
                                    <p:set>
                                      <p:cBhvr>
                                        <p:cTn id="185" dur="1" fill="hold">
                                          <p:stCondLst>
                                            <p:cond delay="0"/>
                                          </p:stCondLst>
                                        </p:cTn>
                                        <p:tgtEl>
                                          <p:spTgt spid="73736"/>
                                        </p:tgtEl>
                                        <p:attrNameLst>
                                          <p:attrName>style.visibility</p:attrName>
                                        </p:attrNameLst>
                                      </p:cBhvr>
                                      <p:to>
                                        <p:strVal val="visible"/>
                                      </p:to>
                                    </p:set>
                                    <p:anim calcmode="lin" valueType="num">
                                      <p:cBhvr>
                                        <p:cTn id="186" dur="500" fill="hold"/>
                                        <p:tgtEl>
                                          <p:spTgt spid="73736"/>
                                        </p:tgtEl>
                                        <p:attrNameLst>
                                          <p:attrName>ppt_x</p:attrName>
                                        </p:attrNameLst>
                                      </p:cBhvr>
                                      <p:tavLst>
                                        <p:tav tm="0">
                                          <p:val>
                                            <p:strVal val="#ppt_x"/>
                                          </p:val>
                                        </p:tav>
                                        <p:tav tm="100000">
                                          <p:val>
                                            <p:strVal val="#ppt_x"/>
                                          </p:val>
                                        </p:tav>
                                      </p:tavLst>
                                    </p:anim>
                                    <p:anim calcmode="lin" valueType="num">
                                      <p:cBhvr>
                                        <p:cTn id="187" dur="500" fill="hold"/>
                                        <p:tgtEl>
                                          <p:spTgt spid="73736"/>
                                        </p:tgtEl>
                                        <p:attrNameLst>
                                          <p:attrName>ppt_y</p:attrName>
                                        </p:attrNameLst>
                                      </p:cBhvr>
                                      <p:tavLst>
                                        <p:tav tm="0">
                                          <p:val>
                                            <p:strVal val="#ppt_y-#ppt_h/2"/>
                                          </p:val>
                                        </p:tav>
                                        <p:tav tm="100000">
                                          <p:val>
                                            <p:strVal val="#ppt_y"/>
                                          </p:val>
                                        </p:tav>
                                      </p:tavLst>
                                    </p:anim>
                                    <p:anim calcmode="lin" valueType="num">
                                      <p:cBhvr>
                                        <p:cTn id="188" dur="500" fill="hold"/>
                                        <p:tgtEl>
                                          <p:spTgt spid="73736"/>
                                        </p:tgtEl>
                                        <p:attrNameLst>
                                          <p:attrName>ppt_w</p:attrName>
                                        </p:attrNameLst>
                                      </p:cBhvr>
                                      <p:tavLst>
                                        <p:tav tm="0">
                                          <p:val>
                                            <p:strVal val="#ppt_w"/>
                                          </p:val>
                                        </p:tav>
                                        <p:tav tm="100000">
                                          <p:val>
                                            <p:strVal val="#ppt_w"/>
                                          </p:val>
                                        </p:tav>
                                      </p:tavLst>
                                    </p:anim>
                                    <p:anim calcmode="lin" valueType="num">
                                      <p:cBhvr>
                                        <p:cTn id="189" dur="500" fill="hold"/>
                                        <p:tgtEl>
                                          <p:spTgt spid="73736"/>
                                        </p:tgtEl>
                                        <p:attrNameLst>
                                          <p:attrName>ppt_h</p:attrName>
                                        </p:attrNameLst>
                                      </p:cBhvr>
                                      <p:tavLst>
                                        <p:tav tm="0">
                                          <p:val>
                                            <p:fltVal val="0"/>
                                          </p:val>
                                        </p:tav>
                                        <p:tav tm="100000">
                                          <p:val>
                                            <p:strVal val="#ppt_h"/>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9" presetClass="entr" presetSubtype="0" fill="hold" grpId="0" nodeType="clickEffect">
                                  <p:stCondLst>
                                    <p:cond delay="0"/>
                                  </p:stCondLst>
                                  <p:childTnLst>
                                    <p:set>
                                      <p:cBhvr>
                                        <p:cTn id="193" dur="1" fill="hold">
                                          <p:stCondLst>
                                            <p:cond delay="0"/>
                                          </p:stCondLst>
                                        </p:cTn>
                                        <p:tgtEl>
                                          <p:spTgt spid="73748">
                                            <p:txEl>
                                              <p:pRg st="0" end="0"/>
                                            </p:txEl>
                                          </p:spTgt>
                                        </p:tgtEl>
                                        <p:attrNameLst>
                                          <p:attrName>style.visibility</p:attrName>
                                        </p:attrNameLst>
                                      </p:cBhvr>
                                      <p:to>
                                        <p:strVal val="visible"/>
                                      </p:to>
                                    </p:set>
                                    <p:animEffect transition="in" filter="dissolve">
                                      <p:cBhvr>
                                        <p:cTn id="194" dur="500"/>
                                        <p:tgtEl>
                                          <p:spTgt spid="73748">
                                            <p:txEl>
                                              <p:pRg st="0" end="0"/>
                                            </p:txEl>
                                          </p:spTgt>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18" presetClass="entr" presetSubtype="3" fill="hold" grpId="0" nodeType="clickEffect">
                                  <p:stCondLst>
                                    <p:cond delay="0"/>
                                  </p:stCondLst>
                                  <p:childTnLst>
                                    <p:set>
                                      <p:cBhvr>
                                        <p:cTn id="198" dur="1" fill="hold">
                                          <p:stCondLst>
                                            <p:cond delay="0"/>
                                          </p:stCondLst>
                                        </p:cTn>
                                        <p:tgtEl>
                                          <p:spTgt spid="73764"/>
                                        </p:tgtEl>
                                        <p:attrNameLst>
                                          <p:attrName>style.visibility</p:attrName>
                                        </p:attrNameLst>
                                      </p:cBhvr>
                                      <p:to>
                                        <p:strVal val="visible"/>
                                      </p:to>
                                    </p:set>
                                    <p:animEffect transition="in" filter="strips(upRight)">
                                      <p:cBhvr>
                                        <p:cTn id="199" dur="500"/>
                                        <p:tgtEl>
                                          <p:spTgt spid="73764"/>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9" presetClass="entr" presetSubtype="0" fill="hold" nodeType="clickEffect">
                                  <p:stCondLst>
                                    <p:cond delay="0"/>
                                  </p:stCondLst>
                                  <p:childTnLst>
                                    <p:set>
                                      <p:cBhvr>
                                        <p:cTn id="203" dur="1" fill="hold">
                                          <p:stCondLst>
                                            <p:cond delay="0"/>
                                          </p:stCondLst>
                                        </p:cTn>
                                        <p:tgtEl>
                                          <p:spTgt spid="73809"/>
                                        </p:tgtEl>
                                        <p:attrNameLst>
                                          <p:attrName>style.visibility</p:attrName>
                                        </p:attrNameLst>
                                      </p:cBhvr>
                                      <p:to>
                                        <p:strVal val="visible"/>
                                      </p:to>
                                    </p:set>
                                    <p:animEffect transition="in" filter="dissolve">
                                      <p:cBhvr>
                                        <p:cTn id="204" dur="500"/>
                                        <p:tgtEl>
                                          <p:spTgt spid="73809"/>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9" presetClass="entr" presetSubtype="0" fill="hold" grpId="0" nodeType="clickEffect">
                                  <p:stCondLst>
                                    <p:cond delay="0"/>
                                  </p:stCondLst>
                                  <p:childTnLst>
                                    <p:set>
                                      <p:cBhvr>
                                        <p:cTn id="208" dur="1" fill="hold">
                                          <p:stCondLst>
                                            <p:cond delay="0"/>
                                          </p:stCondLst>
                                        </p:cTn>
                                        <p:tgtEl>
                                          <p:spTgt spid="73739">
                                            <p:txEl>
                                              <p:pRg st="0" end="0"/>
                                            </p:txEl>
                                          </p:spTgt>
                                        </p:tgtEl>
                                        <p:attrNameLst>
                                          <p:attrName>style.visibility</p:attrName>
                                        </p:attrNameLst>
                                      </p:cBhvr>
                                      <p:to>
                                        <p:strVal val="visible"/>
                                      </p:to>
                                    </p:set>
                                    <p:animEffect transition="in" filter="dissolve">
                                      <p:cBhvr>
                                        <p:cTn id="209" dur="500"/>
                                        <p:tgtEl>
                                          <p:spTgt spid="73739">
                                            <p:txEl>
                                              <p:pRg st="0" end="0"/>
                                            </p:txEl>
                                          </p:spTgt>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23" presetClass="entr" presetSubtype="16" fill="hold" grpId="0" nodeType="clickEffect">
                                  <p:stCondLst>
                                    <p:cond delay="0"/>
                                  </p:stCondLst>
                                  <p:childTnLst>
                                    <p:set>
                                      <p:cBhvr>
                                        <p:cTn id="213" dur="1" fill="hold">
                                          <p:stCondLst>
                                            <p:cond delay="0"/>
                                          </p:stCondLst>
                                        </p:cTn>
                                        <p:tgtEl>
                                          <p:spTgt spid="73763"/>
                                        </p:tgtEl>
                                        <p:attrNameLst>
                                          <p:attrName>style.visibility</p:attrName>
                                        </p:attrNameLst>
                                      </p:cBhvr>
                                      <p:to>
                                        <p:strVal val="visible"/>
                                      </p:to>
                                    </p:set>
                                    <p:anim calcmode="lin" valueType="num">
                                      <p:cBhvr>
                                        <p:cTn id="214" dur="500" fill="hold"/>
                                        <p:tgtEl>
                                          <p:spTgt spid="73763"/>
                                        </p:tgtEl>
                                        <p:attrNameLst>
                                          <p:attrName>ppt_w</p:attrName>
                                        </p:attrNameLst>
                                      </p:cBhvr>
                                      <p:tavLst>
                                        <p:tav tm="0">
                                          <p:val>
                                            <p:fltVal val="0"/>
                                          </p:val>
                                        </p:tav>
                                        <p:tav tm="100000">
                                          <p:val>
                                            <p:strVal val="#ppt_w"/>
                                          </p:val>
                                        </p:tav>
                                      </p:tavLst>
                                    </p:anim>
                                    <p:anim calcmode="lin" valueType="num">
                                      <p:cBhvr>
                                        <p:cTn id="215" dur="500" fill="hold"/>
                                        <p:tgtEl>
                                          <p:spTgt spid="73763"/>
                                        </p:tgtEl>
                                        <p:attrNameLst>
                                          <p:attrName>ppt_h</p:attrName>
                                        </p:attrNameLst>
                                      </p:cBhvr>
                                      <p:tavLst>
                                        <p:tav tm="0">
                                          <p:val>
                                            <p:fltVal val="0"/>
                                          </p:val>
                                        </p:tav>
                                        <p:tav tm="100000">
                                          <p:val>
                                            <p:strVal val="#ppt_h"/>
                                          </p:val>
                                        </p:tav>
                                      </p:tavLst>
                                    </p:anim>
                                  </p:childTnLst>
                                </p:cTn>
                              </p:par>
                            </p:childTnLst>
                          </p:cTn>
                        </p:par>
                      </p:childTnLst>
                    </p:cTn>
                  </p:par>
                  <p:par>
                    <p:cTn id="216" fill="hold" nodeType="clickPar">
                      <p:stCondLst>
                        <p:cond delay="indefinite"/>
                      </p:stCondLst>
                      <p:childTnLst>
                        <p:par>
                          <p:cTn id="217" fill="hold" nodeType="withGroup">
                            <p:stCondLst>
                              <p:cond delay="0"/>
                            </p:stCondLst>
                            <p:childTnLst>
                              <p:par>
                                <p:cTn id="218" presetID="23" presetClass="entr" presetSubtype="16" fill="hold" grpId="0" nodeType="clickEffect">
                                  <p:stCondLst>
                                    <p:cond delay="0"/>
                                  </p:stCondLst>
                                  <p:childTnLst>
                                    <p:set>
                                      <p:cBhvr>
                                        <p:cTn id="219" dur="1" fill="hold">
                                          <p:stCondLst>
                                            <p:cond delay="0"/>
                                          </p:stCondLst>
                                        </p:cTn>
                                        <p:tgtEl>
                                          <p:spTgt spid="73761"/>
                                        </p:tgtEl>
                                        <p:attrNameLst>
                                          <p:attrName>style.visibility</p:attrName>
                                        </p:attrNameLst>
                                      </p:cBhvr>
                                      <p:to>
                                        <p:strVal val="visible"/>
                                      </p:to>
                                    </p:set>
                                    <p:anim calcmode="lin" valueType="num">
                                      <p:cBhvr>
                                        <p:cTn id="220" dur="500" fill="hold"/>
                                        <p:tgtEl>
                                          <p:spTgt spid="73761"/>
                                        </p:tgtEl>
                                        <p:attrNameLst>
                                          <p:attrName>ppt_w</p:attrName>
                                        </p:attrNameLst>
                                      </p:cBhvr>
                                      <p:tavLst>
                                        <p:tav tm="0">
                                          <p:val>
                                            <p:fltVal val="0"/>
                                          </p:val>
                                        </p:tav>
                                        <p:tav tm="100000">
                                          <p:val>
                                            <p:strVal val="#ppt_w"/>
                                          </p:val>
                                        </p:tav>
                                      </p:tavLst>
                                    </p:anim>
                                    <p:anim calcmode="lin" valueType="num">
                                      <p:cBhvr>
                                        <p:cTn id="221" dur="500" fill="hold"/>
                                        <p:tgtEl>
                                          <p:spTgt spid="73761"/>
                                        </p:tgtEl>
                                        <p:attrNameLst>
                                          <p:attrName>ppt_h</p:attrName>
                                        </p:attrNameLst>
                                      </p:cBhvr>
                                      <p:tavLst>
                                        <p:tav tm="0">
                                          <p:val>
                                            <p:fltVal val="0"/>
                                          </p:val>
                                        </p:tav>
                                        <p:tav tm="100000">
                                          <p:val>
                                            <p:strVal val="#ppt_h"/>
                                          </p:val>
                                        </p:tav>
                                      </p:tavLst>
                                    </p:anim>
                                  </p:childTnLst>
                                </p:cTn>
                              </p:par>
                            </p:childTnLst>
                          </p:cTn>
                        </p:par>
                      </p:childTnLst>
                    </p:cTn>
                  </p:par>
                  <p:par>
                    <p:cTn id="222" fill="hold" nodeType="clickPar">
                      <p:stCondLst>
                        <p:cond delay="indefinite"/>
                      </p:stCondLst>
                      <p:childTnLst>
                        <p:par>
                          <p:cTn id="223" fill="hold" nodeType="withGroup">
                            <p:stCondLst>
                              <p:cond delay="0"/>
                            </p:stCondLst>
                            <p:childTnLst>
                              <p:par>
                                <p:cTn id="224" presetID="9" presetClass="entr" presetSubtype="0" fill="hold" nodeType="clickEffect">
                                  <p:stCondLst>
                                    <p:cond delay="0"/>
                                  </p:stCondLst>
                                  <p:childTnLst>
                                    <p:set>
                                      <p:cBhvr>
                                        <p:cTn id="225" dur="1" fill="hold">
                                          <p:stCondLst>
                                            <p:cond delay="0"/>
                                          </p:stCondLst>
                                        </p:cTn>
                                        <p:tgtEl>
                                          <p:spTgt spid="73789"/>
                                        </p:tgtEl>
                                        <p:attrNameLst>
                                          <p:attrName>style.visibility</p:attrName>
                                        </p:attrNameLst>
                                      </p:cBhvr>
                                      <p:to>
                                        <p:strVal val="visible"/>
                                      </p:to>
                                    </p:set>
                                    <p:animEffect transition="in" filter="dissolve">
                                      <p:cBhvr>
                                        <p:cTn id="226" dur="500"/>
                                        <p:tgtEl>
                                          <p:spTgt spid="73789"/>
                                        </p:tgtEl>
                                      </p:cBhvr>
                                    </p:animEffect>
                                  </p:childTnLst>
                                </p:cTn>
                              </p:par>
                            </p:childTnLst>
                          </p:cTn>
                        </p:par>
                      </p:childTnLst>
                    </p:cTn>
                  </p:par>
                  <p:par>
                    <p:cTn id="227" fill="hold" nodeType="clickPar">
                      <p:stCondLst>
                        <p:cond delay="indefinite"/>
                      </p:stCondLst>
                      <p:childTnLst>
                        <p:par>
                          <p:cTn id="228" fill="hold" nodeType="withGroup">
                            <p:stCondLst>
                              <p:cond delay="0"/>
                            </p:stCondLst>
                            <p:childTnLst>
                              <p:par>
                                <p:cTn id="229" presetID="9" presetClass="entr" presetSubtype="0" fill="hold" nodeType="clickEffect">
                                  <p:stCondLst>
                                    <p:cond delay="0"/>
                                  </p:stCondLst>
                                  <p:childTnLst>
                                    <p:set>
                                      <p:cBhvr>
                                        <p:cTn id="230" dur="1" fill="hold">
                                          <p:stCondLst>
                                            <p:cond delay="0"/>
                                          </p:stCondLst>
                                        </p:cTn>
                                        <p:tgtEl>
                                          <p:spTgt spid="73797"/>
                                        </p:tgtEl>
                                        <p:attrNameLst>
                                          <p:attrName>style.visibility</p:attrName>
                                        </p:attrNameLst>
                                      </p:cBhvr>
                                      <p:to>
                                        <p:strVal val="visible"/>
                                      </p:to>
                                    </p:set>
                                    <p:animEffect transition="in" filter="dissolve">
                                      <p:cBhvr>
                                        <p:cTn id="231" dur="500"/>
                                        <p:tgtEl>
                                          <p:spTgt spid="73797"/>
                                        </p:tgtEl>
                                      </p:cBhvr>
                                    </p:animEffect>
                                  </p:childTnLst>
                                </p:cTn>
                              </p:par>
                            </p:childTnLst>
                          </p:cTn>
                        </p:par>
                      </p:childTnLst>
                    </p:cTn>
                  </p:par>
                  <p:par>
                    <p:cTn id="232" fill="hold" nodeType="clickPar">
                      <p:stCondLst>
                        <p:cond delay="indefinite"/>
                      </p:stCondLst>
                      <p:childTnLst>
                        <p:par>
                          <p:cTn id="233" fill="hold" nodeType="withGroup">
                            <p:stCondLst>
                              <p:cond delay="0"/>
                            </p:stCondLst>
                            <p:childTnLst>
                              <p:par>
                                <p:cTn id="234" presetID="18" presetClass="entr" presetSubtype="12" fill="hold" grpId="0" nodeType="clickEffect">
                                  <p:stCondLst>
                                    <p:cond delay="0"/>
                                  </p:stCondLst>
                                  <p:childTnLst>
                                    <p:set>
                                      <p:cBhvr>
                                        <p:cTn id="235" dur="1" fill="hold">
                                          <p:stCondLst>
                                            <p:cond delay="0"/>
                                          </p:stCondLst>
                                        </p:cTn>
                                        <p:tgtEl>
                                          <p:spTgt spid="73762"/>
                                        </p:tgtEl>
                                        <p:attrNameLst>
                                          <p:attrName>style.visibility</p:attrName>
                                        </p:attrNameLst>
                                      </p:cBhvr>
                                      <p:to>
                                        <p:strVal val="visible"/>
                                      </p:to>
                                    </p:set>
                                    <p:animEffect transition="in" filter="strips(downLeft)">
                                      <p:cBhvr>
                                        <p:cTn id="236" dur="500"/>
                                        <p:tgtEl>
                                          <p:spTgt spid="73762"/>
                                        </p:tgtEl>
                                      </p:cBhvr>
                                    </p:animEffect>
                                  </p:childTnLst>
                                </p:cTn>
                              </p:par>
                            </p:childTnLst>
                          </p:cTn>
                        </p:par>
                      </p:childTnLst>
                    </p:cTn>
                  </p:par>
                  <p:par>
                    <p:cTn id="237" fill="hold" nodeType="clickPar">
                      <p:stCondLst>
                        <p:cond delay="indefinite"/>
                      </p:stCondLst>
                      <p:childTnLst>
                        <p:par>
                          <p:cTn id="238" fill="hold" nodeType="withGroup">
                            <p:stCondLst>
                              <p:cond delay="0"/>
                            </p:stCondLst>
                            <p:childTnLst>
                              <p:par>
                                <p:cTn id="239" presetID="9" presetClass="entr" presetSubtype="0" fill="hold" grpId="0" nodeType="clickEffect">
                                  <p:stCondLst>
                                    <p:cond delay="0"/>
                                  </p:stCondLst>
                                  <p:childTnLst>
                                    <p:set>
                                      <p:cBhvr>
                                        <p:cTn id="240" dur="1" fill="hold">
                                          <p:stCondLst>
                                            <p:cond delay="0"/>
                                          </p:stCondLst>
                                        </p:cTn>
                                        <p:tgtEl>
                                          <p:spTgt spid="73731"/>
                                        </p:tgtEl>
                                        <p:attrNameLst>
                                          <p:attrName>style.visibility</p:attrName>
                                        </p:attrNameLst>
                                      </p:cBhvr>
                                      <p:to>
                                        <p:strVal val="visible"/>
                                      </p:to>
                                    </p:set>
                                    <p:animEffect transition="in" filter="dissolve">
                                      <p:cBhvr>
                                        <p:cTn id="241" dur="500"/>
                                        <p:tgtEl>
                                          <p:spTgt spid="73731"/>
                                        </p:tgtEl>
                                      </p:cBhvr>
                                    </p:animEffect>
                                  </p:childTnLst>
                                </p:cTn>
                              </p:par>
                            </p:childTnLst>
                          </p:cTn>
                        </p:par>
                      </p:childTnLst>
                    </p:cTn>
                  </p:par>
                  <p:par>
                    <p:cTn id="242" fill="hold" nodeType="clickPar">
                      <p:stCondLst>
                        <p:cond delay="indefinite"/>
                      </p:stCondLst>
                      <p:childTnLst>
                        <p:par>
                          <p:cTn id="243" fill="hold" nodeType="withGroup">
                            <p:stCondLst>
                              <p:cond delay="0"/>
                            </p:stCondLst>
                            <p:childTnLst>
                              <p:par>
                                <p:cTn id="244" presetID="9" presetClass="entr" presetSubtype="0" fill="hold" grpId="0" nodeType="clickEffect">
                                  <p:stCondLst>
                                    <p:cond delay="0"/>
                                  </p:stCondLst>
                                  <p:childTnLst>
                                    <p:set>
                                      <p:cBhvr>
                                        <p:cTn id="245" dur="1" fill="hold">
                                          <p:stCondLst>
                                            <p:cond delay="0"/>
                                          </p:stCondLst>
                                        </p:cTn>
                                        <p:tgtEl>
                                          <p:spTgt spid="73829"/>
                                        </p:tgtEl>
                                        <p:attrNameLst>
                                          <p:attrName>style.visibility</p:attrName>
                                        </p:attrNameLst>
                                      </p:cBhvr>
                                      <p:to>
                                        <p:strVal val="visible"/>
                                      </p:to>
                                    </p:set>
                                    <p:animEffect transition="in" filter="dissolve">
                                      <p:cBhvr>
                                        <p:cTn id="246" dur="500"/>
                                        <p:tgtEl>
                                          <p:spTgt spid="73829"/>
                                        </p:tgtEl>
                                      </p:cBhvr>
                                    </p:animEffec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9" presetClass="entr" presetSubtype="0" fill="hold" grpId="0" nodeType="clickEffect">
                                  <p:stCondLst>
                                    <p:cond delay="0"/>
                                  </p:stCondLst>
                                  <p:childTnLst>
                                    <p:set>
                                      <p:cBhvr>
                                        <p:cTn id="250" dur="1" fill="hold">
                                          <p:stCondLst>
                                            <p:cond delay="0"/>
                                          </p:stCondLst>
                                        </p:cTn>
                                        <p:tgtEl>
                                          <p:spTgt spid="73808">
                                            <p:txEl>
                                              <p:pRg st="0" end="0"/>
                                            </p:txEl>
                                          </p:spTgt>
                                        </p:tgtEl>
                                        <p:attrNameLst>
                                          <p:attrName>style.visibility</p:attrName>
                                        </p:attrNameLst>
                                      </p:cBhvr>
                                      <p:to>
                                        <p:strVal val="visible"/>
                                      </p:to>
                                    </p:set>
                                    <p:animEffect transition="in" filter="dissolve">
                                      <p:cBhvr>
                                        <p:cTn id="251" dur="500"/>
                                        <p:tgtEl>
                                          <p:spTgt spid="73808">
                                            <p:txEl>
                                              <p:pRg st="0" end="0"/>
                                            </p:txEl>
                                          </p:spTgt>
                                        </p:tgtEl>
                                      </p:cBhvr>
                                    </p:animEffec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9" presetClass="entr" presetSubtype="0" fill="hold" grpId="0" nodeType="clickEffect">
                                  <p:stCondLst>
                                    <p:cond delay="0"/>
                                  </p:stCondLst>
                                  <p:childTnLst>
                                    <p:set>
                                      <p:cBhvr>
                                        <p:cTn id="255" dur="1" fill="hold">
                                          <p:stCondLst>
                                            <p:cond delay="0"/>
                                          </p:stCondLst>
                                        </p:cTn>
                                        <p:tgtEl>
                                          <p:spTgt spid="73747"/>
                                        </p:tgtEl>
                                        <p:attrNameLst>
                                          <p:attrName>style.visibility</p:attrName>
                                        </p:attrNameLst>
                                      </p:cBhvr>
                                      <p:to>
                                        <p:strVal val="visible"/>
                                      </p:to>
                                    </p:set>
                                    <p:animEffect transition="in" filter="dissolve">
                                      <p:cBhvr>
                                        <p:cTn id="256" dur="500"/>
                                        <p:tgtEl>
                                          <p:spTgt spid="73747"/>
                                        </p:tgtEl>
                                      </p:cBhvr>
                                    </p:animEffect>
                                  </p:childTnLst>
                                </p:cTn>
                              </p:par>
                            </p:childTnLst>
                          </p:cTn>
                        </p:par>
                      </p:childTnLst>
                    </p:cTn>
                  </p:par>
                  <p:par>
                    <p:cTn id="257" fill="hold" nodeType="clickPar">
                      <p:stCondLst>
                        <p:cond delay="indefinite"/>
                      </p:stCondLst>
                      <p:childTnLst>
                        <p:par>
                          <p:cTn id="258" fill="hold" nodeType="withGroup">
                            <p:stCondLst>
                              <p:cond delay="0"/>
                            </p:stCondLst>
                            <p:childTnLst>
                              <p:par>
                                <p:cTn id="259" presetID="9" presetClass="entr" presetSubtype="0" fill="hold" grpId="0" nodeType="clickEffect">
                                  <p:stCondLst>
                                    <p:cond delay="0"/>
                                  </p:stCondLst>
                                  <p:childTnLst>
                                    <p:set>
                                      <p:cBhvr>
                                        <p:cTn id="260" dur="1" fill="hold">
                                          <p:stCondLst>
                                            <p:cond delay="0"/>
                                          </p:stCondLst>
                                        </p:cTn>
                                        <p:tgtEl>
                                          <p:spTgt spid="73802">
                                            <p:txEl>
                                              <p:pRg st="0" end="0"/>
                                            </p:txEl>
                                          </p:spTgt>
                                        </p:tgtEl>
                                        <p:attrNameLst>
                                          <p:attrName>style.visibility</p:attrName>
                                        </p:attrNameLst>
                                      </p:cBhvr>
                                      <p:to>
                                        <p:strVal val="visible"/>
                                      </p:to>
                                    </p:set>
                                    <p:animEffect transition="in" filter="dissolve">
                                      <p:cBhvr>
                                        <p:cTn id="261" dur="500"/>
                                        <p:tgtEl>
                                          <p:spTgt spid="73802">
                                            <p:txEl>
                                              <p:pRg st="0" end="0"/>
                                            </p:txEl>
                                          </p:spTgt>
                                        </p:tgtEl>
                                      </p:cBhvr>
                                    </p:animEffect>
                                  </p:childTnLst>
                                </p:cTn>
                              </p:par>
                            </p:childTnLst>
                          </p:cTn>
                        </p:par>
                      </p:childTnLst>
                    </p:cTn>
                  </p:par>
                  <p:par>
                    <p:cTn id="262" fill="hold" nodeType="clickPar">
                      <p:stCondLst>
                        <p:cond delay="indefinite"/>
                      </p:stCondLst>
                      <p:childTnLst>
                        <p:par>
                          <p:cTn id="263" fill="hold" nodeType="withGroup">
                            <p:stCondLst>
                              <p:cond delay="0"/>
                            </p:stCondLst>
                            <p:childTnLst>
                              <p:par>
                                <p:cTn id="264" presetID="9" presetClass="entr" presetSubtype="0" fill="hold" grpId="0" nodeType="clickEffect">
                                  <p:stCondLst>
                                    <p:cond delay="0"/>
                                  </p:stCondLst>
                                  <p:childTnLst>
                                    <p:set>
                                      <p:cBhvr>
                                        <p:cTn id="265" dur="1" fill="hold">
                                          <p:stCondLst>
                                            <p:cond delay="0"/>
                                          </p:stCondLst>
                                        </p:cTn>
                                        <p:tgtEl>
                                          <p:spTgt spid="73745"/>
                                        </p:tgtEl>
                                        <p:attrNameLst>
                                          <p:attrName>style.visibility</p:attrName>
                                        </p:attrNameLst>
                                      </p:cBhvr>
                                      <p:to>
                                        <p:strVal val="visible"/>
                                      </p:to>
                                    </p:set>
                                    <p:animEffect transition="in" filter="dissolve">
                                      <p:cBhvr>
                                        <p:cTn id="266" dur="500"/>
                                        <p:tgtEl>
                                          <p:spTgt spid="73745"/>
                                        </p:tgtEl>
                                      </p:cBhvr>
                                    </p:animEffec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9" presetClass="entr" presetSubtype="0" fill="hold" grpId="0" nodeType="clickEffect">
                                  <p:stCondLst>
                                    <p:cond delay="0"/>
                                  </p:stCondLst>
                                  <p:childTnLst>
                                    <p:set>
                                      <p:cBhvr>
                                        <p:cTn id="270" dur="1" fill="hold">
                                          <p:stCondLst>
                                            <p:cond delay="0"/>
                                          </p:stCondLst>
                                        </p:cTn>
                                        <p:tgtEl>
                                          <p:spTgt spid="73737"/>
                                        </p:tgtEl>
                                        <p:attrNameLst>
                                          <p:attrName>style.visibility</p:attrName>
                                        </p:attrNameLst>
                                      </p:cBhvr>
                                      <p:to>
                                        <p:strVal val="visible"/>
                                      </p:to>
                                    </p:set>
                                    <p:animEffect transition="in" filter="dissolve">
                                      <p:cBhvr>
                                        <p:cTn id="271" dur="500"/>
                                        <p:tgtEl>
                                          <p:spTgt spid="73737"/>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9" presetClass="entr" presetSubtype="0" fill="hold" grpId="0" nodeType="clickEffect">
                                  <p:stCondLst>
                                    <p:cond delay="0"/>
                                  </p:stCondLst>
                                  <p:childTnLst>
                                    <p:set>
                                      <p:cBhvr>
                                        <p:cTn id="275" dur="1" fill="hold">
                                          <p:stCondLst>
                                            <p:cond delay="0"/>
                                          </p:stCondLst>
                                        </p:cTn>
                                        <p:tgtEl>
                                          <p:spTgt spid="73803">
                                            <p:txEl>
                                              <p:pRg st="0" end="0"/>
                                            </p:txEl>
                                          </p:spTgt>
                                        </p:tgtEl>
                                        <p:attrNameLst>
                                          <p:attrName>style.visibility</p:attrName>
                                        </p:attrNameLst>
                                      </p:cBhvr>
                                      <p:to>
                                        <p:strVal val="visible"/>
                                      </p:to>
                                    </p:set>
                                    <p:animEffect transition="in" filter="dissolve">
                                      <p:cBhvr>
                                        <p:cTn id="276" dur="500"/>
                                        <p:tgtEl>
                                          <p:spTgt spid="73803">
                                            <p:txEl>
                                              <p:pRg st="0" end="0"/>
                                            </p:txEl>
                                          </p:spTgt>
                                        </p:tgtEl>
                                      </p:cBhvr>
                                    </p:animEffec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9" presetClass="entr" presetSubtype="0" fill="hold" grpId="0" nodeType="clickEffect">
                                  <p:stCondLst>
                                    <p:cond delay="0"/>
                                  </p:stCondLst>
                                  <p:childTnLst>
                                    <p:set>
                                      <p:cBhvr>
                                        <p:cTn id="280" dur="1" fill="hold">
                                          <p:stCondLst>
                                            <p:cond delay="0"/>
                                          </p:stCondLst>
                                        </p:cTn>
                                        <p:tgtEl>
                                          <p:spTgt spid="73746"/>
                                        </p:tgtEl>
                                        <p:attrNameLst>
                                          <p:attrName>style.visibility</p:attrName>
                                        </p:attrNameLst>
                                      </p:cBhvr>
                                      <p:to>
                                        <p:strVal val="visible"/>
                                      </p:to>
                                    </p:set>
                                    <p:animEffect transition="in" filter="dissolve">
                                      <p:cBhvr>
                                        <p:cTn id="281" dur="500"/>
                                        <p:tgtEl>
                                          <p:spTgt spid="73746"/>
                                        </p:tgtEl>
                                      </p:cBhvr>
                                    </p:animEffect>
                                  </p:childTnLst>
                                </p:cTn>
                              </p:par>
                            </p:childTnLst>
                          </p:cTn>
                        </p:par>
                      </p:childTnLst>
                    </p:cTn>
                  </p:par>
                  <p:par>
                    <p:cTn id="282" fill="hold" nodeType="clickPar">
                      <p:stCondLst>
                        <p:cond delay="indefinite"/>
                      </p:stCondLst>
                      <p:childTnLst>
                        <p:par>
                          <p:cTn id="283" fill="hold" nodeType="withGroup">
                            <p:stCondLst>
                              <p:cond delay="0"/>
                            </p:stCondLst>
                            <p:childTnLst>
                              <p:par>
                                <p:cTn id="284" presetID="9" presetClass="entr" presetSubtype="0" fill="hold" grpId="0" nodeType="clickEffect">
                                  <p:stCondLst>
                                    <p:cond delay="0"/>
                                  </p:stCondLst>
                                  <p:childTnLst>
                                    <p:set>
                                      <p:cBhvr>
                                        <p:cTn id="285" dur="1" fill="hold">
                                          <p:stCondLst>
                                            <p:cond delay="0"/>
                                          </p:stCondLst>
                                        </p:cTn>
                                        <p:tgtEl>
                                          <p:spTgt spid="73749"/>
                                        </p:tgtEl>
                                        <p:attrNameLst>
                                          <p:attrName>style.visibility</p:attrName>
                                        </p:attrNameLst>
                                      </p:cBhvr>
                                      <p:to>
                                        <p:strVal val="visible"/>
                                      </p:to>
                                    </p:set>
                                    <p:animEffect transition="in" filter="dissolve">
                                      <p:cBhvr>
                                        <p:cTn id="286" dur="500"/>
                                        <p:tgtEl>
                                          <p:spTgt spid="73749"/>
                                        </p:tgtEl>
                                      </p:cBhvr>
                                    </p:animEffect>
                                  </p:childTnLst>
                                </p:cTn>
                              </p:par>
                            </p:childTnLst>
                          </p:cTn>
                        </p:par>
                      </p:childTnLst>
                    </p:cTn>
                  </p:par>
                  <p:par>
                    <p:cTn id="287" fill="hold" nodeType="clickPar">
                      <p:stCondLst>
                        <p:cond delay="indefinite"/>
                      </p:stCondLst>
                      <p:childTnLst>
                        <p:par>
                          <p:cTn id="288" fill="hold" nodeType="withGroup">
                            <p:stCondLst>
                              <p:cond delay="0"/>
                            </p:stCondLst>
                            <p:childTnLst>
                              <p:par>
                                <p:cTn id="289" presetID="9" presetClass="entr" presetSubtype="0" fill="hold" grpId="0" nodeType="clickEffect">
                                  <p:stCondLst>
                                    <p:cond delay="0"/>
                                  </p:stCondLst>
                                  <p:childTnLst>
                                    <p:set>
                                      <p:cBhvr>
                                        <p:cTn id="290" dur="1" fill="hold">
                                          <p:stCondLst>
                                            <p:cond delay="0"/>
                                          </p:stCondLst>
                                        </p:cTn>
                                        <p:tgtEl>
                                          <p:spTgt spid="73825">
                                            <p:txEl>
                                              <p:pRg st="0" end="0"/>
                                            </p:txEl>
                                          </p:spTgt>
                                        </p:tgtEl>
                                        <p:attrNameLst>
                                          <p:attrName>style.visibility</p:attrName>
                                        </p:attrNameLst>
                                      </p:cBhvr>
                                      <p:to>
                                        <p:strVal val="visible"/>
                                      </p:to>
                                    </p:set>
                                    <p:animEffect transition="in" filter="dissolve">
                                      <p:cBhvr>
                                        <p:cTn id="291" dur="500"/>
                                        <p:tgtEl>
                                          <p:spTgt spid="73825">
                                            <p:txEl>
                                              <p:pRg st="0" end="0"/>
                                            </p:txEl>
                                          </p:spTgt>
                                        </p:tgtEl>
                                      </p:cBhvr>
                                    </p:animEffect>
                                  </p:childTnLst>
                                </p:cTn>
                              </p:par>
                            </p:childTnLst>
                          </p:cTn>
                        </p:par>
                      </p:childTnLst>
                    </p:cTn>
                  </p:par>
                  <p:par>
                    <p:cTn id="292" fill="hold" nodeType="clickPar">
                      <p:stCondLst>
                        <p:cond delay="indefinite"/>
                      </p:stCondLst>
                      <p:childTnLst>
                        <p:par>
                          <p:cTn id="293" fill="hold" nodeType="withGroup">
                            <p:stCondLst>
                              <p:cond delay="0"/>
                            </p:stCondLst>
                            <p:childTnLst>
                              <p:par>
                                <p:cTn id="294" presetID="9" presetClass="entr" presetSubtype="0" fill="hold" grpId="0" nodeType="clickEffect">
                                  <p:stCondLst>
                                    <p:cond delay="0"/>
                                  </p:stCondLst>
                                  <p:childTnLst>
                                    <p:set>
                                      <p:cBhvr>
                                        <p:cTn id="295" dur="1" fill="hold">
                                          <p:stCondLst>
                                            <p:cond delay="0"/>
                                          </p:stCondLst>
                                        </p:cTn>
                                        <p:tgtEl>
                                          <p:spTgt spid="73744"/>
                                        </p:tgtEl>
                                        <p:attrNameLst>
                                          <p:attrName>style.visibility</p:attrName>
                                        </p:attrNameLst>
                                      </p:cBhvr>
                                      <p:to>
                                        <p:strVal val="visible"/>
                                      </p:to>
                                    </p:set>
                                    <p:animEffect transition="in" filter="dissolve">
                                      <p:cBhvr>
                                        <p:cTn id="296" dur="500"/>
                                        <p:tgtEl>
                                          <p:spTgt spid="73744"/>
                                        </p:tgtEl>
                                      </p:cBhvr>
                                    </p:animEffect>
                                  </p:childTnLst>
                                </p:cTn>
                              </p:par>
                            </p:childTnLst>
                          </p:cTn>
                        </p:par>
                      </p:childTnLst>
                    </p:cTn>
                  </p:par>
                  <p:par>
                    <p:cTn id="297" fill="hold" nodeType="clickPar">
                      <p:stCondLst>
                        <p:cond delay="indefinite"/>
                      </p:stCondLst>
                      <p:childTnLst>
                        <p:par>
                          <p:cTn id="298" fill="hold" nodeType="withGroup">
                            <p:stCondLst>
                              <p:cond delay="0"/>
                            </p:stCondLst>
                            <p:childTnLst>
                              <p:par>
                                <p:cTn id="299" presetID="9" presetClass="entr" presetSubtype="0" fill="hold" grpId="0" nodeType="clickEffect">
                                  <p:stCondLst>
                                    <p:cond delay="0"/>
                                  </p:stCondLst>
                                  <p:childTnLst>
                                    <p:set>
                                      <p:cBhvr>
                                        <p:cTn id="300" dur="1" fill="hold">
                                          <p:stCondLst>
                                            <p:cond delay="0"/>
                                          </p:stCondLst>
                                        </p:cTn>
                                        <p:tgtEl>
                                          <p:spTgt spid="73805">
                                            <p:txEl>
                                              <p:pRg st="0" end="0"/>
                                            </p:txEl>
                                          </p:spTgt>
                                        </p:tgtEl>
                                        <p:attrNameLst>
                                          <p:attrName>style.visibility</p:attrName>
                                        </p:attrNameLst>
                                      </p:cBhvr>
                                      <p:to>
                                        <p:strVal val="visible"/>
                                      </p:to>
                                    </p:set>
                                    <p:animEffect transition="in" filter="dissolve">
                                      <p:cBhvr>
                                        <p:cTn id="301" dur="500"/>
                                        <p:tgtEl>
                                          <p:spTgt spid="73805">
                                            <p:txEl>
                                              <p:pRg st="0" end="0"/>
                                            </p:txEl>
                                          </p:spTgt>
                                        </p:tgtEl>
                                      </p:cBhvr>
                                    </p:animEffect>
                                  </p:childTnLst>
                                </p:cTn>
                              </p:par>
                            </p:childTnLst>
                          </p:cTn>
                        </p:par>
                      </p:childTnLst>
                    </p:cTn>
                  </p:par>
                  <p:par>
                    <p:cTn id="302" fill="hold" nodeType="clickPar">
                      <p:stCondLst>
                        <p:cond delay="indefinite"/>
                      </p:stCondLst>
                      <p:childTnLst>
                        <p:par>
                          <p:cTn id="303" fill="hold" nodeType="withGroup">
                            <p:stCondLst>
                              <p:cond delay="0"/>
                            </p:stCondLst>
                            <p:childTnLst>
                              <p:par>
                                <p:cTn id="304" presetID="9" presetClass="entr" presetSubtype="0" fill="hold" grpId="0" nodeType="clickEffect">
                                  <p:stCondLst>
                                    <p:cond delay="0"/>
                                  </p:stCondLst>
                                  <p:childTnLst>
                                    <p:set>
                                      <p:cBhvr>
                                        <p:cTn id="305" dur="1" fill="hold">
                                          <p:stCondLst>
                                            <p:cond delay="0"/>
                                          </p:stCondLst>
                                        </p:cTn>
                                        <p:tgtEl>
                                          <p:spTgt spid="73766"/>
                                        </p:tgtEl>
                                        <p:attrNameLst>
                                          <p:attrName>style.visibility</p:attrName>
                                        </p:attrNameLst>
                                      </p:cBhvr>
                                      <p:to>
                                        <p:strVal val="visible"/>
                                      </p:to>
                                    </p:set>
                                    <p:animEffect transition="in" filter="dissolve">
                                      <p:cBhvr>
                                        <p:cTn id="306" dur="500"/>
                                        <p:tgtEl>
                                          <p:spTgt spid="73766"/>
                                        </p:tgtEl>
                                      </p:cBhvr>
                                    </p:animEffect>
                                  </p:childTnLst>
                                </p:cTn>
                              </p:par>
                            </p:childTnLst>
                          </p:cTn>
                        </p:par>
                      </p:childTnLst>
                    </p:cTn>
                  </p:par>
                  <p:par>
                    <p:cTn id="307" fill="hold" nodeType="clickPar">
                      <p:stCondLst>
                        <p:cond delay="indefinite"/>
                      </p:stCondLst>
                      <p:childTnLst>
                        <p:par>
                          <p:cTn id="308" fill="hold" nodeType="withGroup">
                            <p:stCondLst>
                              <p:cond delay="0"/>
                            </p:stCondLst>
                            <p:childTnLst>
                              <p:par>
                                <p:cTn id="309" presetID="9" presetClass="entr" presetSubtype="0" fill="hold" grpId="0" nodeType="clickEffect">
                                  <p:stCondLst>
                                    <p:cond delay="0"/>
                                  </p:stCondLst>
                                  <p:childTnLst>
                                    <p:set>
                                      <p:cBhvr>
                                        <p:cTn id="310" dur="1" fill="hold">
                                          <p:stCondLst>
                                            <p:cond delay="0"/>
                                          </p:stCondLst>
                                        </p:cTn>
                                        <p:tgtEl>
                                          <p:spTgt spid="73804">
                                            <p:txEl>
                                              <p:pRg st="0" end="0"/>
                                            </p:txEl>
                                          </p:spTgt>
                                        </p:tgtEl>
                                        <p:attrNameLst>
                                          <p:attrName>style.visibility</p:attrName>
                                        </p:attrNameLst>
                                      </p:cBhvr>
                                      <p:to>
                                        <p:strVal val="visible"/>
                                      </p:to>
                                    </p:set>
                                    <p:animEffect transition="in" filter="dissolve">
                                      <p:cBhvr>
                                        <p:cTn id="311" dur="500"/>
                                        <p:tgtEl>
                                          <p:spTgt spid="73804">
                                            <p:txEl>
                                              <p:pRg st="0" end="0"/>
                                            </p:txEl>
                                          </p:spTgt>
                                        </p:tgtEl>
                                      </p:cBhvr>
                                    </p:animEffect>
                                  </p:childTnLst>
                                </p:cTn>
                              </p:par>
                            </p:childTnLst>
                          </p:cTn>
                        </p:par>
                      </p:childTnLst>
                    </p:cTn>
                  </p:par>
                  <p:par>
                    <p:cTn id="312" fill="hold" nodeType="clickPar">
                      <p:stCondLst>
                        <p:cond delay="indefinite"/>
                      </p:stCondLst>
                      <p:childTnLst>
                        <p:par>
                          <p:cTn id="313" fill="hold" nodeType="withGroup">
                            <p:stCondLst>
                              <p:cond delay="0"/>
                            </p:stCondLst>
                            <p:childTnLst>
                              <p:par>
                                <p:cTn id="314" presetID="9" presetClass="entr" presetSubtype="0" fill="hold" grpId="0" nodeType="clickEffect">
                                  <p:stCondLst>
                                    <p:cond delay="0"/>
                                  </p:stCondLst>
                                  <p:childTnLst>
                                    <p:set>
                                      <p:cBhvr>
                                        <p:cTn id="315" dur="1" fill="hold">
                                          <p:stCondLst>
                                            <p:cond delay="0"/>
                                          </p:stCondLst>
                                        </p:cTn>
                                        <p:tgtEl>
                                          <p:spTgt spid="73733"/>
                                        </p:tgtEl>
                                        <p:attrNameLst>
                                          <p:attrName>style.visibility</p:attrName>
                                        </p:attrNameLst>
                                      </p:cBhvr>
                                      <p:to>
                                        <p:strVal val="visible"/>
                                      </p:to>
                                    </p:set>
                                    <p:animEffect transition="in" filter="dissolve">
                                      <p:cBhvr>
                                        <p:cTn id="316" dur="500"/>
                                        <p:tgtEl>
                                          <p:spTgt spid="73733"/>
                                        </p:tgtEl>
                                      </p:cBhvr>
                                    </p:animEffect>
                                  </p:childTnLst>
                                </p:cTn>
                              </p:par>
                            </p:childTnLst>
                          </p:cTn>
                        </p:par>
                      </p:childTnLst>
                    </p:cTn>
                  </p:par>
                  <p:par>
                    <p:cTn id="317" fill="hold" nodeType="clickPar">
                      <p:stCondLst>
                        <p:cond delay="indefinite"/>
                      </p:stCondLst>
                      <p:childTnLst>
                        <p:par>
                          <p:cTn id="318" fill="hold" nodeType="withGroup">
                            <p:stCondLst>
                              <p:cond delay="0"/>
                            </p:stCondLst>
                            <p:childTnLst>
                              <p:par>
                                <p:cTn id="319" presetID="9" presetClass="entr" presetSubtype="0" fill="hold" grpId="0" nodeType="clickEffect">
                                  <p:stCondLst>
                                    <p:cond delay="0"/>
                                  </p:stCondLst>
                                  <p:childTnLst>
                                    <p:set>
                                      <p:cBhvr>
                                        <p:cTn id="320" dur="1" fill="hold">
                                          <p:stCondLst>
                                            <p:cond delay="0"/>
                                          </p:stCondLst>
                                        </p:cTn>
                                        <p:tgtEl>
                                          <p:spTgt spid="73807">
                                            <p:txEl>
                                              <p:pRg st="0" end="0"/>
                                            </p:txEl>
                                          </p:spTgt>
                                        </p:tgtEl>
                                        <p:attrNameLst>
                                          <p:attrName>style.visibility</p:attrName>
                                        </p:attrNameLst>
                                      </p:cBhvr>
                                      <p:to>
                                        <p:strVal val="visible"/>
                                      </p:to>
                                    </p:set>
                                    <p:animEffect transition="in" filter="dissolve">
                                      <p:cBhvr>
                                        <p:cTn id="321" dur="500"/>
                                        <p:tgtEl>
                                          <p:spTgt spid="73807">
                                            <p:txEl>
                                              <p:pRg st="0" end="0"/>
                                            </p:txEl>
                                          </p:spTgt>
                                        </p:tgtEl>
                                      </p:cBhvr>
                                    </p:animEffect>
                                  </p:childTnLst>
                                </p:cTn>
                              </p:par>
                            </p:childTnLst>
                          </p:cTn>
                        </p:par>
                      </p:childTnLst>
                    </p:cTn>
                  </p:par>
                  <p:par>
                    <p:cTn id="322" fill="hold" nodeType="clickPar">
                      <p:stCondLst>
                        <p:cond delay="indefinite"/>
                      </p:stCondLst>
                      <p:childTnLst>
                        <p:par>
                          <p:cTn id="323" fill="hold" nodeType="withGroup">
                            <p:stCondLst>
                              <p:cond delay="0"/>
                            </p:stCondLst>
                            <p:childTnLst>
                              <p:par>
                                <p:cTn id="324" presetID="9" presetClass="entr" presetSubtype="0" fill="hold" grpId="0" nodeType="clickEffect">
                                  <p:stCondLst>
                                    <p:cond delay="0"/>
                                  </p:stCondLst>
                                  <p:childTnLst>
                                    <p:set>
                                      <p:cBhvr>
                                        <p:cTn id="325" dur="1" fill="hold">
                                          <p:stCondLst>
                                            <p:cond delay="0"/>
                                          </p:stCondLst>
                                        </p:cTn>
                                        <p:tgtEl>
                                          <p:spTgt spid="73751"/>
                                        </p:tgtEl>
                                        <p:attrNameLst>
                                          <p:attrName>style.visibility</p:attrName>
                                        </p:attrNameLst>
                                      </p:cBhvr>
                                      <p:to>
                                        <p:strVal val="visible"/>
                                      </p:to>
                                    </p:set>
                                    <p:animEffect transition="in" filter="dissolve">
                                      <p:cBhvr>
                                        <p:cTn id="326" dur="500"/>
                                        <p:tgtEl>
                                          <p:spTgt spid="73751"/>
                                        </p:tgtEl>
                                      </p:cBhvr>
                                    </p:animEffect>
                                  </p:childTnLst>
                                </p:cTn>
                              </p:par>
                            </p:childTnLst>
                          </p:cTn>
                        </p:par>
                      </p:childTnLst>
                    </p:cTn>
                  </p:par>
                  <p:par>
                    <p:cTn id="327" fill="hold" nodeType="clickPar">
                      <p:stCondLst>
                        <p:cond delay="indefinite"/>
                      </p:stCondLst>
                      <p:childTnLst>
                        <p:par>
                          <p:cTn id="328" fill="hold" nodeType="withGroup">
                            <p:stCondLst>
                              <p:cond delay="0"/>
                            </p:stCondLst>
                            <p:childTnLst>
                              <p:par>
                                <p:cTn id="329" presetID="9" presetClass="entr" presetSubtype="0" fill="hold" grpId="0" nodeType="clickEffect">
                                  <p:stCondLst>
                                    <p:cond delay="0"/>
                                  </p:stCondLst>
                                  <p:childTnLst>
                                    <p:set>
                                      <p:cBhvr>
                                        <p:cTn id="330" dur="1" fill="hold">
                                          <p:stCondLst>
                                            <p:cond delay="0"/>
                                          </p:stCondLst>
                                        </p:cTn>
                                        <p:tgtEl>
                                          <p:spTgt spid="73806">
                                            <p:txEl>
                                              <p:pRg st="0" end="0"/>
                                            </p:txEl>
                                          </p:spTgt>
                                        </p:tgtEl>
                                        <p:attrNameLst>
                                          <p:attrName>style.visibility</p:attrName>
                                        </p:attrNameLst>
                                      </p:cBhvr>
                                      <p:to>
                                        <p:strVal val="visible"/>
                                      </p:to>
                                    </p:set>
                                    <p:animEffect transition="in" filter="dissolve">
                                      <p:cBhvr>
                                        <p:cTn id="331" dur="500"/>
                                        <p:tgtEl>
                                          <p:spTgt spid="73806">
                                            <p:txEl>
                                              <p:pRg st="0" end="0"/>
                                            </p:txEl>
                                          </p:spTgt>
                                        </p:tgtEl>
                                      </p:cBhvr>
                                    </p:animEffect>
                                  </p:childTnLst>
                                </p:cTn>
                              </p:par>
                            </p:childTnLst>
                          </p:cTn>
                        </p:par>
                      </p:childTnLst>
                    </p:cTn>
                  </p:par>
                  <p:par>
                    <p:cTn id="332" fill="hold" nodeType="clickPar">
                      <p:stCondLst>
                        <p:cond delay="indefinite"/>
                      </p:stCondLst>
                      <p:childTnLst>
                        <p:par>
                          <p:cTn id="333" fill="hold" nodeType="withGroup">
                            <p:stCondLst>
                              <p:cond delay="0"/>
                            </p:stCondLst>
                            <p:childTnLst>
                              <p:par>
                                <p:cTn id="334" presetID="9" presetClass="entr" presetSubtype="0" fill="hold" grpId="0" nodeType="clickEffect">
                                  <p:stCondLst>
                                    <p:cond delay="0"/>
                                  </p:stCondLst>
                                  <p:childTnLst>
                                    <p:set>
                                      <p:cBhvr>
                                        <p:cTn id="335" dur="1" fill="hold">
                                          <p:stCondLst>
                                            <p:cond delay="0"/>
                                          </p:stCondLst>
                                        </p:cTn>
                                        <p:tgtEl>
                                          <p:spTgt spid="73772">
                                            <p:txEl>
                                              <p:pRg st="0" end="0"/>
                                            </p:txEl>
                                          </p:spTgt>
                                        </p:tgtEl>
                                        <p:attrNameLst>
                                          <p:attrName>style.visibility</p:attrName>
                                        </p:attrNameLst>
                                      </p:cBhvr>
                                      <p:to>
                                        <p:strVal val="visible"/>
                                      </p:to>
                                    </p:set>
                                    <p:animEffect transition="in" filter="dissolve">
                                      <p:cBhvr>
                                        <p:cTn id="336" dur="500"/>
                                        <p:tgtEl>
                                          <p:spTgt spid="73772">
                                            <p:txEl>
                                              <p:pRg st="0" end="0"/>
                                            </p:txEl>
                                          </p:spTgt>
                                        </p:tgtEl>
                                      </p:cBhvr>
                                    </p:animEffect>
                                  </p:childTnLst>
                                </p:cTn>
                              </p:par>
                            </p:childTnLst>
                          </p:cTn>
                        </p:par>
                      </p:childTnLst>
                    </p:cTn>
                  </p:par>
                  <p:par>
                    <p:cTn id="337" fill="hold" nodeType="clickPar">
                      <p:stCondLst>
                        <p:cond delay="indefinite"/>
                      </p:stCondLst>
                      <p:childTnLst>
                        <p:par>
                          <p:cTn id="338" fill="hold" nodeType="withGroup">
                            <p:stCondLst>
                              <p:cond delay="0"/>
                            </p:stCondLst>
                            <p:childTnLst>
                              <p:par>
                                <p:cTn id="339" presetID="9" presetClass="entr" presetSubtype="0" fill="hold" grpId="0" nodeType="clickEffect">
                                  <p:stCondLst>
                                    <p:cond delay="0"/>
                                  </p:stCondLst>
                                  <p:childTnLst>
                                    <p:set>
                                      <p:cBhvr>
                                        <p:cTn id="340" dur="1" fill="hold">
                                          <p:stCondLst>
                                            <p:cond delay="0"/>
                                          </p:stCondLst>
                                        </p:cTn>
                                        <p:tgtEl>
                                          <p:spTgt spid="73750">
                                            <p:txEl>
                                              <p:pRg st="0" end="0"/>
                                            </p:txEl>
                                          </p:spTgt>
                                        </p:tgtEl>
                                        <p:attrNameLst>
                                          <p:attrName>style.visibility</p:attrName>
                                        </p:attrNameLst>
                                      </p:cBhvr>
                                      <p:to>
                                        <p:strVal val="visible"/>
                                      </p:to>
                                    </p:set>
                                    <p:animEffect transition="in" filter="dissolve">
                                      <p:cBhvr>
                                        <p:cTn id="341" dur="500"/>
                                        <p:tgtEl>
                                          <p:spTgt spid="73750">
                                            <p:txEl>
                                              <p:pRg st="0" end="0"/>
                                            </p:txEl>
                                          </p:spTgt>
                                        </p:tgtEl>
                                      </p:cBhvr>
                                    </p:animEffect>
                                  </p:childTnLst>
                                </p:cTn>
                              </p:par>
                            </p:childTnLst>
                          </p:cTn>
                        </p:par>
                      </p:childTnLst>
                    </p:cTn>
                  </p:par>
                  <p:par>
                    <p:cTn id="342" fill="hold" nodeType="clickPar">
                      <p:stCondLst>
                        <p:cond delay="indefinite"/>
                      </p:stCondLst>
                      <p:childTnLst>
                        <p:par>
                          <p:cTn id="343" fill="hold" nodeType="withGroup">
                            <p:stCondLst>
                              <p:cond delay="0"/>
                            </p:stCondLst>
                            <p:childTnLst>
                              <p:par>
                                <p:cTn id="344" presetID="9" presetClass="entr" presetSubtype="0" fill="hold" grpId="0" nodeType="clickEffect">
                                  <p:stCondLst>
                                    <p:cond delay="0"/>
                                  </p:stCondLst>
                                  <p:childTnLst>
                                    <p:set>
                                      <p:cBhvr>
                                        <p:cTn id="345" dur="1" fill="hold">
                                          <p:stCondLst>
                                            <p:cond delay="0"/>
                                          </p:stCondLst>
                                        </p:cTn>
                                        <p:tgtEl>
                                          <p:spTgt spid="73730"/>
                                        </p:tgtEl>
                                        <p:attrNameLst>
                                          <p:attrName>style.visibility</p:attrName>
                                        </p:attrNameLst>
                                      </p:cBhvr>
                                      <p:to>
                                        <p:strVal val="visible"/>
                                      </p:to>
                                    </p:set>
                                    <p:animEffect transition="in" filter="dissolve">
                                      <p:cBhvr>
                                        <p:cTn id="346" dur="500"/>
                                        <p:tgtEl>
                                          <p:spTgt spid="73730"/>
                                        </p:tgtEl>
                                      </p:cBhvr>
                                    </p:animEffect>
                                  </p:childTnLst>
                                </p:cTn>
                              </p:par>
                            </p:childTnLst>
                          </p:cTn>
                        </p:par>
                      </p:childTnLst>
                    </p:cTn>
                  </p:par>
                  <p:par>
                    <p:cTn id="347" fill="hold" nodeType="clickPar">
                      <p:stCondLst>
                        <p:cond delay="indefinite"/>
                      </p:stCondLst>
                      <p:childTnLst>
                        <p:par>
                          <p:cTn id="348" fill="hold" nodeType="withGroup">
                            <p:stCondLst>
                              <p:cond delay="0"/>
                            </p:stCondLst>
                            <p:childTnLst>
                              <p:par>
                                <p:cTn id="349" presetID="9" presetClass="entr" presetSubtype="0" fill="hold" grpId="0" nodeType="clickEffect">
                                  <p:stCondLst>
                                    <p:cond delay="0"/>
                                  </p:stCondLst>
                                  <p:childTnLst>
                                    <p:set>
                                      <p:cBhvr>
                                        <p:cTn id="350" dur="1" fill="hold">
                                          <p:stCondLst>
                                            <p:cond delay="0"/>
                                          </p:stCondLst>
                                        </p:cTn>
                                        <p:tgtEl>
                                          <p:spTgt spid="73732"/>
                                        </p:tgtEl>
                                        <p:attrNameLst>
                                          <p:attrName>style.visibility</p:attrName>
                                        </p:attrNameLst>
                                      </p:cBhvr>
                                      <p:to>
                                        <p:strVal val="visible"/>
                                      </p:to>
                                    </p:set>
                                    <p:animEffect transition="in" filter="dissolve">
                                      <p:cBhvr>
                                        <p:cTn id="351" dur="500"/>
                                        <p:tgtEl>
                                          <p:spTgt spid="73732"/>
                                        </p:tgtEl>
                                      </p:cBhvr>
                                    </p:animEffect>
                                  </p:childTnLst>
                                </p:cTn>
                              </p:par>
                            </p:childTnLst>
                          </p:cTn>
                        </p:par>
                      </p:childTnLst>
                    </p:cTn>
                  </p:par>
                  <p:par>
                    <p:cTn id="352" fill="hold" nodeType="clickPar">
                      <p:stCondLst>
                        <p:cond delay="indefinite"/>
                      </p:stCondLst>
                      <p:childTnLst>
                        <p:par>
                          <p:cTn id="353" fill="hold" nodeType="withGroup">
                            <p:stCondLst>
                              <p:cond delay="0"/>
                            </p:stCondLst>
                            <p:childTnLst>
                              <p:par>
                                <p:cTn id="354" presetID="9" presetClass="entr" presetSubtype="0" fill="hold" grpId="0" nodeType="clickEffect">
                                  <p:stCondLst>
                                    <p:cond delay="0"/>
                                  </p:stCondLst>
                                  <p:childTnLst>
                                    <p:set>
                                      <p:cBhvr>
                                        <p:cTn id="355" dur="1" fill="hold">
                                          <p:stCondLst>
                                            <p:cond delay="0"/>
                                          </p:stCondLst>
                                        </p:cTn>
                                        <p:tgtEl>
                                          <p:spTgt spid="73812"/>
                                        </p:tgtEl>
                                        <p:attrNameLst>
                                          <p:attrName>style.visibility</p:attrName>
                                        </p:attrNameLst>
                                      </p:cBhvr>
                                      <p:to>
                                        <p:strVal val="visible"/>
                                      </p:to>
                                    </p:set>
                                    <p:animEffect transition="in" filter="dissolve">
                                      <p:cBhvr>
                                        <p:cTn id="356" dur="500"/>
                                        <p:tgtEl>
                                          <p:spTgt spid="73812"/>
                                        </p:tgtEl>
                                      </p:cBhvr>
                                    </p:animEffec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23" presetClass="entr" presetSubtype="16" fill="hold" grpId="0" nodeType="clickEffect">
                                  <p:stCondLst>
                                    <p:cond delay="0"/>
                                  </p:stCondLst>
                                  <p:childTnLst>
                                    <p:set>
                                      <p:cBhvr>
                                        <p:cTn id="360" dur="1" fill="hold">
                                          <p:stCondLst>
                                            <p:cond delay="0"/>
                                          </p:stCondLst>
                                        </p:cTn>
                                        <p:tgtEl>
                                          <p:spTgt spid="73738"/>
                                        </p:tgtEl>
                                        <p:attrNameLst>
                                          <p:attrName>style.visibility</p:attrName>
                                        </p:attrNameLst>
                                      </p:cBhvr>
                                      <p:to>
                                        <p:strVal val="visible"/>
                                      </p:to>
                                    </p:set>
                                    <p:anim calcmode="lin" valueType="num">
                                      <p:cBhvr>
                                        <p:cTn id="361" dur="500" fill="hold"/>
                                        <p:tgtEl>
                                          <p:spTgt spid="73738"/>
                                        </p:tgtEl>
                                        <p:attrNameLst>
                                          <p:attrName>ppt_w</p:attrName>
                                        </p:attrNameLst>
                                      </p:cBhvr>
                                      <p:tavLst>
                                        <p:tav tm="0">
                                          <p:val>
                                            <p:fltVal val="0"/>
                                          </p:val>
                                        </p:tav>
                                        <p:tav tm="100000">
                                          <p:val>
                                            <p:strVal val="#ppt_w"/>
                                          </p:val>
                                        </p:tav>
                                      </p:tavLst>
                                    </p:anim>
                                    <p:anim calcmode="lin" valueType="num">
                                      <p:cBhvr>
                                        <p:cTn id="362" dur="500" fill="hold"/>
                                        <p:tgtEl>
                                          <p:spTgt spid="73738"/>
                                        </p:tgtEl>
                                        <p:attrNameLst>
                                          <p:attrName>ppt_h</p:attrName>
                                        </p:attrNameLst>
                                      </p:cBhvr>
                                      <p:tavLst>
                                        <p:tav tm="0">
                                          <p:val>
                                            <p:fltVal val="0"/>
                                          </p:val>
                                        </p:tav>
                                        <p:tav tm="100000">
                                          <p:val>
                                            <p:strVal val="#ppt_h"/>
                                          </p:val>
                                        </p:tav>
                                      </p:tavLst>
                                    </p:anim>
                                  </p:childTnLst>
                                </p:cTn>
                              </p:par>
                            </p:childTnLst>
                          </p:cTn>
                        </p:par>
                      </p:childTnLst>
                    </p:cTn>
                  </p:par>
                  <p:par>
                    <p:cTn id="363" fill="hold" nodeType="clickPar">
                      <p:stCondLst>
                        <p:cond delay="indefinite"/>
                      </p:stCondLst>
                      <p:childTnLst>
                        <p:par>
                          <p:cTn id="364" fill="hold" nodeType="withGroup">
                            <p:stCondLst>
                              <p:cond delay="0"/>
                            </p:stCondLst>
                            <p:childTnLst>
                              <p:par>
                                <p:cTn id="365" presetID="23" presetClass="entr" presetSubtype="16" fill="hold" grpId="0" nodeType="clickEffect">
                                  <p:stCondLst>
                                    <p:cond delay="0"/>
                                  </p:stCondLst>
                                  <p:childTnLst>
                                    <p:set>
                                      <p:cBhvr>
                                        <p:cTn id="366" dur="1" fill="hold">
                                          <p:stCondLst>
                                            <p:cond delay="0"/>
                                          </p:stCondLst>
                                        </p:cTn>
                                        <p:tgtEl>
                                          <p:spTgt spid="73734"/>
                                        </p:tgtEl>
                                        <p:attrNameLst>
                                          <p:attrName>style.visibility</p:attrName>
                                        </p:attrNameLst>
                                      </p:cBhvr>
                                      <p:to>
                                        <p:strVal val="visible"/>
                                      </p:to>
                                    </p:set>
                                    <p:anim calcmode="lin" valueType="num">
                                      <p:cBhvr>
                                        <p:cTn id="367" dur="500" fill="hold"/>
                                        <p:tgtEl>
                                          <p:spTgt spid="73734"/>
                                        </p:tgtEl>
                                        <p:attrNameLst>
                                          <p:attrName>ppt_w</p:attrName>
                                        </p:attrNameLst>
                                      </p:cBhvr>
                                      <p:tavLst>
                                        <p:tav tm="0">
                                          <p:val>
                                            <p:fltVal val="0"/>
                                          </p:val>
                                        </p:tav>
                                        <p:tav tm="100000">
                                          <p:val>
                                            <p:strVal val="#ppt_w"/>
                                          </p:val>
                                        </p:tav>
                                      </p:tavLst>
                                    </p:anim>
                                    <p:anim calcmode="lin" valueType="num">
                                      <p:cBhvr>
                                        <p:cTn id="368" dur="500" fill="hold"/>
                                        <p:tgtEl>
                                          <p:spTgt spid="73734"/>
                                        </p:tgtEl>
                                        <p:attrNameLst>
                                          <p:attrName>ppt_h</p:attrName>
                                        </p:attrNameLst>
                                      </p:cBhvr>
                                      <p:tavLst>
                                        <p:tav tm="0">
                                          <p:val>
                                            <p:fltVal val="0"/>
                                          </p:val>
                                        </p:tav>
                                        <p:tav tm="100000">
                                          <p:val>
                                            <p:strVal val="#ppt_h"/>
                                          </p:val>
                                        </p:tav>
                                      </p:tavLst>
                                    </p:anim>
                                  </p:childTnLst>
                                </p:cTn>
                              </p:par>
                            </p:childTnLst>
                          </p:cTn>
                        </p:par>
                      </p:childTnLst>
                    </p:cTn>
                  </p:par>
                  <p:par>
                    <p:cTn id="369" fill="hold" nodeType="clickPar">
                      <p:stCondLst>
                        <p:cond delay="indefinite"/>
                      </p:stCondLst>
                      <p:childTnLst>
                        <p:par>
                          <p:cTn id="370" fill="hold" nodeType="withGroup">
                            <p:stCondLst>
                              <p:cond delay="0"/>
                            </p:stCondLst>
                            <p:childTnLst>
                              <p:par>
                                <p:cTn id="371" presetID="9" presetClass="entr" presetSubtype="0" fill="hold" grpId="0" nodeType="clickEffect">
                                  <p:stCondLst>
                                    <p:cond delay="0"/>
                                  </p:stCondLst>
                                  <p:childTnLst>
                                    <p:set>
                                      <p:cBhvr>
                                        <p:cTn id="372" dur="1" fill="hold">
                                          <p:stCondLst>
                                            <p:cond delay="0"/>
                                          </p:stCondLst>
                                        </p:cTn>
                                        <p:tgtEl>
                                          <p:spTgt spid="73824"/>
                                        </p:tgtEl>
                                        <p:attrNameLst>
                                          <p:attrName>style.visibility</p:attrName>
                                        </p:attrNameLst>
                                      </p:cBhvr>
                                      <p:to>
                                        <p:strVal val="visible"/>
                                      </p:to>
                                    </p:set>
                                    <p:animEffect transition="in" filter="dissolve">
                                      <p:cBhvr>
                                        <p:cTn id="373" dur="500"/>
                                        <p:tgtEl>
                                          <p:spTgt spid="73824"/>
                                        </p:tgtEl>
                                      </p:cBhvr>
                                    </p:animEffect>
                                  </p:childTnLst>
                                </p:cTn>
                              </p:par>
                            </p:childTnLst>
                          </p:cTn>
                        </p:par>
                      </p:childTnLst>
                    </p:cTn>
                  </p:par>
                  <p:par>
                    <p:cTn id="374" fill="hold" nodeType="clickPar">
                      <p:stCondLst>
                        <p:cond delay="indefinite"/>
                      </p:stCondLst>
                      <p:childTnLst>
                        <p:par>
                          <p:cTn id="375" fill="hold" nodeType="withGroup">
                            <p:stCondLst>
                              <p:cond delay="0"/>
                            </p:stCondLst>
                            <p:childTnLst>
                              <p:par>
                                <p:cTn id="376" presetID="9" presetClass="entr" presetSubtype="0" fill="hold" grpId="0" nodeType="clickEffect">
                                  <p:stCondLst>
                                    <p:cond delay="0"/>
                                  </p:stCondLst>
                                  <p:childTnLst>
                                    <p:set>
                                      <p:cBhvr>
                                        <p:cTn id="377" dur="1" fill="hold">
                                          <p:stCondLst>
                                            <p:cond delay="0"/>
                                          </p:stCondLst>
                                        </p:cTn>
                                        <p:tgtEl>
                                          <p:spTgt spid="73735"/>
                                        </p:tgtEl>
                                        <p:attrNameLst>
                                          <p:attrName>style.visibility</p:attrName>
                                        </p:attrNameLst>
                                      </p:cBhvr>
                                      <p:to>
                                        <p:strVal val="visible"/>
                                      </p:to>
                                    </p:set>
                                    <p:animEffect transition="in" filter="dissolve">
                                      <p:cBhvr>
                                        <p:cTn id="378" dur="500"/>
                                        <p:tgtEl>
                                          <p:spTgt spid="73735"/>
                                        </p:tgtEl>
                                      </p:cBhvr>
                                    </p:animEffect>
                                  </p:childTnLst>
                                </p:cTn>
                              </p:par>
                            </p:childTnLst>
                          </p:cTn>
                        </p:par>
                      </p:childTnLst>
                    </p:cTn>
                  </p:par>
                  <p:par>
                    <p:cTn id="379" fill="hold" nodeType="clickPar">
                      <p:stCondLst>
                        <p:cond delay="indefinite"/>
                      </p:stCondLst>
                      <p:childTnLst>
                        <p:par>
                          <p:cTn id="380" fill="hold" nodeType="withGroup">
                            <p:stCondLst>
                              <p:cond delay="0"/>
                            </p:stCondLst>
                            <p:childTnLst>
                              <p:par>
                                <p:cTn id="381" presetID="9" presetClass="entr" presetSubtype="0" fill="hold" grpId="0" nodeType="clickEffect">
                                  <p:stCondLst>
                                    <p:cond delay="0"/>
                                  </p:stCondLst>
                                  <p:childTnLst>
                                    <p:set>
                                      <p:cBhvr>
                                        <p:cTn id="382" dur="1" fill="hold">
                                          <p:stCondLst>
                                            <p:cond delay="0"/>
                                          </p:stCondLst>
                                        </p:cTn>
                                        <p:tgtEl>
                                          <p:spTgt spid="73765"/>
                                        </p:tgtEl>
                                        <p:attrNameLst>
                                          <p:attrName>style.visibility</p:attrName>
                                        </p:attrNameLst>
                                      </p:cBhvr>
                                      <p:to>
                                        <p:strVal val="visible"/>
                                      </p:to>
                                    </p:set>
                                    <p:animEffect transition="in" filter="dissolve">
                                      <p:cBhvr>
                                        <p:cTn id="383" dur="500"/>
                                        <p:tgtEl>
                                          <p:spTgt spid="73765"/>
                                        </p:tgtEl>
                                      </p:cBhvr>
                                    </p:animEffect>
                                  </p:childTnLst>
                                </p:cTn>
                              </p:par>
                            </p:childTnLst>
                          </p:cTn>
                        </p:par>
                      </p:childTnLst>
                    </p:cTn>
                  </p:par>
                  <p:par>
                    <p:cTn id="384" fill="hold" nodeType="clickPar">
                      <p:stCondLst>
                        <p:cond delay="indefinite"/>
                      </p:stCondLst>
                      <p:childTnLst>
                        <p:par>
                          <p:cTn id="385" fill="hold" nodeType="withGroup">
                            <p:stCondLst>
                              <p:cond delay="0"/>
                            </p:stCondLst>
                            <p:childTnLst>
                              <p:par>
                                <p:cTn id="386" presetID="9" presetClass="entr" presetSubtype="0" fill="hold" grpId="0" nodeType="clickEffect">
                                  <p:stCondLst>
                                    <p:cond delay="0"/>
                                  </p:stCondLst>
                                  <p:childTnLst>
                                    <p:set>
                                      <p:cBhvr>
                                        <p:cTn id="387" dur="1" fill="hold">
                                          <p:stCondLst>
                                            <p:cond delay="0"/>
                                          </p:stCondLst>
                                        </p:cTn>
                                        <p:tgtEl>
                                          <p:spTgt spid="73828"/>
                                        </p:tgtEl>
                                        <p:attrNameLst>
                                          <p:attrName>style.visibility</p:attrName>
                                        </p:attrNameLst>
                                      </p:cBhvr>
                                      <p:to>
                                        <p:strVal val="visible"/>
                                      </p:to>
                                    </p:set>
                                    <p:animEffect transition="in" filter="dissolve">
                                      <p:cBhvr>
                                        <p:cTn id="388" dur="500"/>
                                        <p:tgtEl>
                                          <p:spTgt spid="73828"/>
                                        </p:tgtEl>
                                      </p:cBhvr>
                                    </p:animEffect>
                                  </p:childTnLst>
                                </p:cTn>
                              </p:par>
                            </p:childTnLst>
                          </p:cTn>
                        </p:par>
                      </p:childTnLst>
                    </p:cTn>
                  </p:par>
                  <p:par>
                    <p:cTn id="389" fill="hold" nodeType="clickPar">
                      <p:stCondLst>
                        <p:cond delay="indefinite"/>
                      </p:stCondLst>
                      <p:childTnLst>
                        <p:par>
                          <p:cTn id="390" fill="hold" nodeType="withGroup">
                            <p:stCondLst>
                              <p:cond delay="0"/>
                            </p:stCondLst>
                            <p:childTnLst>
                              <p:par>
                                <p:cTn id="391" presetID="9" presetClass="entr" presetSubtype="0" fill="hold" grpId="0" nodeType="clickEffect">
                                  <p:stCondLst>
                                    <p:cond delay="0"/>
                                  </p:stCondLst>
                                  <p:childTnLst>
                                    <p:set>
                                      <p:cBhvr>
                                        <p:cTn id="392" dur="1" fill="hold">
                                          <p:stCondLst>
                                            <p:cond delay="0"/>
                                          </p:stCondLst>
                                        </p:cTn>
                                        <p:tgtEl>
                                          <p:spTgt spid="73826"/>
                                        </p:tgtEl>
                                        <p:attrNameLst>
                                          <p:attrName>style.visibility</p:attrName>
                                        </p:attrNameLst>
                                      </p:cBhvr>
                                      <p:to>
                                        <p:strVal val="visible"/>
                                      </p:to>
                                    </p:set>
                                    <p:animEffect transition="in" filter="dissolve">
                                      <p:cBhvr>
                                        <p:cTn id="393" dur="500"/>
                                        <p:tgtEl>
                                          <p:spTgt spid="73826"/>
                                        </p:tgtEl>
                                      </p:cBhvr>
                                    </p:animEffect>
                                  </p:childTnLst>
                                </p:cTn>
                              </p:par>
                            </p:childTnLst>
                          </p:cTn>
                        </p:par>
                      </p:childTnLst>
                    </p:cTn>
                  </p:par>
                  <p:par>
                    <p:cTn id="394" fill="hold" nodeType="clickPar">
                      <p:stCondLst>
                        <p:cond delay="indefinite"/>
                      </p:stCondLst>
                      <p:childTnLst>
                        <p:par>
                          <p:cTn id="395" fill="hold" nodeType="withGroup">
                            <p:stCondLst>
                              <p:cond delay="0"/>
                            </p:stCondLst>
                            <p:childTnLst>
                              <p:par>
                                <p:cTn id="396" presetID="9" presetClass="entr" presetSubtype="0" fill="hold" grpId="0" nodeType="clickEffect">
                                  <p:stCondLst>
                                    <p:cond delay="0"/>
                                  </p:stCondLst>
                                  <p:childTnLst>
                                    <p:set>
                                      <p:cBhvr>
                                        <p:cTn id="397" dur="1" fill="hold">
                                          <p:stCondLst>
                                            <p:cond delay="0"/>
                                          </p:stCondLst>
                                        </p:cTn>
                                        <p:tgtEl>
                                          <p:spTgt spid="73827"/>
                                        </p:tgtEl>
                                        <p:attrNameLst>
                                          <p:attrName>style.visibility</p:attrName>
                                        </p:attrNameLst>
                                      </p:cBhvr>
                                      <p:to>
                                        <p:strVal val="visible"/>
                                      </p:to>
                                    </p:set>
                                    <p:animEffect transition="in" filter="dissolve">
                                      <p:cBhvr>
                                        <p:cTn id="398" dur="500"/>
                                        <p:tgtEl>
                                          <p:spTgt spid="73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p:bldP spid="73731" grpId="0" animBg="1"/>
      <p:bldP spid="73732" grpId="0" animBg="1"/>
      <p:bldP spid="73733" grpId="0" animBg="1"/>
      <p:bldP spid="73734" grpId="0" animBg="1"/>
      <p:bldP spid="73735" grpId="0" animBg="1"/>
      <p:bldP spid="73736" grpId="0" animBg="1"/>
      <p:bldP spid="73737" grpId="0" animBg="1"/>
      <p:bldP spid="73738" grpId="0" animBg="1"/>
      <p:bldP spid="73739" grpId="0" build="p" autoUpdateAnimBg="0"/>
      <p:bldP spid="73740" grpId="0" animBg="1"/>
      <p:bldP spid="73741" grpId="0" animBg="1"/>
      <p:bldP spid="73742" grpId="0" animBg="1"/>
      <p:bldP spid="73743" grpId="0" animBg="1"/>
      <p:bldP spid="73744" grpId="0" animBg="1"/>
      <p:bldP spid="73745" grpId="0" animBg="1"/>
      <p:bldP spid="73746" grpId="0" animBg="1"/>
      <p:bldP spid="73747" grpId="0" animBg="1"/>
      <p:bldP spid="73748" grpId="0" build="p" autoUpdateAnimBg="0"/>
      <p:bldP spid="73749" grpId="0" animBg="1"/>
      <p:bldP spid="73750" grpId="0" build="p" autoUpdateAnimBg="0"/>
      <p:bldP spid="73751" grpId="0" animBg="1"/>
      <p:bldP spid="73752" grpId="0" build="p" autoUpdateAnimBg="0"/>
      <p:bldP spid="73753" grpId="0" animBg="1"/>
      <p:bldP spid="73754" grpId="0" animBg="1"/>
      <p:bldP spid="73755" grpId="0" animBg="1"/>
      <p:bldP spid="73756" grpId="0" animBg="1"/>
      <p:bldP spid="73757" grpId="0" animBg="1"/>
      <p:bldP spid="73758" grpId="0" animBg="1"/>
      <p:bldP spid="73759" grpId="0" animBg="1"/>
      <p:bldP spid="73760" grpId="0" animBg="1"/>
      <p:bldP spid="73761" grpId="0" animBg="1"/>
      <p:bldP spid="73762" grpId="0" animBg="1"/>
      <p:bldP spid="73763" grpId="0" animBg="1"/>
      <p:bldP spid="73764" grpId="0" animBg="1"/>
      <p:bldP spid="73765" grpId="0" animBg="1"/>
      <p:bldP spid="73766" grpId="0" animBg="1"/>
      <p:bldP spid="73770" grpId="0" build="p" autoUpdateAnimBg="0"/>
      <p:bldP spid="73771" grpId="0" build="p" autoUpdateAnimBg="0"/>
      <p:bldP spid="73772" grpId="0" build="p" autoUpdateAnimBg="0"/>
      <p:bldP spid="73785" grpId="0" build="p" autoUpdateAnimBg="0"/>
      <p:bldP spid="73786" grpId="0" build="p" autoUpdateAnimBg="0"/>
      <p:bldP spid="73787" grpId="0" build="p" autoUpdateAnimBg="0"/>
      <p:bldP spid="73788" grpId="0" build="p" autoUpdateAnimBg="0"/>
      <p:bldP spid="73794" grpId="0" build="p" autoUpdateAnimBg="0"/>
      <p:bldP spid="73795" grpId="0" build="p" autoUpdateAnimBg="0"/>
      <p:bldP spid="73796" grpId="0" build="p" autoUpdateAnimBg="0"/>
      <p:bldP spid="73802" grpId="0" build="p" autoUpdateAnimBg="0"/>
      <p:bldP spid="73803" grpId="0" build="p" autoUpdateAnimBg="0"/>
      <p:bldP spid="73804" grpId="0" build="p" autoUpdateAnimBg="0"/>
      <p:bldP spid="73805" grpId="0" build="p" autoUpdateAnimBg="0"/>
      <p:bldP spid="73806" grpId="0" build="p" autoUpdateAnimBg="0"/>
      <p:bldP spid="73807" grpId="0" build="p" autoUpdateAnimBg="0"/>
      <p:bldP spid="73808" grpId="0" build="p" autoUpdateAnimBg="0"/>
      <p:bldP spid="73812" grpId="0" animBg="1"/>
      <p:bldP spid="73816" grpId="0" animBg="1"/>
      <p:bldP spid="73817" grpId="0" build="p" autoUpdateAnimBg="0"/>
      <p:bldP spid="73819" grpId="0" animBg="1"/>
      <p:bldP spid="73824" grpId="0" animBg="1"/>
      <p:bldP spid="73825" grpId="0" build="p" autoUpdateAnimBg="0"/>
      <p:bldP spid="73826" grpId="0" animBg="1"/>
      <p:bldP spid="73827" grpId="0" animBg="1"/>
      <p:bldP spid="73828" grpId="0" animBg="1"/>
      <p:bldP spid="73829" grpId="0" animBg="1"/>
      <p:bldP spid="7383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Line 2"/>
          <p:cNvSpPr>
            <a:spLocks noChangeShapeType="1"/>
          </p:cNvSpPr>
          <p:nvPr/>
        </p:nvSpPr>
        <p:spPr bwMode="auto">
          <a:xfrm>
            <a:off x="6081713" y="4565650"/>
            <a:ext cx="571500" cy="887413"/>
          </a:xfrm>
          <a:prstGeom prst="line">
            <a:avLst/>
          </a:prstGeom>
          <a:noFill/>
          <a:ln w="5715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755" name="Freeform 3"/>
          <p:cNvSpPr>
            <a:spLocks/>
          </p:cNvSpPr>
          <p:nvPr/>
        </p:nvSpPr>
        <p:spPr bwMode="auto">
          <a:xfrm>
            <a:off x="7221538" y="693738"/>
            <a:ext cx="4762" cy="4772025"/>
          </a:xfrm>
          <a:custGeom>
            <a:avLst/>
            <a:gdLst>
              <a:gd name="T0" fmla="*/ 0 w 1"/>
              <a:gd name="T1" fmla="*/ 0 h 13703"/>
              <a:gd name="T2" fmla="*/ 0 w 1"/>
              <a:gd name="T3" fmla="*/ 13703 h 13703"/>
              <a:gd name="T4" fmla="*/ 1 w 1"/>
              <a:gd name="T5" fmla="*/ 13703 h 13703"/>
            </a:gdLst>
            <a:ahLst/>
            <a:cxnLst>
              <a:cxn ang="0">
                <a:pos x="T0" y="T1"/>
              </a:cxn>
              <a:cxn ang="0">
                <a:pos x="T2" y="T3"/>
              </a:cxn>
              <a:cxn ang="0">
                <a:pos x="T4" y="T5"/>
              </a:cxn>
            </a:cxnLst>
            <a:rect l="0" t="0" r="r" b="b"/>
            <a:pathLst>
              <a:path w="1" h="13703">
                <a:moveTo>
                  <a:pt x="0" y="0"/>
                </a:moveTo>
                <a:lnTo>
                  <a:pt x="0" y="13703"/>
                </a:lnTo>
                <a:lnTo>
                  <a:pt x="1" y="13703"/>
                </a:lnTo>
              </a:path>
            </a:pathLst>
          </a:custGeom>
          <a:noFill/>
          <a:ln w="0">
            <a:solidFill>
              <a:srgbClr val="00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56" name="Freeform 4"/>
          <p:cNvSpPr>
            <a:spLocks/>
          </p:cNvSpPr>
          <p:nvPr/>
        </p:nvSpPr>
        <p:spPr bwMode="auto">
          <a:xfrm>
            <a:off x="5827713" y="3109913"/>
            <a:ext cx="1587" cy="2355850"/>
          </a:xfrm>
          <a:custGeom>
            <a:avLst/>
            <a:gdLst>
              <a:gd name="T0" fmla="*/ 0 w 1"/>
              <a:gd name="T1" fmla="*/ 0 h 6763"/>
              <a:gd name="T2" fmla="*/ 0 w 1"/>
              <a:gd name="T3" fmla="*/ 6763 h 6763"/>
              <a:gd name="T4" fmla="*/ 1 w 1"/>
              <a:gd name="T5" fmla="*/ 6763 h 6763"/>
            </a:gdLst>
            <a:ahLst/>
            <a:cxnLst>
              <a:cxn ang="0">
                <a:pos x="T0" y="T1"/>
              </a:cxn>
              <a:cxn ang="0">
                <a:pos x="T2" y="T3"/>
              </a:cxn>
              <a:cxn ang="0">
                <a:pos x="T4" y="T5"/>
              </a:cxn>
            </a:cxnLst>
            <a:rect l="0" t="0" r="r" b="b"/>
            <a:pathLst>
              <a:path w="1" h="6763">
                <a:moveTo>
                  <a:pt x="0" y="0"/>
                </a:moveTo>
                <a:lnTo>
                  <a:pt x="0" y="6763"/>
                </a:lnTo>
                <a:lnTo>
                  <a:pt x="1" y="6763"/>
                </a:lnTo>
              </a:path>
            </a:pathLst>
          </a:custGeom>
          <a:noFill/>
          <a:ln w="0">
            <a:solidFill>
              <a:srgbClr val="00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57" name="Freeform 5"/>
          <p:cNvSpPr>
            <a:spLocks/>
          </p:cNvSpPr>
          <p:nvPr/>
        </p:nvSpPr>
        <p:spPr bwMode="auto">
          <a:xfrm>
            <a:off x="6081713" y="3257550"/>
            <a:ext cx="1587" cy="3114675"/>
          </a:xfrm>
          <a:custGeom>
            <a:avLst/>
            <a:gdLst>
              <a:gd name="T0" fmla="*/ 0 w 1"/>
              <a:gd name="T1" fmla="*/ 0 h 8936"/>
              <a:gd name="T2" fmla="*/ 0 w 1"/>
              <a:gd name="T3" fmla="*/ 8936 h 8936"/>
              <a:gd name="T4" fmla="*/ 1 w 1"/>
              <a:gd name="T5" fmla="*/ 8936 h 8936"/>
            </a:gdLst>
            <a:ahLst/>
            <a:cxnLst>
              <a:cxn ang="0">
                <a:pos x="T0" y="T1"/>
              </a:cxn>
              <a:cxn ang="0">
                <a:pos x="T2" y="T3"/>
              </a:cxn>
              <a:cxn ang="0">
                <a:pos x="T4" y="T5"/>
              </a:cxn>
            </a:cxnLst>
            <a:rect l="0" t="0" r="r" b="b"/>
            <a:pathLst>
              <a:path w="1" h="8936">
                <a:moveTo>
                  <a:pt x="0" y="0"/>
                </a:moveTo>
                <a:lnTo>
                  <a:pt x="0" y="8936"/>
                </a:lnTo>
                <a:lnTo>
                  <a:pt x="1" y="8936"/>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58" name="Freeform 6"/>
          <p:cNvSpPr>
            <a:spLocks/>
          </p:cNvSpPr>
          <p:nvPr/>
        </p:nvSpPr>
        <p:spPr bwMode="auto">
          <a:xfrm>
            <a:off x="5162550" y="4908550"/>
            <a:ext cx="1395413" cy="1117600"/>
          </a:xfrm>
          <a:custGeom>
            <a:avLst/>
            <a:gdLst>
              <a:gd name="T0" fmla="*/ 0 w 4002"/>
              <a:gd name="T1" fmla="*/ 0 h 3206"/>
              <a:gd name="T2" fmla="*/ 4002 w 4002"/>
              <a:gd name="T3" fmla="*/ 0 h 3206"/>
              <a:gd name="T4" fmla="*/ 4002 w 4002"/>
              <a:gd name="T5" fmla="*/ 3206 h 3206"/>
              <a:gd name="T6" fmla="*/ 0 w 4002"/>
              <a:gd name="T7" fmla="*/ 3206 h 3206"/>
              <a:gd name="T8" fmla="*/ 0 w 4002"/>
              <a:gd name="T9" fmla="*/ 0 h 3206"/>
              <a:gd name="T10" fmla="*/ 1 w 4002"/>
              <a:gd name="T11" fmla="*/ 0 h 3206"/>
            </a:gdLst>
            <a:ahLst/>
            <a:cxnLst>
              <a:cxn ang="0">
                <a:pos x="T0" y="T1"/>
              </a:cxn>
              <a:cxn ang="0">
                <a:pos x="T2" y="T3"/>
              </a:cxn>
              <a:cxn ang="0">
                <a:pos x="T4" y="T5"/>
              </a:cxn>
              <a:cxn ang="0">
                <a:pos x="T6" y="T7"/>
              </a:cxn>
              <a:cxn ang="0">
                <a:pos x="T8" y="T9"/>
              </a:cxn>
              <a:cxn ang="0">
                <a:pos x="T10" y="T11"/>
              </a:cxn>
            </a:cxnLst>
            <a:rect l="0" t="0" r="r" b="b"/>
            <a:pathLst>
              <a:path w="4002" h="3206">
                <a:moveTo>
                  <a:pt x="0" y="0"/>
                </a:moveTo>
                <a:lnTo>
                  <a:pt x="4002" y="0"/>
                </a:lnTo>
                <a:lnTo>
                  <a:pt x="4002" y="3206"/>
                </a:lnTo>
                <a:lnTo>
                  <a:pt x="0" y="3206"/>
                </a:ln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759" name="Freeform 7"/>
          <p:cNvSpPr>
            <a:spLocks/>
          </p:cNvSpPr>
          <p:nvPr/>
        </p:nvSpPr>
        <p:spPr bwMode="auto">
          <a:xfrm>
            <a:off x="6650038" y="3587750"/>
            <a:ext cx="3175" cy="1878013"/>
          </a:xfrm>
          <a:custGeom>
            <a:avLst/>
            <a:gdLst>
              <a:gd name="T0" fmla="*/ 0 w 1"/>
              <a:gd name="T1" fmla="*/ 0 h 5400"/>
              <a:gd name="T2" fmla="*/ 0 w 1"/>
              <a:gd name="T3" fmla="*/ 5400 h 5400"/>
              <a:gd name="T4" fmla="*/ 1 w 1"/>
              <a:gd name="T5" fmla="*/ 5400 h 5400"/>
            </a:gdLst>
            <a:ahLst/>
            <a:cxnLst>
              <a:cxn ang="0">
                <a:pos x="T0" y="T1"/>
              </a:cxn>
              <a:cxn ang="0">
                <a:pos x="T2" y="T3"/>
              </a:cxn>
              <a:cxn ang="0">
                <a:pos x="T4" y="T5"/>
              </a:cxn>
            </a:cxnLst>
            <a:rect l="0" t="0" r="r" b="b"/>
            <a:pathLst>
              <a:path w="1" h="5400">
                <a:moveTo>
                  <a:pt x="0" y="0"/>
                </a:moveTo>
                <a:lnTo>
                  <a:pt x="0" y="5400"/>
                </a:lnTo>
                <a:lnTo>
                  <a:pt x="1" y="540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60" name="Freeform 8"/>
          <p:cNvSpPr>
            <a:spLocks/>
          </p:cNvSpPr>
          <p:nvPr/>
        </p:nvSpPr>
        <p:spPr bwMode="auto">
          <a:xfrm>
            <a:off x="7475538" y="838200"/>
            <a:ext cx="4762" cy="5534025"/>
          </a:xfrm>
          <a:custGeom>
            <a:avLst/>
            <a:gdLst>
              <a:gd name="T0" fmla="*/ 0 w 1"/>
              <a:gd name="T1" fmla="*/ 0 h 15876"/>
              <a:gd name="T2" fmla="*/ 0 w 1"/>
              <a:gd name="T3" fmla="*/ 15876 h 15876"/>
              <a:gd name="T4" fmla="*/ 1 w 1"/>
              <a:gd name="T5" fmla="*/ 15876 h 15876"/>
            </a:gdLst>
            <a:ahLst/>
            <a:cxnLst>
              <a:cxn ang="0">
                <a:pos x="T0" y="T1"/>
              </a:cxn>
              <a:cxn ang="0">
                <a:pos x="T2" y="T3"/>
              </a:cxn>
              <a:cxn ang="0">
                <a:pos x="T4" y="T5"/>
              </a:cxn>
            </a:cxnLst>
            <a:rect l="0" t="0" r="r" b="b"/>
            <a:pathLst>
              <a:path w="1" h="15876">
                <a:moveTo>
                  <a:pt x="0" y="0"/>
                </a:moveTo>
                <a:lnTo>
                  <a:pt x="0" y="15876"/>
                </a:lnTo>
                <a:lnTo>
                  <a:pt x="1" y="1587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61" name="Freeform 9"/>
          <p:cNvSpPr>
            <a:spLocks/>
          </p:cNvSpPr>
          <p:nvPr/>
        </p:nvSpPr>
        <p:spPr bwMode="auto">
          <a:xfrm>
            <a:off x="6557963" y="4565650"/>
            <a:ext cx="1487487" cy="1806575"/>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noFill/>
          <a:ln w="5715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74762" name="Text Box 10"/>
          <p:cNvSpPr txBox="1">
            <a:spLocks noChangeArrowheads="1"/>
          </p:cNvSpPr>
          <p:nvPr/>
        </p:nvSpPr>
        <p:spPr bwMode="auto">
          <a:xfrm>
            <a:off x="8058150" y="874713"/>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74763" name="Line 11"/>
          <p:cNvSpPr>
            <a:spLocks noChangeShapeType="1"/>
          </p:cNvSpPr>
          <p:nvPr/>
        </p:nvSpPr>
        <p:spPr bwMode="auto">
          <a:xfrm flipV="1">
            <a:off x="2533650" y="787400"/>
            <a:ext cx="6350" cy="523875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764" name="Line 12"/>
          <p:cNvSpPr>
            <a:spLocks noChangeShapeType="1"/>
          </p:cNvSpPr>
          <p:nvPr/>
        </p:nvSpPr>
        <p:spPr bwMode="auto">
          <a:xfrm flipV="1">
            <a:off x="3594100" y="693738"/>
            <a:ext cx="0" cy="5673725"/>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765" name="Line 13"/>
          <p:cNvSpPr>
            <a:spLocks noChangeShapeType="1"/>
          </p:cNvSpPr>
          <p:nvPr/>
        </p:nvSpPr>
        <p:spPr bwMode="auto">
          <a:xfrm flipH="1" flipV="1">
            <a:off x="4225925" y="787400"/>
            <a:ext cx="22225" cy="4683125"/>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766" name="Line 14"/>
          <p:cNvSpPr>
            <a:spLocks noChangeShapeType="1"/>
          </p:cNvSpPr>
          <p:nvPr/>
        </p:nvSpPr>
        <p:spPr bwMode="auto">
          <a:xfrm>
            <a:off x="1671638" y="787400"/>
            <a:ext cx="3373437" cy="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767" name="Freeform 15"/>
          <p:cNvSpPr>
            <a:spLocks/>
          </p:cNvSpPr>
          <p:nvPr/>
        </p:nvSpPr>
        <p:spPr bwMode="auto">
          <a:xfrm>
            <a:off x="2533650" y="4908550"/>
            <a:ext cx="4024313" cy="1588"/>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68" name="Freeform 16"/>
          <p:cNvSpPr>
            <a:spLocks/>
          </p:cNvSpPr>
          <p:nvPr/>
        </p:nvSpPr>
        <p:spPr bwMode="auto">
          <a:xfrm>
            <a:off x="3594100" y="6372225"/>
            <a:ext cx="3881438" cy="1588"/>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69" name="Freeform 17"/>
          <p:cNvSpPr>
            <a:spLocks/>
          </p:cNvSpPr>
          <p:nvPr/>
        </p:nvSpPr>
        <p:spPr bwMode="auto">
          <a:xfrm>
            <a:off x="2533650" y="6026150"/>
            <a:ext cx="4024313" cy="3175"/>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70" name="Freeform 18"/>
          <p:cNvSpPr>
            <a:spLocks/>
          </p:cNvSpPr>
          <p:nvPr/>
        </p:nvSpPr>
        <p:spPr bwMode="auto">
          <a:xfrm>
            <a:off x="8045450" y="1166813"/>
            <a:ext cx="1588" cy="4298950"/>
          </a:xfrm>
          <a:custGeom>
            <a:avLst/>
            <a:gdLst>
              <a:gd name="T0" fmla="*/ 0 w 1"/>
              <a:gd name="T1" fmla="*/ 0 h 12340"/>
              <a:gd name="T2" fmla="*/ 0 w 1"/>
              <a:gd name="T3" fmla="*/ 12340 h 12340"/>
              <a:gd name="T4" fmla="*/ 1 w 1"/>
              <a:gd name="T5" fmla="*/ 12340 h 12340"/>
            </a:gdLst>
            <a:ahLst/>
            <a:cxnLst>
              <a:cxn ang="0">
                <a:pos x="T0" y="T1"/>
              </a:cxn>
              <a:cxn ang="0">
                <a:pos x="T2" y="T3"/>
              </a:cxn>
              <a:cxn ang="0">
                <a:pos x="T4" y="T5"/>
              </a:cxn>
            </a:cxnLst>
            <a:rect l="0" t="0" r="r" b="b"/>
            <a:pathLst>
              <a:path w="1" h="12340">
                <a:moveTo>
                  <a:pt x="0" y="0"/>
                </a:moveTo>
                <a:lnTo>
                  <a:pt x="0" y="12340"/>
                </a:lnTo>
                <a:lnTo>
                  <a:pt x="1" y="1234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71" name="Text Box 19"/>
          <p:cNvSpPr txBox="1">
            <a:spLocks noChangeArrowheads="1"/>
          </p:cNvSpPr>
          <p:nvPr/>
        </p:nvSpPr>
        <p:spPr bwMode="auto">
          <a:xfrm rot="104577">
            <a:off x="6735763" y="3135313"/>
            <a:ext cx="89217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4772" name="Freeform 20"/>
          <p:cNvSpPr>
            <a:spLocks/>
          </p:cNvSpPr>
          <p:nvPr/>
        </p:nvSpPr>
        <p:spPr bwMode="auto">
          <a:xfrm>
            <a:off x="6557963" y="306388"/>
            <a:ext cx="3175" cy="5719762"/>
          </a:xfrm>
          <a:custGeom>
            <a:avLst/>
            <a:gdLst>
              <a:gd name="T0" fmla="*/ 0 w 1"/>
              <a:gd name="T1" fmla="*/ 0 h 16409"/>
              <a:gd name="T2" fmla="*/ 0 w 1"/>
              <a:gd name="T3" fmla="*/ 16409 h 16409"/>
              <a:gd name="T4" fmla="*/ 1 w 1"/>
              <a:gd name="T5" fmla="*/ 16409 h 16409"/>
            </a:gdLst>
            <a:ahLst/>
            <a:cxnLst>
              <a:cxn ang="0">
                <a:pos x="T0" y="T1"/>
              </a:cxn>
              <a:cxn ang="0">
                <a:pos x="T2" y="T3"/>
              </a:cxn>
              <a:cxn ang="0">
                <a:pos x="T4" y="T5"/>
              </a:cxn>
            </a:cxnLst>
            <a:rect l="0" t="0" r="r" b="b"/>
            <a:pathLst>
              <a:path w="1" h="16409">
                <a:moveTo>
                  <a:pt x="0" y="0"/>
                </a:moveTo>
                <a:lnTo>
                  <a:pt x="0" y="16409"/>
                </a:lnTo>
                <a:lnTo>
                  <a:pt x="1" y="1640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73" name="Text Box 21"/>
          <p:cNvSpPr txBox="1">
            <a:spLocks noChangeArrowheads="1"/>
          </p:cNvSpPr>
          <p:nvPr/>
        </p:nvSpPr>
        <p:spPr bwMode="auto">
          <a:xfrm>
            <a:off x="5767388" y="4129088"/>
            <a:ext cx="522287"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74774" name="Freeform 22"/>
          <p:cNvSpPr>
            <a:spLocks/>
          </p:cNvSpPr>
          <p:nvPr/>
        </p:nvSpPr>
        <p:spPr bwMode="auto">
          <a:xfrm>
            <a:off x="5162550" y="2727325"/>
            <a:ext cx="3175" cy="3298825"/>
          </a:xfrm>
          <a:custGeom>
            <a:avLst/>
            <a:gdLst>
              <a:gd name="T0" fmla="*/ 0 w 1"/>
              <a:gd name="T1" fmla="*/ 0 h 9469"/>
              <a:gd name="T2" fmla="*/ 0 w 1"/>
              <a:gd name="T3" fmla="*/ 9469 h 9469"/>
              <a:gd name="T4" fmla="*/ 1 w 1"/>
              <a:gd name="T5" fmla="*/ 9469 h 9469"/>
            </a:gdLst>
            <a:ahLst/>
            <a:cxnLst>
              <a:cxn ang="0">
                <a:pos x="T0" y="T1"/>
              </a:cxn>
              <a:cxn ang="0">
                <a:pos x="T2" y="T3"/>
              </a:cxn>
              <a:cxn ang="0">
                <a:pos x="T4" y="T5"/>
              </a:cxn>
            </a:cxnLst>
            <a:rect l="0" t="0" r="r" b="b"/>
            <a:pathLst>
              <a:path w="1" h="9469">
                <a:moveTo>
                  <a:pt x="0" y="0"/>
                </a:moveTo>
                <a:lnTo>
                  <a:pt x="0" y="9469"/>
                </a:lnTo>
                <a:lnTo>
                  <a:pt x="1" y="9469"/>
                </a:lnTo>
              </a:path>
            </a:pathLst>
          </a:custGeom>
          <a:noFill/>
          <a:ln w="57150" cmpd="sng">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75" name="Text Box 23"/>
          <p:cNvSpPr txBox="1">
            <a:spLocks noChangeArrowheads="1"/>
          </p:cNvSpPr>
          <p:nvPr/>
        </p:nvSpPr>
        <p:spPr bwMode="auto">
          <a:xfrm>
            <a:off x="2114550" y="320675"/>
            <a:ext cx="9271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776" name="Freeform 24"/>
          <p:cNvSpPr>
            <a:spLocks/>
          </p:cNvSpPr>
          <p:nvPr/>
        </p:nvSpPr>
        <p:spPr bwMode="auto">
          <a:xfrm>
            <a:off x="2533650" y="4565650"/>
            <a:ext cx="1714500" cy="1806575"/>
          </a:xfrm>
          <a:custGeom>
            <a:avLst/>
            <a:gdLst>
              <a:gd name="T0" fmla="*/ 0 w 4927"/>
              <a:gd name="T1" fmla="*/ 989 h 5186"/>
              <a:gd name="T2" fmla="*/ 0 w 4927"/>
              <a:gd name="T3" fmla="*/ 4195 h 5186"/>
              <a:gd name="T4" fmla="*/ 3045 w 4927"/>
              <a:gd name="T5" fmla="*/ 5186 h 5186"/>
              <a:gd name="T6" fmla="*/ 4927 w 4927"/>
              <a:gd name="T7" fmla="*/ 2592 h 5186"/>
              <a:gd name="T8" fmla="*/ 3045 w 4927"/>
              <a:gd name="T9" fmla="*/ 0 h 5186"/>
              <a:gd name="T10" fmla="*/ 0 w 4927"/>
              <a:gd name="T11" fmla="*/ 989 h 5186"/>
              <a:gd name="T12" fmla="*/ 1 w 4927"/>
              <a:gd name="T13" fmla="*/ 989 h 5186"/>
            </a:gdLst>
            <a:ahLst/>
            <a:cxnLst>
              <a:cxn ang="0">
                <a:pos x="T0" y="T1"/>
              </a:cxn>
              <a:cxn ang="0">
                <a:pos x="T2" y="T3"/>
              </a:cxn>
              <a:cxn ang="0">
                <a:pos x="T4" y="T5"/>
              </a:cxn>
              <a:cxn ang="0">
                <a:pos x="T6" y="T7"/>
              </a:cxn>
              <a:cxn ang="0">
                <a:pos x="T8" y="T9"/>
              </a:cxn>
              <a:cxn ang="0">
                <a:pos x="T10" y="T11"/>
              </a:cxn>
              <a:cxn ang="0">
                <a:pos x="T12" y="T13"/>
              </a:cxn>
            </a:cxnLst>
            <a:rect l="0" t="0" r="r" b="b"/>
            <a:pathLst>
              <a:path w="4927" h="5186">
                <a:moveTo>
                  <a:pt x="0" y="989"/>
                </a:moveTo>
                <a:lnTo>
                  <a:pt x="0" y="4195"/>
                </a:lnTo>
                <a:lnTo>
                  <a:pt x="3045" y="5186"/>
                </a:lnTo>
                <a:lnTo>
                  <a:pt x="4927" y="2592"/>
                </a:lnTo>
                <a:lnTo>
                  <a:pt x="3045" y="0"/>
                </a:lnTo>
                <a:lnTo>
                  <a:pt x="0" y="989"/>
                </a:lnTo>
                <a:lnTo>
                  <a:pt x="1" y="989"/>
                </a:lnTo>
              </a:path>
            </a:pathLst>
          </a:custGeom>
          <a:noFill/>
          <a:ln w="5715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74777" name="Freeform 25"/>
          <p:cNvSpPr>
            <a:spLocks/>
          </p:cNvSpPr>
          <p:nvPr/>
        </p:nvSpPr>
        <p:spPr bwMode="auto">
          <a:xfrm flipV="1">
            <a:off x="1958975" y="3257550"/>
            <a:ext cx="6738938" cy="341313"/>
          </a:xfrm>
          <a:custGeom>
            <a:avLst/>
            <a:gdLst>
              <a:gd name="T0" fmla="*/ 0 w 36855"/>
              <a:gd name="T1" fmla="*/ 36854 w 36855"/>
              <a:gd name="T2" fmla="*/ 36855 w 36855"/>
            </a:gdLst>
            <a:ahLst/>
            <a:cxnLst>
              <a:cxn ang="0">
                <a:pos x="T0" y="0"/>
              </a:cxn>
              <a:cxn ang="0">
                <a:pos x="T1" y="0"/>
              </a:cxn>
              <a:cxn ang="0">
                <a:pos x="T2" y="0"/>
              </a:cxn>
            </a:cxnLst>
            <a:rect l="0" t="0" r="r" b="b"/>
            <a:pathLst>
              <a:path w="36855">
                <a:moveTo>
                  <a:pt x="0" y="0"/>
                </a:moveTo>
                <a:lnTo>
                  <a:pt x="36854" y="0"/>
                </a:lnTo>
                <a:lnTo>
                  <a:pt x="36855"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78" name="Freeform 26"/>
          <p:cNvSpPr>
            <a:spLocks/>
          </p:cNvSpPr>
          <p:nvPr/>
        </p:nvSpPr>
        <p:spPr bwMode="auto">
          <a:xfrm>
            <a:off x="3594100" y="792163"/>
            <a:ext cx="654050" cy="2795587"/>
          </a:xfrm>
          <a:custGeom>
            <a:avLst/>
            <a:gdLst>
              <a:gd name="T0" fmla="*/ 1882 w 1883"/>
              <a:gd name="T1" fmla="*/ 8014 h 8014"/>
              <a:gd name="T2" fmla="*/ 1882 w 1883"/>
              <a:gd name="T3" fmla="*/ 0 h 8014"/>
              <a:gd name="T4" fmla="*/ 0 w 1883"/>
              <a:gd name="T5" fmla="*/ 0 h 8014"/>
              <a:gd name="T6" fmla="*/ 0 w 1883"/>
              <a:gd name="T7" fmla="*/ 8014 h 8014"/>
              <a:gd name="T8" fmla="*/ 1882 w 1883"/>
              <a:gd name="T9" fmla="*/ 8014 h 8014"/>
              <a:gd name="T10" fmla="*/ 1883 w 1883"/>
              <a:gd name="T11" fmla="*/ 8014 h 8014"/>
            </a:gdLst>
            <a:ahLst/>
            <a:cxnLst>
              <a:cxn ang="0">
                <a:pos x="T0" y="T1"/>
              </a:cxn>
              <a:cxn ang="0">
                <a:pos x="T2" y="T3"/>
              </a:cxn>
              <a:cxn ang="0">
                <a:pos x="T4" y="T5"/>
              </a:cxn>
              <a:cxn ang="0">
                <a:pos x="T6" y="T7"/>
              </a:cxn>
              <a:cxn ang="0">
                <a:pos x="T8" y="T9"/>
              </a:cxn>
              <a:cxn ang="0">
                <a:pos x="T10" y="T11"/>
              </a:cxn>
            </a:cxnLst>
            <a:rect l="0" t="0" r="r" b="b"/>
            <a:pathLst>
              <a:path w="1883" h="8014">
                <a:moveTo>
                  <a:pt x="1882" y="8014"/>
                </a:moveTo>
                <a:lnTo>
                  <a:pt x="1882" y="0"/>
                </a:lnTo>
                <a:lnTo>
                  <a:pt x="0" y="0"/>
                </a:lnTo>
                <a:lnTo>
                  <a:pt x="0" y="8014"/>
                </a:lnTo>
                <a:lnTo>
                  <a:pt x="1882" y="8014"/>
                </a:lnTo>
                <a:lnTo>
                  <a:pt x="1883" y="8014"/>
                </a:lnTo>
              </a:path>
            </a:pathLst>
          </a:custGeom>
          <a:noFill/>
          <a:ln w="5715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779" name="Freeform 27"/>
          <p:cNvSpPr>
            <a:spLocks/>
          </p:cNvSpPr>
          <p:nvPr/>
        </p:nvSpPr>
        <p:spPr bwMode="auto">
          <a:xfrm>
            <a:off x="2533650" y="792163"/>
            <a:ext cx="1060450" cy="2795587"/>
          </a:xfrm>
          <a:custGeom>
            <a:avLst/>
            <a:gdLst>
              <a:gd name="T0" fmla="*/ 3045 w 3046"/>
              <a:gd name="T1" fmla="*/ 8014 h 8014"/>
              <a:gd name="T2" fmla="*/ 3045 w 3046"/>
              <a:gd name="T3" fmla="*/ 0 h 8014"/>
              <a:gd name="T4" fmla="*/ 0 w 3046"/>
              <a:gd name="T5" fmla="*/ 0 h 8014"/>
              <a:gd name="T6" fmla="*/ 0 w 3046"/>
              <a:gd name="T7" fmla="*/ 8014 h 8014"/>
              <a:gd name="T8" fmla="*/ 3045 w 3046"/>
              <a:gd name="T9" fmla="*/ 8014 h 8014"/>
              <a:gd name="T10" fmla="*/ 3046 w 3046"/>
              <a:gd name="T11" fmla="*/ 8014 h 8014"/>
            </a:gdLst>
            <a:ahLst/>
            <a:cxnLst>
              <a:cxn ang="0">
                <a:pos x="T0" y="T1"/>
              </a:cxn>
              <a:cxn ang="0">
                <a:pos x="T2" y="T3"/>
              </a:cxn>
              <a:cxn ang="0">
                <a:pos x="T4" y="T5"/>
              </a:cxn>
              <a:cxn ang="0">
                <a:pos x="T6" y="T7"/>
              </a:cxn>
              <a:cxn ang="0">
                <a:pos x="T8" y="T9"/>
              </a:cxn>
              <a:cxn ang="0">
                <a:pos x="T10" y="T11"/>
              </a:cxn>
            </a:cxnLst>
            <a:rect l="0" t="0" r="r" b="b"/>
            <a:pathLst>
              <a:path w="3046" h="8014">
                <a:moveTo>
                  <a:pt x="3045" y="8014"/>
                </a:moveTo>
                <a:lnTo>
                  <a:pt x="3045" y="0"/>
                </a:lnTo>
                <a:lnTo>
                  <a:pt x="0" y="0"/>
                </a:lnTo>
                <a:lnTo>
                  <a:pt x="0" y="8014"/>
                </a:lnTo>
                <a:lnTo>
                  <a:pt x="3045" y="8014"/>
                </a:lnTo>
                <a:lnTo>
                  <a:pt x="3046" y="8014"/>
                </a:lnTo>
              </a:path>
            </a:pathLst>
          </a:custGeom>
          <a:noFill/>
          <a:ln w="5715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780" name="Freeform 28"/>
          <p:cNvSpPr>
            <a:spLocks/>
          </p:cNvSpPr>
          <p:nvPr/>
        </p:nvSpPr>
        <p:spPr bwMode="auto">
          <a:xfrm>
            <a:off x="2533650" y="5465763"/>
            <a:ext cx="1714500" cy="4762"/>
          </a:xfrm>
          <a:custGeom>
            <a:avLst/>
            <a:gdLst>
              <a:gd name="T0" fmla="*/ 4927 w 4927"/>
              <a:gd name="T1" fmla="*/ 0 w 4927"/>
              <a:gd name="T2" fmla="*/ 1 w 4927"/>
            </a:gdLst>
            <a:ahLst/>
            <a:cxnLst>
              <a:cxn ang="0">
                <a:pos x="T0" y="0"/>
              </a:cxn>
              <a:cxn ang="0">
                <a:pos x="T1" y="0"/>
              </a:cxn>
              <a:cxn ang="0">
                <a:pos x="T2" y="0"/>
              </a:cxn>
            </a:cxnLst>
            <a:rect l="0" t="0" r="r" b="b"/>
            <a:pathLst>
              <a:path w="4927">
                <a:moveTo>
                  <a:pt x="4927" y="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81" name="Freeform 29"/>
          <p:cNvSpPr>
            <a:spLocks/>
          </p:cNvSpPr>
          <p:nvPr/>
        </p:nvSpPr>
        <p:spPr bwMode="auto">
          <a:xfrm>
            <a:off x="3065463" y="4565650"/>
            <a:ext cx="528637" cy="1633538"/>
          </a:xfrm>
          <a:custGeom>
            <a:avLst/>
            <a:gdLst>
              <a:gd name="T0" fmla="*/ 1523 w 1523"/>
              <a:gd name="T1" fmla="*/ 0 h 4691"/>
              <a:gd name="T2" fmla="*/ 0 w 1523"/>
              <a:gd name="T3" fmla="*/ 4691 h 4691"/>
              <a:gd name="T4" fmla="*/ 1 w 1523"/>
              <a:gd name="T5" fmla="*/ 4691 h 4691"/>
            </a:gdLst>
            <a:ahLst/>
            <a:cxnLst>
              <a:cxn ang="0">
                <a:pos x="T0" y="T1"/>
              </a:cxn>
              <a:cxn ang="0">
                <a:pos x="T2" y="T3"/>
              </a:cxn>
              <a:cxn ang="0">
                <a:pos x="T4" y="T5"/>
              </a:cxn>
            </a:cxnLst>
            <a:rect l="0" t="0" r="r" b="b"/>
            <a:pathLst>
              <a:path w="1523" h="4691">
                <a:moveTo>
                  <a:pt x="1523" y="0"/>
                </a:moveTo>
                <a:lnTo>
                  <a:pt x="0" y="4691"/>
                </a:lnTo>
                <a:lnTo>
                  <a:pt x="1" y="469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82" name="Freeform 30"/>
          <p:cNvSpPr>
            <a:spLocks/>
          </p:cNvSpPr>
          <p:nvPr/>
        </p:nvSpPr>
        <p:spPr bwMode="auto">
          <a:xfrm>
            <a:off x="2533650" y="4908550"/>
            <a:ext cx="1390650" cy="1012825"/>
          </a:xfrm>
          <a:custGeom>
            <a:avLst/>
            <a:gdLst>
              <a:gd name="T0" fmla="*/ 0 w 3987"/>
              <a:gd name="T1" fmla="*/ 0 h 2901"/>
              <a:gd name="T2" fmla="*/ 3986 w 3987"/>
              <a:gd name="T3" fmla="*/ 2901 h 2901"/>
              <a:gd name="T4" fmla="*/ 3987 w 3987"/>
              <a:gd name="T5" fmla="*/ 2901 h 2901"/>
            </a:gdLst>
            <a:ahLst/>
            <a:cxnLst>
              <a:cxn ang="0">
                <a:pos x="T0" y="T1"/>
              </a:cxn>
              <a:cxn ang="0">
                <a:pos x="T2" y="T3"/>
              </a:cxn>
              <a:cxn ang="0">
                <a:pos x="T4" y="T5"/>
              </a:cxn>
            </a:cxnLst>
            <a:rect l="0" t="0" r="r" b="b"/>
            <a:pathLst>
              <a:path w="3987" h="2901">
                <a:moveTo>
                  <a:pt x="0" y="0"/>
                </a:moveTo>
                <a:lnTo>
                  <a:pt x="3986" y="2901"/>
                </a:lnTo>
                <a:lnTo>
                  <a:pt x="3987" y="290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83" name="Freeform 31"/>
          <p:cNvSpPr>
            <a:spLocks/>
          </p:cNvSpPr>
          <p:nvPr/>
        </p:nvSpPr>
        <p:spPr bwMode="auto">
          <a:xfrm>
            <a:off x="3302000" y="792163"/>
            <a:ext cx="1588" cy="4673600"/>
          </a:xfrm>
          <a:custGeom>
            <a:avLst/>
            <a:gdLst>
              <a:gd name="T0" fmla="*/ 0 w 1"/>
              <a:gd name="T1" fmla="*/ 13414 h 13414"/>
              <a:gd name="T2" fmla="*/ 0 w 1"/>
              <a:gd name="T3" fmla="*/ 0 h 13414"/>
              <a:gd name="T4" fmla="*/ 1 w 1"/>
              <a:gd name="T5" fmla="*/ 0 h 13414"/>
            </a:gdLst>
            <a:ahLst/>
            <a:cxnLst>
              <a:cxn ang="0">
                <a:pos x="T0" y="T1"/>
              </a:cxn>
              <a:cxn ang="0">
                <a:pos x="T2" y="T3"/>
              </a:cxn>
              <a:cxn ang="0">
                <a:pos x="T4" y="T5"/>
              </a:cxn>
            </a:cxnLst>
            <a:rect l="0" t="0" r="r" b="b"/>
            <a:pathLst>
              <a:path w="1" h="13414">
                <a:moveTo>
                  <a:pt x="0" y="13414"/>
                </a:moveTo>
                <a:lnTo>
                  <a:pt x="0" y="0"/>
                </a:lnTo>
                <a:lnTo>
                  <a:pt x="1" y="0"/>
                </a:lnTo>
              </a:path>
            </a:pathLst>
          </a:custGeom>
          <a:noFill/>
          <a:ln w="38100" cap="flat" cmpd="sng">
            <a:solidFill>
              <a:srgbClr val="00FF00"/>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84" name="Freeform 32"/>
          <p:cNvSpPr>
            <a:spLocks/>
          </p:cNvSpPr>
          <p:nvPr/>
        </p:nvSpPr>
        <p:spPr bwMode="auto">
          <a:xfrm>
            <a:off x="5162550" y="306388"/>
            <a:ext cx="2312988" cy="2951162"/>
          </a:xfrm>
          <a:custGeom>
            <a:avLst/>
            <a:gdLst>
              <a:gd name="T0" fmla="*/ 2637 w 6639"/>
              <a:gd name="T1" fmla="*/ 8464 h 8464"/>
              <a:gd name="T2" fmla="*/ 6639 w 6639"/>
              <a:gd name="T3" fmla="*/ 1524 h 8464"/>
              <a:gd name="T4" fmla="*/ 4002 w 6639"/>
              <a:gd name="T5" fmla="*/ 0 h 8464"/>
              <a:gd name="T6" fmla="*/ 0 w 6639"/>
              <a:gd name="T7" fmla="*/ 6940 h 8464"/>
              <a:gd name="T8" fmla="*/ 2637 w 6639"/>
              <a:gd name="T9" fmla="*/ 8464 h 8464"/>
              <a:gd name="T10" fmla="*/ 2638 w 6639"/>
              <a:gd name="T11" fmla="*/ 8464 h 8464"/>
            </a:gdLst>
            <a:ahLst/>
            <a:cxnLst>
              <a:cxn ang="0">
                <a:pos x="T0" y="T1"/>
              </a:cxn>
              <a:cxn ang="0">
                <a:pos x="T2" y="T3"/>
              </a:cxn>
              <a:cxn ang="0">
                <a:pos x="T4" y="T5"/>
              </a:cxn>
              <a:cxn ang="0">
                <a:pos x="T6" y="T7"/>
              </a:cxn>
              <a:cxn ang="0">
                <a:pos x="T8" y="T9"/>
              </a:cxn>
              <a:cxn ang="0">
                <a:pos x="T10" y="T11"/>
              </a:cxn>
            </a:cxnLst>
            <a:rect l="0" t="0" r="r" b="b"/>
            <a:pathLst>
              <a:path w="6639" h="8464">
                <a:moveTo>
                  <a:pt x="2637" y="8464"/>
                </a:moveTo>
                <a:lnTo>
                  <a:pt x="6639" y="1524"/>
                </a:lnTo>
                <a:lnTo>
                  <a:pt x="4002" y="0"/>
                </a:lnTo>
                <a:lnTo>
                  <a:pt x="0" y="6940"/>
                </a:lnTo>
                <a:lnTo>
                  <a:pt x="2637" y="8464"/>
                </a:lnTo>
                <a:lnTo>
                  <a:pt x="2638" y="8464"/>
                </a:lnTo>
              </a:path>
            </a:pathLst>
          </a:custGeom>
          <a:noFill/>
          <a:ln w="5715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785" name="Freeform 33"/>
          <p:cNvSpPr>
            <a:spLocks/>
          </p:cNvSpPr>
          <p:nvPr/>
        </p:nvSpPr>
        <p:spPr bwMode="auto">
          <a:xfrm>
            <a:off x="5554663" y="693738"/>
            <a:ext cx="1666875" cy="2894012"/>
          </a:xfrm>
          <a:custGeom>
            <a:avLst/>
            <a:gdLst>
              <a:gd name="T0" fmla="*/ 0 w 4789"/>
              <a:gd name="T1" fmla="*/ 8303 h 8303"/>
              <a:gd name="T2" fmla="*/ 4788 w 4789"/>
              <a:gd name="T3" fmla="*/ 0 h 8303"/>
              <a:gd name="T4" fmla="*/ 4789 w 4789"/>
              <a:gd name="T5" fmla="*/ 0 h 8303"/>
            </a:gdLst>
            <a:ahLst/>
            <a:cxnLst>
              <a:cxn ang="0">
                <a:pos x="T0" y="T1"/>
              </a:cxn>
              <a:cxn ang="0">
                <a:pos x="T2" y="T3"/>
              </a:cxn>
              <a:cxn ang="0">
                <a:pos x="T4" y="T5"/>
              </a:cxn>
            </a:cxnLst>
            <a:rect l="0" t="0" r="r" b="b"/>
            <a:pathLst>
              <a:path w="4789" h="8303">
                <a:moveTo>
                  <a:pt x="0" y="8303"/>
                </a:moveTo>
                <a:lnTo>
                  <a:pt x="4788" y="0"/>
                </a:lnTo>
                <a:lnTo>
                  <a:pt x="4789" y="0"/>
                </a:lnTo>
              </a:path>
            </a:pathLst>
          </a:custGeom>
          <a:noFill/>
          <a:ln w="38100" cap="flat" cmpd="sng">
            <a:solidFill>
              <a:srgbClr val="00FF00"/>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4786" name="Freeform 34"/>
          <p:cNvSpPr>
            <a:spLocks/>
          </p:cNvSpPr>
          <p:nvPr/>
        </p:nvSpPr>
        <p:spPr bwMode="auto">
          <a:xfrm>
            <a:off x="6081713" y="838200"/>
            <a:ext cx="1963737" cy="2749550"/>
          </a:xfrm>
          <a:custGeom>
            <a:avLst/>
            <a:gdLst>
              <a:gd name="T0" fmla="*/ 1630 w 5632"/>
              <a:gd name="T1" fmla="*/ 7882 h 7882"/>
              <a:gd name="T2" fmla="*/ 5632 w 5632"/>
              <a:gd name="T3" fmla="*/ 942 h 7882"/>
              <a:gd name="T4" fmla="*/ 4002 w 5632"/>
              <a:gd name="T5" fmla="*/ 0 h 7882"/>
              <a:gd name="T6" fmla="*/ 0 w 5632"/>
              <a:gd name="T7" fmla="*/ 6940 h 7882"/>
              <a:gd name="T8" fmla="*/ 1630 w 5632"/>
              <a:gd name="T9" fmla="*/ 7882 h 7882"/>
              <a:gd name="T10" fmla="*/ 1631 w 5632"/>
              <a:gd name="T11" fmla="*/ 7882 h 7882"/>
            </a:gdLst>
            <a:ahLst/>
            <a:cxnLst>
              <a:cxn ang="0">
                <a:pos x="T0" y="T1"/>
              </a:cxn>
              <a:cxn ang="0">
                <a:pos x="T2" y="T3"/>
              </a:cxn>
              <a:cxn ang="0">
                <a:pos x="T4" y="T5"/>
              </a:cxn>
              <a:cxn ang="0">
                <a:pos x="T6" y="T7"/>
              </a:cxn>
              <a:cxn ang="0">
                <a:pos x="T8" y="T9"/>
              </a:cxn>
              <a:cxn ang="0">
                <a:pos x="T10" y="T11"/>
              </a:cxn>
            </a:cxnLst>
            <a:rect l="0" t="0" r="r" b="b"/>
            <a:pathLst>
              <a:path w="5632" h="7882">
                <a:moveTo>
                  <a:pt x="1630" y="7882"/>
                </a:moveTo>
                <a:lnTo>
                  <a:pt x="5632" y="942"/>
                </a:lnTo>
                <a:lnTo>
                  <a:pt x="4002" y="0"/>
                </a:lnTo>
                <a:lnTo>
                  <a:pt x="0" y="6940"/>
                </a:lnTo>
                <a:lnTo>
                  <a:pt x="1630" y="7882"/>
                </a:lnTo>
                <a:lnTo>
                  <a:pt x="1631" y="7882"/>
                </a:lnTo>
              </a:path>
            </a:pathLst>
          </a:custGeom>
          <a:noFill/>
          <a:ln w="5715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787" name="Freeform 35"/>
          <p:cNvSpPr>
            <a:spLocks/>
          </p:cNvSpPr>
          <p:nvPr/>
        </p:nvSpPr>
        <p:spPr bwMode="auto">
          <a:xfrm>
            <a:off x="6650038" y="792163"/>
            <a:ext cx="1606550" cy="2795587"/>
          </a:xfrm>
          <a:custGeom>
            <a:avLst/>
            <a:gdLst>
              <a:gd name="T0" fmla="*/ 0 w 4623"/>
              <a:gd name="T1" fmla="*/ 8014 h 8014"/>
              <a:gd name="T2" fmla="*/ 4622 w 4623"/>
              <a:gd name="T3" fmla="*/ 0 h 8014"/>
              <a:gd name="T4" fmla="*/ 4623 w 4623"/>
              <a:gd name="T5" fmla="*/ 0 h 8014"/>
            </a:gdLst>
            <a:ahLst/>
            <a:cxnLst>
              <a:cxn ang="0">
                <a:pos x="T0" y="T1"/>
              </a:cxn>
              <a:cxn ang="0">
                <a:pos x="T2" y="T3"/>
              </a:cxn>
              <a:cxn ang="0">
                <a:pos x="T4" y="T5"/>
              </a:cxn>
            </a:cxnLst>
            <a:rect l="0" t="0" r="r" b="b"/>
            <a:pathLst>
              <a:path w="4623" h="8014">
                <a:moveTo>
                  <a:pt x="0" y="8014"/>
                </a:moveTo>
                <a:lnTo>
                  <a:pt x="4622" y="0"/>
                </a:lnTo>
                <a:lnTo>
                  <a:pt x="4623" y="0"/>
                </a:lnTo>
              </a:path>
            </a:pathLst>
          </a:custGeom>
          <a:solidFill>
            <a:srgbClr val="FF9933"/>
          </a:solidFill>
          <a:ln w="0">
            <a:solidFill>
              <a:srgbClr val="FFFFFF"/>
            </a:solidFill>
            <a:prstDash val="solid"/>
            <a:round/>
            <a:headEnd/>
            <a:tailEnd/>
          </a:ln>
        </p:spPr>
        <p:txBody>
          <a:bodyPr/>
          <a:lstStyle/>
          <a:p>
            <a:endParaRPr lang="en-IN"/>
          </a:p>
        </p:txBody>
      </p:sp>
      <p:sp>
        <p:nvSpPr>
          <p:cNvPr id="74788" name="Freeform 36"/>
          <p:cNvSpPr>
            <a:spLocks/>
          </p:cNvSpPr>
          <p:nvPr/>
        </p:nvSpPr>
        <p:spPr bwMode="auto">
          <a:xfrm>
            <a:off x="5162550" y="4565650"/>
            <a:ext cx="2312988" cy="342900"/>
          </a:xfrm>
          <a:custGeom>
            <a:avLst/>
            <a:gdLst>
              <a:gd name="T0" fmla="*/ 0 w 6639"/>
              <a:gd name="T1" fmla="*/ 989 h 989"/>
              <a:gd name="T2" fmla="*/ 4002 w 6639"/>
              <a:gd name="T3" fmla="*/ 989 h 989"/>
              <a:gd name="T4" fmla="*/ 6639 w 6639"/>
              <a:gd name="T5" fmla="*/ 0 h 989"/>
              <a:gd name="T6" fmla="*/ 2637 w 6639"/>
              <a:gd name="T7" fmla="*/ 0 h 989"/>
              <a:gd name="T8" fmla="*/ 0 w 6639"/>
              <a:gd name="T9" fmla="*/ 989 h 989"/>
              <a:gd name="T10" fmla="*/ 1 w 6639"/>
              <a:gd name="T11" fmla="*/ 989 h 989"/>
            </a:gdLst>
            <a:ahLst/>
            <a:cxnLst>
              <a:cxn ang="0">
                <a:pos x="T0" y="T1"/>
              </a:cxn>
              <a:cxn ang="0">
                <a:pos x="T2" y="T3"/>
              </a:cxn>
              <a:cxn ang="0">
                <a:pos x="T4" y="T5"/>
              </a:cxn>
              <a:cxn ang="0">
                <a:pos x="T6" y="T7"/>
              </a:cxn>
              <a:cxn ang="0">
                <a:pos x="T8" y="T9"/>
              </a:cxn>
              <a:cxn ang="0">
                <a:pos x="T10" y="T11"/>
              </a:cxn>
            </a:cxnLst>
            <a:rect l="0" t="0" r="r" b="b"/>
            <a:pathLst>
              <a:path w="6639" h="989">
                <a:moveTo>
                  <a:pt x="0" y="989"/>
                </a:moveTo>
                <a:lnTo>
                  <a:pt x="4002" y="989"/>
                </a:lnTo>
                <a:lnTo>
                  <a:pt x="6639" y="0"/>
                </a:lnTo>
                <a:lnTo>
                  <a:pt x="2637" y="0"/>
                </a:lnTo>
                <a:lnTo>
                  <a:pt x="0" y="989"/>
                </a:lnTo>
                <a:lnTo>
                  <a:pt x="1" y="989"/>
                </a:lnTo>
              </a:path>
            </a:pathLst>
          </a:custGeom>
          <a:noFill/>
          <a:ln w="5715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789" name="Freeform 37"/>
          <p:cNvSpPr>
            <a:spLocks/>
          </p:cNvSpPr>
          <p:nvPr/>
        </p:nvSpPr>
        <p:spPr bwMode="auto">
          <a:xfrm>
            <a:off x="3594100" y="4565650"/>
            <a:ext cx="3881438" cy="1588"/>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57150" cmpd="sng">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4790" name="Group 38"/>
          <p:cNvGrpSpPr>
            <a:grpSpLocks/>
          </p:cNvGrpSpPr>
          <p:nvPr/>
        </p:nvGrpSpPr>
        <p:grpSpPr bwMode="auto">
          <a:xfrm>
            <a:off x="1570038" y="3287713"/>
            <a:ext cx="7612062" cy="568325"/>
            <a:chOff x="869" y="2139"/>
            <a:chExt cx="4795" cy="358"/>
          </a:xfrm>
        </p:grpSpPr>
        <p:sp>
          <p:nvSpPr>
            <p:cNvPr id="74791" name="Text Box 39"/>
            <p:cNvSpPr txBox="1">
              <a:spLocks noChangeArrowheads="1"/>
            </p:cNvSpPr>
            <p:nvPr/>
          </p:nvSpPr>
          <p:spPr bwMode="auto">
            <a:xfrm>
              <a:off x="869" y="2170"/>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74792" name="Text Box 40"/>
            <p:cNvSpPr txBox="1">
              <a:spLocks noChangeArrowheads="1"/>
            </p:cNvSpPr>
            <p:nvPr/>
          </p:nvSpPr>
          <p:spPr bwMode="auto">
            <a:xfrm>
              <a:off x="5335" y="213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74793" name="Text Box 41"/>
          <p:cNvSpPr txBox="1">
            <a:spLocks noChangeArrowheads="1"/>
          </p:cNvSpPr>
          <p:nvPr/>
        </p:nvSpPr>
        <p:spPr bwMode="auto">
          <a:xfrm>
            <a:off x="2016125" y="3140075"/>
            <a:ext cx="8905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794" name="Text Box 42"/>
          <p:cNvSpPr txBox="1">
            <a:spLocks noChangeArrowheads="1"/>
          </p:cNvSpPr>
          <p:nvPr/>
        </p:nvSpPr>
        <p:spPr bwMode="auto">
          <a:xfrm>
            <a:off x="3041650" y="3530600"/>
            <a:ext cx="72231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795" name="Text Box 43"/>
          <p:cNvSpPr txBox="1">
            <a:spLocks noChangeArrowheads="1"/>
          </p:cNvSpPr>
          <p:nvPr/>
        </p:nvSpPr>
        <p:spPr bwMode="auto">
          <a:xfrm>
            <a:off x="4846638" y="4494213"/>
            <a:ext cx="522287"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grpSp>
        <p:nvGrpSpPr>
          <p:cNvPr id="74796" name="Group 44"/>
          <p:cNvGrpSpPr>
            <a:grpSpLocks/>
          </p:cNvGrpSpPr>
          <p:nvPr/>
        </p:nvGrpSpPr>
        <p:grpSpPr bwMode="auto">
          <a:xfrm>
            <a:off x="2379663" y="4052888"/>
            <a:ext cx="2441575" cy="2659062"/>
            <a:chOff x="1379" y="2621"/>
            <a:chExt cx="1538" cy="1675"/>
          </a:xfrm>
        </p:grpSpPr>
        <p:sp>
          <p:nvSpPr>
            <p:cNvPr id="74797" name="Text Box 45"/>
            <p:cNvSpPr txBox="1">
              <a:spLocks noChangeArrowheads="1"/>
            </p:cNvSpPr>
            <p:nvPr/>
          </p:nvSpPr>
          <p:spPr bwMode="auto">
            <a:xfrm>
              <a:off x="2490" y="3186"/>
              <a:ext cx="42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4798" name="Text Box 46"/>
            <p:cNvSpPr txBox="1">
              <a:spLocks noChangeArrowheads="1"/>
            </p:cNvSpPr>
            <p:nvPr/>
          </p:nvSpPr>
          <p:spPr bwMode="auto">
            <a:xfrm>
              <a:off x="2127" y="2621"/>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4799" name="Text Box 47"/>
            <p:cNvSpPr txBox="1">
              <a:spLocks noChangeArrowheads="1"/>
            </p:cNvSpPr>
            <p:nvPr/>
          </p:nvSpPr>
          <p:spPr bwMode="auto">
            <a:xfrm>
              <a:off x="1419" y="2765"/>
              <a:ext cx="42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74800" name="Text Box 48"/>
            <p:cNvSpPr txBox="1">
              <a:spLocks noChangeArrowheads="1"/>
            </p:cNvSpPr>
            <p:nvPr/>
          </p:nvSpPr>
          <p:spPr bwMode="auto">
            <a:xfrm>
              <a:off x="2187" y="3969"/>
              <a:ext cx="53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4801" name="Text Box 49"/>
            <p:cNvSpPr txBox="1">
              <a:spLocks noChangeArrowheads="1"/>
            </p:cNvSpPr>
            <p:nvPr/>
          </p:nvSpPr>
          <p:spPr bwMode="auto">
            <a:xfrm>
              <a:off x="1379" y="3809"/>
              <a:ext cx="53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grpSp>
        <p:nvGrpSpPr>
          <p:cNvPr id="74802" name="Group 50"/>
          <p:cNvGrpSpPr>
            <a:grpSpLocks/>
          </p:cNvGrpSpPr>
          <p:nvPr/>
        </p:nvGrpSpPr>
        <p:grpSpPr bwMode="auto">
          <a:xfrm>
            <a:off x="2047875" y="4052888"/>
            <a:ext cx="2598738" cy="2597150"/>
            <a:chOff x="1170" y="2621"/>
            <a:chExt cx="1637" cy="1636"/>
          </a:xfrm>
        </p:grpSpPr>
        <p:sp>
          <p:nvSpPr>
            <p:cNvPr id="74803" name="Text Box 51"/>
            <p:cNvSpPr txBox="1">
              <a:spLocks noChangeArrowheads="1"/>
            </p:cNvSpPr>
            <p:nvPr/>
          </p:nvSpPr>
          <p:spPr bwMode="auto">
            <a:xfrm>
              <a:off x="2478" y="3448"/>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4804" name="Text Box 52"/>
            <p:cNvSpPr txBox="1">
              <a:spLocks noChangeArrowheads="1"/>
            </p:cNvSpPr>
            <p:nvPr/>
          </p:nvSpPr>
          <p:spPr bwMode="auto">
            <a:xfrm>
              <a:off x="1170" y="3051"/>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4805" name="Text Box 53"/>
            <p:cNvSpPr txBox="1">
              <a:spLocks noChangeArrowheads="1"/>
            </p:cNvSpPr>
            <p:nvPr/>
          </p:nvSpPr>
          <p:spPr bwMode="auto">
            <a:xfrm>
              <a:off x="1178" y="3535"/>
              <a:ext cx="329" cy="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4806" name="Text Box 54"/>
            <p:cNvSpPr txBox="1">
              <a:spLocks noChangeArrowheads="1"/>
            </p:cNvSpPr>
            <p:nvPr/>
          </p:nvSpPr>
          <p:spPr bwMode="auto">
            <a:xfrm>
              <a:off x="1864" y="3930"/>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74807" name="Text Box 55"/>
            <p:cNvSpPr txBox="1">
              <a:spLocks noChangeArrowheads="1"/>
            </p:cNvSpPr>
            <p:nvPr/>
          </p:nvSpPr>
          <p:spPr bwMode="auto">
            <a:xfrm>
              <a:off x="1864" y="2621"/>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sp>
        <p:nvSpPr>
          <p:cNvPr id="74808" name="Text Box 56"/>
          <p:cNvSpPr txBox="1">
            <a:spLocks noChangeArrowheads="1"/>
          </p:cNvSpPr>
          <p:nvPr/>
        </p:nvSpPr>
        <p:spPr bwMode="auto">
          <a:xfrm>
            <a:off x="2540000" y="268288"/>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809" name="Text Box 57"/>
          <p:cNvSpPr txBox="1">
            <a:spLocks noChangeArrowheads="1"/>
          </p:cNvSpPr>
          <p:nvPr/>
        </p:nvSpPr>
        <p:spPr bwMode="auto">
          <a:xfrm>
            <a:off x="3625850" y="282575"/>
            <a:ext cx="9271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810" name="Text Box 58"/>
          <p:cNvSpPr txBox="1">
            <a:spLocks noChangeArrowheads="1"/>
          </p:cNvSpPr>
          <p:nvPr/>
        </p:nvSpPr>
        <p:spPr bwMode="auto">
          <a:xfrm>
            <a:off x="3200400" y="268288"/>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811" name="Text Box 59"/>
          <p:cNvSpPr txBox="1">
            <a:spLocks noChangeArrowheads="1"/>
          </p:cNvSpPr>
          <p:nvPr/>
        </p:nvSpPr>
        <p:spPr bwMode="auto">
          <a:xfrm>
            <a:off x="4225925" y="534988"/>
            <a:ext cx="927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grpSp>
        <p:nvGrpSpPr>
          <p:cNvPr id="74812" name="Group 60"/>
          <p:cNvGrpSpPr>
            <a:grpSpLocks/>
          </p:cNvGrpSpPr>
          <p:nvPr/>
        </p:nvGrpSpPr>
        <p:grpSpPr bwMode="auto">
          <a:xfrm>
            <a:off x="6223000" y="-152400"/>
            <a:ext cx="2217738" cy="1125538"/>
            <a:chOff x="3896" y="-28"/>
            <a:chExt cx="1397" cy="709"/>
          </a:xfrm>
        </p:grpSpPr>
        <p:sp>
          <p:nvSpPr>
            <p:cNvPr id="74813" name="Text Box 61"/>
            <p:cNvSpPr txBox="1">
              <a:spLocks noChangeArrowheads="1"/>
            </p:cNvSpPr>
            <p:nvPr/>
          </p:nvSpPr>
          <p:spPr bwMode="auto">
            <a:xfrm>
              <a:off x="4149" y="44"/>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74814" name="Text Box 62"/>
            <p:cNvSpPr txBox="1">
              <a:spLocks noChangeArrowheads="1"/>
            </p:cNvSpPr>
            <p:nvPr/>
          </p:nvSpPr>
          <p:spPr bwMode="auto">
            <a:xfrm>
              <a:off x="3896" y="-28"/>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74815" name="Text Box 63"/>
            <p:cNvSpPr txBox="1">
              <a:spLocks noChangeArrowheads="1"/>
            </p:cNvSpPr>
            <p:nvPr/>
          </p:nvSpPr>
          <p:spPr bwMode="auto">
            <a:xfrm>
              <a:off x="4709" y="354"/>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a:solidFill>
                  <a:schemeClr val="bg1"/>
                </a:solidFill>
                <a:latin typeface="Times New Roman" pitchFamily="18" charset="0"/>
              </a:endParaRPr>
            </a:p>
          </p:txBody>
        </p:sp>
        <p:sp>
          <p:nvSpPr>
            <p:cNvPr id="74816" name="Text Box 64"/>
            <p:cNvSpPr txBox="1">
              <a:spLocks noChangeArrowheads="1"/>
            </p:cNvSpPr>
            <p:nvPr/>
          </p:nvSpPr>
          <p:spPr bwMode="auto">
            <a:xfrm>
              <a:off x="4540" y="282"/>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grpSp>
      <p:sp>
        <p:nvSpPr>
          <p:cNvPr id="74817" name="Text Box 65"/>
          <p:cNvSpPr txBox="1">
            <a:spLocks noChangeArrowheads="1"/>
          </p:cNvSpPr>
          <p:nvPr/>
        </p:nvSpPr>
        <p:spPr bwMode="auto">
          <a:xfrm>
            <a:off x="4152900" y="3067050"/>
            <a:ext cx="89217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818" name="Text Box 66"/>
          <p:cNvSpPr txBox="1">
            <a:spLocks noChangeArrowheads="1"/>
          </p:cNvSpPr>
          <p:nvPr/>
        </p:nvSpPr>
        <p:spPr bwMode="auto">
          <a:xfrm>
            <a:off x="3579813" y="3516313"/>
            <a:ext cx="722312"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74819" name="Text Box 67"/>
          <p:cNvSpPr txBox="1">
            <a:spLocks noChangeArrowheads="1"/>
          </p:cNvSpPr>
          <p:nvPr/>
        </p:nvSpPr>
        <p:spPr bwMode="auto">
          <a:xfrm>
            <a:off x="2436813" y="3492500"/>
            <a:ext cx="8905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grpSp>
        <p:nvGrpSpPr>
          <p:cNvPr id="74820" name="Group 68"/>
          <p:cNvGrpSpPr>
            <a:grpSpLocks/>
          </p:cNvGrpSpPr>
          <p:nvPr/>
        </p:nvGrpSpPr>
        <p:grpSpPr bwMode="auto">
          <a:xfrm>
            <a:off x="4799013" y="2408238"/>
            <a:ext cx="2041525" cy="1257300"/>
            <a:chOff x="2999" y="1585"/>
            <a:chExt cx="1286" cy="792"/>
          </a:xfrm>
        </p:grpSpPr>
        <p:sp>
          <p:nvSpPr>
            <p:cNvPr id="74821" name="Text Box 69"/>
            <p:cNvSpPr txBox="1">
              <a:spLocks noChangeArrowheads="1"/>
            </p:cNvSpPr>
            <p:nvPr/>
          </p:nvSpPr>
          <p:spPr bwMode="auto">
            <a:xfrm rot="99401">
              <a:off x="3830" y="191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latin typeface="Times New Roman" pitchFamily="18" charset="0"/>
                </a:rPr>
                <a:t>2’</a:t>
              </a:r>
              <a:endParaRPr lang="en-GB" sz="2800" b="1">
                <a:latin typeface="Times New Roman" pitchFamily="18" charset="0"/>
              </a:endParaRPr>
            </a:p>
          </p:txBody>
        </p:sp>
        <p:sp>
          <p:nvSpPr>
            <p:cNvPr id="74822" name="Text Box 70"/>
            <p:cNvSpPr txBox="1">
              <a:spLocks noChangeArrowheads="1"/>
            </p:cNvSpPr>
            <p:nvPr/>
          </p:nvSpPr>
          <p:spPr bwMode="auto">
            <a:xfrm rot="99401">
              <a:off x="3563" y="2050"/>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74823" name="Text Box 71"/>
            <p:cNvSpPr txBox="1">
              <a:spLocks noChangeArrowheads="1"/>
            </p:cNvSpPr>
            <p:nvPr/>
          </p:nvSpPr>
          <p:spPr bwMode="auto">
            <a:xfrm rot="104577">
              <a:off x="2999" y="1585"/>
              <a:ext cx="56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sp>
          <p:nvSpPr>
            <p:cNvPr id="74824" name="Text Box 72"/>
            <p:cNvSpPr txBox="1">
              <a:spLocks noChangeArrowheads="1"/>
            </p:cNvSpPr>
            <p:nvPr/>
          </p:nvSpPr>
          <p:spPr bwMode="auto">
            <a:xfrm rot="104577">
              <a:off x="3208" y="1823"/>
              <a:ext cx="56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grpSp>
      <p:sp>
        <p:nvSpPr>
          <p:cNvPr id="74825" name="Text Box 73"/>
          <p:cNvSpPr txBox="1">
            <a:spLocks noChangeArrowheads="1"/>
          </p:cNvSpPr>
          <p:nvPr/>
        </p:nvSpPr>
        <p:spPr bwMode="auto">
          <a:xfrm>
            <a:off x="8029575" y="5160963"/>
            <a:ext cx="449263"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a:solidFill>
                <a:schemeClr val="bg1"/>
              </a:solidFill>
              <a:latin typeface="Times New Roman" pitchFamily="18" charset="0"/>
            </a:endParaRPr>
          </a:p>
        </p:txBody>
      </p:sp>
      <p:sp>
        <p:nvSpPr>
          <p:cNvPr id="74826" name="Text Box 74"/>
          <p:cNvSpPr txBox="1">
            <a:spLocks noChangeArrowheads="1"/>
          </p:cNvSpPr>
          <p:nvPr/>
        </p:nvSpPr>
        <p:spPr bwMode="auto">
          <a:xfrm>
            <a:off x="7456488" y="6169025"/>
            <a:ext cx="3619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a:solidFill>
                <a:schemeClr val="bg1"/>
              </a:solidFill>
              <a:latin typeface="Times New Roman" pitchFamily="18" charset="0"/>
            </a:endParaRPr>
          </a:p>
        </p:txBody>
      </p:sp>
      <p:sp>
        <p:nvSpPr>
          <p:cNvPr id="74827" name="Text Box 75"/>
          <p:cNvSpPr txBox="1">
            <a:spLocks noChangeArrowheads="1"/>
          </p:cNvSpPr>
          <p:nvPr/>
        </p:nvSpPr>
        <p:spPr bwMode="auto">
          <a:xfrm>
            <a:off x="7437438" y="4205288"/>
            <a:ext cx="36195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sp>
        <p:nvSpPr>
          <p:cNvPr id="74828" name="Text Box 76"/>
          <p:cNvSpPr txBox="1">
            <a:spLocks noChangeArrowheads="1"/>
          </p:cNvSpPr>
          <p:nvPr/>
        </p:nvSpPr>
        <p:spPr bwMode="auto">
          <a:xfrm>
            <a:off x="6270625" y="4467225"/>
            <a:ext cx="3635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74829" name="Text Box 77"/>
          <p:cNvSpPr txBox="1">
            <a:spLocks noChangeArrowheads="1"/>
          </p:cNvSpPr>
          <p:nvPr/>
        </p:nvSpPr>
        <p:spPr bwMode="auto">
          <a:xfrm>
            <a:off x="4924425" y="5919788"/>
            <a:ext cx="5222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74830" name="Text Box 78"/>
          <p:cNvSpPr txBox="1">
            <a:spLocks noChangeArrowheads="1"/>
          </p:cNvSpPr>
          <p:nvPr/>
        </p:nvSpPr>
        <p:spPr bwMode="auto">
          <a:xfrm>
            <a:off x="5672138" y="6245225"/>
            <a:ext cx="5222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74831" name="Text Box 79"/>
          <p:cNvSpPr txBox="1">
            <a:spLocks noChangeArrowheads="1"/>
          </p:cNvSpPr>
          <p:nvPr/>
        </p:nvSpPr>
        <p:spPr bwMode="auto">
          <a:xfrm>
            <a:off x="6232525" y="5175250"/>
            <a:ext cx="5222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grpSp>
        <p:nvGrpSpPr>
          <p:cNvPr id="74832" name="Group 80"/>
          <p:cNvGrpSpPr>
            <a:grpSpLocks/>
          </p:cNvGrpSpPr>
          <p:nvPr/>
        </p:nvGrpSpPr>
        <p:grpSpPr bwMode="auto">
          <a:xfrm>
            <a:off x="6972300" y="2978150"/>
            <a:ext cx="1057275" cy="608013"/>
            <a:chOff x="4368" y="1944"/>
            <a:chExt cx="666" cy="383"/>
          </a:xfrm>
        </p:grpSpPr>
        <p:sp>
          <p:nvSpPr>
            <p:cNvPr id="74833" name="Text Box 81"/>
            <p:cNvSpPr txBox="1">
              <a:spLocks noChangeArrowheads="1"/>
            </p:cNvSpPr>
            <p:nvPr/>
          </p:nvSpPr>
          <p:spPr bwMode="auto">
            <a:xfrm>
              <a:off x="4512" y="1944"/>
              <a:ext cx="52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60</a:t>
              </a:r>
              <a:r>
                <a:rPr lang="en-US" sz="2800" b="1">
                  <a:solidFill>
                    <a:schemeClr val="bg1"/>
                  </a:solidFill>
                  <a:latin typeface="Times New Roman" pitchFamily="18" charset="0"/>
                  <a:cs typeface="Times New Roman" pitchFamily="18" charset="0"/>
                </a:rPr>
                <a:t>°</a:t>
              </a:r>
              <a:endParaRPr lang="en-GB" sz="2800" b="1">
                <a:solidFill>
                  <a:schemeClr val="bg1"/>
                </a:solidFill>
                <a:latin typeface="Times New Roman" pitchFamily="18" charset="0"/>
              </a:endParaRPr>
            </a:p>
          </p:txBody>
        </p:sp>
        <p:sp>
          <p:nvSpPr>
            <p:cNvPr id="74834" name="Arc 82"/>
            <p:cNvSpPr>
              <a:spLocks/>
            </p:cNvSpPr>
            <p:nvPr/>
          </p:nvSpPr>
          <p:spPr bwMode="auto">
            <a:xfrm>
              <a:off x="4368" y="2000"/>
              <a:ext cx="240" cy="32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bg1"/>
              </a:solidFill>
              <a:round/>
              <a:headEnd type="triangle" w="sm" len="lg"/>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grpSp>
      <p:sp>
        <p:nvSpPr>
          <p:cNvPr id="74835" name="Line 83"/>
          <p:cNvSpPr>
            <a:spLocks noChangeShapeType="1"/>
          </p:cNvSpPr>
          <p:nvPr/>
        </p:nvSpPr>
        <p:spPr bwMode="auto">
          <a:xfrm flipH="1" flipV="1">
            <a:off x="5829300" y="5446713"/>
            <a:ext cx="1416050" cy="6350"/>
          </a:xfrm>
          <a:prstGeom prst="line">
            <a:avLst/>
          </a:prstGeom>
          <a:noFill/>
          <a:ln w="38100">
            <a:solidFill>
              <a:srgbClr val="00FF00"/>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4836" name="Group 84"/>
          <p:cNvGrpSpPr>
            <a:grpSpLocks/>
          </p:cNvGrpSpPr>
          <p:nvPr/>
        </p:nvGrpSpPr>
        <p:grpSpPr bwMode="auto">
          <a:xfrm>
            <a:off x="1665288" y="4908550"/>
            <a:ext cx="868362" cy="1117600"/>
            <a:chOff x="1025" y="3160"/>
            <a:chExt cx="547" cy="704"/>
          </a:xfrm>
        </p:grpSpPr>
        <p:sp>
          <p:nvSpPr>
            <p:cNvPr id="74837" name="Line 85"/>
            <p:cNvSpPr>
              <a:spLocks noChangeShapeType="1"/>
            </p:cNvSpPr>
            <p:nvPr/>
          </p:nvSpPr>
          <p:spPr bwMode="auto">
            <a:xfrm flipH="1">
              <a:off x="1025" y="3160"/>
              <a:ext cx="547"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38" name="Line 86"/>
            <p:cNvSpPr>
              <a:spLocks noChangeShapeType="1"/>
            </p:cNvSpPr>
            <p:nvPr/>
          </p:nvSpPr>
          <p:spPr bwMode="auto">
            <a:xfrm flipH="1">
              <a:off x="1025" y="3864"/>
              <a:ext cx="547"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4839" name="Line 87"/>
          <p:cNvSpPr>
            <a:spLocks noChangeShapeType="1"/>
          </p:cNvSpPr>
          <p:nvPr/>
        </p:nvSpPr>
        <p:spPr bwMode="auto">
          <a:xfrm>
            <a:off x="1958975" y="4908550"/>
            <a:ext cx="0" cy="1117600"/>
          </a:xfrm>
          <a:prstGeom prst="line">
            <a:avLst/>
          </a:prstGeom>
          <a:noFill/>
          <a:ln w="9525">
            <a:solidFill>
              <a:schemeClr val="bg1"/>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40" name="Text Box 88"/>
          <p:cNvSpPr txBox="1">
            <a:spLocks noChangeArrowheads="1"/>
          </p:cNvSpPr>
          <p:nvPr/>
        </p:nvSpPr>
        <p:spPr bwMode="auto">
          <a:xfrm rot="16200000">
            <a:off x="1370806" y="5145882"/>
            <a:ext cx="81597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30</a:t>
            </a:r>
            <a:endParaRPr lang="en-GB" sz="2800" b="1">
              <a:solidFill>
                <a:schemeClr val="bg1"/>
              </a:solidFill>
              <a:latin typeface="Times New Roman" pitchFamily="18" charset="0"/>
            </a:endParaRPr>
          </a:p>
        </p:txBody>
      </p:sp>
      <p:sp>
        <p:nvSpPr>
          <p:cNvPr id="74841" name="Text Box 89"/>
          <p:cNvSpPr txBox="1">
            <a:spLocks noChangeArrowheads="1"/>
          </p:cNvSpPr>
          <p:nvPr/>
        </p:nvSpPr>
        <p:spPr bwMode="auto">
          <a:xfrm>
            <a:off x="19050" y="6338888"/>
            <a:ext cx="2697163"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600" b="1">
                <a:solidFill>
                  <a:schemeClr val="bg1"/>
                </a:solidFill>
                <a:latin typeface="Times New Roman" pitchFamily="18" charset="0"/>
              </a:rPr>
              <a:t>SCALE:-1:1</a:t>
            </a:r>
            <a:endParaRPr lang="en-GB" sz="3600" b="1">
              <a:solidFill>
                <a:schemeClr val="bg1"/>
              </a:solidFill>
              <a:latin typeface="Times New Roman" pitchFamily="18" charset="0"/>
            </a:endParaRPr>
          </a:p>
        </p:txBody>
      </p:sp>
      <p:sp>
        <p:nvSpPr>
          <p:cNvPr id="74842" name="Line 90"/>
          <p:cNvSpPr>
            <a:spLocks noChangeShapeType="1"/>
          </p:cNvSpPr>
          <p:nvPr/>
        </p:nvSpPr>
        <p:spPr bwMode="auto">
          <a:xfrm flipH="1" flipV="1">
            <a:off x="3041650" y="4735513"/>
            <a:ext cx="538163" cy="163195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4843" name="Group 91"/>
          <p:cNvGrpSpPr>
            <a:grpSpLocks/>
          </p:cNvGrpSpPr>
          <p:nvPr/>
        </p:nvGrpSpPr>
        <p:grpSpPr bwMode="auto">
          <a:xfrm>
            <a:off x="1665288" y="787400"/>
            <a:ext cx="868362" cy="2800350"/>
            <a:chOff x="1025" y="564"/>
            <a:chExt cx="547" cy="1764"/>
          </a:xfrm>
        </p:grpSpPr>
        <p:sp>
          <p:nvSpPr>
            <p:cNvPr id="74844" name="Text Box 92"/>
            <p:cNvSpPr txBox="1">
              <a:spLocks noChangeArrowheads="1"/>
            </p:cNvSpPr>
            <p:nvPr/>
          </p:nvSpPr>
          <p:spPr bwMode="auto">
            <a:xfrm rot="16200000">
              <a:off x="961" y="1308"/>
              <a:ext cx="46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75</a:t>
              </a:r>
              <a:endParaRPr lang="en-GB" sz="2800" b="1">
                <a:solidFill>
                  <a:schemeClr val="bg1"/>
                </a:solidFill>
                <a:latin typeface="Times New Roman" pitchFamily="18" charset="0"/>
              </a:endParaRPr>
            </a:p>
          </p:txBody>
        </p:sp>
        <p:sp>
          <p:nvSpPr>
            <p:cNvPr id="74845" name="Line 93"/>
            <p:cNvSpPr>
              <a:spLocks noChangeShapeType="1"/>
            </p:cNvSpPr>
            <p:nvPr/>
          </p:nvSpPr>
          <p:spPr bwMode="auto">
            <a:xfrm flipH="1">
              <a:off x="1025" y="564"/>
              <a:ext cx="547" cy="0"/>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46" name="Line 94"/>
            <p:cNvSpPr>
              <a:spLocks noChangeShapeType="1"/>
            </p:cNvSpPr>
            <p:nvPr/>
          </p:nvSpPr>
          <p:spPr bwMode="auto">
            <a:xfrm>
              <a:off x="1294" y="564"/>
              <a:ext cx="0" cy="1764"/>
            </a:xfrm>
            <a:prstGeom prst="line">
              <a:avLst/>
            </a:prstGeom>
            <a:noFill/>
            <a:ln w="28575">
              <a:solidFill>
                <a:schemeClr val="bg1"/>
              </a:solidFill>
              <a:round/>
              <a:headEnd type="triangle" w="sm" len="lg"/>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74847" name="Freeform 95"/>
          <p:cNvSpPr>
            <a:spLocks/>
          </p:cNvSpPr>
          <p:nvPr/>
        </p:nvSpPr>
        <p:spPr bwMode="auto">
          <a:xfrm>
            <a:off x="5162550" y="6026150"/>
            <a:ext cx="2312988" cy="346075"/>
          </a:xfrm>
          <a:custGeom>
            <a:avLst/>
            <a:gdLst>
              <a:gd name="T0" fmla="*/ 0 w 6639"/>
              <a:gd name="T1" fmla="*/ 0 h 991"/>
              <a:gd name="T2" fmla="*/ 4002 w 6639"/>
              <a:gd name="T3" fmla="*/ 0 h 991"/>
              <a:gd name="T4" fmla="*/ 6639 w 6639"/>
              <a:gd name="T5" fmla="*/ 991 h 991"/>
              <a:gd name="T6" fmla="*/ 2637 w 6639"/>
              <a:gd name="T7" fmla="*/ 991 h 991"/>
              <a:gd name="T8" fmla="*/ 0 w 6639"/>
              <a:gd name="T9" fmla="*/ 0 h 991"/>
              <a:gd name="T10" fmla="*/ 1 w 6639"/>
              <a:gd name="T11" fmla="*/ 0 h 991"/>
            </a:gdLst>
            <a:ahLst/>
            <a:cxnLst>
              <a:cxn ang="0">
                <a:pos x="T0" y="T1"/>
              </a:cxn>
              <a:cxn ang="0">
                <a:pos x="T2" y="T3"/>
              </a:cxn>
              <a:cxn ang="0">
                <a:pos x="T4" y="T5"/>
              </a:cxn>
              <a:cxn ang="0">
                <a:pos x="T6" y="T7"/>
              </a:cxn>
              <a:cxn ang="0">
                <a:pos x="T8" y="T9"/>
              </a:cxn>
              <a:cxn ang="0">
                <a:pos x="T10" y="T11"/>
              </a:cxn>
            </a:cxnLst>
            <a:rect l="0" t="0" r="r" b="b"/>
            <a:pathLst>
              <a:path w="6639" h="991">
                <a:moveTo>
                  <a:pt x="0" y="0"/>
                </a:moveTo>
                <a:lnTo>
                  <a:pt x="4002" y="0"/>
                </a:lnTo>
                <a:lnTo>
                  <a:pt x="6639" y="991"/>
                </a:lnTo>
                <a:lnTo>
                  <a:pt x="2637" y="991"/>
                </a:lnTo>
                <a:lnTo>
                  <a:pt x="0" y="0"/>
                </a:lnTo>
                <a:lnTo>
                  <a:pt x="1" y="0"/>
                </a:lnTo>
              </a:path>
            </a:pathLst>
          </a:custGeom>
          <a:noFill/>
          <a:ln w="5715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4848" name="Text Box 96"/>
          <p:cNvSpPr txBox="1">
            <a:spLocks noChangeArrowheads="1"/>
          </p:cNvSpPr>
          <p:nvPr/>
        </p:nvSpPr>
        <p:spPr bwMode="auto">
          <a:xfrm>
            <a:off x="6365875" y="5848350"/>
            <a:ext cx="3635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a:solidFill>
                <a:schemeClr val="bg1"/>
              </a:solidFill>
              <a:latin typeface="Times New Roman" pitchFamily="18" charset="0"/>
            </a:endParaRPr>
          </a:p>
        </p:txBody>
      </p:sp>
      <p:sp>
        <p:nvSpPr>
          <p:cNvPr id="74849" name="Line 97"/>
          <p:cNvSpPr>
            <a:spLocks noChangeShapeType="1"/>
          </p:cNvSpPr>
          <p:nvPr/>
        </p:nvSpPr>
        <p:spPr bwMode="auto">
          <a:xfrm flipH="1">
            <a:off x="6081713" y="5448300"/>
            <a:ext cx="571500" cy="925513"/>
          </a:xfrm>
          <a:prstGeom prst="line">
            <a:avLst/>
          </a:prstGeom>
          <a:noFill/>
          <a:ln w="5715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50" name="Line 98"/>
          <p:cNvSpPr>
            <a:spLocks noChangeShapeType="1"/>
          </p:cNvSpPr>
          <p:nvPr/>
        </p:nvSpPr>
        <p:spPr bwMode="auto">
          <a:xfrm>
            <a:off x="7818438" y="-38100"/>
            <a:ext cx="0" cy="492125"/>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51" name="Line 99"/>
          <p:cNvSpPr>
            <a:spLocks noChangeShapeType="1"/>
          </p:cNvSpPr>
          <p:nvPr/>
        </p:nvSpPr>
        <p:spPr bwMode="auto">
          <a:xfrm flipV="1">
            <a:off x="2906713" y="6438900"/>
            <a:ext cx="0" cy="41910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52" name="Line 100"/>
          <p:cNvSpPr>
            <a:spLocks noChangeShapeType="1"/>
          </p:cNvSpPr>
          <p:nvPr/>
        </p:nvSpPr>
        <p:spPr bwMode="auto">
          <a:xfrm>
            <a:off x="6624638" y="5446713"/>
            <a:ext cx="1404937" cy="0"/>
          </a:xfrm>
          <a:prstGeom prst="line">
            <a:avLst/>
          </a:prstGeom>
          <a:noFill/>
          <a:ln w="381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4853" name="Line 101"/>
          <p:cNvSpPr>
            <a:spLocks noChangeShapeType="1"/>
          </p:cNvSpPr>
          <p:nvPr/>
        </p:nvSpPr>
        <p:spPr bwMode="auto">
          <a:xfrm>
            <a:off x="4225925" y="5432425"/>
            <a:ext cx="2427288" cy="0"/>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2495550" y="0"/>
            <a:ext cx="4191000" cy="82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800" b="1">
                <a:solidFill>
                  <a:srgbClr val="FF9900"/>
                </a:solidFill>
                <a:latin typeface="Copperplate Gothic Bold" pitchFamily="34" charset="0"/>
              </a:rPr>
              <a:t>Exercise 2 :</a:t>
            </a:r>
            <a:endParaRPr lang="en-GB" sz="4800">
              <a:solidFill>
                <a:srgbClr val="FF9900"/>
              </a:solidFill>
              <a:latin typeface="Copperplate Gothic Bold" pitchFamily="34" charset="0"/>
            </a:endParaRPr>
          </a:p>
        </p:txBody>
      </p:sp>
      <p:sp>
        <p:nvSpPr>
          <p:cNvPr id="75779" name="Text Box 3"/>
          <p:cNvSpPr txBox="1">
            <a:spLocks noChangeArrowheads="1"/>
          </p:cNvSpPr>
          <p:nvPr/>
        </p:nvSpPr>
        <p:spPr bwMode="auto">
          <a:xfrm>
            <a:off x="152400" y="762000"/>
            <a:ext cx="8991600" cy="5451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400" b="1">
                <a:solidFill>
                  <a:schemeClr val="bg1"/>
                </a:solidFill>
                <a:latin typeface="Verdana" pitchFamily="34" charset="0"/>
              </a:rPr>
              <a:t>A tetrahedron of 40 mm long  edges, rests on HP on one of its edges such that the face containing that edge is inclined to HP at 30</a:t>
            </a:r>
            <a:r>
              <a:rPr lang="en-US" sz="4400" b="1">
                <a:solidFill>
                  <a:schemeClr val="bg1"/>
                </a:solidFill>
                <a:latin typeface="Verdana" pitchFamily="34" charset="0"/>
                <a:cs typeface="Arial" pitchFamily="34" charset="0"/>
              </a:rPr>
              <a:t>° and the same edge is inclined at 45° to VP. Draw the projections of the solid.</a:t>
            </a:r>
            <a:endParaRPr lang="en-GB" sz="4400" b="1">
              <a:solidFill>
                <a:schemeClr val="bg1"/>
              </a:solidFill>
              <a:latin typeface="Verdana"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slide(fromLeft)">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75779"/>
                                        </p:tgtEl>
                                        <p:attrNameLst>
                                          <p:attrName>style.visibility</p:attrName>
                                        </p:attrNameLst>
                                      </p:cBhvr>
                                      <p:to>
                                        <p:strVal val="visible"/>
                                      </p:to>
                                    </p:set>
                                    <p:anim calcmode="lin" valueType="num">
                                      <p:cBhvr>
                                        <p:cTn id="12" dur="500" fill="hold"/>
                                        <p:tgtEl>
                                          <p:spTgt spid="75779"/>
                                        </p:tgtEl>
                                        <p:attrNameLst>
                                          <p:attrName>ppt_w</p:attrName>
                                        </p:attrNameLst>
                                      </p:cBhvr>
                                      <p:tavLst>
                                        <p:tav tm="0">
                                          <p:val>
                                            <p:fltVal val="0"/>
                                          </p:val>
                                        </p:tav>
                                        <p:tav tm="100000">
                                          <p:val>
                                            <p:strVal val="#ppt_w"/>
                                          </p:val>
                                        </p:tav>
                                      </p:tavLst>
                                    </p:anim>
                                    <p:anim calcmode="lin" valueType="num">
                                      <p:cBhvr>
                                        <p:cTn id="13" dur="500" fill="hold"/>
                                        <p:tgtEl>
                                          <p:spTgt spid="757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09550" y="19050"/>
            <a:ext cx="5505450"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400" b="1">
                <a:solidFill>
                  <a:srgbClr val="FF0000"/>
                </a:solidFill>
                <a:latin typeface="Amphion" pitchFamily="2" charset="0"/>
              </a:rPr>
              <a:t>Classification of Solids:</a:t>
            </a:r>
            <a:endParaRPr lang="en-GB" sz="3400">
              <a:solidFill>
                <a:srgbClr val="FF0000"/>
              </a:solidFill>
              <a:latin typeface="Amphion" pitchFamily="2" charset="0"/>
            </a:endParaRPr>
          </a:p>
        </p:txBody>
      </p:sp>
      <p:sp>
        <p:nvSpPr>
          <p:cNvPr id="49155" name="Text Box 3"/>
          <p:cNvSpPr txBox="1">
            <a:spLocks noChangeArrowheads="1"/>
          </p:cNvSpPr>
          <p:nvPr/>
        </p:nvSpPr>
        <p:spPr bwMode="auto">
          <a:xfrm>
            <a:off x="57150" y="619125"/>
            <a:ext cx="91440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a:latin typeface="Verdana" pitchFamily="34" charset="0"/>
              </a:rPr>
              <a:t>Solids may be divided into two main groups;</a:t>
            </a:r>
            <a:endParaRPr lang="en-GB" sz="3000">
              <a:latin typeface="Verdana" pitchFamily="34" charset="0"/>
            </a:endParaRPr>
          </a:p>
        </p:txBody>
      </p:sp>
      <p:sp>
        <p:nvSpPr>
          <p:cNvPr id="49156" name="Text Box 4"/>
          <p:cNvSpPr txBox="1">
            <a:spLocks noChangeArrowheads="1"/>
          </p:cNvSpPr>
          <p:nvPr/>
        </p:nvSpPr>
        <p:spPr bwMode="auto">
          <a:xfrm>
            <a:off x="50800" y="1847850"/>
            <a:ext cx="32385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a:latin typeface="Verdana" pitchFamily="34" charset="0"/>
              </a:rPr>
              <a:t>(A) Polyhedra</a:t>
            </a:r>
            <a:endParaRPr lang="en-GB" sz="3000">
              <a:latin typeface="Verdana" pitchFamily="34" charset="0"/>
            </a:endParaRPr>
          </a:p>
        </p:txBody>
      </p:sp>
      <p:sp>
        <p:nvSpPr>
          <p:cNvPr id="49157" name="Text Box 5"/>
          <p:cNvSpPr txBox="1">
            <a:spLocks noChangeArrowheads="1"/>
          </p:cNvSpPr>
          <p:nvPr/>
        </p:nvSpPr>
        <p:spPr bwMode="auto">
          <a:xfrm>
            <a:off x="38100" y="2762250"/>
            <a:ext cx="53086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a:latin typeface="Verdana" pitchFamily="34" charset="0"/>
              </a:rPr>
              <a:t>(B) Solids of revolution</a:t>
            </a:r>
            <a:endParaRPr lang="en-GB" sz="3000">
              <a:latin typeface="Verdana" pitchFamily="34" charset="0"/>
            </a:endParaRPr>
          </a:p>
        </p:txBody>
      </p:sp>
      <p:sp>
        <p:nvSpPr>
          <p:cNvPr id="49158" name="Text Box 6"/>
          <p:cNvSpPr txBox="1">
            <a:spLocks noChangeArrowheads="1"/>
          </p:cNvSpPr>
          <p:nvPr/>
        </p:nvSpPr>
        <p:spPr bwMode="auto">
          <a:xfrm>
            <a:off x="19050" y="4003675"/>
            <a:ext cx="35433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i="1">
                <a:solidFill>
                  <a:srgbClr val="0000FF"/>
                </a:solidFill>
                <a:latin typeface="Verdana" pitchFamily="34" charset="0"/>
              </a:rPr>
              <a:t>(A) Polyhedra :</a:t>
            </a:r>
            <a:endParaRPr lang="en-GB" sz="3000" i="1">
              <a:solidFill>
                <a:srgbClr val="0000FF"/>
              </a:solidFill>
              <a:latin typeface="Verdana" pitchFamily="34" charset="0"/>
            </a:endParaRPr>
          </a:p>
        </p:txBody>
      </p:sp>
      <p:sp>
        <p:nvSpPr>
          <p:cNvPr id="49159" name="Text Box 7"/>
          <p:cNvSpPr txBox="1">
            <a:spLocks noChangeArrowheads="1"/>
          </p:cNvSpPr>
          <p:nvPr/>
        </p:nvSpPr>
        <p:spPr bwMode="auto">
          <a:xfrm>
            <a:off x="38100" y="4708525"/>
            <a:ext cx="8991600"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a:latin typeface="Verdana" pitchFamily="34" charset="0"/>
              </a:rPr>
              <a:t>A</a:t>
            </a:r>
            <a:r>
              <a:rPr lang="en-US" sz="3000" b="1">
                <a:solidFill>
                  <a:schemeClr val="bg1"/>
                </a:solidFill>
                <a:latin typeface="Verdana" pitchFamily="34" charset="0"/>
              </a:rPr>
              <a:t> </a:t>
            </a:r>
            <a:r>
              <a:rPr lang="en-US" sz="3000" b="1" i="1">
                <a:solidFill>
                  <a:srgbClr val="0000FF"/>
                </a:solidFill>
                <a:latin typeface="Verdana" pitchFamily="34" charset="0"/>
              </a:rPr>
              <a:t>Polyhedra</a:t>
            </a:r>
            <a:r>
              <a:rPr lang="en-US" sz="3000" b="1">
                <a:solidFill>
                  <a:schemeClr val="bg1"/>
                </a:solidFill>
                <a:latin typeface="Verdana" pitchFamily="34" charset="0"/>
              </a:rPr>
              <a:t> </a:t>
            </a:r>
            <a:r>
              <a:rPr lang="en-US" sz="3000" b="1">
                <a:latin typeface="Verdana" pitchFamily="34" charset="0"/>
              </a:rPr>
              <a:t>is defined as a solid</a:t>
            </a:r>
            <a:r>
              <a:rPr lang="en-US" sz="3000" b="1">
                <a:solidFill>
                  <a:schemeClr val="bg1"/>
                </a:solidFill>
                <a:latin typeface="Verdana" pitchFamily="34" charset="0"/>
              </a:rPr>
              <a:t> </a:t>
            </a:r>
            <a:r>
              <a:rPr lang="en-US" sz="3000" b="1">
                <a:latin typeface="Verdana" pitchFamily="34" charset="0"/>
              </a:rPr>
              <a:t>bounded by planes called</a:t>
            </a:r>
            <a:r>
              <a:rPr lang="en-US" sz="3000" b="1">
                <a:solidFill>
                  <a:schemeClr val="bg1"/>
                </a:solidFill>
                <a:latin typeface="Verdana" pitchFamily="34" charset="0"/>
              </a:rPr>
              <a:t> </a:t>
            </a:r>
            <a:r>
              <a:rPr lang="en-US" sz="3000" b="1" i="1">
                <a:solidFill>
                  <a:srgbClr val="0066CC"/>
                </a:solidFill>
                <a:latin typeface="Verdana" pitchFamily="34" charset="0"/>
              </a:rPr>
              <a:t>faces</a:t>
            </a:r>
            <a:r>
              <a:rPr lang="en-US" sz="3000" b="1">
                <a:solidFill>
                  <a:schemeClr val="bg1"/>
                </a:solidFill>
                <a:latin typeface="Verdana" pitchFamily="34" charset="0"/>
              </a:rPr>
              <a:t> </a:t>
            </a:r>
            <a:r>
              <a:rPr lang="en-US" sz="3000" b="1">
                <a:latin typeface="Verdana" pitchFamily="34" charset="0"/>
              </a:rPr>
              <a:t>which</a:t>
            </a:r>
            <a:r>
              <a:rPr lang="en-US" sz="3000" b="1">
                <a:solidFill>
                  <a:schemeClr val="bg1"/>
                </a:solidFill>
                <a:latin typeface="Verdana" pitchFamily="34" charset="0"/>
              </a:rPr>
              <a:t> </a:t>
            </a:r>
            <a:r>
              <a:rPr lang="en-US" sz="3000" b="1">
                <a:latin typeface="Verdana" pitchFamily="34" charset="0"/>
              </a:rPr>
              <a:t>meet in straight lines called</a:t>
            </a:r>
            <a:r>
              <a:rPr lang="en-US" sz="3000" b="1">
                <a:solidFill>
                  <a:schemeClr val="bg1"/>
                </a:solidFill>
                <a:latin typeface="Verdana" pitchFamily="34" charset="0"/>
              </a:rPr>
              <a:t> </a:t>
            </a:r>
            <a:r>
              <a:rPr lang="en-US" sz="3000" b="1" i="1">
                <a:solidFill>
                  <a:srgbClr val="0066CC"/>
                </a:solidFill>
                <a:latin typeface="Verdana" pitchFamily="34" charset="0"/>
              </a:rPr>
              <a:t>edges</a:t>
            </a:r>
            <a:r>
              <a:rPr lang="en-US" sz="3000" b="1" i="1">
                <a:latin typeface="Verdana" pitchFamily="34" charset="0"/>
              </a:rPr>
              <a:t>.</a:t>
            </a:r>
            <a:endParaRPr lang="en-GB" sz="3000" i="1">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slide(fromTop)">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9155"/>
                                        </p:tgtEl>
                                        <p:attrNameLst>
                                          <p:attrName>style.visibility</p:attrName>
                                        </p:attrNameLst>
                                      </p:cBhvr>
                                      <p:to>
                                        <p:strVal val="visible"/>
                                      </p:to>
                                    </p:set>
                                    <p:animEffect transition="in" filter="slide(fromLeft)">
                                      <p:cBhvr>
                                        <p:cTn id="12" dur="500"/>
                                        <p:tgtEl>
                                          <p:spTgt spid="491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9156"/>
                                        </p:tgtEl>
                                        <p:attrNameLst>
                                          <p:attrName>style.visibility</p:attrName>
                                        </p:attrNameLst>
                                      </p:cBhvr>
                                      <p:to>
                                        <p:strVal val="visible"/>
                                      </p:to>
                                    </p:set>
                                    <p:animEffect transition="in" filter="slide(fromLeft)">
                                      <p:cBhvr>
                                        <p:cTn id="17" dur="500"/>
                                        <p:tgtEl>
                                          <p:spTgt spid="49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49157"/>
                                        </p:tgtEl>
                                        <p:attrNameLst>
                                          <p:attrName>style.visibility</p:attrName>
                                        </p:attrNameLst>
                                      </p:cBhvr>
                                      <p:to>
                                        <p:strVal val="visible"/>
                                      </p:to>
                                    </p:set>
                                    <p:animEffect transition="in" filter="slide(fromLeft)">
                                      <p:cBhvr>
                                        <p:cTn id="22" dur="500"/>
                                        <p:tgtEl>
                                          <p:spTgt spid="491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49158"/>
                                        </p:tgtEl>
                                        <p:attrNameLst>
                                          <p:attrName>style.visibility</p:attrName>
                                        </p:attrNameLst>
                                      </p:cBhvr>
                                      <p:to>
                                        <p:strVal val="visible"/>
                                      </p:to>
                                    </p:set>
                                    <p:animEffect transition="in" filter="slide(fromLeft)">
                                      <p:cBhvr>
                                        <p:cTn id="27" dur="500"/>
                                        <p:tgtEl>
                                          <p:spTgt spid="491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49159"/>
                                        </p:tgtEl>
                                        <p:attrNameLst>
                                          <p:attrName>style.visibility</p:attrName>
                                        </p:attrNameLst>
                                      </p:cBhvr>
                                      <p:to>
                                        <p:strVal val="visible"/>
                                      </p:to>
                                    </p:set>
                                    <p:animEffect transition="in" filter="slide(fromLeft)">
                                      <p:cBhvr>
                                        <p:cTn id="32" dur="500"/>
                                        <p:tgtEl>
                                          <p:spTgt spid="49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autoUpdateAnimBg="0"/>
      <p:bldP spid="49156" grpId="0" autoUpdateAnimBg="0"/>
      <p:bldP spid="49157" grpId="0" autoUpdateAnimBg="0"/>
      <p:bldP spid="49158" grpId="0" autoUpdateAnimBg="0"/>
      <p:bldP spid="49159"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2"/>
          <p:cNvGrpSpPr>
            <a:grpSpLocks/>
          </p:cNvGrpSpPr>
          <p:nvPr/>
        </p:nvGrpSpPr>
        <p:grpSpPr bwMode="auto">
          <a:xfrm>
            <a:off x="3868738" y="2411413"/>
            <a:ext cx="2001837" cy="1214437"/>
            <a:chOff x="2437" y="1519"/>
            <a:chExt cx="1261" cy="765"/>
          </a:xfrm>
        </p:grpSpPr>
        <p:sp>
          <p:nvSpPr>
            <p:cNvPr id="76803" name="Freeform 3"/>
            <p:cNvSpPr>
              <a:spLocks/>
            </p:cNvSpPr>
            <p:nvPr/>
          </p:nvSpPr>
          <p:spPr bwMode="auto">
            <a:xfrm>
              <a:off x="2437" y="1519"/>
              <a:ext cx="1261" cy="729"/>
            </a:xfrm>
            <a:custGeom>
              <a:avLst/>
              <a:gdLst>
                <a:gd name="T0" fmla="*/ 0 w 7035"/>
                <a:gd name="T1" fmla="*/ 4064 h 4064"/>
                <a:gd name="T2" fmla="*/ 7033 w 7035"/>
                <a:gd name="T3" fmla="*/ 0 h 4064"/>
                <a:gd name="T4" fmla="*/ 7035 w 7035"/>
                <a:gd name="T5" fmla="*/ 0 h 4064"/>
              </a:gdLst>
              <a:ahLst/>
              <a:cxnLst>
                <a:cxn ang="0">
                  <a:pos x="T0" y="T1"/>
                </a:cxn>
                <a:cxn ang="0">
                  <a:pos x="T2" y="T3"/>
                </a:cxn>
                <a:cxn ang="0">
                  <a:pos x="T4" y="T5"/>
                </a:cxn>
              </a:cxnLst>
              <a:rect l="0" t="0" r="r" b="b"/>
              <a:pathLst>
                <a:path w="7035" h="4064">
                  <a:moveTo>
                    <a:pt x="0" y="4064"/>
                  </a:moveTo>
                  <a:lnTo>
                    <a:pt x="7033" y="0"/>
                  </a:lnTo>
                  <a:lnTo>
                    <a:pt x="703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04" name="Arc 4"/>
            <p:cNvSpPr>
              <a:spLocks/>
            </p:cNvSpPr>
            <p:nvPr/>
          </p:nvSpPr>
          <p:spPr bwMode="auto">
            <a:xfrm>
              <a:off x="2844" y="2028"/>
              <a:ext cx="84" cy="2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med"/>
              <a:tailEnd type="triangle" w="sm"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6805" name="Text Box 5"/>
            <p:cNvSpPr txBox="1">
              <a:spLocks noChangeArrowheads="1"/>
            </p:cNvSpPr>
            <p:nvPr/>
          </p:nvSpPr>
          <p:spPr bwMode="auto">
            <a:xfrm>
              <a:off x="2880" y="1938"/>
              <a:ext cx="630"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30</a:t>
              </a:r>
              <a:r>
                <a:rPr lang="en-US" sz="3000">
                  <a:solidFill>
                    <a:schemeClr val="bg1"/>
                  </a:solidFill>
                  <a:sym typeface="UniversalMath1 BT" pitchFamily="18" charset="2"/>
                </a:rPr>
                <a:t></a:t>
              </a:r>
              <a:endParaRPr lang="en-GB" sz="3000" baseline="-25000">
                <a:solidFill>
                  <a:schemeClr val="bg1"/>
                </a:solidFill>
              </a:endParaRPr>
            </a:p>
          </p:txBody>
        </p:sp>
      </p:grpSp>
      <p:sp>
        <p:nvSpPr>
          <p:cNvPr id="76806" name="Freeform 6"/>
          <p:cNvSpPr>
            <a:spLocks/>
          </p:cNvSpPr>
          <p:nvPr/>
        </p:nvSpPr>
        <p:spPr bwMode="auto">
          <a:xfrm>
            <a:off x="3514725" y="1668463"/>
            <a:ext cx="2025650" cy="1900237"/>
          </a:xfrm>
          <a:custGeom>
            <a:avLst/>
            <a:gdLst>
              <a:gd name="T0" fmla="*/ 7112 w 7113"/>
              <a:gd name="T1" fmla="*/ 3279 h 6674"/>
              <a:gd name="T2" fmla="*/ 0 w 7113"/>
              <a:gd name="T3" fmla="*/ 0 h 6674"/>
              <a:gd name="T4" fmla="*/ 1239 w 7113"/>
              <a:gd name="T5" fmla="*/ 6674 h 6674"/>
              <a:gd name="T6" fmla="*/ 7112 w 7113"/>
              <a:gd name="T7" fmla="*/ 3279 h 6674"/>
              <a:gd name="T8" fmla="*/ 7113 w 7113"/>
              <a:gd name="T9" fmla="*/ 3279 h 6674"/>
            </a:gdLst>
            <a:ahLst/>
            <a:cxnLst>
              <a:cxn ang="0">
                <a:pos x="T0" y="T1"/>
              </a:cxn>
              <a:cxn ang="0">
                <a:pos x="T2" y="T3"/>
              </a:cxn>
              <a:cxn ang="0">
                <a:pos x="T4" y="T5"/>
              </a:cxn>
              <a:cxn ang="0">
                <a:pos x="T6" y="T7"/>
              </a:cxn>
              <a:cxn ang="0">
                <a:pos x="T8" y="T9"/>
              </a:cxn>
            </a:cxnLst>
            <a:rect l="0" t="0" r="r" b="b"/>
            <a:pathLst>
              <a:path w="7113" h="6674">
                <a:moveTo>
                  <a:pt x="7112" y="3279"/>
                </a:moveTo>
                <a:lnTo>
                  <a:pt x="0" y="0"/>
                </a:lnTo>
                <a:lnTo>
                  <a:pt x="1239" y="6674"/>
                </a:lnTo>
                <a:lnTo>
                  <a:pt x="7112" y="3279"/>
                </a:lnTo>
                <a:lnTo>
                  <a:pt x="7113" y="3279"/>
                </a:lnTo>
              </a:path>
            </a:pathLst>
          </a:custGeom>
          <a:solidFill>
            <a:srgbClr val="FF9933"/>
          </a:solidFill>
          <a:ln w="0">
            <a:solidFill>
              <a:srgbClr val="FFFFFF"/>
            </a:solidFill>
            <a:prstDash val="solid"/>
            <a:round/>
            <a:headEnd/>
            <a:tailEnd/>
          </a:ln>
        </p:spPr>
        <p:txBody>
          <a:bodyPr/>
          <a:lstStyle/>
          <a:p>
            <a:endParaRPr lang="en-IN"/>
          </a:p>
        </p:txBody>
      </p:sp>
      <p:sp>
        <p:nvSpPr>
          <p:cNvPr id="76807" name="Freeform 7"/>
          <p:cNvSpPr>
            <a:spLocks/>
          </p:cNvSpPr>
          <p:nvPr/>
        </p:nvSpPr>
        <p:spPr bwMode="auto">
          <a:xfrm>
            <a:off x="3868738" y="3568700"/>
            <a:ext cx="1587" cy="3135313"/>
          </a:xfrm>
          <a:custGeom>
            <a:avLst/>
            <a:gdLst>
              <a:gd name="T0" fmla="*/ 0 w 1"/>
              <a:gd name="T1" fmla="*/ 0 h 10998"/>
              <a:gd name="T2" fmla="*/ 0 w 1"/>
              <a:gd name="T3" fmla="*/ 10998 h 10998"/>
              <a:gd name="T4" fmla="*/ 1 w 1"/>
              <a:gd name="T5" fmla="*/ 10998 h 10998"/>
            </a:gdLst>
            <a:ahLst/>
            <a:cxnLst>
              <a:cxn ang="0">
                <a:pos x="T0" y="T1"/>
              </a:cxn>
              <a:cxn ang="0">
                <a:pos x="T2" y="T3"/>
              </a:cxn>
              <a:cxn ang="0">
                <a:pos x="T4" y="T5"/>
              </a:cxn>
            </a:cxnLst>
            <a:rect l="0" t="0" r="r" b="b"/>
            <a:pathLst>
              <a:path w="1" h="10998">
                <a:moveTo>
                  <a:pt x="0" y="0"/>
                </a:moveTo>
                <a:lnTo>
                  <a:pt x="0" y="10998"/>
                </a:lnTo>
                <a:lnTo>
                  <a:pt x="1" y="10998"/>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6808" name="Group 8"/>
          <p:cNvGrpSpPr>
            <a:grpSpLocks/>
          </p:cNvGrpSpPr>
          <p:nvPr/>
        </p:nvGrpSpPr>
        <p:grpSpPr bwMode="auto">
          <a:xfrm>
            <a:off x="3514725" y="4468813"/>
            <a:ext cx="2025650" cy="2235200"/>
            <a:chOff x="2214" y="2815"/>
            <a:chExt cx="1276" cy="1408"/>
          </a:xfrm>
        </p:grpSpPr>
        <p:sp>
          <p:nvSpPr>
            <p:cNvPr id="76809" name="Freeform 9"/>
            <p:cNvSpPr>
              <a:spLocks/>
            </p:cNvSpPr>
            <p:nvPr/>
          </p:nvSpPr>
          <p:spPr bwMode="auto">
            <a:xfrm>
              <a:off x="2437" y="2815"/>
              <a:ext cx="1053" cy="1408"/>
            </a:xfrm>
            <a:custGeom>
              <a:avLst/>
              <a:gdLst>
                <a:gd name="T0" fmla="*/ 0 w 5873"/>
                <a:gd name="T1" fmla="*/ 0 h 7838"/>
                <a:gd name="T2" fmla="*/ 5873 w 5873"/>
                <a:gd name="T3" fmla="*/ 3918 h 7838"/>
                <a:gd name="T4" fmla="*/ 0 w 5873"/>
                <a:gd name="T5" fmla="*/ 7838 h 7838"/>
                <a:gd name="T6" fmla="*/ 0 w 5873"/>
                <a:gd name="T7" fmla="*/ 0 h 7838"/>
                <a:gd name="T8" fmla="*/ 1 w 5873"/>
                <a:gd name="T9" fmla="*/ 0 h 7838"/>
              </a:gdLst>
              <a:ahLst/>
              <a:cxnLst>
                <a:cxn ang="0">
                  <a:pos x="T0" y="T1"/>
                </a:cxn>
                <a:cxn ang="0">
                  <a:pos x="T2" y="T3"/>
                </a:cxn>
                <a:cxn ang="0">
                  <a:pos x="T4" y="T5"/>
                </a:cxn>
                <a:cxn ang="0">
                  <a:pos x="T6" y="T7"/>
                </a:cxn>
                <a:cxn ang="0">
                  <a:pos x="T8" y="T9"/>
                </a:cxn>
              </a:cxnLst>
              <a:rect l="0" t="0" r="r" b="b"/>
              <a:pathLst>
                <a:path w="5873" h="7838">
                  <a:moveTo>
                    <a:pt x="0" y="0"/>
                  </a:moveTo>
                  <a:lnTo>
                    <a:pt x="5873" y="3918"/>
                  </a:lnTo>
                  <a:lnTo>
                    <a:pt x="0" y="7838"/>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sp>
          <p:nvSpPr>
            <p:cNvPr id="76810" name="Freeform 10"/>
            <p:cNvSpPr>
              <a:spLocks/>
            </p:cNvSpPr>
            <p:nvPr/>
          </p:nvSpPr>
          <p:spPr bwMode="auto">
            <a:xfrm>
              <a:off x="2214" y="2815"/>
              <a:ext cx="223" cy="1408"/>
            </a:xfrm>
            <a:custGeom>
              <a:avLst/>
              <a:gdLst>
                <a:gd name="T0" fmla="*/ 1239 w 1240"/>
                <a:gd name="T1" fmla="*/ 7838 h 7838"/>
                <a:gd name="T2" fmla="*/ 1239 w 1240"/>
                <a:gd name="T3" fmla="*/ 0 h 7838"/>
                <a:gd name="T4" fmla="*/ 0 w 1240"/>
                <a:gd name="T5" fmla="*/ 3918 h 7838"/>
                <a:gd name="T6" fmla="*/ 1239 w 1240"/>
                <a:gd name="T7" fmla="*/ 7838 h 7838"/>
                <a:gd name="T8" fmla="*/ 1240 w 1240"/>
                <a:gd name="T9" fmla="*/ 7838 h 7838"/>
              </a:gdLst>
              <a:ahLst/>
              <a:cxnLst>
                <a:cxn ang="0">
                  <a:pos x="T0" y="T1"/>
                </a:cxn>
                <a:cxn ang="0">
                  <a:pos x="T2" y="T3"/>
                </a:cxn>
                <a:cxn ang="0">
                  <a:pos x="T4" y="T5"/>
                </a:cxn>
                <a:cxn ang="0">
                  <a:pos x="T6" y="T7"/>
                </a:cxn>
                <a:cxn ang="0">
                  <a:pos x="T8" y="T9"/>
                </a:cxn>
              </a:cxnLst>
              <a:rect l="0" t="0" r="r" b="b"/>
              <a:pathLst>
                <a:path w="1240" h="7838">
                  <a:moveTo>
                    <a:pt x="1239" y="7838"/>
                  </a:moveTo>
                  <a:lnTo>
                    <a:pt x="1239" y="0"/>
                  </a:lnTo>
                  <a:lnTo>
                    <a:pt x="0" y="3918"/>
                  </a:lnTo>
                  <a:lnTo>
                    <a:pt x="1239" y="7838"/>
                  </a:lnTo>
                  <a:lnTo>
                    <a:pt x="1240" y="7838"/>
                  </a:lnTo>
                </a:path>
              </a:pathLst>
            </a:custGeom>
            <a:solidFill>
              <a:srgbClr val="FF9933"/>
            </a:solidFill>
            <a:ln w="0">
              <a:solidFill>
                <a:srgbClr val="FFFFFF"/>
              </a:solidFill>
              <a:prstDash val="solid"/>
              <a:round/>
              <a:headEnd/>
              <a:tailEnd/>
            </a:ln>
          </p:spPr>
          <p:txBody>
            <a:bodyPr/>
            <a:lstStyle/>
            <a:p>
              <a:endParaRPr lang="en-IN"/>
            </a:p>
          </p:txBody>
        </p:sp>
      </p:grpSp>
      <p:sp>
        <p:nvSpPr>
          <p:cNvPr id="76811" name="Freeform 11"/>
          <p:cNvSpPr>
            <a:spLocks/>
          </p:cNvSpPr>
          <p:nvPr/>
        </p:nvSpPr>
        <p:spPr bwMode="auto">
          <a:xfrm>
            <a:off x="701675" y="4468813"/>
            <a:ext cx="1931988" cy="2235200"/>
          </a:xfrm>
          <a:custGeom>
            <a:avLst/>
            <a:gdLst>
              <a:gd name="T0" fmla="*/ 6781 w 6782"/>
              <a:gd name="T1" fmla="*/ 7838 h 7838"/>
              <a:gd name="T2" fmla="*/ 6781 w 6782"/>
              <a:gd name="T3" fmla="*/ 0 h 7838"/>
              <a:gd name="T4" fmla="*/ 0 w 6782"/>
              <a:gd name="T5" fmla="*/ 3918 h 7838"/>
              <a:gd name="T6" fmla="*/ 6781 w 6782"/>
              <a:gd name="T7" fmla="*/ 7838 h 7838"/>
              <a:gd name="T8" fmla="*/ 6782 w 6782"/>
              <a:gd name="T9" fmla="*/ 7838 h 7838"/>
            </a:gdLst>
            <a:ahLst/>
            <a:cxnLst>
              <a:cxn ang="0">
                <a:pos x="T0" y="T1"/>
              </a:cxn>
              <a:cxn ang="0">
                <a:pos x="T2" y="T3"/>
              </a:cxn>
              <a:cxn ang="0">
                <a:pos x="T4" y="T5"/>
              </a:cxn>
              <a:cxn ang="0">
                <a:pos x="T6" y="T7"/>
              </a:cxn>
              <a:cxn ang="0">
                <a:pos x="T8" y="T9"/>
              </a:cxn>
            </a:cxnLst>
            <a:rect l="0" t="0" r="r" b="b"/>
            <a:pathLst>
              <a:path w="6782" h="7838">
                <a:moveTo>
                  <a:pt x="6781" y="7838"/>
                </a:moveTo>
                <a:lnTo>
                  <a:pt x="6781" y="0"/>
                </a:lnTo>
                <a:lnTo>
                  <a:pt x="0" y="3918"/>
                </a:lnTo>
                <a:lnTo>
                  <a:pt x="6781" y="7838"/>
                </a:lnTo>
                <a:lnTo>
                  <a:pt x="6782" y="7838"/>
                </a:lnTo>
              </a:path>
            </a:pathLst>
          </a:custGeom>
          <a:solidFill>
            <a:srgbClr val="CC0000"/>
          </a:solidFill>
          <a:ln w="0">
            <a:solidFill>
              <a:srgbClr val="FFFFFF"/>
            </a:solidFill>
            <a:prstDash val="solid"/>
            <a:round/>
            <a:headEnd/>
            <a:tailEnd/>
          </a:ln>
        </p:spPr>
        <p:txBody>
          <a:bodyPr/>
          <a:lstStyle/>
          <a:p>
            <a:endParaRPr lang="en-IN"/>
          </a:p>
        </p:txBody>
      </p:sp>
      <p:grpSp>
        <p:nvGrpSpPr>
          <p:cNvPr id="76812" name="Group 12"/>
          <p:cNvGrpSpPr>
            <a:grpSpLocks/>
          </p:cNvGrpSpPr>
          <p:nvPr/>
        </p:nvGrpSpPr>
        <p:grpSpPr bwMode="auto">
          <a:xfrm>
            <a:off x="701675" y="4468813"/>
            <a:ext cx="1931988" cy="2235200"/>
            <a:chOff x="442" y="2815"/>
            <a:chExt cx="1217" cy="1408"/>
          </a:xfrm>
        </p:grpSpPr>
        <p:sp>
          <p:nvSpPr>
            <p:cNvPr id="76813" name="Freeform 13"/>
            <p:cNvSpPr>
              <a:spLocks/>
            </p:cNvSpPr>
            <p:nvPr/>
          </p:nvSpPr>
          <p:spPr bwMode="auto">
            <a:xfrm>
              <a:off x="442" y="3519"/>
              <a:ext cx="1217" cy="704"/>
            </a:xfrm>
            <a:custGeom>
              <a:avLst/>
              <a:gdLst>
                <a:gd name="T0" fmla="*/ 0 w 6781"/>
                <a:gd name="T1" fmla="*/ 0 h 3920"/>
                <a:gd name="T2" fmla="*/ 4521 w 6781"/>
                <a:gd name="T3" fmla="*/ 0 h 3920"/>
                <a:gd name="T4" fmla="*/ 6781 w 6781"/>
                <a:gd name="T5" fmla="*/ 3920 h 3920"/>
                <a:gd name="T6" fmla="*/ 0 w 6781"/>
                <a:gd name="T7" fmla="*/ 0 h 3920"/>
                <a:gd name="T8" fmla="*/ 1 w 6781"/>
                <a:gd name="T9" fmla="*/ 0 h 3920"/>
              </a:gdLst>
              <a:ahLst/>
              <a:cxnLst>
                <a:cxn ang="0">
                  <a:pos x="T0" y="T1"/>
                </a:cxn>
                <a:cxn ang="0">
                  <a:pos x="T2" y="T3"/>
                </a:cxn>
                <a:cxn ang="0">
                  <a:pos x="T4" y="T5"/>
                </a:cxn>
                <a:cxn ang="0">
                  <a:pos x="T6" y="T7"/>
                </a:cxn>
                <a:cxn ang="0">
                  <a:pos x="T8" y="T9"/>
                </a:cxn>
              </a:cxnLst>
              <a:rect l="0" t="0" r="r" b="b"/>
              <a:pathLst>
                <a:path w="6781" h="3920">
                  <a:moveTo>
                    <a:pt x="0" y="0"/>
                  </a:moveTo>
                  <a:lnTo>
                    <a:pt x="4521" y="0"/>
                  </a:lnTo>
                  <a:lnTo>
                    <a:pt x="6781" y="3920"/>
                  </a:lnTo>
                  <a:lnTo>
                    <a:pt x="0" y="0"/>
                  </a:lnTo>
                  <a:lnTo>
                    <a:pt x="1" y="0"/>
                  </a:lnTo>
                </a:path>
              </a:pathLst>
            </a:custGeom>
            <a:solidFill>
              <a:srgbClr val="FF9933"/>
            </a:solidFill>
            <a:ln w="38100" cmpd="sng">
              <a:solidFill>
                <a:schemeClr val="tx1"/>
              </a:solidFill>
              <a:prstDash val="solid"/>
              <a:round/>
              <a:headEnd/>
              <a:tailEnd/>
            </a:ln>
          </p:spPr>
          <p:txBody>
            <a:bodyPr/>
            <a:lstStyle/>
            <a:p>
              <a:endParaRPr lang="en-IN"/>
            </a:p>
          </p:txBody>
        </p:sp>
        <p:sp>
          <p:nvSpPr>
            <p:cNvPr id="76814" name="Freeform 14"/>
            <p:cNvSpPr>
              <a:spLocks/>
            </p:cNvSpPr>
            <p:nvPr/>
          </p:nvSpPr>
          <p:spPr bwMode="auto">
            <a:xfrm>
              <a:off x="442" y="2815"/>
              <a:ext cx="1217" cy="704"/>
            </a:xfrm>
            <a:custGeom>
              <a:avLst/>
              <a:gdLst>
                <a:gd name="T0" fmla="*/ 0 w 6781"/>
                <a:gd name="T1" fmla="*/ 3918 h 3918"/>
                <a:gd name="T2" fmla="*/ 4521 w 6781"/>
                <a:gd name="T3" fmla="*/ 3918 h 3918"/>
                <a:gd name="T4" fmla="*/ 6781 w 6781"/>
                <a:gd name="T5" fmla="*/ 0 h 3918"/>
                <a:gd name="T6" fmla="*/ 0 w 6781"/>
                <a:gd name="T7" fmla="*/ 3918 h 3918"/>
                <a:gd name="T8" fmla="*/ 1 w 6781"/>
                <a:gd name="T9" fmla="*/ 3918 h 3918"/>
              </a:gdLst>
              <a:ahLst/>
              <a:cxnLst>
                <a:cxn ang="0">
                  <a:pos x="T0" y="T1"/>
                </a:cxn>
                <a:cxn ang="0">
                  <a:pos x="T2" y="T3"/>
                </a:cxn>
                <a:cxn ang="0">
                  <a:pos x="T4" y="T5"/>
                </a:cxn>
                <a:cxn ang="0">
                  <a:pos x="T6" y="T7"/>
                </a:cxn>
                <a:cxn ang="0">
                  <a:pos x="T8" y="T9"/>
                </a:cxn>
              </a:cxnLst>
              <a:rect l="0" t="0" r="r" b="b"/>
              <a:pathLst>
                <a:path w="6781" h="3918">
                  <a:moveTo>
                    <a:pt x="0" y="3918"/>
                  </a:moveTo>
                  <a:lnTo>
                    <a:pt x="4521" y="3918"/>
                  </a:lnTo>
                  <a:lnTo>
                    <a:pt x="6781" y="0"/>
                  </a:lnTo>
                  <a:lnTo>
                    <a:pt x="0" y="3918"/>
                  </a:lnTo>
                  <a:lnTo>
                    <a:pt x="1" y="3918"/>
                  </a:lnTo>
                </a:path>
              </a:pathLst>
            </a:custGeom>
            <a:solidFill>
              <a:srgbClr val="FF9933"/>
            </a:solidFill>
            <a:ln w="38100" cmpd="sng">
              <a:solidFill>
                <a:schemeClr val="tx1"/>
              </a:solidFill>
              <a:prstDash val="solid"/>
              <a:round/>
              <a:headEnd/>
              <a:tailEnd/>
            </a:ln>
          </p:spPr>
          <p:txBody>
            <a:bodyPr/>
            <a:lstStyle/>
            <a:p>
              <a:endParaRPr lang="en-IN"/>
            </a:p>
          </p:txBody>
        </p:sp>
        <p:sp>
          <p:nvSpPr>
            <p:cNvPr id="76815" name="Freeform 15"/>
            <p:cNvSpPr>
              <a:spLocks/>
            </p:cNvSpPr>
            <p:nvPr/>
          </p:nvSpPr>
          <p:spPr bwMode="auto">
            <a:xfrm>
              <a:off x="1253" y="2815"/>
              <a:ext cx="406" cy="1408"/>
            </a:xfrm>
            <a:custGeom>
              <a:avLst/>
              <a:gdLst>
                <a:gd name="T0" fmla="*/ 2260 w 2261"/>
                <a:gd name="T1" fmla="*/ 0 h 7838"/>
                <a:gd name="T2" fmla="*/ 0 w 2261"/>
                <a:gd name="T3" fmla="*/ 3918 h 7838"/>
                <a:gd name="T4" fmla="*/ 2260 w 2261"/>
                <a:gd name="T5" fmla="*/ 7838 h 7838"/>
                <a:gd name="T6" fmla="*/ 2260 w 2261"/>
                <a:gd name="T7" fmla="*/ 0 h 7838"/>
                <a:gd name="T8" fmla="*/ 2261 w 2261"/>
                <a:gd name="T9" fmla="*/ 0 h 7838"/>
              </a:gdLst>
              <a:ahLst/>
              <a:cxnLst>
                <a:cxn ang="0">
                  <a:pos x="T0" y="T1"/>
                </a:cxn>
                <a:cxn ang="0">
                  <a:pos x="T2" y="T3"/>
                </a:cxn>
                <a:cxn ang="0">
                  <a:pos x="T4" y="T5"/>
                </a:cxn>
                <a:cxn ang="0">
                  <a:pos x="T6" y="T7"/>
                </a:cxn>
                <a:cxn ang="0">
                  <a:pos x="T8" y="T9"/>
                </a:cxn>
              </a:cxnLst>
              <a:rect l="0" t="0" r="r" b="b"/>
              <a:pathLst>
                <a:path w="2261" h="7838">
                  <a:moveTo>
                    <a:pt x="2260" y="0"/>
                  </a:moveTo>
                  <a:lnTo>
                    <a:pt x="0" y="3918"/>
                  </a:lnTo>
                  <a:lnTo>
                    <a:pt x="2260" y="7838"/>
                  </a:lnTo>
                  <a:lnTo>
                    <a:pt x="2260" y="0"/>
                  </a:lnTo>
                  <a:lnTo>
                    <a:pt x="2261" y="0"/>
                  </a:lnTo>
                </a:path>
              </a:pathLst>
            </a:custGeom>
            <a:solidFill>
              <a:srgbClr val="FF9933"/>
            </a:solidFill>
            <a:ln w="38100" cmpd="sng">
              <a:solidFill>
                <a:schemeClr val="tx1"/>
              </a:solidFill>
              <a:prstDash val="solid"/>
              <a:round/>
              <a:headEnd/>
              <a:tailEnd/>
            </a:ln>
          </p:spPr>
          <p:txBody>
            <a:bodyPr/>
            <a:lstStyle/>
            <a:p>
              <a:endParaRPr lang="en-IN"/>
            </a:p>
          </p:txBody>
        </p:sp>
      </p:grpSp>
      <p:sp>
        <p:nvSpPr>
          <p:cNvPr id="76816" name="Freeform 16"/>
          <p:cNvSpPr>
            <a:spLocks/>
          </p:cNvSpPr>
          <p:nvPr/>
        </p:nvSpPr>
        <p:spPr bwMode="auto">
          <a:xfrm>
            <a:off x="136525" y="3568700"/>
            <a:ext cx="8680450" cy="3175"/>
          </a:xfrm>
          <a:custGeom>
            <a:avLst/>
            <a:gdLst>
              <a:gd name="T0" fmla="*/ 0 w 30475"/>
              <a:gd name="T1" fmla="*/ 30474 w 30475"/>
              <a:gd name="T2" fmla="*/ 30475 w 30475"/>
            </a:gdLst>
            <a:ahLst/>
            <a:cxnLst>
              <a:cxn ang="0">
                <a:pos x="T0" y="0"/>
              </a:cxn>
              <a:cxn ang="0">
                <a:pos x="T1" y="0"/>
              </a:cxn>
              <a:cxn ang="0">
                <a:pos x="T2" y="0"/>
              </a:cxn>
            </a:cxnLst>
            <a:rect l="0" t="0" r="r" b="b"/>
            <a:pathLst>
              <a:path w="30475">
                <a:moveTo>
                  <a:pt x="0" y="0"/>
                </a:moveTo>
                <a:lnTo>
                  <a:pt x="30474" y="0"/>
                </a:lnTo>
                <a:lnTo>
                  <a:pt x="30475"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17" name="Freeform 17"/>
          <p:cNvSpPr>
            <a:spLocks/>
          </p:cNvSpPr>
          <p:nvPr/>
        </p:nvSpPr>
        <p:spPr bwMode="auto">
          <a:xfrm>
            <a:off x="1989138" y="1219200"/>
            <a:ext cx="1587" cy="4367213"/>
          </a:xfrm>
          <a:custGeom>
            <a:avLst/>
            <a:gdLst>
              <a:gd name="T0" fmla="*/ 0 w 1"/>
              <a:gd name="T1" fmla="*/ 15326 h 15326"/>
              <a:gd name="T2" fmla="*/ 0 w 1"/>
              <a:gd name="T3" fmla="*/ 0 h 15326"/>
              <a:gd name="T4" fmla="*/ 1 w 1"/>
              <a:gd name="T5" fmla="*/ 0 h 15326"/>
            </a:gdLst>
            <a:ahLst/>
            <a:cxnLst>
              <a:cxn ang="0">
                <a:pos x="T0" y="T1"/>
              </a:cxn>
              <a:cxn ang="0">
                <a:pos x="T2" y="T3"/>
              </a:cxn>
              <a:cxn ang="0">
                <a:pos x="T4" y="T5"/>
              </a:cxn>
            </a:cxnLst>
            <a:rect l="0" t="0" r="r" b="b"/>
            <a:pathLst>
              <a:path w="1" h="15326">
                <a:moveTo>
                  <a:pt x="0" y="15326"/>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18" name="Freeform 18"/>
          <p:cNvSpPr>
            <a:spLocks/>
          </p:cNvSpPr>
          <p:nvPr/>
        </p:nvSpPr>
        <p:spPr bwMode="auto">
          <a:xfrm>
            <a:off x="2633663" y="3568700"/>
            <a:ext cx="3175" cy="900113"/>
          </a:xfrm>
          <a:custGeom>
            <a:avLst/>
            <a:gdLst>
              <a:gd name="T0" fmla="*/ 0 w 1"/>
              <a:gd name="T1" fmla="*/ 3160 h 3160"/>
              <a:gd name="T2" fmla="*/ 0 w 1"/>
              <a:gd name="T3" fmla="*/ 0 h 3160"/>
              <a:gd name="T4" fmla="*/ 1 w 1"/>
              <a:gd name="T5" fmla="*/ 0 h 3160"/>
            </a:gdLst>
            <a:ahLst/>
            <a:cxnLst>
              <a:cxn ang="0">
                <a:pos x="T0" y="T1"/>
              </a:cxn>
              <a:cxn ang="0">
                <a:pos x="T2" y="T3"/>
              </a:cxn>
              <a:cxn ang="0">
                <a:pos x="T4" y="T5"/>
              </a:cxn>
            </a:cxnLst>
            <a:rect l="0" t="0" r="r" b="b"/>
            <a:pathLst>
              <a:path w="1" h="3160">
                <a:moveTo>
                  <a:pt x="0" y="316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19" name="Freeform 19"/>
          <p:cNvSpPr>
            <a:spLocks/>
          </p:cNvSpPr>
          <p:nvPr/>
        </p:nvSpPr>
        <p:spPr bwMode="auto">
          <a:xfrm>
            <a:off x="701675" y="3568700"/>
            <a:ext cx="1588" cy="2017713"/>
          </a:xfrm>
          <a:custGeom>
            <a:avLst/>
            <a:gdLst>
              <a:gd name="T0" fmla="*/ 0 w 1"/>
              <a:gd name="T1" fmla="*/ 7078 h 7078"/>
              <a:gd name="T2" fmla="*/ 0 w 1"/>
              <a:gd name="T3" fmla="*/ 0 h 7078"/>
              <a:gd name="T4" fmla="*/ 1 w 1"/>
              <a:gd name="T5" fmla="*/ 0 h 7078"/>
            </a:gdLst>
            <a:ahLst/>
            <a:cxnLst>
              <a:cxn ang="0">
                <a:pos x="T0" y="T1"/>
              </a:cxn>
              <a:cxn ang="0">
                <a:pos x="T2" y="T3"/>
              </a:cxn>
              <a:cxn ang="0">
                <a:pos x="T4" y="T5"/>
              </a:cxn>
            </a:cxnLst>
            <a:rect l="0" t="0" r="r" b="b"/>
            <a:pathLst>
              <a:path w="1" h="7078">
                <a:moveTo>
                  <a:pt x="0" y="7078"/>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0" name="Freeform 20"/>
          <p:cNvSpPr>
            <a:spLocks/>
          </p:cNvSpPr>
          <p:nvPr/>
        </p:nvSpPr>
        <p:spPr bwMode="auto">
          <a:xfrm>
            <a:off x="1481138" y="1476375"/>
            <a:ext cx="974725" cy="714375"/>
          </a:xfrm>
          <a:custGeom>
            <a:avLst/>
            <a:gdLst>
              <a:gd name="T0" fmla="*/ 3426 w 3426"/>
              <a:gd name="T1" fmla="*/ 2507 h 2507"/>
              <a:gd name="T2" fmla="*/ 2444 w 3426"/>
              <a:gd name="T3" fmla="*/ 1465 h 2507"/>
              <a:gd name="T4" fmla="*/ 1289 w 3426"/>
              <a:gd name="T5" fmla="*/ 621 h 2507"/>
              <a:gd name="T6" fmla="*/ 0 w 3426"/>
              <a:gd name="T7" fmla="*/ 0 h 2507"/>
              <a:gd name="T8" fmla="*/ 1 w 3426"/>
              <a:gd name="T9" fmla="*/ 0 h 2507"/>
            </a:gdLst>
            <a:ahLst/>
            <a:cxnLst>
              <a:cxn ang="0">
                <a:pos x="T0" y="T1"/>
              </a:cxn>
              <a:cxn ang="0">
                <a:pos x="T2" y="T3"/>
              </a:cxn>
              <a:cxn ang="0">
                <a:pos x="T4" y="T5"/>
              </a:cxn>
              <a:cxn ang="0">
                <a:pos x="T6" y="T7"/>
              </a:cxn>
              <a:cxn ang="0">
                <a:pos x="T8" y="T9"/>
              </a:cxn>
            </a:cxnLst>
            <a:rect l="0" t="0" r="r" b="b"/>
            <a:pathLst>
              <a:path w="3426" h="2507">
                <a:moveTo>
                  <a:pt x="3426" y="2507"/>
                </a:moveTo>
                <a:lnTo>
                  <a:pt x="2444" y="1465"/>
                </a:lnTo>
                <a:lnTo>
                  <a:pt x="1289" y="621"/>
                </a:ln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1" name="Freeform 21"/>
          <p:cNvSpPr>
            <a:spLocks/>
          </p:cNvSpPr>
          <p:nvPr/>
        </p:nvSpPr>
        <p:spPr bwMode="auto">
          <a:xfrm>
            <a:off x="701675" y="1746250"/>
            <a:ext cx="1931988" cy="1822450"/>
          </a:xfrm>
          <a:custGeom>
            <a:avLst/>
            <a:gdLst>
              <a:gd name="T0" fmla="*/ 6781 w 6782"/>
              <a:gd name="T1" fmla="*/ 6400 h 6400"/>
              <a:gd name="T2" fmla="*/ 4521 w 6782"/>
              <a:gd name="T3" fmla="*/ 0 h 6400"/>
              <a:gd name="T4" fmla="*/ 0 w 6782"/>
              <a:gd name="T5" fmla="*/ 6400 h 6400"/>
              <a:gd name="T6" fmla="*/ 6781 w 6782"/>
              <a:gd name="T7" fmla="*/ 6400 h 6400"/>
              <a:gd name="T8" fmla="*/ 6782 w 6782"/>
              <a:gd name="T9" fmla="*/ 6400 h 6400"/>
            </a:gdLst>
            <a:ahLst/>
            <a:cxnLst>
              <a:cxn ang="0">
                <a:pos x="T0" y="T1"/>
              </a:cxn>
              <a:cxn ang="0">
                <a:pos x="T2" y="T3"/>
              </a:cxn>
              <a:cxn ang="0">
                <a:pos x="T4" y="T5"/>
              </a:cxn>
              <a:cxn ang="0">
                <a:pos x="T6" y="T7"/>
              </a:cxn>
              <a:cxn ang="0">
                <a:pos x="T8" y="T9"/>
              </a:cxn>
            </a:cxnLst>
            <a:rect l="0" t="0" r="r" b="b"/>
            <a:pathLst>
              <a:path w="6782" h="6400">
                <a:moveTo>
                  <a:pt x="6781" y="6400"/>
                </a:moveTo>
                <a:lnTo>
                  <a:pt x="4521" y="0"/>
                </a:lnTo>
                <a:lnTo>
                  <a:pt x="0" y="6400"/>
                </a:lnTo>
                <a:lnTo>
                  <a:pt x="6781" y="6400"/>
                </a:lnTo>
                <a:lnTo>
                  <a:pt x="6782" y="6400"/>
                </a:lnTo>
              </a:path>
            </a:pathLst>
          </a:custGeom>
          <a:solidFill>
            <a:srgbClr val="FF9933"/>
          </a:solidFill>
          <a:ln w="0">
            <a:solidFill>
              <a:srgbClr val="FFFFFF"/>
            </a:solidFill>
            <a:prstDash val="solid"/>
            <a:round/>
            <a:headEnd/>
            <a:tailEnd/>
          </a:ln>
        </p:spPr>
        <p:txBody>
          <a:bodyPr/>
          <a:lstStyle/>
          <a:p>
            <a:endParaRPr lang="en-IN"/>
          </a:p>
        </p:txBody>
      </p:sp>
      <p:sp>
        <p:nvSpPr>
          <p:cNvPr id="76822" name="Freeform 22"/>
          <p:cNvSpPr>
            <a:spLocks/>
          </p:cNvSpPr>
          <p:nvPr/>
        </p:nvSpPr>
        <p:spPr bwMode="auto">
          <a:xfrm>
            <a:off x="5540375" y="2603500"/>
            <a:ext cx="3175" cy="2982913"/>
          </a:xfrm>
          <a:custGeom>
            <a:avLst/>
            <a:gdLst>
              <a:gd name="T0" fmla="*/ 0 w 1"/>
              <a:gd name="T1" fmla="*/ 0 h 10473"/>
              <a:gd name="T2" fmla="*/ 0 w 1"/>
              <a:gd name="T3" fmla="*/ 10473 h 10473"/>
              <a:gd name="T4" fmla="*/ 1 w 1"/>
              <a:gd name="T5" fmla="*/ 10473 h 10473"/>
            </a:gdLst>
            <a:ahLst/>
            <a:cxnLst>
              <a:cxn ang="0">
                <a:pos x="T0" y="T1"/>
              </a:cxn>
              <a:cxn ang="0">
                <a:pos x="T2" y="T3"/>
              </a:cxn>
              <a:cxn ang="0">
                <a:pos x="T4" y="T5"/>
              </a:cxn>
            </a:cxnLst>
            <a:rect l="0" t="0" r="r" b="b"/>
            <a:pathLst>
              <a:path w="1" h="10473">
                <a:moveTo>
                  <a:pt x="0" y="0"/>
                </a:moveTo>
                <a:lnTo>
                  <a:pt x="0" y="10473"/>
                </a:lnTo>
                <a:lnTo>
                  <a:pt x="1" y="1047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3" name="Freeform 23"/>
          <p:cNvSpPr>
            <a:spLocks/>
          </p:cNvSpPr>
          <p:nvPr/>
        </p:nvSpPr>
        <p:spPr bwMode="auto">
          <a:xfrm>
            <a:off x="2633663" y="4468813"/>
            <a:ext cx="1235075" cy="3175"/>
          </a:xfrm>
          <a:custGeom>
            <a:avLst/>
            <a:gdLst>
              <a:gd name="T0" fmla="*/ 0 w 4337"/>
              <a:gd name="T1" fmla="*/ 4336 w 4337"/>
              <a:gd name="T2" fmla="*/ 4337 w 4337"/>
            </a:gdLst>
            <a:ahLst/>
            <a:cxnLst>
              <a:cxn ang="0">
                <a:pos x="T0" y="0"/>
              </a:cxn>
              <a:cxn ang="0">
                <a:pos x="T1" y="0"/>
              </a:cxn>
              <a:cxn ang="0">
                <a:pos x="T2" y="0"/>
              </a:cxn>
            </a:cxnLst>
            <a:rect l="0" t="0" r="r" b="b"/>
            <a:pathLst>
              <a:path w="4337">
                <a:moveTo>
                  <a:pt x="0" y="0"/>
                </a:moveTo>
                <a:lnTo>
                  <a:pt x="4336" y="0"/>
                </a:lnTo>
                <a:lnTo>
                  <a:pt x="433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4" name="Freeform 24"/>
          <p:cNvSpPr>
            <a:spLocks/>
          </p:cNvSpPr>
          <p:nvPr/>
        </p:nvSpPr>
        <p:spPr bwMode="auto">
          <a:xfrm>
            <a:off x="2633663" y="6704013"/>
            <a:ext cx="1235075" cy="1587"/>
          </a:xfrm>
          <a:custGeom>
            <a:avLst/>
            <a:gdLst>
              <a:gd name="T0" fmla="*/ 0 w 4337"/>
              <a:gd name="T1" fmla="*/ 4336 w 4337"/>
              <a:gd name="T2" fmla="*/ 4337 w 4337"/>
            </a:gdLst>
            <a:ahLst/>
            <a:cxnLst>
              <a:cxn ang="0">
                <a:pos x="T0" y="0"/>
              </a:cxn>
              <a:cxn ang="0">
                <a:pos x="T1" y="0"/>
              </a:cxn>
              <a:cxn ang="0">
                <a:pos x="T2" y="0"/>
              </a:cxn>
            </a:cxnLst>
            <a:rect l="0" t="0" r="r" b="b"/>
            <a:pathLst>
              <a:path w="4337">
                <a:moveTo>
                  <a:pt x="0" y="0"/>
                </a:moveTo>
                <a:lnTo>
                  <a:pt x="4336" y="0"/>
                </a:lnTo>
                <a:lnTo>
                  <a:pt x="433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5" name="Freeform 25"/>
          <p:cNvSpPr>
            <a:spLocks/>
          </p:cNvSpPr>
          <p:nvPr/>
        </p:nvSpPr>
        <p:spPr bwMode="auto">
          <a:xfrm>
            <a:off x="3514725" y="1668463"/>
            <a:ext cx="3175" cy="3917950"/>
          </a:xfrm>
          <a:custGeom>
            <a:avLst/>
            <a:gdLst>
              <a:gd name="T0" fmla="*/ 0 w 1"/>
              <a:gd name="T1" fmla="*/ 0 h 13752"/>
              <a:gd name="T2" fmla="*/ 0 w 1"/>
              <a:gd name="T3" fmla="*/ 13752 h 13752"/>
              <a:gd name="T4" fmla="*/ 1 w 1"/>
              <a:gd name="T5" fmla="*/ 13752 h 13752"/>
            </a:gdLst>
            <a:ahLst/>
            <a:cxnLst>
              <a:cxn ang="0">
                <a:pos x="T0" y="T1"/>
              </a:cxn>
              <a:cxn ang="0">
                <a:pos x="T2" y="T3"/>
              </a:cxn>
              <a:cxn ang="0">
                <a:pos x="T4" y="T5"/>
              </a:cxn>
            </a:cxnLst>
            <a:rect l="0" t="0" r="r" b="b"/>
            <a:pathLst>
              <a:path w="1" h="13752">
                <a:moveTo>
                  <a:pt x="0" y="0"/>
                </a:moveTo>
                <a:lnTo>
                  <a:pt x="0" y="13752"/>
                </a:lnTo>
                <a:lnTo>
                  <a:pt x="1" y="13752"/>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6" name="Freeform 26"/>
          <p:cNvSpPr>
            <a:spLocks/>
          </p:cNvSpPr>
          <p:nvPr/>
        </p:nvSpPr>
        <p:spPr bwMode="auto">
          <a:xfrm>
            <a:off x="5857875" y="3568700"/>
            <a:ext cx="2900363" cy="2905125"/>
          </a:xfrm>
          <a:custGeom>
            <a:avLst/>
            <a:gdLst>
              <a:gd name="T0" fmla="*/ 0 w 10183"/>
              <a:gd name="T1" fmla="*/ 0 h 10194"/>
              <a:gd name="T2" fmla="*/ 10182 w 10183"/>
              <a:gd name="T3" fmla="*/ 10194 h 10194"/>
              <a:gd name="T4" fmla="*/ 10183 w 10183"/>
              <a:gd name="T5" fmla="*/ 10194 h 10194"/>
            </a:gdLst>
            <a:ahLst/>
            <a:cxnLst>
              <a:cxn ang="0">
                <a:pos x="T0" y="T1"/>
              </a:cxn>
              <a:cxn ang="0">
                <a:pos x="T2" y="T3"/>
              </a:cxn>
              <a:cxn ang="0">
                <a:pos x="T4" y="T5"/>
              </a:cxn>
            </a:cxnLst>
            <a:rect l="0" t="0" r="r" b="b"/>
            <a:pathLst>
              <a:path w="10183" h="10194">
                <a:moveTo>
                  <a:pt x="0" y="0"/>
                </a:moveTo>
                <a:lnTo>
                  <a:pt x="10182" y="10194"/>
                </a:lnTo>
                <a:lnTo>
                  <a:pt x="10183" y="10194"/>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7" name="Freeform 27"/>
          <p:cNvSpPr>
            <a:spLocks/>
          </p:cNvSpPr>
          <p:nvPr/>
        </p:nvSpPr>
        <p:spPr bwMode="auto">
          <a:xfrm>
            <a:off x="8115300" y="2603500"/>
            <a:ext cx="3175" cy="3227388"/>
          </a:xfrm>
          <a:custGeom>
            <a:avLst/>
            <a:gdLst>
              <a:gd name="T0" fmla="*/ 0 w 1"/>
              <a:gd name="T1" fmla="*/ 11327 h 11327"/>
              <a:gd name="T2" fmla="*/ 0 w 1"/>
              <a:gd name="T3" fmla="*/ 0 h 11327"/>
              <a:gd name="T4" fmla="*/ 1 w 1"/>
              <a:gd name="T5" fmla="*/ 0 h 11327"/>
            </a:gdLst>
            <a:ahLst/>
            <a:cxnLst>
              <a:cxn ang="0">
                <a:pos x="T0" y="T1"/>
              </a:cxn>
              <a:cxn ang="0">
                <a:pos x="T2" y="T3"/>
              </a:cxn>
              <a:cxn ang="0">
                <a:pos x="T4" y="T5"/>
              </a:cxn>
            </a:cxnLst>
            <a:rect l="0" t="0" r="r" b="b"/>
            <a:pathLst>
              <a:path w="1" h="11327">
                <a:moveTo>
                  <a:pt x="0" y="11327"/>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8" name="Freeform 28"/>
          <p:cNvSpPr>
            <a:spLocks/>
          </p:cNvSpPr>
          <p:nvPr/>
        </p:nvSpPr>
        <p:spPr bwMode="auto">
          <a:xfrm>
            <a:off x="5540375" y="2603500"/>
            <a:ext cx="2574925" cy="1588"/>
          </a:xfrm>
          <a:custGeom>
            <a:avLst/>
            <a:gdLst>
              <a:gd name="T0" fmla="*/ 0 w 9040"/>
              <a:gd name="T1" fmla="*/ 9039 w 9040"/>
              <a:gd name="T2" fmla="*/ 9040 w 9040"/>
            </a:gdLst>
            <a:ahLst/>
            <a:cxnLst>
              <a:cxn ang="0">
                <a:pos x="T0" y="0"/>
              </a:cxn>
              <a:cxn ang="0">
                <a:pos x="T1" y="0"/>
              </a:cxn>
              <a:cxn ang="0">
                <a:pos x="T2" y="0"/>
              </a:cxn>
            </a:cxnLst>
            <a:rect l="0" t="0" r="r" b="b"/>
            <a:pathLst>
              <a:path w="9040">
                <a:moveTo>
                  <a:pt x="0" y="0"/>
                </a:moveTo>
                <a:lnTo>
                  <a:pt x="9039" y="0"/>
                </a:lnTo>
                <a:lnTo>
                  <a:pt x="9040"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29" name="Freeform 29"/>
          <p:cNvSpPr>
            <a:spLocks/>
          </p:cNvSpPr>
          <p:nvPr/>
        </p:nvSpPr>
        <p:spPr bwMode="auto">
          <a:xfrm>
            <a:off x="6145213" y="3568700"/>
            <a:ext cx="1587" cy="1865313"/>
          </a:xfrm>
          <a:custGeom>
            <a:avLst/>
            <a:gdLst>
              <a:gd name="T0" fmla="*/ 0 w 1"/>
              <a:gd name="T1" fmla="*/ 6547 h 6547"/>
              <a:gd name="T2" fmla="*/ 0 w 1"/>
              <a:gd name="T3" fmla="*/ 0 h 6547"/>
              <a:gd name="T4" fmla="*/ 1 w 1"/>
              <a:gd name="T5" fmla="*/ 0 h 6547"/>
            </a:gdLst>
            <a:ahLst/>
            <a:cxnLst>
              <a:cxn ang="0">
                <a:pos x="T0" y="T1"/>
              </a:cxn>
              <a:cxn ang="0">
                <a:pos x="T2" y="T3"/>
              </a:cxn>
              <a:cxn ang="0">
                <a:pos x="T4" y="T5"/>
              </a:cxn>
            </a:cxnLst>
            <a:rect l="0" t="0" r="r" b="b"/>
            <a:pathLst>
              <a:path w="1" h="6547">
                <a:moveTo>
                  <a:pt x="0" y="6547"/>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30" name="Freeform 30"/>
          <p:cNvSpPr>
            <a:spLocks/>
          </p:cNvSpPr>
          <p:nvPr/>
        </p:nvSpPr>
        <p:spPr bwMode="auto">
          <a:xfrm>
            <a:off x="6681788" y="1668463"/>
            <a:ext cx="3175" cy="2725737"/>
          </a:xfrm>
          <a:custGeom>
            <a:avLst/>
            <a:gdLst>
              <a:gd name="T0" fmla="*/ 0 w 1"/>
              <a:gd name="T1" fmla="*/ 9572 h 9572"/>
              <a:gd name="T2" fmla="*/ 0 w 1"/>
              <a:gd name="T3" fmla="*/ 0 h 9572"/>
              <a:gd name="T4" fmla="*/ 1 w 1"/>
              <a:gd name="T5" fmla="*/ 0 h 9572"/>
            </a:gdLst>
            <a:ahLst/>
            <a:cxnLst>
              <a:cxn ang="0">
                <a:pos x="T0" y="T1"/>
              </a:cxn>
              <a:cxn ang="0">
                <a:pos x="T2" y="T3"/>
              </a:cxn>
              <a:cxn ang="0">
                <a:pos x="T4" y="T5"/>
              </a:cxn>
            </a:cxnLst>
            <a:rect l="0" t="0" r="r" b="b"/>
            <a:pathLst>
              <a:path w="1" h="9572">
                <a:moveTo>
                  <a:pt x="0" y="9572"/>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31" name="Freeform 31"/>
          <p:cNvSpPr>
            <a:spLocks/>
          </p:cNvSpPr>
          <p:nvPr/>
        </p:nvSpPr>
        <p:spPr bwMode="auto">
          <a:xfrm>
            <a:off x="3514725" y="1668463"/>
            <a:ext cx="3170238" cy="1587"/>
          </a:xfrm>
          <a:custGeom>
            <a:avLst/>
            <a:gdLst>
              <a:gd name="T0" fmla="*/ 0 w 11123"/>
              <a:gd name="T1" fmla="*/ 11122 w 11123"/>
              <a:gd name="T2" fmla="*/ 11123 w 11123"/>
            </a:gdLst>
            <a:ahLst/>
            <a:cxnLst>
              <a:cxn ang="0">
                <a:pos x="T0" y="0"/>
              </a:cxn>
              <a:cxn ang="0">
                <a:pos x="T1" y="0"/>
              </a:cxn>
              <a:cxn ang="0">
                <a:pos x="T2" y="0"/>
              </a:cxn>
            </a:cxnLst>
            <a:rect l="0" t="0" r="r" b="b"/>
            <a:pathLst>
              <a:path w="11123">
                <a:moveTo>
                  <a:pt x="0" y="0"/>
                </a:moveTo>
                <a:lnTo>
                  <a:pt x="11122" y="0"/>
                </a:lnTo>
                <a:lnTo>
                  <a:pt x="11123"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32" name="Line 32"/>
          <p:cNvSpPr>
            <a:spLocks noChangeShapeType="1"/>
          </p:cNvSpPr>
          <p:nvPr/>
        </p:nvSpPr>
        <p:spPr bwMode="auto">
          <a:xfrm>
            <a:off x="3870325" y="4471988"/>
            <a:ext cx="0" cy="2232025"/>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6833" name="Freeform 33"/>
          <p:cNvSpPr>
            <a:spLocks/>
          </p:cNvSpPr>
          <p:nvPr/>
        </p:nvSpPr>
        <p:spPr bwMode="auto">
          <a:xfrm>
            <a:off x="7721600" y="3568700"/>
            <a:ext cx="1588" cy="287338"/>
          </a:xfrm>
          <a:custGeom>
            <a:avLst/>
            <a:gdLst>
              <a:gd name="T0" fmla="*/ 0 w 1"/>
              <a:gd name="T1" fmla="*/ 1004 h 1004"/>
              <a:gd name="T2" fmla="*/ 0 w 1"/>
              <a:gd name="T3" fmla="*/ 0 h 1004"/>
              <a:gd name="T4" fmla="*/ 1 w 1"/>
              <a:gd name="T5" fmla="*/ 0 h 1004"/>
            </a:gdLst>
            <a:ahLst/>
            <a:cxnLst>
              <a:cxn ang="0">
                <a:pos x="T0" y="T1"/>
              </a:cxn>
              <a:cxn ang="0">
                <a:pos x="T2" y="T3"/>
              </a:cxn>
              <a:cxn ang="0">
                <a:pos x="T4" y="T5"/>
              </a:cxn>
            </a:cxnLst>
            <a:rect l="0" t="0" r="r" b="b"/>
            <a:pathLst>
              <a:path w="1" h="1004">
                <a:moveTo>
                  <a:pt x="0" y="1004"/>
                </a:moveTo>
                <a:lnTo>
                  <a:pt x="0" y="0"/>
                </a:lnTo>
                <a:lnTo>
                  <a:pt x="1" y="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6834" name="Group 34"/>
          <p:cNvGrpSpPr>
            <a:grpSpLocks/>
          </p:cNvGrpSpPr>
          <p:nvPr/>
        </p:nvGrpSpPr>
        <p:grpSpPr bwMode="auto">
          <a:xfrm>
            <a:off x="381000" y="4100513"/>
            <a:ext cx="2695575" cy="2887662"/>
            <a:chOff x="240" y="2583"/>
            <a:chExt cx="1698" cy="1819"/>
          </a:xfrm>
        </p:grpSpPr>
        <p:sp>
          <p:nvSpPr>
            <p:cNvPr id="76835" name="Text Box 35"/>
            <p:cNvSpPr txBox="1">
              <a:spLocks noChangeArrowheads="1"/>
            </p:cNvSpPr>
            <p:nvPr/>
          </p:nvSpPr>
          <p:spPr bwMode="auto">
            <a:xfrm>
              <a:off x="240" y="3426"/>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endParaRPr lang="en-GB" sz="3000" baseline="-25000">
                <a:solidFill>
                  <a:schemeClr val="bg1"/>
                </a:solidFill>
              </a:endParaRPr>
            </a:p>
          </p:txBody>
        </p:sp>
        <p:sp>
          <p:nvSpPr>
            <p:cNvPr id="76836" name="Text Box 36"/>
            <p:cNvSpPr txBox="1">
              <a:spLocks noChangeArrowheads="1"/>
            </p:cNvSpPr>
            <p:nvPr/>
          </p:nvSpPr>
          <p:spPr bwMode="auto">
            <a:xfrm>
              <a:off x="1380" y="4056"/>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endParaRPr lang="en-GB" sz="3000" baseline="-25000">
                <a:solidFill>
                  <a:schemeClr val="bg1"/>
                </a:solidFill>
              </a:endParaRPr>
            </a:p>
          </p:txBody>
        </p:sp>
        <p:sp>
          <p:nvSpPr>
            <p:cNvPr id="76837" name="Text Box 37"/>
            <p:cNvSpPr txBox="1">
              <a:spLocks noChangeArrowheads="1"/>
            </p:cNvSpPr>
            <p:nvPr/>
          </p:nvSpPr>
          <p:spPr bwMode="auto">
            <a:xfrm>
              <a:off x="1602" y="2583"/>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endParaRPr lang="en-GB" sz="3000" baseline="-25000">
                <a:solidFill>
                  <a:schemeClr val="bg1"/>
                </a:solidFill>
              </a:endParaRPr>
            </a:p>
          </p:txBody>
        </p:sp>
        <p:sp>
          <p:nvSpPr>
            <p:cNvPr id="76838" name="Text Box 38"/>
            <p:cNvSpPr txBox="1">
              <a:spLocks noChangeArrowheads="1"/>
            </p:cNvSpPr>
            <p:nvPr/>
          </p:nvSpPr>
          <p:spPr bwMode="auto">
            <a:xfrm>
              <a:off x="1032" y="3240"/>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endParaRPr lang="en-GB" sz="3000" baseline="-25000">
                <a:solidFill>
                  <a:schemeClr val="bg1"/>
                </a:solidFill>
              </a:endParaRPr>
            </a:p>
          </p:txBody>
        </p:sp>
      </p:grpSp>
      <p:sp>
        <p:nvSpPr>
          <p:cNvPr id="76839" name="Text Box 39"/>
          <p:cNvSpPr txBox="1">
            <a:spLocks noChangeArrowheads="1"/>
          </p:cNvSpPr>
          <p:nvPr/>
        </p:nvSpPr>
        <p:spPr bwMode="auto">
          <a:xfrm>
            <a:off x="371475" y="3095625"/>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endParaRPr lang="en-GB" sz="3000" baseline="-25000">
              <a:solidFill>
                <a:schemeClr val="bg1"/>
              </a:solidFill>
            </a:endParaRPr>
          </a:p>
        </p:txBody>
      </p:sp>
      <p:sp>
        <p:nvSpPr>
          <p:cNvPr id="76840" name="Text Box 40"/>
          <p:cNvSpPr txBox="1">
            <a:spLocks noChangeArrowheads="1"/>
          </p:cNvSpPr>
          <p:nvPr/>
        </p:nvSpPr>
        <p:spPr bwMode="auto">
          <a:xfrm>
            <a:off x="1912938" y="1346200"/>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endParaRPr lang="en-GB" sz="3000" baseline="-25000">
              <a:solidFill>
                <a:schemeClr val="bg1"/>
              </a:solidFill>
            </a:endParaRPr>
          </a:p>
        </p:txBody>
      </p:sp>
      <p:grpSp>
        <p:nvGrpSpPr>
          <p:cNvPr id="76841" name="Group 41"/>
          <p:cNvGrpSpPr>
            <a:grpSpLocks/>
          </p:cNvGrpSpPr>
          <p:nvPr/>
        </p:nvGrpSpPr>
        <p:grpSpPr bwMode="auto">
          <a:xfrm>
            <a:off x="2552700" y="3124200"/>
            <a:ext cx="723900" cy="879475"/>
            <a:chOff x="1608" y="1968"/>
            <a:chExt cx="456" cy="554"/>
          </a:xfrm>
        </p:grpSpPr>
        <p:sp>
          <p:nvSpPr>
            <p:cNvPr id="76842" name="Text Box 42"/>
            <p:cNvSpPr txBox="1">
              <a:spLocks noChangeArrowheads="1"/>
            </p:cNvSpPr>
            <p:nvPr/>
          </p:nvSpPr>
          <p:spPr bwMode="auto">
            <a:xfrm>
              <a:off x="1608" y="1968"/>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endParaRPr lang="en-GB" sz="3000" baseline="-25000">
                <a:solidFill>
                  <a:schemeClr val="bg1"/>
                </a:solidFill>
              </a:endParaRPr>
            </a:p>
          </p:txBody>
        </p:sp>
        <p:sp>
          <p:nvSpPr>
            <p:cNvPr id="76843" name="Text Box 43"/>
            <p:cNvSpPr txBox="1">
              <a:spLocks noChangeArrowheads="1"/>
            </p:cNvSpPr>
            <p:nvPr/>
          </p:nvSpPr>
          <p:spPr bwMode="auto">
            <a:xfrm>
              <a:off x="1608" y="2176"/>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endParaRPr lang="en-GB" sz="3000" baseline="-25000">
                <a:solidFill>
                  <a:schemeClr val="bg1"/>
                </a:solidFill>
              </a:endParaRPr>
            </a:p>
          </p:txBody>
        </p:sp>
      </p:grpSp>
      <p:grpSp>
        <p:nvGrpSpPr>
          <p:cNvPr id="76844" name="Group 44"/>
          <p:cNvGrpSpPr>
            <a:grpSpLocks/>
          </p:cNvGrpSpPr>
          <p:nvPr/>
        </p:nvGrpSpPr>
        <p:grpSpPr bwMode="auto">
          <a:xfrm>
            <a:off x="3390900" y="3086100"/>
            <a:ext cx="762000" cy="911225"/>
            <a:chOff x="2136" y="1944"/>
            <a:chExt cx="480" cy="574"/>
          </a:xfrm>
        </p:grpSpPr>
        <p:sp>
          <p:nvSpPr>
            <p:cNvPr id="76845" name="Text Box 45"/>
            <p:cNvSpPr txBox="1">
              <a:spLocks noChangeArrowheads="1"/>
            </p:cNvSpPr>
            <p:nvPr/>
          </p:nvSpPr>
          <p:spPr bwMode="auto">
            <a:xfrm>
              <a:off x="2136" y="1944"/>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sp>
          <p:nvSpPr>
            <p:cNvPr id="76846" name="Text Box 46"/>
            <p:cNvSpPr txBox="1">
              <a:spLocks noChangeArrowheads="1"/>
            </p:cNvSpPr>
            <p:nvPr/>
          </p:nvSpPr>
          <p:spPr bwMode="auto">
            <a:xfrm>
              <a:off x="2160" y="2172"/>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grpSp>
      <p:sp>
        <p:nvSpPr>
          <p:cNvPr id="76847" name="Text Box 47"/>
          <p:cNvSpPr txBox="1">
            <a:spLocks noChangeArrowheads="1"/>
          </p:cNvSpPr>
          <p:nvPr/>
        </p:nvSpPr>
        <p:spPr bwMode="auto">
          <a:xfrm>
            <a:off x="3324225" y="1190625"/>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sp>
        <p:nvSpPr>
          <p:cNvPr id="76848" name="Text Box 48"/>
          <p:cNvSpPr txBox="1">
            <a:spLocks noChangeArrowheads="1"/>
          </p:cNvSpPr>
          <p:nvPr/>
        </p:nvSpPr>
        <p:spPr bwMode="auto">
          <a:xfrm>
            <a:off x="5486400" y="2335213"/>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sp>
        <p:nvSpPr>
          <p:cNvPr id="76849" name="Text Box 49"/>
          <p:cNvSpPr txBox="1">
            <a:spLocks noChangeArrowheads="1"/>
          </p:cNvSpPr>
          <p:nvPr/>
        </p:nvSpPr>
        <p:spPr bwMode="auto">
          <a:xfrm>
            <a:off x="4019550" y="6419850"/>
            <a:ext cx="762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1</a:t>
            </a:r>
            <a:endParaRPr lang="en-GB" sz="3000" baseline="-25000">
              <a:solidFill>
                <a:schemeClr val="bg1"/>
              </a:solidFill>
            </a:endParaRPr>
          </a:p>
        </p:txBody>
      </p:sp>
      <p:sp>
        <p:nvSpPr>
          <p:cNvPr id="76850" name="Text Box 50"/>
          <p:cNvSpPr txBox="1">
            <a:spLocks noChangeArrowheads="1"/>
          </p:cNvSpPr>
          <p:nvPr/>
        </p:nvSpPr>
        <p:spPr bwMode="auto">
          <a:xfrm>
            <a:off x="3886200" y="4062413"/>
            <a:ext cx="5334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1</a:t>
            </a:r>
            <a:endParaRPr lang="en-GB" sz="3000" baseline="-25000">
              <a:solidFill>
                <a:schemeClr val="bg1"/>
              </a:solidFill>
            </a:endParaRPr>
          </a:p>
        </p:txBody>
      </p:sp>
      <p:sp>
        <p:nvSpPr>
          <p:cNvPr id="76851" name="Text Box 51"/>
          <p:cNvSpPr txBox="1">
            <a:spLocks noChangeArrowheads="1"/>
          </p:cNvSpPr>
          <p:nvPr/>
        </p:nvSpPr>
        <p:spPr bwMode="auto">
          <a:xfrm>
            <a:off x="3028950" y="5048250"/>
            <a:ext cx="725488"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1</a:t>
            </a:r>
            <a:endParaRPr lang="en-GB" sz="3000" baseline="-25000">
              <a:solidFill>
                <a:schemeClr val="bg1"/>
              </a:solidFill>
            </a:endParaRPr>
          </a:p>
        </p:txBody>
      </p:sp>
      <p:sp>
        <p:nvSpPr>
          <p:cNvPr id="76852" name="Text Box 52"/>
          <p:cNvSpPr txBox="1">
            <a:spLocks noChangeArrowheads="1"/>
          </p:cNvSpPr>
          <p:nvPr/>
        </p:nvSpPr>
        <p:spPr bwMode="auto">
          <a:xfrm>
            <a:off x="5476875" y="5305425"/>
            <a:ext cx="668338"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1</a:t>
            </a:r>
            <a:endParaRPr lang="en-GB" sz="3000" baseline="-25000">
              <a:solidFill>
                <a:schemeClr val="bg1"/>
              </a:solidFill>
            </a:endParaRPr>
          </a:p>
        </p:txBody>
      </p:sp>
      <p:sp>
        <p:nvSpPr>
          <p:cNvPr id="76853" name="Text Box 53"/>
          <p:cNvSpPr txBox="1">
            <a:spLocks noChangeArrowheads="1"/>
          </p:cNvSpPr>
          <p:nvPr/>
        </p:nvSpPr>
        <p:spPr bwMode="auto">
          <a:xfrm>
            <a:off x="6553200" y="1212850"/>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sp>
        <p:nvSpPr>
          <p:cNvPr id="76854" name="Text Box 54"/>
          <p:cNvSpPr txBox="1">
            <a:spLocks noChangeArrowheads="1"/>
          </p:cNvSpPr>
          <p:nvPr/>
        </p:nvSpPr>
        <p:spPr bwMode="auto">
          <a:xfrm>
            <a:off x="8067675" y="2230438"/>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sp>
        <p:nvSpPr>
          <p:cNvPr id="76855" name="Text Box 55"/>
          <p:cNvSpPr txBox="1">
            <a:spLocks noChangeArrowheads="1"/>
          </p:cNvSpPr>
          <p:nvPr/>
        </p:nvSpPr>
        <p:spPr bwMode="auto">
          <a:xfrm>
            <a:off x="5705475" y="3025775"/>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sp>
        <p:nvSpPr>
          <p:cNvPr id="76856" name="Text Box 56"/>
          <p:cNvSpPr txBox="1">
            <a:spLocks noChangeArrowheads="1"/>
          </p:cNvSpPr>
          <p:nvPr/>
        </p:nvSpPr>
        <p:spPr bwMode="auto">
          <a:xfrm>
            <a:off x="7715250" y="3101975"/>
            <a:ext cx="723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grpSp>
        <p:nvGrpSpPr>
          <p:cNvPr id="76857" name="Group 57"/>
          <p:cNvGrpSpPr>
            <a:grpSpLocks/>
          </p:cNvGrpSpPr>
          <p:nvPr/>
        </p:nvGrpSpPr>
        <p:grpSpPr bwMode="auto">
          <a:xfrm>
            <a:off x="19050" y="3492500"/>
            <a:ext cx="9182100" cy="557213"/>
            <a:chOff x="12" y="2200"/>
            <a:chExt cx="5784" cy="351"/>
          </a:xfrm>
        </p:grpSpPr>
        <p:sp>
          <p:nvSpPr>
            <p:cNvPr id="76858" name="Text Box 58"/>
            <p:cNvSpPr txBox="1">
              <a:spLocks noChangeArrowheads="1"/>
            </p:cNvSpPr>
            <p:nvPr/>
          </p:nvSpPr>
          <p:spPr bwMode="auto">
            <a:xfrm>
              <a:off x="12" y="2200"/>
              <a:ext cx="329"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latin typeface="Times New Roman" pitchFamily="18" charset="0"/>
                </a:rPr>
                <a:t>X</a:t>
              </a:r>
              <a:endParaRPr lang="en-GB" sz="3000">
                <a:solidFill>
                  <a:schemeClr val="bg1"/>
                </a:solidFill>
                <a:latin typeface="Times New Roman" pitchFamily="18" charset="0"/>
              </a:endParaRPr>
            </a:p>
          </p:txBody>
        </p:sp>
        <p:sp>
          <p:nvSpPr>
            <p:cNvPr id="76859" name="Text Box 59"/>
            <p:cNvSpPr txBox="1">
              <a:spLocks noChangeArrowheads="1"/>
            </p:cNvSpPr>
            <p:nvPr/>
          </p:nvSpPr>
          <p:spPr bwMode="auto">
            <a:xfrm>
              <a:off x="5467" y="2205"/>
              <a:ext cx="329"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latin typeface="Times New Roman" pitchFamily="18" charset="0"/>
                </a:rPr>
                <a:t>Y</a:t>
              </a:r>
              <a:endParaRPr lang="en-GB" sz="3000">
                <a:solidFill>
                  <a:schemeClr val="bg1"/>
                </a:solidFill>
                <a:latin typeface="Times New Roman" pitchFamily="18" charset="0"/>
              </a:endParaRPr>
            </a:p>
          </p:txBody>
        </p:sp>
      </p:grpSp>
      <p:grpSp>
        <p:nvGrpSpPr>
          <p:cNvPr id="76860" name="Group 60"/>
          <p:cNvGrpSpPr>
            <a:grpSpLocks/>
          </p:cNvGrpSpPr>
          <p:nvPr/>
        </p:nvGrpSpPr>
        <p:grpSpPr bwMode="auto">
          <a:xfrm>
            <a:off x="2647950" y="4452938"/>
            <a:ext cx="549275" cy="2232025"/>
            <a:chOff x="1668" y="2805"/>
            <a:chExt cx="346" cy="1406"/>
          </a:xfrm>
        </p:grpSpPr>
        <p:sp>
          <p:nvSpPr>
            <p:cNvPr id="76861" name="Line 61"/>
            <p:cNvSpPr>
              <a:spLocks noChangeShapeType="1"/>
            </p:cNvSpPr>
            <p:nvPr/>
          </p:nvSpPr>
          <p:spPr bwMode="auto">
            <a:xfrm>
              <a:off x="1920" y="2805"/>
              <a:ext cx="0" cy="1406"/>
            </a:xfrm>
            <a:prstGeom prst="line">
              <a:avLst/>
            </a:prstGeom>
            <a:noFill/>
            <a:ln w="28575">
              <a:solidFill>
                <a:schemeClr val="bg1"/>
              </a:solidFill>
              <a:round/>
              <a:headEnd type="triangle" w="med" len="lg"/>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6862" name="Text Box 62"/>
            <p:cNvSpPr txBox="1">
              <a:spLocks noChangeArrowheads="1"/>
            </p:cNvSpPr>
            <p:nvPr/>
          </p:nvSpPr>
          <p:spPr bwMode="auto">
            <a:xfrm rot="16200000">
              <a:off x="1613" y="3299"/>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40</a:t>
              </a:r>
              <a:endParaRPr lang="en-GB" sz="3000" baseline="-25000">
                <a:solidFill>
                  <a:schemeClr val="bg1"/>
                </a:solidFill>
              </a:endParaRPr>
            </a:p>
          </p:txBody>
        </p:sp>
      </p:grpSp>
      <p:sp>
        <p:nvSpPr>
          <p:cNvPr id="76863" name="Freeform 63"/>
          <p:cNvSpPr>
            <a:spLocks/>
          </p:cNvSpPr>
          <p:nvPr/>
        </p:nvSpPr>
        <p:spPr bwMode="auto">
          <a:xfrm>
            <a:off x="1989138" y="5586413"/>
            <a:ext cx="3551237" cy="1587"/>
          </a:xfrm>
          <a:custGeom>
            <a:avLst/>
            <a:gdLst>
              <a:gd name="T0" fmla="*/ 0 w 12470"/>
              <a:gd name="T1" fmla="*/ 12469 w 12470"/>
              <a:gd name="T2" fmla="*/ 12470 w 12470"/>
            </a:gdLst>
            <a:ahLst/>
            <a:cxnLst>
              <a:cxn ang="0">
                <a:pos x="T0" y="0"/>
              </a:cxn>
              <a:cxn ang="0">
                <a:pos x="T1" y="0"/>
              </a:cxn>
              <a:cxn ang="0">
                <a:pos x="T2" y="0"/>
              </a:cxn>
            </a:cxnLst>
            <a:rect l="0" t="0" r="r" b="b"/>
            <a:pathLst>
              <a:path w="12470">
                <a:moveTo>
                  <a:pt x="0" y="0"/>
                </a:moveTo>
                <a:lnTo>
                  <a:pt x="12469" y="0"/>
                </a:lnTo>
                <a:lnTo>
                  <a:pt x="12470"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6864" name="Group 64"/>
          <p:cNvGrpSpPr>
            <a:grpSpLocks/>
          </p:cNvGrpSpPr>
          <p:nvPr/>
        </p:nvGrpSpPr>
        <p:grpSpPr bwMode="auto">
          <a:xfrm>
            <a:off x="6146800" y="3587750"/>
            <a:ext cx="833438" cy="577850"/>
            <a:chOff x="3872" y="2260"/>
            <a:chExt cx="525" cy="364"/>
          </a:xfrm>
        </p:grpSpPr>
        <p:sp>
          <p:nvSpPr>
            <p:cNvPr id="76865" name="Arc 65"/>
            <p:cNvSpPr>
              <a:spLocks/>
            </p:cNvSpPr>
            <p:nvPr/>
          </p:nvSpPr>
          <p:spPr bwMode="auto">
            <a:xfrm flipV="1">
              <a:off x="3872" y="2260"/>
              <a:ext cx="148" cy="16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lg"/>
              <a:tailEnd type="triangle" w="sm"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6866" name="Rectangle 66"/>
            <p:cNvSpPr>
              <a:spLocks noChangeArrowheads="1"/>
            </p:cNvSpPr>
            <p:nvPr/>
          </p:nvSpPr>
          <p:spPr bwMode="auto">
            <a:xfrm>
              <a:off x="3936" y="2278"/>
              <a:ext cx="461"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3000">
                  <a:solidFill>
                    <a:schemeClr val="bg1"/>
                  </a:solidFill>
                </a:rPr>
                <a:t>45</a:t>
              </a:r>
              <a:r>
                <a:rPr lang="en-US" sz="3000">
                  <a:solidFill>
                    <a:schemeClr val="bg1"/>
                  </a:solidFill>
                  <a:sym typeface="UniversalMath1 BT" pitchFamily="18" charset="2"/>
                </a:rPr>
                <a:t></a:t>
              </a:r>
              <a:endParaRPr lang="en-GB" sz="3000">
                <a:solidFill>
                  <a:schemeClr val="bg1"/>
                </a:solidFill>
                <a:sym typeface="UniversalMath1 BT" pitchFamily="18" charset="2"/>
              </a:endParaRPr>
            </a:p>
          </p:txBody>
        </p:sp>
      </p:grpSp>
      <p:grpSp>
        <p:nvGrpSpPr>
          <p:cNvPr id="76867" name="Group 67"/>
          <p:cNvGrpSpPr>
            <a:grpSpLocks/>
          </p:cNvGrpSpPr>
          <p:nvPr/>
        </p:nvGrpSpPr>
        <p:grpSpPr bwMode="auto">
          <a:xfrm>
            <a:off x="6010275" y="3616325"/>
            <a:ext cx="2390775" cy="2686050"/>
            <a:chOff x="3786" y="2278"/>
            <a:chExt cx="1506" cy="1692"/>
          </a:xfrm>
        </p:grpSpPr>
        <p:sp>
          <p:nvSpPr>
            <p:cNvPr id="76868" name="Text Box 68"/>
            <p:cNvSpPr txBox="1">
              <a:spLocks noChangeArrowheads="1"/>
            </p:cNvSpPr>
            <p:nvPr/>
          </p:nvSpPr>
          <p:spPr bwMode="auto">
            <a:xfrm>
              <a:off x="4824" y="2278"/>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2</a:t>
              </a:r>
              <a:endParaRPr lang="en-GB" sz="3000" baseline="-25000">
                <a:solidFill>
                  <a:schemeClr val="bg1"/>
                </a:solidFill>
              </a:endParaRPr>
            </a:p>
          </p:txBody>
        </p:sp>
        <p:grpSp>
          <p:nvGrpSpPr>
            <p:cNvPr id="76869" name="Group 69"/>
            <p:cNvGrpSpPr>
              <a:grpSpLocks/>
            </p:cNvGrpSpPr>
            <p:nvPr/>
          </p:nvGrpSpPr>
          <p:grpSpPr bwMode="auto">
            <a:xfrm>
              <a:off x="3786" y="2429"/>
              <a:ext cx="1506" cy="1541"/>
              <a:chOff x="3786" y="2429"/>
              <a:chExt cx="1506" cy="1541"/>
            </a:xfrm>
          </p:grpSpPr>
          <p:grpSp>
            <p:nvGrpSpPr>
              <p:cNvPr id="76870" name="Group 70"/>
              <p:cNvGrpSpPr>
                <a:grpSpLocks/>
              </p:cNvGrpSpPr>
              <p:nvPr/>
            </p:nvGrpSpPr>
            <p:grpSpPr bwMode="auto">
              <a:xfrm>
                <a:off x="3786" y="2429"/>
                <a:ext cx="1326" cy="1301"/>
                <a:chOff x="3786" y="2429"/>
                <a:chExt cx="1326" cy="1301"/>
              </a:xfrm>
            </p:grpSpPr>
            <p:sp>
              <p:nvSpPr>
                <p:cNvPr id="76871" name="Text Box 71"/>
                <p:cNvSpPr txBox="1">
                  <a:spLocks noChangeArrowheads="1"/>
                </p:cNvSpPr>
                <p:nvPr/>
              </p:nvSpPr>
              <p:spPr bwMode="auto">
                <a:xfrm>
                  <a:off x="3786" y="3384"/>
                  <a:ext cx="471"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2</a:t>
                  </a:r>
                  <a:endParaRPr lang="en-GB" sz="3000" baseline="-25000">
                    <a:solidFill>
                      <a:schemeClr val="bg1"/>
                    </a:solidFill>
                  </a:endParaRPr>
                </a:p>
              </p:txBody>
            </p:sp>
            <p:sp>
              <p:nvSpPr>
                <p:cNvPr id="76872" name="Freeform 72"/>
                <p:cNvSpPr>
                  <a:spLocks/>
                </p:cNvSpPr>
                <p:nvPr/>
              </p:nvSpPr>
              <p:spPr bwMode="auto">
                <a:xfrm>
                  <a:off x="3871" y="2429"/>
                  <a:ext cx="993" cy="994"/>
                </a:xfrm>
                <a:custGeom>
                  <a:avLst/>
                  <a:gdLst>
                    <a:gd name="T0" fmla="*/ 5538 w 5539"/>
                    <a:gd name="T1" fmla="*/ 0 h 5543"/>
                    <a:gd name="T2" fmla="*/ 1893 w 5539"/>
                    <a:gd name="T3" fmla="*/ 1894 h 5543"/>
                    <a:gd name="T4" fmla="*/ 0 w 5539"/>
                    <a:gd name="T5" fmla="*/ 5543 h 5543"/>
                    <a:gd name="T6" fmla="*/ 5538 w 5539"/>
                    <a:gd name="T7" fmla="*/ 0 h 5543"/>
                    <a:gd name="T8" fmla="*/ 5539 w 5539"/>
                    <a:gd name="T9" fmla="*/ 0 h 5543"/>
                  </a:gdLst>
                  <a:ahLst/>
                  <a:cxnLst>
                    <a:cxn ang="0">
                      <a:pos x="T0" y="T1"/>
                    </a:cxn>
                    <a:cxn ang="0">
                      <a:pos x="T2" y="T3"/>
                    </a:cxn>
                    <a:cxn ang="0">
                      <a:pos x="T4" y="T5"/>
                    </a:cxn>
                    <a:cxn ang="0">
                      <a:pos x="T6" y="T7"/>
                    </a:cxn>
                    <a:cxn ang="0">
                      <a:pos x="T8" y="T9"/>
                    </a:cxn>
                  </a:cxnLst>
                  <a:rect l="0" t="0" r="r" b="b"/>
                  <a:pathLst>
                    <a:path w="5539" h="5543">
                      <a:moveTo>
                        <a:pt x="5538" y="0"/>
                      </a:moveTo>
                      <a:lnTo>
                        <a:pt x="1893" y="1894"/>
                      </a:lnTo>
                      <a:lnTo>
                        <a:pt x="0" y="5543"/>
                      </a:lnTo>
                      <a:lnTo>
                        <a:pt x="5538" y="0"/>
                      </a:lnTo>
                      <a:lnTo>
                        <a:pt x="5539" y="0"/>
                      </a:lnTo>
                    </a:path>
                  </a:pathLst>
                </a:custGeom>
                <a:solidFill>
                  <a:srgbClr val="CC0000"/>
                </a:solidFill>
                <a:ln w="0">
                  <a:solidFill>
                    <a:srgbClr val="FFFFFF"/>
                  </a:solidFill>
                  <a:prstDash val="solid"/>
                  <a:round/>
                  <a:headEnd/>
                  <a:tailEnd/>
                </a:ln>
              </p:spPr>
              <p:txBody>
                <a:bodyPr/>
                <a:lstStyle/>
                <a:p>
                  <a:endParaRPr lang="en-IN"/>
                </a:p>
              </p:txBody>
            </p:sp>
            <p:sp>
              <p:nvSpPr>
                <p:cNvPr id="76873" name="Freeform 73"/>
                <p:cNvSpPr>
                  <a:spLocks/>
                </p:cNvSpPr>
                <p:nvPr/>
              </p:nvSpPr>
              <p:spPr bwMode="auto">
                <a:xfrm>
                  <a:off x="3871" y="2429"/>
                  <a:ext cx="1241" cy="1244"/>
                </a:xfrm>
                <a:custGeom>
                  <a:avLst/>
                  <a:gdLst>
                    <a:gd name="T0" fmla="*/ 5538 w 6922"/>
                    <a:gd name="T1" fmla="*/ 0 h 6928"/>
                    <a:gd name="T2" fmla="*/ 6922 w 6922"/>
                    <a:gd name="T3" fmla="*/ 6928 h 6928"/>
                    <a:gd name="T4" fmla="*/ 0 w 6922"/>
                    <a:gd name="T5" fmla="*/ 5543 h 6928"/>
                    <a:gd name="T6" fmla="*/ 5538 w 6922"/>
                    <a:gd name="T7" fmla="*/ 0 h 6928"/>
                    <a:gd name="T8" fmla="*/ 5539 w 6922"/>
                    <a:gd name="T9" fmla="*/ 0 h 6928"/>
                  </a:gdLst>
                  <a:ahLst/>
                  <a:cxnLst>
                    <a:cxn ang="0">
                      <a:pos x="T0" y="T1"/>
                    </a:cxn>
                    <a:cxn ang="0">
                      <a:pos x="T2" y="T3"/>
                    </a:cxn>
                    <a:cxn ang="0">
                      <a:pos x="T4" y="T5"/>
                    </a:cxn>
                    <a:cxn ang="0">
                      <a:pos x="T6" y="T7"/>
                    </a:cxn>
                    <a:cxn ang="0">
                      <a:pos x="T8" y="T9"/>
                    </a:cxn>
                  </a:cxnLst>
                  <a:rect l="0" t="0" r="r" b="b"/>
                  <a:pathLst>
                    <a:path w="6922" h="6928">
                      <a:moveTo>
                        <a:pt x="5538" y="0"/>
                      </a:moveTo>
                      <a:lnTo>
                        <a:pt x="6922" y="6928"/>
                      </a:lnTo>
                      <a:lnTo>
                        <a:pt x="0" y="5543"/>
                      </a:lnTo>
                      <a:lnTo>
                        <a:pt x="5538" y="0"/>
                      </a:lnTo>
                      <a:lnTo>
                        <a:pt x="553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74" name="Freeform 74"/>
                <p:cNvSpPr>
                  <a:spLocks/>
                </p:cNvSpPr>
                <p:nvPr/>
              </p:nvSpPr>
              <p:spPr bwMode="auto">
                <a:xfrm>
                  <a:off x="4209" y="2429"/>
                  <a:ext cx="903" cy="1244"/>
                </a:xfrm>
                <a:custGeom>
                  <a:avLst/>
                  <a:gdLst>
                    <a:gd name="T0" fmla="*/ 5029 w 5030"/>
                    <a:gd name="T1" fmla="*/ 6928 h 6928"/>
                    <a:gd name="T2" fmla="*/ 3645 w 5030"/>
                    <a:gd name="T3" fmla="*/ 0 h 6928"/>
                    <a:gd name="T4" fmla="*/ 0 w 5030"/>
                    <a:gd name="T5" fmla="*/ 1894 h 6928"/>
                    <a:gd name="T6" fmla="*/ 5029 w 5030"/>
                    <a:gd name="T7" fmla="*/ 6928 h 6928"/>
                    <a:gd name="T8" fmla="*/ 5030 w 5030"/>
                    <a:gd name="T9" fmla="*/ 6928 h 6928"/>
                  </a:gdLst>
                  <a:ahLst/>
                  <a:cxnLst>
                    <a:cxn ang="0">
                      <a:pos x="T0" y="T1"/>
                    </a:cxn>
                    <a:cxn ang="0">
                      <a:pos x="T2" y="T3"/>
                    </a:cxn>
                    <a:cxn ang="0">
                      <a:pos x="T4" y="T5"/>
                    </a:cxn>
                    <a:cxn ang="0">
                      <a:pos x="T6" y="T7"/>
                    </a:cxn>
                    <a:cxn ang="0">
                      <a:pos x="T8" y="T9"/>
                    </a:cxn>
                  </a:cxnLst>
                  <a:rect l="0" t="0" r="r" b="b"/>
                  <a:pathLst>
                    <a:path w="5030" h="6928">
                      <a:moveTo>
                        <a:pt x="5029" y="6928"/>
                      </a:moveTo>
                      <a:lnTo>
                        <a:pt x="3645" y="0"/>
                      </a:lnTo>
                      <a:lnTo>
                        <a:pt x="0" y="1894"/>
                      </a:lnTo>
                      <a:lnTo>
                        <a:pt x="5029" y="6928"/>
                      </a:lnTo>
                      <a:lnTo>
                        <a:pt x="5030" y="6928"/>
                      </a:lnTo>
                    </a:path>
                  </a:pathLst>
                </a:custGeom>
                <a:solidFill>
                  <a:srgbClr val="FF9933"/>
                </a:solidFill>
                <a:ln w="38100" cmpd="sng">
                  <a:solidFill>
                    <a:schemeClr val="tx1"/>
                  </a:solidFill>
                  <a:prstDash val="solid"/>
                  <a:round/>
                  <a:headEnd/>
                  <a:tailEnd/>
                </a:ln>
              </p:spPr>
              <p:txBody>
                <a:bodyPr/>
                <a:lstStyle/>
                <a:p>
                  <a:endParaRPr lang="en-IN"/>
                </a:p>
              </p:txBody>
            </p:sp>
            <p:sp>
              <p:nvSpPr>
                <p:cNvPr id="76875" name="Freeform 75"/>
                <p:cNvSpPr>
                  <a:spLocks/>
                </p:cNvSpPr>
                <p:nvPr/>
              </p:nvSpPr>
              <p:spPr bwMode="auto">
                <a:xfrm>
                  <a:off x="3871" y="2768"/>
                  <a:ext cx="1241" cy="905"/>
                </a:xfrm>
                <a:custGeom>
                  <a:avLst/>
                  <a:gdLst>
                    <a:gd name="T0" fmla="*/ 6922 w 6923"/>
                    <a:gd name="T1" fmla="*/ 5034 h 5034"/>
                    <a:gd name="T2" fmla="*/ 1893 w 6923"/>
                    <a:gd name="T3" fmla="*/ 0 h 5034"/>
                    <a:gd name="T4" fmla="*/ 0 w 6923"/>
                    <a:gd name="T5" fmla="*/ 3649 h 5034"/>
                    <a:gd name="T6" fmla="*/ 6922 w 6923"/>
                    <a:gd name="T7" fmla="*/ 5034 h 5034"/>
                    <a:gd name="T8" fmla="*/ 6923 w 6923"/>
                    <a:gd name="T9" fmla="*/ 5034 h 5034"/>
                  </a:gdLst>
                  <a:ahLst/>
                  <a:cxnLst>
                    <a:cxn ang="0">
                      <a:pos x="T0" y="T1"/>
                    </a:cxn>
                    <a:cxn ang="0">
                      <a:pos x="T2" y="T3"/>
                    </a:cxn>
                    <a:cxn ang="0">
                      <a:pos x="T4" y="T5"/>
                    </a:cxn>
                    <a:cxn ang="0">
                      <a:pos x="T6" y="T7"/>
                    </a:cxn>
                    <a:cxn ang="0">
                      <a:pos x="T8" y="T9"/>
                    </a:cxn>
                  </a:cxnLst>
                  <a:rect l="0" t="0" r="r" b="b"/>
                  <a:pathLst>
                    <a:path w="6923" h="5034">
                      <a:moveTo>
                        <a:pt x="6922" y="5034"/>
                      </a:moveTo>
                      <a:lnTo>
                        <a:pt x="1893" y="0"/>
                      </a:lnTo>
                      <a:lnTo>
                        <a:pt x="0" y="3649"/>
                      </a:lnTo>
                      <a:lnTo>
                        <a:pt x="6922" y="5034"/>
                      </a:lnTo>
                      <a:lnTo>
                        <a:pt x="6923" y="5034"/>
                      </a:lnTo>
                    </a:path>
                  </a:pathLst>
                </a:custGeom>
                <a:solidFill>
                  <a:srgbClr val="FF9933"/>
                </a:solidFill>
                <a:ln w="38100" cmpd="sng">
                  <a:solidFill>
                    <a:schemeClr val="tx1"/>
                  </a:solidFill>
                  <a:prstDash val="solid"/>
                  <a:round/>
                  <a:headEnd/>
                  <a:tailEnd/>
                </a:ln>
              </p:spPr>
              <p:txBody>
                <a:bodyPr/>
                <a:lstStyle/>
                <a:p>
                  <a:endParaRPr lang="en-IN"/>
                </a:p>
              </p:txBody>
            </p:sp>
            <p:sp>
              <p:nvSpPr>
                <p:cNvPr id="76876" name="Freeform 76"/>
                <p:cNvSpPr>
                  <a:spLocks/>
                </p:cNvSpPr>
                <p:nvPr/>
              </p:nvSpPr>
              <p:spPr bwMode="auto">
                <a:xfrm>
                  <a:off x="3871" y="2429"/>
                  <a:ext cx="993" cy="994"/>
                </a:xfrm>
                <a:custGeom>
                  <a:avLst/>
                  <a:gdLst>
                    <a:gd name="T0" fmla="*/ 5538 w 5539"/>
                    <a:gd name="T1" fmla="*/ 0 h 5543"/>
                    <a:gd name="T2" fmla="*/ 0 w 5539"/>
                    <a:gd name="T3" fmla="*/ 5543 h 5543"/>
                    <a:gd name="T4" fmla="*/ 1893 w 5539"/>
                    <a:gd name="T5" fmla="*/ 1894 h 5543"/>
                    <a:gd name="T6" fmla="*/ 5538 w 5539"/>
                    <a:gd name="T7" fmla="*/ 0 h 5543"/>
                    <a:gd name="T8" fmla="*/ 5539 w 5539"/>
                    <a:gd name="T9" fmla="*/ 0 h 5543"/>
                  </a:gdLst>
                  <a:ahLst/>
                  <a:cxnLst>
                    <a:cxn ang="0">
                      <a:pos x="T0" y="T1"/>
                    </a:cxn>
                    <a:cxn ang="0">
                      <a:pos x="T2" y="T3"/>
                    </a:cxn>
                    <a:cxn ang="0">
                      <a:pos x="T4" y="T5"/>
                    </a:cxn>
                    <a:cxn ang="0">
                      <a:pos x="T6" y="T7"/>
                    </a:cxn>
                    <a:cxn ang="0">
                      <a:pos x="T8" y="T9"/>
                    </a:cxn>
                  </a:cxnLst>
                  <a:rect l="0" t="0" r="r" b="b"/>
                  <a:pathLst>
                    <a:path w="5539" h="5543">
                      <a:moveTo>
                        <a:pt x="5538" y="0"/>
                      </a:moveTo>
                      <a:lnTo>
                        <a:pt x="0" y="5543"/>
                      </a:lnTo>
                      <a:lnTo>
                        <a:pt x="1893" y="1894"/>
                      </a:lnTo>
                      <a:lnTo>
                        <a:pt x="5538" y="0"/>
                      </a:lnTo>
                      <a:lnTo>
                        <a:pt x="553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77" name="Line 77"/>
                <p:cNvSpPr>
                  <a:spLocks noChangeShapeType="1"/>
                </p:cNvSpPr>
                <p:nvPr/>
              </p:nvSpPr>
              <p:spPr bwMode="auto">
                <a:xfrm flipV="1">
                  <a:off x="3872" y="2429"/>
                  <a:ext cx="992" cy="994"/>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6878" name="Text Box 78"/>
                <p:cNvSpPr txBox="1">
                  <a:spLocks noChangeArrowheads="1"/>
                </p:cNvSpPr>
                <p:nvPr/>
              </p:nvSpPr>
              <p:spPr bwMode="auto">
                <a:xfrm>
                  <a:off x="3888" y="2522"/>
                  <a:ext cx="509"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2</a:t>
                  </a:r>
                  <a:endParaRPr lang="en-GB" sz="3000" baseline="-25000">
                    <a:solidFill>
                      <a:schemeClr val="bg1"/>
                    </a:solidFill>
                  </a:endParaRPr>
                </a:p>
              </p:txBody>
            </p:sp>
          </p:grpSp>
          <p:sp>
            <p:nvSpPr>
              <p:cNvPr id="76879" name="Text Box 79"/>
              <p:cNvSpPr txBox="1">
                <a:spLocks noChangeArrowheads="1"/>
              </p:cNvSpPr>
              <p:nvPr/>
            </p:nvSpPr>
            <p:spPr bwMode="auto">
              <a:xfrm>
                <a:off x="4908" y="3624"/>
                <a:ext cx="38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2</a:t>
                </a:r>
                <a:endParaRPr lang="en-GB" sz="3000" baseline="-25000">
                  <a:solidFill>
                    <a:schemeClr val="bg1"/>
                  </a:solidFill>
                </a:endParaRPr>
              </a:p>
            </p:txBody>
          </p:sp>
        </p:grpSp>
      </p:grpSp>
      <p:grpSp>
        <p:nvGrpSpPr>
          <p:cNvPr id="76880" name="Group 80"/>
          <p:cNvGrpSpPr>
            <a:grpSpLocks/>
          </p:cNvGrpSpPr>
          <p:nvPr/>
        </p:nvGrpSpPr>
        <p:grpSpPr bwMode="auto">
          <a:xfrm>
            <a:off x="6145213" y="1668463"/>
            <a:ext cx="1970087" cy="1919287"/>
            <a:chOff x="3871" y="1051"/>
            <a:chExt cx="1241" cy="1209"/>
          </a:xfrm>
        </p:grpSpPr>
        <p:sp>
          <p:nvSpPr>
            <p:cNvPr id="76881" name="Freeform 81"/>
            <p:cNvSpPr>
              <a:spLocks/>
            </p:cNvSpPr>
            <p:nvPr/>
          </p:nvSpPr>
          <p:spPr bwMode="auto">
            <a:xfrm>
              <a:off x="4209" y="1051"/>
              <a:ext cx="903" cy="1197"/>
            </a:xfrm>
            <a:custGeom>
              <a:avLst/>
              <a:gdLst>
                <a:gd name="T0" fmla="*/ 0 w 5029"/>
                <a:gd name="T1" fmla="*/ 0 h 6674"/>
                <a:gd name="T2" fmla="*/ 5029 w 5029"/>
                <a:gd name="T3" fmla="*/ 3279 h 6674"/>
                <a:gd name="T4" fmla="*/ 3645 w 5029"/>
                <a:gd name="T5" fmla="*/ 6674 h 6674"/>
                <a:gd name="T6" fmla="*/ 0 w 5029"/>
                <a:gd name="T7" fmla="*/ 0 h 6674"/>
                <a:gd name="T8" fmla="*/ 1 w 5029"/>
                <a:gd name="T9" fmla="*/ 0 h 6674"/>
              </a:gdLst>
              <a:ahLst/>
              <a:cxnLst>
                <a:cxn ang="0">
                  <a:pos x="T0" y="T1"/>
                </a:cxn>
                <a:cxn ang="0">
                  <a:pos x="T2" y="T3"/>
                </a:cxn>
                <a:cxn ang="0">
                  <a:pos x="T4" y="T5"/>
                </a:cxn>
                <a:cxn ang="0">
                  <a:pos x="T6" y="T7"/>
                </a:cxn>
                <a:cxn ang="0">
                  <a:pos x="T8" y="T9"/>
                </a:cxn>
              </a:cxnLst>
              <a:rect l="0" t="0" r="r" b="b"/>
              <a:pathLst>
                <a:path w="5029" h="6674">
                  <a:moveTo>
                    <a:pt x="0" y="0"/>
                  </a:moveTo>
                  <a:lnTo>
                    <a:pt x="5029" y="3279"/>
                  </a:lnTo>
                  <a:lnTo>
                    <a:pt x="3645" y="6674"/>
                  </a:lnTo>
                  <a:lnTo>
                    <a:pt x="0" y="0"/>
                  </a:lnTo>
                  <a:lnTo>
                    <a:pt x="1" y="0"/>
                  </a:lnTo>
                </a:path>
              </a:pathLst>
            </a:custGeom>
            <a:solidFill>
              <a:srgbClr val="FF9933"/>
            </a:solidFill>
            <a:ln w="38100" cmpd="sng">
              <a:solidFill>
                <a:schemeClr val="tx1"/>
              </a:solidFill>
              <a:prstDash val="solid"/>
              <a:round/>
              <a:headEnd/>
              <a:tailEnd/>
            </a:ln>
          </p:spPr>
          <p:txBody>
            <a:bodyPr/>
            <a:lstStyle/>
            <a:p>
              <a:endParaRPr lang="en-IN"/>
            </a:p>
          </p:txBody>
        </p:sp>
        <p:sp>
          <p:nvSpPr>
            <p:cNvPr id="76882" name="Freeform 82"/>
            <p:cNvSpPr>
              <a:spLocks/>
            </p:cNvSpPr>
            <p:nvPr/>
          </p:nvSpPr>
          <p:spPr bwMode="auto">
            <a:xfrm>
              <a:off x="3871" y="1051"/>
              <a:ext cx="993" cy="1197"/>
            </a:xfrm>
            <a:custGeom>
              <a:avLst/>
              <a:gdLst>
                <a:gd name="T0" fmla="*/ 1893 w 5538"/>
                <a:gd name="T1" fmla="*/ 0 h 6674"/>
                <a:gd name="T2" fmla="*/ 0 w 5538"/>
                <a:gd name="T3" fmla="*/ 6674 h 6674"/>
                <a:gd name="T4" fmla="*/ 5538 w 5538"/>
                <a:gd name="T5" fmla="*/ 6674 h 6674"/>
                <a:gd name="T6" fmla="*/ 1893 w 5538"/>
                <a:gd name="T7" fmla="*/ 0 h 6674"/>
                <a:gd name="T8" fmla="*/ 1894 w 5538"/>
                <a:gd name="T9" fmla="*/ 0 h 6674"/>
              </a:gdLst>
              <a:ahLst/>
              <a:cxnLst>
                <a:cxn ang="0">
                  <a:pos x="T0" y="T1"/>
                </a:cxn>
                <a:cxn ang="0">
                  <a:pos x="T2" y="T3"/>
                </a:cxn>
                <a:cxn ang="0">
                  <a:pos x="T4" y="T5"/>
                </a:cxn>
                <a:cxn ang="0">
                  <a:pos x="T6" y="T7"/>
                </a:cxn>
                <a:cxn ang="0">
                  <a:pos x="T8" y="T9"/>
                </a:cxn>
              </a:cxnLst>
              <a:rect l="0" t="0" r="r" b="b"/>
              <a:pathLst>
                <a:path w="5538" h="6674">
                  <a:moveTo>
                    <a:pt x="1893" y="0"/>
                  </a:moveTo>
                  <a:lnTo>
                    <a:pt x="0" y="6674"/>
                  </a:lnTo>
                  <a:lnTo>
                    <a:pt x="5538" y="6674"/>
                  </a:lnTo>
                  <a:lnTo>
                    <a:pt x="1893" y="0"/>
                  </a:lnTo>
                  <a:lnTo>
                    <a:pt x="1894" y="0"/>
                  </a:lnTo>
                </a:path>
              </a:pathLst>
            </a:custGeom>
            <a:solidFill>
              <a:srgbClr val="CC0000"/>
            </a:solidFill>
            <a:ln w="38100" cmpd="sng">
              <a:solidFill>
                <a:schemeClr val="tx1"/>
              </a:solidFill>
              <a:prstDash val="solid"/>
              <a:round/>
              <a:headEnd/>
              <a:tailEnd/>
            </a:ln>
          </p:spPr>
          <p:txBody>
            <a:bodyPr/>
            <a:lstStyle/>
            <a:p>
              <a:endParaRPr lang="en-IN"/>
            </a:p>
          </p:txBody>
        </p:sp>
        <p:sp>
          <p:nvSpPr>
            <p:cNvPr id="76883" name="Freeform 83"/>
            <p:cNvSpPr>
              <a:spLocks/>
            </p:cNvSpPr>
            <p:nvPr/>
          </p:nvSpPr>
          <p:spPr bwMode="auto">
            <a:xfrm>
              <a:off x="3871" y="1051"/>
              <a:ext cx="1241" cy="1197"/>
            </a:xfrm>
            <a:custGeom>
              <a:avLst/>
              <a:gdLst>
                <a:gd name="T0" fmla="*/ 1893 w 6922"/>
                <a:gd name="T1" fmla="*/ 0 h 6674"/>
                <a:gd name="T2" fmla="*/ 6922 w 6922"/>
                <a:gd name="T3" fmla="*/ 3279 h 6674"/>
                <a:gd name="T4" fmla="*/ 0 w 6922"/>
                <a:gd name="T5" fmla="*/ 6674 h 6674"/>
                <a:gd name="T6" fmla="*/ 1893 w 6922"/>
                <a:gd name="T7" fmla="*/ 0 h 6674"/>
                <a:gd name="T8" fmla="*/ 1894 w 6922"/>
                <a:gd name="T9" fmla="*/ 0 h 6674"/>
              </a:gdLst>
              <a:ahLst/>
              <a:cxnLst>
                <a:cxn ang="0">
                  <a:pos x="T0" y="T1"/>
                </a:cxn>
                <a:cxn ang="0">
                  <a:pos x="T2" y="T3"/>
                </a:cxn>
                <a:cxn ang="0">
                  <a:pos x="T4" y="T5"/>
                </a:cxn>
                <a:cxn ang="0">
                  <a:pos x="T6" y="T7"/>
                </a:cxn>
                <a:cxn ang="0">
                  <a:pos x="T8" y="T9"/>
                </a:cxn>
              </a:cxnLst>
              <a:rect l="0" t="0" r="r" b="b"/>
              <a:pathLst>
                <a:path w="6922" h="6674">
                  <a:moveTo>
                    <a:pt x="1893" y="0"/>
                  </a:moveTo>
                  <a:lnTo>
                    <a:pt x="6922" y="3279"/>
                  </a:lnTo>
                  <a:lnTo>
                    <a:pt x="0" y="6674"/>
                  </a:lnTo>
                  <a:lnTo>
                    <a:pt x="1893" y="0"/>
                  </a:lnTo>
                  <a:lnTo>
                    <a:pt x="1894" y="0"/>
                  </a:lnTo>
                </a:path>
              </a:pathLst>
            </a:custGeom>
            <a:solidFill>
              <a:srgbClr val="FF9933"/>
            </a:solidFill>
            <a:ln w="38100" cmpd="sng">
              <a:solidFill>
                <a:schemeClr val="tx1"/>
              </a:solidFill>
              <a:prstDash val="solid"/>
              <a:round/>
              <a:headEnd/>
              <a:tailEnd/>
            </a:ln>
          </p:spPr>
          <p:txBody>
            <a:bodyPr/>
            <a:lstStyle/>
            <a:p>
              <a:endParaRPr lang="en-IN"/>
            </a:p>
          </p:txBody>
        </p:sp>
        <p:sp>
          <p:nvSpPr>
            <p:cNvPr id="76884" name="Freeform 84"/>
            <p:cNvSpPr>
              <a:spLocks/>
            </p:cNvSpPr>
            <p:nvPr/>
          </p:nvSpPr>
          <p:spPr bwMode="auto">
            <a:xfrm>
              <a:off x="3871" y="1051"/>
              <a:ext cx="1241" cy="1197"/>
            </a:xfrm>
            <a:custGeom>
              <a:avLst/>
              <a:gdLst>
                <a:gd name="T0" fmla="*/ 6922 w 6923"/>
                <a:gd name="T1" fmla="*/ 3279 h 6674"/>
                <a:gd name="T2" fmla="*/ 5538 w 6923"/>
                <a:gd name="T3" fmla="*/ 6674 h 6674"/>
                <a:gd name="T4" fmla="*/ 0 w 6923"/>
                <a:gd name="T5" fmla="*/ 6674 h 6674"/>
                <a:gd name="T6" fmla="*/ 1893 w 6923"/>
                <a:gd name="T7" fmla="*/ 0 h 6674"/>
                <a:gd name="T8" fmla="*/ 6922 w 6923"/>
                <a:gd name="T9" fmla="*/ 3279 h 6674"/>
                <a:gd name="T10" fmla="*/ 6923 w 6923"/>
                <a:gd name="T11" fmla="*/ 3279 h 6674"/>
              </a:gdLst>
              <a:ahLst/>
              <a:cxnLst>
                <a:cxn ang="0">
                  <a:pos x="T0" y="T1"/>
                </a:cxn>
                <a:cxn ang="0">
                  <a:pos x="T2" y="T3"/>
                </a:cxn>
                <a:cxn ang="0">
                  <a:pos x="T4" y="T5"/>
                </a:cxn>
                <a:cxn ang="0">
                  <a:pos x="T6" y="T7"/>
                </a:cxn>
                <a:cxn ang="0">
                  <a:pos x="T8" y="T9"/>
                </a:cxn>
                <a:cxn ang="0">
                  <a:pos x="T10" y="T11"/>
                </a:cxn>
              </a:cxnLst>
              <a:rect l="0" t="0" r="r" b="b"/>
              <a:pathLst>
                <a:path w="6923" h="6674">
                  <a:moveTo>
                    <a:pt x="6922" y="3279"/>
                  </a:moveTo>
                  <a:lnTo>
                    <a:pt x="5538" y="6674"/>
                  </a:lnTo>
                  <a:lnTo>
                    <a:pt x="0" y="6674"/>
                  </a:lnTo>
                  <a:lnTo>
                    <a:pt x="1893" y="0"/>
                  </a:lnTo>
                  <a:lnTo>
                    <a:pt x="6922" y="3279"/>
                  </a:lnTo>
                  <a:lnTo>
                    <a:pt x="6923" y="327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6885" name="Freeform 85"/>
            <p:cNvSpPr>
              <a:spLocks/>
            </p:cNvSpPr>
            <p:nvPr/>
          </p:nvSpPr>
          <p:spPr bwMode="auto">
            <a:xfrm>
              <a:off x="3871" y="1640"/>
              <a:ext cx="1241" cy="608"/>
            </a:xfrm>
            <a:custGeom>
              <a:avLst/>
              <a:gdLst>
                <a:gd name="T0" fmla="*/ 0 w 6922"/>
                <a:gd name="T1" fmla="*/ 3395 h 3395"/>
                <a:gd name="T2" fmla="*/ 6922 w 6922"/>
                <a:gd name="T3" fmla="*/ 0 h 3395"/>
                <a:gd name="T4" fmla="*/ 5538 w 6922"/>
                <a:gd name="T5" fmla="*/ 3395 h 3395"/>
                <a:gd name="T6" fmla="*/ 0 w 6922"/>
                <a:gd name="T7" fmla="*/ 3395 h 3395"/>
                <a:gd name="T8" fmla="*/ 1 w 6922"/>
                <a:gd name="T9" fmla="*/ 3395 h 3395"/>
              </a:gdLst>
              <a:ahLst/>
              <a:cxnLst>
                <a:cxn ang="0">
                  <a:pos x="T0" y="T1"/>
                </a:cxn>
                <a:cxn ang="0">
                  <a:pos x="T2" y="T3"/>
                </a:cxn>
                <a:cxn ang="0">
                  <a:pos x="T4" y="T5"/>
                </a:cxn>
                <a:cxn ang="0">
                  <a:pos x="T6" y="T7"/>
                </a:cxn>
                <a:cxn ang="0">
                  <a:pos x="T8" y="T9"/>
                </a:cxn>
              </a:cxnLst>
              <a:rect l="0" t="0" r="r" b="b"/>
              <a:pathLst>
                <a:path w="6922" h="3395">
                  <a:moveTo>
                    <a:pt x="0" y="3395"/>
                  </a:moveTo>
                  <a:lnTo>
                    <a:pt x="6922" y="0"/>
                  </a:lnTo>
                  <a:lnTo>
                    <a:pt x="5538" y="3395"/>
                  </a:lnTo>
                  <a:lnTo>
                    <a:pt x="0" y="3395"/>
                  </a:lnTo>
                  <a:lnTo>
                    <a:pt x="1" y="3395"/>
                  </a:lnTo>
                </a:path>
              </a:pathLst>
            </a:custGeom>
            <a:solidFill>
              <a:srgbClr val="FF9933"/>
            </a:solidFill>
            <a:ln w="38100" cmpd="sng">
              <a:solidFill>
                <a:schemeClr val="tx1"/>
              </a:solidFill>
              <a:prstDash val="solid"/>
              <a:round/>
              <a:headEnd/>
              <a:tailEnd/>
            </a:ln>
          </p:spPr>
          <p:txBody>
            <a:bodyPr/>
            <a:lstStyle/>
            <a:p>
              <a:endParaRPr lang="en-IN"/>
            </a:p>
          </p:txBody>
        </p:sp>
        <p:sp>
          <p:nvSpPr>
            <p:cNvPr id="76886" name="Line 86"/>
            <p:cNvSpPr>
              <a:spLocks noChangeShapeType="1"/>
            </p:cNvSpPr>
            <p:nvPr/>
          </p:nvSpPr>
          <p:spPr bwMode="auto">
            <a:xfrm>
              <a:off x="4211" y="1052"/>
              <a:ext cx="653" cy="1208"/>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816"/>
                                        </p:tgtEl>
                                        <p:attrNameLst>
                                          <p:attrName>style.visibility</p:attrName>
                                        </p:attrNameLst>
                                      </p:cBhvr>
                                      <p:to>
                                        <p:strVal val="visible"/>
                                      </p:to>
                                    </p:set>
                                    <p:animEffect transition="in" filter="dissolve">
                                      <p:cBhvr>
                                        <p:cTn id="7" dur="500"/>
                                        <p:tgtEl>
                                          <p:spTgt spid="768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6857"/>
                                        </p:tgtEl>
                                        <p:attrNameLst>
                                          <p:attrName>style.visibility</p:attrName>
                                        </p:attrNameLst>
                                      </p:cBhvr>
                                      <p:to>
                                        <p:strVal val="visible"/>
                                      </p:to>
                                    </p:set>
                                    <p:animEffect transition="in" filter="dissolve">
                                      <p:cBhvr>
                                        <p:cTn id="12" dur="500"/>
                                        <p:tgtEl>
                                          <p:spTgt spid="768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6811"/>
                                        </p:tgtEl>
                                        <p:attrNameLst>
                                          <p:attrName>style.visibility</p:attrName>
                                        </p:attrNameLst>
                                      </p:cBhvr>
                                      <p:to>
                                        <p:strVal val="visible"/>
                                      </p:to>
                                    </p:set>
                                    <p:animEffect transition="in" filter="dissolve">
                                      <p:cBhvr>
                                        <p:cTn id="17" dur="500"/>
                                        <p:tgtEl>
                                          <p:spTgt spid="768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6812"/>
                                        </p:tgtEl>
                                        <p:attrNameLst>
                                          <p:attrName>style.visibility</p:attrName>
                                        </p:attrNameLst>
                                      </p:cBhvr>
                                      <p:to>
                                        <p:strVal val="visible"/>
                                      </p:to>
                                    </p:set>
                                    <p:animEffect transition="in" filter="dissolve">
                                      <p:cBhvr>
                                        <p:cTn id="22" dur="500"/>
                                        <p:tgtEl>
                                          <p:spTgt spid="768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6834"/>
                                        </p:tgtEl>
                                        <p:attrNameLst>
                                          <p:attrName>style.visibility</p:attrName>
                                        </p:attrNameLst>
                                      </p:cBhvr>
                                      <p:to>
                                        <p:strVal val="visible"/>
                                      </p:to>
                                    </p:set>
                                    <p:animEffect transition="in" filter="dissolve">
                                      <p:cBhvr>
                                        <p:cTn id="27" dur="500"/>
                                        <p:tgtEl>
                                          <p:spTgt spid="768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6860"/>
                                        </p:tgtEl>
                                        <p:attrNameLst>
                                          <p:attrName>style.visibility</p:attrName>
                                        </p:attrNameLst>
                                      </p:cBhvr>
                                      <p:to>
                                        <p:strVal val="visible"/>
                                      </p:to>
                                    </p:set>
                                    <p:animEffect transition="in" filter="dissolve">
                                      <p:cBhvr>
                                        <p:cTn id="32" dur="500"/>
                                        <p:tgtEl>
                                          <p:spTgt spid="768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6819"/>
                                        </p:tgtEl>
                                        <p:attrNameLst>
                                          <p:attrName>style.visibility</p:attrName>
                                        </p:attrNameLst>
                                      </p:cBhvr>
                                      <p:to>
                                        <p:strVal val="visible"/>
                                      </p:to>
                                    </p:set>
                                    <p:animEffect transition="in" filter="dissolve">
                                      <p:cBhvr>
                                        <p:cTn id="37" dur="500"/>
                                        <p:tgtEl>
                                          <p:spTgt spid="7681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6839">
                                            <p:txEl>
                                              <p:pRg st="0" end="0"/>
                                            </p:txEl>
                                          </p:spTgt>
                                        </p:tgtEl>
                                        <p:attrNameLst>
                                          <p:attrName>style.visibility</p:attrName>
                                        </p:attrNameLst>
                                      </p:cBhvr>
                                      <p:to>
                                        <p:strVal val="visible"/>
                                      </p:to>
                                    </p:set>
                                    <p:animEffect transition="in" filter="dissolve">
                                      <p:cBhvr>
                                        <p:cTn id="42" dur="500"/>
                                        <p:tgtEl>
                                          <p:spTgt spid="76839">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6818"/>
                                        </p:tgtEl>
                                        <p:attrNameLst>
                                          <p:attrName>style.visibility</p:attrName>
                                        </p:attrNameLst>
                                      </p:cBhvr>
                                      <p:to>
                                        <p:strVal val="visible"/>
                                      </p:to>
                                    </p:set>
                                    <p:animEffect transition="in" filter="dissolve">
                                      <p:cBhvr>
                                        <p:cTn id="47" dur="500"/>
                                        <p:tgtEl>
                                          <p:spTgt spid="768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76841"/>
                                        </p:tgtEl>
                                        <p:attrNameLst>
                                          <p:attrName>style.visibility</p:attrName>
                                        </p:attrNameLst>
                                      </p:cBhvr>
                                      <p:to>
                                        <p:strVal val="visible"/>
                                      </p:to>
                                    </p:set>
                                    <p:animEffect transition="in" filter="dissolve">
                                      <p:cBhvr>
                                        <p:cTn id="52" dur="500"/>
                                        <p:tgtEl>
                                          <p:spTgt spid="7684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6817"/>
                                        </p:tgtEl>
                                        <p:attrNameLst>
                                          <p:attrName>style.visibility</p:attrName>
                                        </p:attrNameLst>
                                      </p:cBhvr>
                                      <p:to>
                                        <p:strVal val="visible"/>
                                      </p:to>
                                    </p:set>
                                    <p:animEffect transition="in" filter="dissolve">
                                      <p:cBhvr>
                                        <p:cTn id="57" dur="500"/>
                                        <p:tgtEl>
                                          <p:spTgt spid="7681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6820"/>
                                        </p:tgtEl>
                                        <p:attrNameLst>
                                          <p:attrName>style.visibility</p:attrName>
                                        </p:attrNameLst>
                                      </p:cBhvr>
                                      <p:to>
                                        <p:strVal val="visible"/>
                                      </p:to>
                                    </p:set>
                                    <p:animEffect transition="in" filter="dissolve">
                                      <p:cBhvr>
                                        <p:cTn id="62" dur="500"/>
                                        <p:tgtEl>
                                          <p:spTgt spid="768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6840">
                                            <p:txEl>
                                              <p:pRg st="0" end="0"/>
                                            </p:txEl>
                                          </p:spTgt>
                                        </p:tgtEl>
                                        <p:attrNameLst>
                                          <p:attrName>style.visibility</p:attrName>
                                        </p:attrNameLst>
                                      </p:cBhvr>
                                      <p:to>
                                        <p:strVal val="visible"/>
                                      </p:to>
                                    </p:set>
                                    <p:animEffect transition="in" filter="dissolve">
                                      <p:cBhvr>
                                        <p:cTn id="67" dur="500"/>
                                        <p:tgtEl>
                                          <p:spTgt spid="76840">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6821"/>
                                        </p:tgtEl>
                                        <p:attrNameLst>
                                          <p:attrName>style.visibility</p:attrName>
                                        </p:attrNameLst>
                                      </p:cBhvr>
                                      <p:to>
                                        <p:strVal val="visible"/>
                                      </p:to>
                                    </p:set>
                                    <p:animEffect transition="in" filter="dissolve">
                                      <p:cBhvr>
                                        <p:cTn id="72" dur="500"/>
                                        <p:tgtEl>
                                          <p:spTgt spid="7682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6807"/>
                                        </p:tgtEl>
                                        <p:attrNameLst>
                                          <p:attrName>style.visibility</p:attrName>
                                        </p:attrNameLst>
                                      </p:cBhvr>
                                      <p:to>
                                        <p:strVal val="visible"/>
                                      </p:to>
                                    </p:set>
                                    <p:animEffect transition="in" filter="dissolve">
                                      <p:cBhvr>
                                        <p:cTn id="77" dur="500"/>
                                        <p:tgtEl>
                                          <p:spTgt spid="7680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76844"/>
                                        </p:tgtEl>
                                        <p:attrNameLst>
                                          <p:attrName>style.visibility</p:attrName>
                                        </p:attrNameLst>
                                      </p:cBhvr>
                                      <p:to>
                                        <p:strVal val="visible"/>
                                      </p:to>
                                    </p:set>
                                    <p:animEffect transition="in" filter="dissolve">
                                      <p:cBhvr>
                                        <p:cTn id="82" dur="500"/>
                                        <p:tgtEl>
                                          <p:spTgt spid="7684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nodeType="clickEffect">
                                  <p:stCondLst>
                                    <p:cond delay="0"/>
                                  </p:stCondLst>
                                  <p:childTnLst>
                                    <p:set>
                                      <p:cBhvr>
                                        <p:cTn id="86" dur="1" fill="hold">
                                          <p:stCondLst>
                                            <p:cond delay="0"/>
                                          </p:stCondLst>
                                        </p:cTn>
                                        <p:tgtEl>
                                          <p:spTgt spid="76802"/>
                                        </p:tgtEl>
                                        <p:attrNameLst>
                                          <p:attrName>style.visibility</p:attrName>
                                        </p:attrNameLst>
                                      </p:cBhvr>
                                      <p:to>
                                        <p:strVal val="visible"/>
                                      </p:to>
                                    </p:set>
                                    <p:animEffect transition="in" filter="dissolve">
                                      <p:cBhvr>
                                        <p:cTn id="87" dur="500"/>
                                        <p:tgtEl>
                                          <p:spTgt spid="7680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76848">
                                            <p:txEl>
                                              <p:pRg st="0" end="0"/>
                                            </p:txEl>
                                          </p:spTgt>
                                        </p:tgtEl>
                                        <p:attrNameLst>
                                          <p:attrName>style.visibility</p:attrName>
                                        </p:attrNameLst>
                                      </p:cBhvr>
                                      <p:to>
                                        <p:strVal val="visible"/>
                                      </p:to>
                                    </p:set>
                                    <p:animEffect transition="in" filter="dissolve">
                                      <p:cBhvr>
                                        <p:cTn id="92" dur="500"/>
                                        <p:tgtEl>
                                          <p:spTgt spid="76848">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76847">
                                            <p:txEl>
                                              <p:pRg st="0" end="0"/>
                                            </p:txEl>
                                          </p:spTgt>
                                        </p:tgtEl>
                                        <p:attrNameLst>
                                          <p:attrName>style.visibility</p:attrName>
                                        </p:attrNameLst>
                                      </p:cBhvr>
                                      <p:to>
                                        <p:strVal val="visible"/>
                                      </p:to>
                                    </p:set>
                                    <p:animEffect transition="in" filter="dissolve">
                                      <p:cBhvr>
                                        <p:cTn id="97" dur="500"/>
                                        <p:tgtEl>
                                          <p:spTgt spid="76847">
                                            <p:txEl>
                                              <p:pRg st="0" end="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76806"/>
                                        </p:tgtEl>
                                        <p:attrNameLst>
                                          <p:attrName>style.visibility</p:attrName>
                                        </p:attrNameLst>
                                      </p:cBhvr>
                                      <p:to>
                                        <p:strVal val="visible"/>
                                      </p:to>
                                    </p:set>
                                    <p:animEffect transition="in" filter="dissolve">
                                      <p:cBhvr>
                                        <p:cTn id="102" dur="500"/>
                                        <p:tgtEl>
                                          <p:spTgt spid="7680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76863"/>
                                        </p:tgtEl>
                                        <p:attrNameLst>
                                          <p:attrName>style.visibility</p:attrName>
                                        </p:attrNameLst>
                                      </p:cBhvr>
                                      <p:to>
                                        <p:strVal val="visible"/>
                                      </p:to>
                                    </p:set>
                                    <p:animEffect transition="in" filter="dissolve">
                                      <p:cBhvr>
                                        <p:cTn id="107" dur="500"/>
                                        <p:tgtEl>
                                          <p:spTgt spid="76863"/>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76825"/>
                                        </p:tgtEl>
                                        <p:attrNameLst>
                                          <p:attrName>style.visibility</p:attrName>
                                        </p:attrNameLst>
                                      </p:cBhvr>
                                      <p:to>
                                        <p:strVal val="visible"/>
                                      </p:to>
                                    </p:set>
                                    <p:animEffect transition="in" filter="dissolve">
                                      <p:cBhvr>
                                        <p:cTn id="112" dur="500"/>
                                        <p:tgtEl>
                                          <p:spTgt spid="76825"/>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76851">
                                            <p:txEl>
                                              <p:pRg st="0" end="0"/>
                                            </p:txEl>
                                          </p:spTgt>
                                        </p:tgtEl>
                                        <p:attrNameLst>
                                          <p:attrName>style.visibility</p:attrName>
                                        </p:attrNameLst>
                                      </p:cBhvr>
                                      <p:to>
                                        <p:strVal val="visible"/>
                                      </p:to>
                                    </p:set>
                                    <p:animEffect transition="in" filter="dissolve">
                                      <p:cBhvr>
                                        <p:cTn id="117" dur="500"/>
                                        <p:tgtEl>
                                          <p:spTgt spid="76851">
                                            <p:txEl>
                                              <p:pRg st="0" end="0"/>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6824"/>
                                        </p:tgtEl>
                                        <p:attrNameLst>
                                          <p:attrName>style.visibility</p:attrName>
                                        </p:attrNameLst>
                                      </p:cBhvr>
                                      <p:to>
                                        <p:strVal val="visible"/>
                                      </p:to>
                                    </p:set>
                                    <p:animEffect transition="in" filter="dissolve">
                                      <p:cBhvr>
                                        <p:cTn id="122" dur="500"/>
                                        <p:tgtEl>
                                          <p:spTgt spid="76824"/>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76849">
                                            <p:txEl>
                                              <p:pRg st="0" end="0"/>
                                            </p:txEl>
                                          </p:spTgt>
                                        </p:tgtEl>
                                        <p:attrNameLst>
                                          <p:attrName>style.visibility</p:attrName>
                                        </p:attrNameLst>
                                      </p:cBhvr>
                                      <p:to>
                                        <p:strVal val="visible"/>
                                      </p:to>
                                    </p:set>
                                    <p:animEffect transition="in" filter="dissolve">
                                      <p:cBhvr>
                                        <p:cTn id="127" dur="500"/>
                                        <p:tgtEl>
                                          <p:spTgt spid="76849">
                                            <p:txEl>
                                              <p:pRg st="0" end="0"/>
                                            </p:txEl>
                                          </p:spTgt>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76823"/>
                                        </p:tgtEl>
                                        <p:attrNameLst>
                                          <p:attrName>style.visibility</p:attrName>
                                        </p:attrNameLst>
                                      </p:cBhvr>
                                      <p:to>
                                        <p:strVal val="visible"/>
                                      </p:to>
                                    </p:set>
                                    <p:animEffect transition="in" filter="dissolve">
                                      <p:cBhvr>
                                        <p:cTn id="132" dur="500"/>
                                        <p:tgtEl>
                                          <p:spTgt spid="7682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76850">
                                            <p:txEl>
                                              <p:pRg st="0" end="0"/>
                                            </p:txEl>
                                          </p:spTgt>
                                        </p:tgtEl>
                                        <p:attrNameLst>
                                          <p:attrName>style.visibility</p:attrName>
                                        </p:attrNameLst>
                                      </p:cBhvr>
                                      <p:to>
                                        <p:strVal val="visible"/>
                                      </p:to>
                                    </p:set>
                                    <p:animEffect transition="in" filter="dissolve">
                                      <p:cBhvr>
                                        <p:cTn id="137" dur="500"/>
                                        <p:tgtEl>
                                          <p:spTgt spid="76850">
                                            <p:txEl>
                                              <p:pRg st="0" end="0"/>
                                            </p:txEl>
                                          </p:spTgt>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76822"/>
                                        </p:tgtEl>
                                        <p:attrNameLst>
                                          <p:attrName>style.visibility</p:attrName>
                                        </p:attrNameLst>
                                      </p:cBhvr>
                                      <p:to>
                                        <p:strVal val="visible"/>
                                      </p:to>
                                    </p:set>
                                    <p:animEffect transition="in" filter="dissolve">
                                      <p:cBhvr>
                                        <p:cTn id="142" dur="500"/>
                                        <p:tgtEl>
                                          <p:spTgt spid="76822"/>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76852">
                                            <p:txEl>
                                              <p:pRg st="0" end="0"/>
                                            </p:txEl>
                                          </p:spTgt>
                                        </p:tgtEl>
                                        <p:attrNameLst>
                                          <p:attrName>style.visibility</p:attrName>
                                        </p:attrNameLst>
                                      </p:cBhvr>
                                      <p:to>
                                        <p:strVal val="visible"/>
                                      </p:to>
                                    </p:set>
                                    <p:animEffect transition="in" filter="dissolve">
                                      <p:cBhvr>
                                        <p:cTn id="147" dur="500"/>
                                        <p:tgtEl>
                                          <p:spTgt spid="76852">
                                            <p:txEl>
                                              <p:pRg st="0" end="0"/>
                                            </p:txEl>
                                          </p:spTgt>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9" presetClass="entr" presetSubtype="0" fill="hold" nodeType="clickEffect">
                                  <p:stCondLst>
                                    <p:cond delay="0"/>
                                  </p:stCondLst>
                                  <p:childTnLst>
                                    <p:set>
                                      <p:cBhvr>
                                        <p:cTn id="151" dur="1" fill="hold">
                                          <p:stCondLst>
                                            <p:cond delay="0"/>
                                          </p:stCondLst>
                                        </p:cTn>
                                        <p:tgtEl>
                                          <p:spTgt spid="76808"/>
                                        </p:tgtEl>
                                        <p:attrNameLst>
                                          <p:attrName>style.visibility</p:attrName>
                                        </p:attrNameLst>
                                      </p:cBhvr>
                                      <p:to>
                                        <p:strVal val="visible"/>
                                      </p:to>
                                    </p:set>
                                    <p:animEffect transition="in" filter="dissolve">
                                      <p:cBhvr>
                                        <p:cTn id="152" dur="500"/>
                                        <p:tgtEl>
                                          <p:spTgt spid="76808"/>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9" presetClass="entr" presetSubtype="0" fill="hold" grpId="0" nodeType="clickEffect">
                                  <p:stCondLst>
                                    <p:cond delay="0"/>
                                  </p:stCondLst>
                                  <p:childTnLst>
                                    <p:set>
                                      <p:cBhvr>
                                        <p:cTn id="156" dur="1" fill="hold">
                                          <p:stCondLst>
                                            <p:cond delay="0"/>
                                          </p:stCondLst>
                                        </p:cTn>
                                        <p:tgtEl>
                                          <p:spTgt spid="76832"/>
                                        </p:tgtEl>
                                        <p:attrNameLst>
                                          <p:attrName>style.visibility</p:attrName>
                                        </p:attrNameLst>
                                      </p:cBhvr>
                                      <p:to>
                                        <p:strVal val="visible"/>
                                      </p:to>
                                    </p:set>
                                    <p:animEffect transition="in" filter="dissolve">
                                      <p:cBhvr>
                                        <p:cTn id="157" dur="500"/>
                                        <p:tgtEl>
                                          <p:spTgt spid="76832"/>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9" presetClass="entr" presetSubtype="0" fill="hold" grpId="0" nodeType="clickEffect">
                                  <p:stCondLst>
                                    <p:cond delay="0"/>
                                  </p:stCondLst>
                                  <p:childTnLst>
                                    <p:set>
                                      <p:cBhvr>
                                        <p:cTn id="161" dur="1" fill="hold">
                                          <p:stCondLst>
                                            <p:cond delay="0"/>
                                          </p:stCondLst>
                                        </p:cTn>
                                        <p:tgtEl>
                                          <p:spTgt spid="76826"/>
                                        </p:tgtEl>
                                        <p:attrNameLst>
                                          <p:attrName>style.visibility</p:attrName>
                                        </p:attrNameLst>
                                      </p:cBhvr>
                                      <p:to>
                                        <p:strVal val="visible"/>
                                      </p:to>
                                    </p:set>
                                    <p:animEffect transition="in" filter="dissolve">
                                      <p:cBhvr>
                                        <p:cTn id="162" dur="500"/>
                                        <p:tgtEl>
                                          <p:spTgt spid="76826"/>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9" presetClass="entr" presetSubtype="0" fill="hold" nodeType="clickEffect">
                                  <p:stCondLst>
                                    <p:cond delay="0"/>
                                  </p:stCondLst>
                                  <p:childTnLst>
                                    <p:set>
                                      <p:cBhvr>
                                        <p:cTn id="166" dur="1" fill="hold">
                                          <p:stCondLst>
                                            <p:cond delay="0"/>
                                          </p:stCondLst>
                                        </p:cTn>
                                        <p:tgtEl>
                                          <p:spTgt spid="76864"/>
                                        </p:tgtEl>
                                        <p:attrNameLst>
                                          <p:attrName>style.visibility</p:attrName>
                                        </p:attrNameLst>
                                      </p:cBhvr>
                                      <p:to>
                                        <p:strVal val="visible"/>
                                      </p:to>
                                    </p:set>
                                    <p:animEffect transition="in" filter="dissolve">
                                      <p:cBhvr>
                                        <p:cTn id="167" dur="500"/>
                                        <p:tgtEl>
                                          <p:spTgt spid="76864"/>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9" presetClass="entr" presetSubtype="0" fill="hold" nodeType="clickEffect">
                                  <p:stCondLst>
                                    <p:cond delay="0"/>
                                  </p:stCondLst>
                                  <p:childTnLst>
                                    <p:set>
                                      <p:cBhvr>
                                        <p:cTn id="171" dur="1" fill="hold">
                                          <p:stCondLst>
                                            <p:cond delay="0"/>
                                          </p:stCondLst>
                                        </p:cTn>
                                        <p:tgtEl>
                                          <p:spTgt spid="76867"/>
                                        </p:tgtEl>
                                        <p:attrNameLst>
                                          <p:attrName>style.visibility</p:attrName>
                                        </p:attrNameLst>
                                      </p:cBhvr>
                                      <p:to>
                                        <p:strVal val="visible"/>
                                      </p:to>
                                    </p:set>
                                    <p:animEffect transition="in" filter="dissolve">
                                      <p:cBhvr>
                                        <p:cTn id="172" dur="500"/>
                                        <p:tgtEl>
                                          <p:spTgt spid="76867"/>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9" presetClass="entr" presetSubtype="0" fill="hold" grpId="0" nodeType="clickEffect">
                                  <p:stCondLst>
                                    <p:cond delay="0"/>
                                  </p:stCondLst>
                                  <p:childTnLst>
                                    <p:set>
                                      <p:cBhvr>
                                        <p:cTn id="176" dur="1" fill="hold">
                                          <p:stCondLst>
                                            <p:cond delay="0"/>
                                          </p:stCondLst>
                                        </p:cTn>
                                        <p:tgtEl>
                                          <p:spTgt spid="76830"/>
                                        </p:tgtEl>
                                        <p:attrNameLst>
                                          <p:attrName>style.visibility</p:attrName>
                                        </p:attrNameLst>
                                      </p:cBhvr>
                                      <p:to>
                                        <p:strVal val="visible"/>
                                      </p:to>
                                    </p:set>
                                    <p:animEffect transition="in" filter="dissolve">
                                      <p:cBhvr>
                                        <p:cTn id="177" dur="500"/>
                                        <p:tgtEl>
                                          <p:spTgt spid="76830"/>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9" presetClass="entr" presetSubtype="0" fill="hold" grpId="0" nodeType="clickEffect">
                                  <p:stCondLst>
                                    <p:cond delay="0"/>
                                  </p:stCondLst>
                                  <p:childTnLst>
                                    <p:set>
                                      <p:cBhvr>
                                        <p:cTn id="181" dur="1" fill="hold">
                                          <p:stCondLst>
                                            <p:cond delay="0"/>
                                          </p:stCondLst>
                                        </p:cTn>
                                        <p:tgtEl>
                                          <p:spTgt spid="76831"/>
                                        </p:tgtEl>
                                        <p:attrNameLst>
                                          <p:attrName>style.visibility</p:attrName>
                                        </p:attrNameLst>
                                      </p:cBhvr>
                                      <p:to>
                                        <p:strVal val="visible"/>
                                      </p:to>
                                    </p:set>
                                    <p:animEffect transition="in" filter="dissolve">
                                      <p:cBhvr>
                                        <p:cTn id="182" dur="500"/>
                                        <p:tgtEl>
                                          <p:spTgt spid="76831"/>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9" presetClass="entr" presetSubtype="0" fill="hold" grpId="0" nodeType="clickEffect">
                                  <p:stCondLst>
                                    <p:cond delay="0"/>
                                  </p:stCondLst>
                                  <p:childTnLst>
                                    <p:set>
                                      <p:cBhvr>
                                        <p:cTn id="186" dur="1" fill="hold">
                                          <p:stCondLst>
                                            <p:cond delay="0"/>
                                          </p:stCondLst>
                                        </p:cTn>
                                        <p:tgtEl>
                                          <p:spTgt spid="76853">
                                            <p:txEl>
                                              <p:pRg st="0" end="0"/>
                                            </p:txEl>
                                          </p:spTgt>
                                        </p:tgtEl>
                                        <p:attrNameLst>
                                          <p:attrName>style.visibility</p:attrName>
                                        </p:attrNameLst>
                                      </p:cBhvr>
                                      <p:to>
                                        <p:strVal val="visible"/>
                                      </p:to>
                                    </p:set>
                                    <p:animEffect transition="in" filter="dissolve">
                                      <p:cBhvr>
                                        <p:cTn id="187" dur="500"/>
                                        <p:tgtEl>
                                          <p:spTgt spid="76853">
                                            <p:txEl>
                                              <p:pRg st="0" end="0"/>
                                            </p:txEl>
                                          </p:spTgt>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9" presetClass="entr" presetSubtype="0" fill="hold" grpId="0" nodeType="clickEffect">
                                  <p:stCondLst>
                                    <p:cond delay="0"/>
                                  </p:stCondLst>
                                  <p:childTnLst>
                                    <p:set>
                                      <p:cBhvr>
                                        <p:cTn id="191" dur="1" fill="hold">
                                          <p:stCondLst>
                                            <p:cond delay="0"/>
                                          </p:stCondLst>
                                        </p:cTn>
                                        <p:tgtEl>
                                          <p:spTgt spid="76829"/>
                                        </p:tgtEl>
                                        <p:attrNameLst>
                                          <p:attrName>style.visibility</p:attrName>
                                        </p:attrNameLst>
                                      </p:cBhvr>
                                      <p:to>
                                        <p:strVal val="visible"/>
                                      </p:to>
                                    </p:set>
                                    <p:animEffect transition="in" filter="dissolve">
                                      <p:cBhvr>
                                        <p:cTn id="192" dur="500"/>
                                        <p:tgtEl>
                                          <p:spTgt spid="76829"/>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9" presetClass="entr" presetSubtype="0" fill="hold" grpId="0" nodeType="clickEffect">
                                  <p:stCondLst>
                                    <p:cond delay="0"/>
                                  </p:stCondLst>
                                  <p:childTnLst>
                                    <p:set>
                                      <p:cBhvr>
                                        <p:cTn id="196" dur="1" fill="hold">
                                          <p:stCondLst>
                                            <p:cond delay="0"/>
                                          </p:stCondLst>
                                        </p:cTn>
                                        <p:tgtEl>
                                          <p:spTgt spid="76855">
                                            <p:txEl>
                                              <p:pRg st="0" end="0"/>
                                            </p:txEl>
                                          </p:spTgt>
                                        </p:tgtEl>
                                        <p:attrNameLst>
                                          <p:attrName>style.visibility</p:attrName>
                                        </p:attrNameLst>
                                      </p:cBhvr>
                                      <p:to>
                                        <p:strVal val="visible"/>
                                      </p:to>
                                    </p:set>
                                    <p:animEffect transition="in" filter="dissolve">
                                      <p:cBhvr>
                                        <p:cTn id="197" dur="500"/>
                                        <p:tgtEl>
                                          <p:spTgt spid="76855">
                                            <p:txEl>
                                              <p:pRg st="0" end="0"/>
                                            </p:txEl>
                                          </p:spTgt>
                                        </p:tgtEl>
                                      </p:cBhvr>
                                    </p:animEffec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9" presetClass="entr" presetSubtype="0" fill="hold" grpId="0" nodeType="clickEffect">
                                  <p:stCondLst>
                                    <p:cond delay="0"/>
                                  </p:stCondLst>
                                  <p:childTnLst>
                                    <p:set>
                                      <p:cBhvr>
                                        <p:cTn id="201" dur="1" fill="hold">
                                          <p:stCondLst>
                                            <p:cond delay="0"/>
                                          </p:stCondLst>
                                        </p:cTn>
                                        <p:tgtEl>
                                          <p:spTgt spid="76833"/>
                                        </p:tgtEl>
                                        <p:attrNameLst>
                                          <p:attrName>style.visibility</p:attrName>
                                        </p:attrNameLst>
                                      </p:cBhvr>
                                      <p:to>
                                        <p:strVal val="visible"/>
                                      </p:to>
                                    </p:set>
                                    <p:animEffect transition="in" filter="dissolve">
                                      <p:cBhvr>
                                        <p:cTn id="202" dur="500"/>
                                        <p:tgtEl>
                                          <p:spTgt spid="76833"/>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9" presetClass="entr" presetSubtype="0" fill="hold" grpId="0" nodeType="clickEffect">
                                  <p:stCondLst>
                                    <p:cond delay="0"/>
                                  </p:stCondLst>
                                  <p:childTnLst>
                                    <p:set>
                                      <p:cBhvr>
                                        <p:cTn id="206" dur="1" fill="hold">
                                          <p:stCondLst>
                                            <p:cond delay="0"/>
                                          </p:stCondLst>
                                        </p:cTn>
                                        <p:tgtEl>
                                          <p:spTgt spid="76856">
                                            <p:txEl>
                                              <p:pRg st="0" end="0"/>
                                            </p:txEl>
                                          </p:spTgt>
                                        </p:tgtEl>
                                        <p:attrNameLst>
                                          <p:attrName>style.visibility</p:attrName>
                                        </p:attrNameLst>
                                      </p:cBhvr>
                                      <p:to>
                                        <p:strVal val="visible"/>
                                      </p:to>
                                    </p:set>
                                    <p:animEffect transition="in" filter="dissolve">
                                      <p:cBhvr>
                                        <p:cTn id="207" dur="500"/>
                                        <p:tgtEl>
                                          <p:spTgt spid="76856">
                                            <p:txEl>
                                              <p:pRg st="0" end="0"/>
                                            </p:txEl>
                                          </p:spTgt>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9" presetClass="entr" presetSubtype="0" fill="hold" grpId="0" nodeType="clickEffect">
                                  <p:stCondLst>
                                    <p:cond delay="0"/>
                                  </p:stCondLst>
                                  <p:childTnLst>
                                    <p:set>
                                      <p:cBhvr>
                                        <p:cTn id="211" dur="1" fill="hold">
                                          <p:stCondLst>
                                            <p:cond delay="0"/>
                                          </p:stCondLst>
                                        </p:cTn>
                                        <p:tgtEl>
                                          <p:spTgt spid="76827"/>
                                        </p:tgtEl>
                                        <p:attrNameLst>
                                          <p:attrName>style.visibility</p:attrName>
                                        </p:attrNameLst>
                                      </p:cBhvr>
                                      <p:to>
                                        <p:strVal val="visible"/>
                                      </p:to>
                                    </p:set>
                                    <p:animEffect transition="in" filter="dissolve">
                                      <p:cBhvr>
                                        <p:cTn id="212" dur="500"/>
                                        <p:tgtEl>
                                          <p:spTgt spid="76827"/>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9" presetClass="entr" presetSubtype="0" fill="hold" grpId="0" nodeType="clickEffect">
                                  <p:stCondLst>
                                    <p:cond delay="0"/>
                                  </p:stCondLst>
                                  <p:childTnLst>
                                    <p:set>
                                      <p:cBhvr>
                                        <p:cTn id="216" dur="1" fill="hold">
                                          <p:stCondLst>
                                            <p:cond delay="0"/>
                                          </p:stCondLst>
                                        </p:cTn>
                                        <p:tgtEl>
                                          <p:spTgt spid="76828"/>
                                        </p:tgtEl>
                                        <p:attrNameLst>
                                          <p:attrName>style.visibility</p:attrName>
                                        </p:attrNameLst>
                                      </p:cBhvr>
                                      <p:to>
                                        <p:strVal val="visible"/>
                                      </p:to>
                                    </p:set>
                                    <p:animEffect transition="in" filter="dissolve">
                                      <p:cBhvr>
                                        <p:cTn id="217" dur="500"/>
                                        <p:tgtEl>
                                          <p:spTgt spid="76828"/>
                                        </p:tgtEl>
                                      </p:cBhvr>
                                    </p:animEffec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9" presetClass="entr" presetSubtype="0" fill="hold" grpId="0" nodeType="clickEffect">
                                  <p:stCondLst>
                                    <p:cond delay="0"/>
                                  </p:stCondLst>
                                  <p:childTnLst>
                                    <p:set>
                                      <p:cBhvr>
                                        <p:cTn id="221" dur="1" fill="hold">
                                          <p:stCondLst>
                                            <p:cond delay="0"/>
                                          </p:stCondLst>
                                        </p:cTn>
                                        <p:tgtEl>
                                          <p:spTgt spid="76854">
                                            <p:txEl>
                                              <p:pRg st="0" end="0"/>
                                            </p:txEl>
                                          </p:spTgt>
                                        </p:tgtEl>
                                        <p:attrNameLst>
                                          <p:attrName>style.visibility</p:attrName>
                                        </p:attrNameLst>
                                      </p:cBhvr>
                                      <p:to>
                                        <p:strVal val="visible"/>
                                      </p:to>
                                    </p:set>
                                    <p:animEffect transition="in" filter="dissolve">
                                      <p:cBhvr>
                                        <p:cTn id="222" dur="500"/>
                                        <p:tgtEl>
                                          <p:spTgt spid="76854">
                                            <p:txEl>
                                              <p:pRg st="0" end="0"/>
                                            </p:txEl>
                                          </p:spTgt>
                                        </p:tgtEl>
                                      </p:cBhvr>
                                    </p:animEffect>
                                  </p:childTnLst>
                                </p:cTn>
                              </p:par>
                            </p:childTnLst>
                          </p:cTn>
                        </p:par>
                      </p:childTnLst>
                    </p:cTn>
                  </p:par>
                  <p:par>
                    <p:cTn id="223" fill="hold" nodeType="clickPar">
                      <p:stCondLst>
                        <p:cond delay="indefinite"/>
                      </p:stCondLst>
                      <p:childTnLst>
                        <p:par>
                          <p:cTn id="224" fill="hold" nodeType="withGroup">
                            <p:stCondLst>
                              <p:cond delay="0"/>
                            </p:stCondLst>
                            <p:childTnLst>
                              <p:par>
                                <p:cTn id="225" presetID="9" presetClass="entr" presetSubtype="0" fill="hold" nodeType="clickEffect">
                                  <p:stCondLst>
                                    <p:cond delay="0"/>
                                  </p:stCondLst>
                                  <p:childTnLst>
                                    <p:set>
                                      <p:cBhvr>
                                        <p:cTn id="226" dur="1" fill="hold">
                                          <p:stCondLst>
                                            <p:cond delay="0"/>
                                          </p:stCondLst>
                                        </p:cTn>
                                        <p:tgtEl>
                                          <p:spTgt spid="76880"/>
                                        </p:tgtEl>
                                        <p:attrNameLst>
                                          <p:attrName>style.visibility</p:attrName>
                                        </p:attrNameLst>
                                      </p:cBhvr>
                                      <p:to>
                                        <p:strVal val="visible"/>
                                      </p:to>
                                    </p:set>
                                    <p:animEffect transition="in" filter="dissolve">
                                      <p:cBhvr>
                                        <p:cTn id="227" dur="500"/>
                                        <p:tgtEl>
                                          <p:spTgt spid="76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6" grpId="0" animBg="1"/>
      <p:bldP spid="76807" grpId="0" animBg="1"/>
      <p:bldP spid="76811" grpId="0" animBg="1"/>
      <p:bldP spid="76816" grpId="0" animBg="1"/>
      <p:bldP spid="76817" grpId="0" animBg="1"/>
      <p:bldP spid="76818" grpId="0" animBg="1"/>
      <p:bldP spid="76819" grpId="0" animBg="1"/>
      <p:bldP spid="76820" grpId="0" animBg="1"/>
      <p:bldP spid="76821" grpId="0" animBg="1"/>
      <p:bldP spid="76822" grpId="0" animBg="1"/>
      <p:bldP spid="76823" grpId="0" animBg="1"/>
      <p:bldP spid="76824" grpId="0" animBg="1"/>
      <p:bldP spid="76825" grpId="0" animBg="1"/>
      <p:bldP spid="76826" grpId="0" animBg="1"/>
      <p:bldP spid="76827" grpId="0" animBg="1"/>
      <p:bldP spid="76828" grpId="0" animBg="1"/>
      <p:bldP spid="76829" grpId="0" animBg="1"/>
      <p:bldP spid="76830" grpId="0" animBg="1"/>
      <p:bldP spid="76831" grpId="0" animBg="1"/>
      <p:bldP spid="76832" grpId="0" animBg="1"/>
      <p:bldP spid="76833" grpId="0" animBg="1"/>
      <p:bldP spid="76839" grpId="0" build="p" autoUpdateAnimBg="0"/>
      <p:bldP spid="76840" grpId="0" build="p" autoUpdateAnimBg="0"/>
      <p:bldP spid="76847" grpId="0" build="p" autoUpdateAnimBg="0"/>
      <p:bldP spid="76848" grpId="0" build="p" autoUpdateAnimBg="0"/>
      <p:bldP spid="76849" grpId="0" build="p" autoUpdateAnimBg="0"/>
      <p:bldP spid="76850" grpId="0" build="p" autoUpdateAnimBg="0"/>
      <p:bldP spid="76851" grpId="0" build="p" autoUpdateAnimBg="0"/>
      <p:bldP spid="76852" grpId="0" build="p" autoUpdateAnimBg="0"/>
      <p:bldP spid="76853" grpId="0" build="p" autoUpdateAnimBg="0"/>
      <p:bldP spid="76854" grpId="0" build="p" autoUpdateAnimBg="0"/>
      <p:bldP spid="76855" grpId="0" build="p" autoUpdateAnimBg="0"/>
      <p:bldP spid="76856" grpId="0" build="p" autoUpdateAnimBg="0"/>
      <p:bldP spid="7686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6" name="Group 2"/>
          <p:cNvGrpSpPr>
            <a:grpSpLocks/>
          </p:cNvGrpSpPr>
          <p:nvPr/>
        </p:nvGrpSpPr>
        <p:grpSpPr bwMode="auto">
          <a:xfrm>
            <a:off x="19050" y="457200"/>
            <a:ext cx="9182100" cy="5797550"/>
            <a:chOff x="12" y="750"/>
            <a:chExt cx="5784" cy="3652"/>
          </a:xfrm>
        </p:grpSpPr>
        <p:sp>
          <p:nvSpPr>
            <p:cNvPr id="77827" name="Line 3"/>
            <p:cNvSpPr>
              <a:spLocks noChangeShapeType="1"/>
            </p:cNvSpPr>
            <p:nvPr/>
          </p:nvSpPr>
          <p:spPr bwMode="auto">
            <a:xfrm>
              <a:off x="4211" y="1052"/>
              <a:ext cx="653" cy="1208"/>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7828" name="Line 4"/>
            <p:cNvSpPr>
              <a:spLocks noChangeShapeType="1"/>
            </p:cNvSpPr>
            <p:nvPr/>
          </p:nvSpPr>
          <p:spPr bwMode="auto">
            <a:xfrm flipV="1">
              <a:off x="3872" y="2429"/>
              <a:ext cx="992" cy="994"/>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7829" name="Freeform 5"/>
            <p:cNvSpPr>
              <a:spLocks/>
            </p:cNvSpPr>
            <p:nvPr/>
          </p:nvSpPr>
          <p:spPr bwMode="auto">
            <a:xfrm>
              <a:off x="442" y="2815"/>
              <a:ext cx="1217" cy="1408"/>
            </a:xfrm>
            <a:custGeom>
              <a:avLst/>
              <a:gdLst>
                <a:gd name="T0" fmla="*/ 6781 w 6782"/>
                <a:gd name="T1" fmla="*/ 7838 h 7838"/>
                <a:gd name="T2" fmla="*/ 6781 w 6782"/>
                <a:gd name="T3" fmla="*/ 0 h 7838"/>
                <a:gd name="T4" fmla="*/ 0 w 6782"/>
                <a:gd name="T5" fmla="*/ 3918 h 7838"/>
                <a:gd name="T6" fmla="*/ 6781 w 6782"/>
                <a:gd name="T7" fmla="*/ 7838 h 7838"/>
                <a:gd name="T8" fmla="*/ 6782 w 6782"/>
                <a:gd name="T9" fmla="*/ 7838 h 7838"/>
              </a:gdLst>
              <a:ahLst/>
              <a:cxnLst>
                <a:cxn ang="0">
                  <a:pos x="T0" y="T1"/>
                </a:cxn>
                <a:cxn ang="0">
                  <a:pos x="T2" y="T3"/>
                </a:cxn>
                <a:cxn ang="0">
                  <a:pos x="T4" y="T5"/>
                </a:cxn>
                <a:cxn ang="0">
                  <a:pos x="T6" y="T7"/>
                </a:cxn>
                <a:cxn ang="0">
                  <a:pos x="T8" y="T9"/>
                </a:cxn>
              </a:cxnLst>
              <a:rect l="0" t="0" r="r" b="b"/>
              <a:pathLst>
                <a:path w="6782" h="7838">
                  <a:moveTo>
                    <a:pt x="6781" y="7838"/>
                  </a:moveTo>
                  <a:lnTo>
                    <a:pt x="6781" y="0"/>
                  </a:lnTo>
                  <a:lnTo>
                    <a:pt x="0" y="3918"/>
                  </a:lnTo>
                  <a:lnTo>
                    <a:pt x="6781" y="7838"/>
                  </a:lnTo>
                  <a:lnTo>
                    <a:pt x="6782" y="7838"/>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grpSp>
          <p:nvGrpSpPr>
            <p:cNvPr id="77830" name="Group 6"/>
            <p:cNvGrpSpPr>
              <a:grpSpLocks/>
            </p:cNvGrpSpPr>
            <p:nvPr/>
          </p:nvGrpSpPr>
          <p:grpSpPr bwMode="auto">
            <a:xfrm>
              <a:off x="2437" y="1519"/>
              <a:ext cx="1261" cy="765"/>
              <a:chOff x="2437" y="1519"/>
              <a:chExt cx="1261" cy="765"/>
            </a:xfrm>
          </p:grpSpPr>
          <p:sp>
            <p:nvSpPr>
              <p:cNvPr id="77831" name="Freeform 7"/>
              <p:cNvSpPr>
                <a:spLocks/>
              </p:cNvSpPr>
              <p:nvPr/>
            </p:nvSpPr>
            <p:spPr bwMode="auto">
              <a:xfrm>
                <a:off x="2437" y="1519"/>
                <a:ext cx="1261" cy="729"/>
              </a:xfrm>
              <a:custGeom>
                <a:avLst/>
                <a:gdLst>
                  <a:gd name="T0" fmla="*/ 0 w 7035"/>
                  <a:gd name="T1" fmla="*/ 4064 h 4064"/>
                  <a:gd name="T2" fmla="*/ 7033 w 7035"/>
                  <a:gd name="T3" fmla="*/ 0 h 4064"/>
                  <a:gd name="T4" fmla="*/ 7035 w 7035"/>
                  <a:gd name="T5" fmla="*/ 0 h 4064"/>
                </a:gdLst>
                <a:ahLst/>
                <a:cxnLst>
                  <a:cxn ang="0">
                    <a:pos x="T0" y="T1"/>
                  </a:cxn>
                  <a:cxn ang="0">
                    <a:pos x="T2" y="T3"/>
                  </a:cxn>
                  <a:cxn ang="0">
                    <a:pos x="T4" y="T5"/>
                  </a:cxn>
                </a:cxnLst>
                <a:rect l="0" t="0" r="r" b="b"/>
                <a:pathLst>
                  <a:path w="7035" h="4064">
                    <a:moveTo>
                      <a:pt x="0" y="4064"/>
                    </a:moveTo>
                    <a:lnTo>
                      <a:pt x="7033" y="0"/>
                    </a:lnTo>
                    <a:lnTo>
                      <a:pt x="703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32" name="Arc 8"/>
              <p:cNvSpPr>
                <a:spLocks/>
              </p:cNvSpPr>
              <p:nvPr/>
            </p:nvSpPr>
            <p:spPr bwMode="auto">
              <a:xfrm>
                <a:off x="2844" y="2028"/>
                <a:ext cx="84" cy="2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med"/>
                <a:tailEnd type="triangle" w="sm"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7833" name="Text Box 9"/>
              <p:cNvSpPr txBox="1">
                <a:spLocks noChangeArrowheads="1"/>
              </p:cNvSpPr>
              <p:nvPr/>
            </p:nvSpPr>
            <p:spPr bwMode="auto">
              <a:xfrm>
                <a:off x="2880" y="1938"/>
                <a:ext cx="630"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30</a:t>
                </a:r>
                <a:r>
                  <a:rPr lang="en-US" sz="3000">
                    <a:solidFill>
                      <a:schemeClr val="bg1"/>
                    </a:solidFill>
                    <a:sym typeface="UniversalMath1 BT" pitchFamily="18" charset="2"/>
                  </a:rPr>
                  <a:t></a:t>
                </a:r>
                <a:endParaRPr lang="en-GB" sz="3000" baseline="-25000">
                  <a:solidFill>
                    <a:schemeClr val="bg1"/>
                  </a:solidFill>
                </a:endParaRPr>
              </a:p>
            </p:txBody>
          </p:sp>
        </p:grpSp>
        <p:sp>
          <p:nvSpPr>
            <p:cNvPr id="77834" name="Freeform 10"/>
            <p:cNvSpPr>
              <a:spLocks/>
            </p:cNvSpPr>
            <p:nvPr/>
          </p:nvSpPr>
          <p:spPr bwMode="auto">
            <a:xfrm>
              <a:off x="2214" y="1051"/>
              <a:ext cx="1276" cy="1197"/>
            </a:xfrm>
            <a:custGeom>
              <a:avLst/>
              <a:gdLst>
                <a:gd name="T0" fmla="*/ 7112 w 7113"/>
                <a:gd name="T1" fmla="*/ 3279 h 6674"/>
                <a:gd name="T2" fmla="*/ 0 w 7113"/>
                <a:gd name="T3" fmla="*/ 0 h 6674"/>
                <a:gd name="T4" fmla="*/ 1239 w 7113"/>
                <a:gd name="T5" fmla="*/ 6674 h 6674"/>
                <a:gd name="T6" fmla="*/ 7112 w 7113"/>
                <a:gd name="T7" fmla="*/ 3279 h 6674"/>
                <a:gd name="T8" fmla="*/ 7113 w 7113"/>
                <a:gd name="T9" fmla="*/ 3279 h 6674"/>
              </a:gdLst>
              <a:ahLst/>
              <a:cxnLst>
                <a:cxn ang="0">
                  <a:pos x="T0" y="T1"/>
                </a:cxn>
                <a:cxn ang="0">
                  <a:pos x="T2" y="T3"/>
                </a:cxn>
                <a:cxn ang="0">
                  <a:pos x="T4" y="T5"/>
                </a:cxn>
                <a:cxn ang="0">
                  <a:pos x="T6" y="T7"/>
                </a:cxn>
                <a:cxn ang="0">
                  <a:pos x="T8" y="T9"/>
                </a:cxn>
              </a:cxnLst>
              <a:rect l="0" t="0" r="r" b="b"/>
              <a:pathLst>
                <a:path w="7113" h="6674">
                  <a:moveTo>
                    <a:pt x="7112" y="3279"/>
                  </a:moveTo>
                  <a:lnTo>
                    <a:pt x="0" y="0"/>
                  </a:lnTo>
                  <a:lnTo>
                    <a:pt x="1239" y="6674"/>
                  </a:lnTo>
                  <a:lnTo>
                    <a:pt x="7112" y="3279"/>
                  </a:lnTo>
                  <a:lnTo>
                    <a:pt x="7113" y="3279"/>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35" name="Freeform 11"/>
            <p:cNvSpPr>
              <a:spLocks/>
            </p:cNvSpPr>
            <p:nvPr/>
          </p:nvSpPr>
          <p:spPr bwMode="auto">
            <a:xfrm>
              <a:off x="2437" y="2248"/>
              <a:ext cx="1" cy="1975"/>
            </a:xfrm>
            <a:custGeom>
              <a:avLst/>
              <a:gdLst>
                <a:gd name="T0" fmla="*/ 0 w 1"/>
                <a:gd name="T1" fmla="*/ 0 h 10998"/>
                <a:gd name="T2" fmla="*/ 0 w 1"/>
                <a:gd name="T3" fmla="*/ 10998 h 10998"/>
                <a:gd name="T4" fmla="*/ 1 w 1"/>
                <a:gd name="T5" fmla="*/ 10998 h 10998"/>
              </a:gdLst>
              <a:ahLst/>
              <a:cxnLst>
                <a:cxn ang="0">
                  <a:pos x="T0" y="T1"/>
                </a:cxn>
                <a:cxn ang="0">
                  <a:pos x="T2" y="T3"/>
                </a:cxn>
                <a:cxn ang="0">
                  <a:pos x="T4" y="T5"/>
                </a:cxn>
              </a:cxnLst>
              <a:rect l="0" t="0" r="r" b="b"/>
              <a:pathLst>
                <a:path w="1" h="10998">
                  <a:moveTo>
                    <a:pt x="0" y="0"/>
                  </a:moveTo>
                  <a:lnTo>
                    <a:pt x="0" y="10998"/>
                  </a:lnTo>
                  <a:lnTo>
                    <a:pt x="1" y="10998"/>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36" name="Freeform 12"/>
            <p:cNvSpPr>
              <a:spLocks/>
            </p:cNvSpPr>
            <p:nvPr/>
          </p:nvSpPr>
          <p:spPr bwMode="auto">
            <a:xfrm>
              <a:off x="2437" y="2815"/>
              <a:ext cx="1053" cy="1408"/>
            </a:xfrm>
            <a:custGeom>
              <a:avLst/>
              <a:gdLst>
                <a:gd name="T0" fmla="*/ 0 w 5873"/>
                <a:gd name="T1" fmla="*/ 0 h 7838"/>
                <a:gd name="T2" fmla="*/ 5873 w 5873"/>
                <a:gd name="T3" fmla="*/ 3918 h 7838"/>
                <a:gd name="T4" fmla="*/ 0 w 5873"/>
                <a:gd name="T5" fmla="*/ 7838 h 7838"/>
                <a:gd name="T6" fmla="*/ 0 w 5873"/>
                <a:gd name="T7" fmla="*/ 0 h 7838"/>
                <a:gd name="T8" fmla="*/ 1 w 5873"/>
                <a:gd name="T9" fmla="*/ 0 h 7838"/>
              </a:gdLst>
              <a:ahLst/>
              <a:cxnLst>
                <a:cxn ang="0">
                  <a:pos x="T0" y="T1"/>
                </a:cxn>
                <a:cxn ang="0">
                  <a:pos x="T2" y="T3"/>
                </a:cxn>
                <a:cxn ang="0">
                  <a:pos x="T4" y="T5"/>
                </a:cxn>
                <a:cxn ang="0">
                  <a:pos x="T6" y="T7"/>
                </a:cxn>
                <a:cxn ang="0">
                  <a:pos x="T8" y="T9"/>
                </a:cxn>
              </a:cxnLst>
              <a:rect l="0" t="0" r="r" b="b"/>
              <a:pathLst>
                <a:path w="5873" h="7838">
                  <a:moveTo>
                    <a:pt x="0" y="0"/>
                  </a:moveTo>
                  <a:lnTo>
                    <a:pt x="5873" y="3918"/>
                  </a:lnTo>
                  <a:lnTo>
                    <a:pt x="0" y="7838"/>
                  </a:lnTo>
                  <a:lnTo>
                    <a:pt x="0" y="0"/>
                  </a:lnTo>
                  <a:lnTo>
                    <a:pt x="1" y="0"/>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37" name="Freeform 13"/>
            <p:cNvSpPr>
              <a:spLocks/>
            </p:cNvSpPr>
            <p:nvPr/>
          </p:nvSpPr>
          <p:spPr bwMode="auto">
            <a:xfrm>
              <a:off x="2214" y="2815"/>
              <a:ext cx="223" cy="1408"/>
            </a:xfrm>
            <a:custGeom>
              <a:avLst/>
              <a:gdLst>
                <a:gd name="T0" fmla="*/ 1239 w 1240"/>
                <a:gd name="T1" fmla="*/ 7838 h 7838"/>
                <a:gd name="T2" fmla="*/ 1239 w 1240"/>
                <a:gd name="T3" fmla="*/ 0 h 7838"/>
                <a:gd name="T4" fmla="*/ 0 w 1240"/>
                <a:gd name="T5" fmla="*/ 3918 h 7838"/>
                <a:gd name="T6" fmla="*/ 1239 w 1240"/>
                <a:gd name="T7" fmla="*/ 7838 h 7838"/>
                <a:gd name="T8" fmla="*/ 1240 w 1240"/>
                <a:gd name="T9" fmla="*/ 7838 h 7838"/>
              </a:gdLst>
              <a:ahLst/>
              <a:cxnLst>
                <a:cxn ang="0">
                  <a:pos x="T0" y="T1"/>
                </a:cxn>
                <a:cxn ang="0">
                  <a:pos x="T2" y="T3"/>
                </a:cxn>
                <a:cxn ang="0">
                  <a:pos x="T4" y="T5"/>
                </a:cxn>
                <a:cxn ang="0">
                  <a:pos x="T6" y="T7"/>
                </a:cxn>
                <a:cxn ang="0">
                  <a:pos x="T8" y="T9"/>
                </a:cxn>
              </a:cxnLst>
              <a:rect l="0" t="0" r="r" b="b"/>
              <a:pathLst>
                <a:path w="1240" h="7838">
                  <a:moveTo>
                    <a:pt x="1239" y="7838"/>
                  </a:moveTo>
                  <a:lnTo>
                    <a:pt x="1239" y="0"/>
                  </a:lnTo>
                  <a:lnTo>
                    <a:pt x="0" y="3918"/>
                  </a:lnTo>
                  <a:lnTo>
                    <a:pt x="1239" y="7838"/>
                  </a:lnTo>
                  <a:lnTo>
                    <a:pt x="1240" y="7838"/>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38" name="Freeform 14"/>
            <p:cNvSpPr>
              <a:spLocks/>
            </p:cNvSpPr>
            <p:nvPr/>
          </p:nvSpPr>
          <p:spPr bwMode="auto">
            <a:xfrm>
              <a:off x="442" y="3519"/>
              <a:ext cx="1217" cy="704"/>
            </a:xfrm>
            <a:custGeom>
              <a:avLst/>
              <a:gdLst>
                <a:gd name="T0" fmla="*/ 0 w 6781"/>
                <a:gd name="T1" fmla="*/ 0 h 3920"/>
                <a:gd name="T2" fmla="*/ 4521 w 6781"/>
                <a:gd name="T3" fmla="*/ 0 h 3920"/>
                <a:gd name="T4" fmla="*/ 6781 w 6781"/>
                <a:gd name="T5" fmla="*/ 3920 h 3920"/>
                <a:gd name="T6" fmla="*/ 0 w 6781"/>
                <a:gd name="T7" fmla="*/ 0 h 3920"/>
                <a:gd name="T8" fmla="*/ 1 w 6781"/>
                <a:gd name="T9" fmla="*/ 0 h 3920"/>
              </a:gdLst>
              <a:ahLst/>
              <a:cxnLst>
                <a:cxn ang="0">
                  <a:pos x="T0" y="T1"/>
                </a:cxn>
                <a:cxn ang="0">
                  <a:pos x="T2" y="T3"/>
                </a:cxn>
                <a:cxn ang="0">
                  <a:pos x="T4" y="T5"/>
                </a:cxn>
                <a:cxn ang="0">
                  <a:pos x="T6" y="T7"/>
                </a:cxn>
                <a:cxn ang="0">
                  <a:pos x="T8" y="T9"/>
                </a:cxn>
              </a:cxnLst>
              <a:rect l="0" t="0" r="r" b="b"/>
              <a:pathLst>
                <a:path w="6781" h="3920">
                  <a:moveTo>
                    <a:pt x="0" y="0"/>
                  </a:moveTo>
                  <a:lnTo>
                    <a:pt x="4521" y="0"/>
                  </a:lnTo>
                  <a:lnTo>
                    <a:pt x="6781" y="3920"/>
                  </a:lnTo>
                  <a:lnTo>
                    <a:pt x="0" y="0"/>
                  </a:lnTo>
                  <a:lnTo>
                    <a:pt x="1" y="0"/>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39" name="Freeform 15"/>
            <p:cNvSpPr>
              <a:spLocks/>
            </p:cNvSpPr>
            <p:nvPr/>
          </p:nvSpPr>
          <p:spPr bwMode="auto">
            <a:xfrm>
              <a:off x="442" y="2815"/>
              <a:ext cx="1217" cy="704"/>
            </a:xfrm>
            <a:custGeom>
              <a:avLst/>
              <a:gdLst>
                <a:gd name="T0" fmla="*/ 0 w 6781"/>
                <a:gd name="T1" fmla="*/ 3918 h 3918"/>
                <a:gd name="T2" fmla="*/ 4521 w 6781"/>
                <a:gd name="T3" fmla="*/ 3918 h 3918"/>
                <a:gd name="T4" fmla="*/ 6781 w 6781"/>
                <a:gd name="T5" fmla="*/ 0 h 3918"/>
                <a:gd name="T6" fmla="*/ 0 w 6781"/>
                <a:gd name="T7" fmla="*/ 3918 h 3918"/>
                <a:gd name="T8" fmla="*/ 1 w 6781"/>
                <a:gd name="T9" fmla="*/ 3918 h 3918"/>
              </a:gdLst>
              <a:ahLst/>
              <a:cxnLst>
                <a:cxn ang="0">
                  <a:pos x="T0" y="T1"/>
                </a:cxn>
                <a:cxn ang="0">
                  <a:pos x="T2" y="T3"/>
                </a:cxn>
                <a:cxn ang="0">
                  <a:pos x="T4" y="T5"/>
                </a:cxn>
                <a:cxn ang="0">
                  <a:pos x="T6" y="T7"/>
                </a:cxn>
                <a:cxn ang="0">
                  <a:pos x="T8" y="T9"/>
                </a:cxn>
              </a:cxnLst>
              <a:rect l="0" t="0" r="r" b="b"/>
              <a:pathLst>
                <a:path w="6781" h="3918">
                  <a:moveTo>
                    <a:pt x="0" y="3918"/>
                  </a:moveTo>
                  <a:lnTo>
                    <a:pt x="4521" y="3918"/>
                  </a:lnTo>
                  <a:lnTo>
                    <a:pt x="6781" y="0"/>
                  </a:lnTo>
                  <a:lnTo>
                    <a:pt x="0" y="3918"/>
                  </a:lnTo>
                  <a:lnTo>
                    <a:pt x="1" y="3918"/>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40" name="Freeform 16"/>
            <p:cNvSpPr>
              <a:spLocks/>
            </p:cNvSpPr>
            <p:nvPr/>
          </p:nvSpPr>
          <p:spPr bwMode="auto">
            <a:xfrm>
              <a:off x="1253" y="2815"/>
              <a:ext cx="406" cy="1408"/>
            </a:xfrm>
            <a:custGeom>
              <a:avLst/>
              <a:gdLst>
                <a:gd name="T0" fmla="*/ 2260 w 2261"/>
                <a:gd name="T1" fmla="*/ 0 h 7838"/>
                <a:gd name="T2" fmla="*/ 0 w 2261"/>
                <a:gd name="T3" fmla="*/ 3918 h 7838"/>
                <a:gd name="T4" fmla="*/ 2260 w 2261"/>
                <a:gd name="T5" fmla="*/ 7838 h 7838"/>
                <a:gd name="T6" fmla="*/ 2260 w 2261"/>
                <a:gd name="T7" fmla="*/ 0 h 7838"/>
                <a:gd name="T8" fmla="*/ 2261 w 2261"/>
                <a:gd name="T9" fmla="*/ 0 h 7838"/>
              </a:gdLst>
              <a:ahLst/>
              <a:cxnLst>
                <a:cxn ang="0">
                  <a:pos x="T0" y="T1"/>
                </a:cxn>
                <a:cxn ang="0">
                  <a:pos x="T2" y="T3"/>
                </a:cxn>
                <a:cxn ang="0">
                  <a:pos x="T4" y="T5"/>
                </a:cxn>
                <a:cxn ang="0">
                  <a:pos x="T6" y="T7"/>
                </a:cxn>
                <a:cxn ang="0">
                  <a:pos x="T8" y="T9"/>
                </a:cxn>
              </a:cxnLst>
              <a:rect l="0" t="0" r="r" b="b"/>
              <a:pathLst>
                <a:path w="2261" h="7838">
                  <a:moveTo>
                    <a:pt x="2260" y="0"/>
                  </a:moveTo>
                  <a:lnTo>
                    <a:pt x="0" y="3918"/>
                  </a:lnTo>
                  <a:lnTo>
                    <a:pt x="2260" y="7838"/>
                  </a:lnTo>
                  <a:lnTo>
                    <a:pt x="2260" y="0"/>
                  </a:lnTo>
                  <a:lnTo>
                    <a:pt x="2261" y="0"/>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41" name="Freeform 17"/>
            <p:cNvSpPr>
              <a:spLocks/>
            </p:cNvSpPr>
            <p:nvPr/>
          </p:nvSpPr>
          <p:spPr bwMode="auto">
            <a:xfrm>
              <a:off x="86" y="2248"/>
              <a:ext cx="5468" cy="2"/>
            </a:xfrm>
            <a:custGeom>
              <a:avLst/>
              <a:gdLst>
                <a:gd name="T0" fmla="*/ 0 w 30475"/>
                <a:gd name="T1" fmla="*/ 30474 w 30475"/>
                <a:gd name="T2" fmla="*/ 30475 w 30475"/>
              </a:gdLst>
              <a:ahLst/>
              <a:cxnLst>
                <a:cxn ang="0">
                  <a:pos x="T0" y="0"/>
                </a:cxn>
                <a:cxn ang="0">
                  <a:pos x="T1" y="0"/>
                </a:cxn>
                <a:cxn ang="0">
                  <a:pos x="T2" y="0"/>
                </a:cxn>
              </a:cxnLst>
              <a:rect l="0" t="0" r="r" b="b"/>
              <a:pathLst>
                <a:path w="30475">
                  <a:moveTo>
                    <a:pt x="0" y="0"/>
                  </a:moveTo>
                  <a:lnTo>
                    <a:pt x="30474" y="0"/>
                  </a:lnTo>
                  <a:lnTo>
                    <a:pt x="30475"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2" name="Freeform 18"/>
            <p:cNvSpPr>
              <a:spLocks/>
            </p:cNvSpPr>
            <p:nvPr/>
          </p:nvSpPr>
          <p:spPr bwMode="auto">
            <a:xfrm>
              <a:off x="1253" y="768"/>
              <a:ext cx="1" cy="2751"/>
            </a:xfrm>
            <a:custGeom>
              <a:avLst/>
              <a:gdLst>
                <a:gd name="T0" fmla="*/ 0 w 1"/>
                <a:gd name="T1" fmla="*/ 15326 h 15326"/>
                <a:gd name="T2" fmla="*/ 0 w 1"/>
                <a:gd name="T3" fmla="*/ 0 h 15326"/>
                <a:gd name="T4" fmla="*/ 1 w 1"/>
                <a:gd name="T5" fmla="*/ 0 h 15326"/>
              </a:gdLst>
              <a:ahLst/>
              <a:cxnLst>
                <a:cxn ang="0">
                  <a:pos x="T0" y="T1"/>
                </a:cxn>
                <a:cxn ang="0">
                  <a:pos x="T2" y="T3"/>
                </a:cxn>
                <a:cxn ang="0">
                  <a:pos x="T4" y="T5"/>
                </a:cxn>
              </a:cxnLst>
              <a:rect l="0" t="0" r="r" b="b"/>
              <a:pathLst>
                <a:path w="1" h="15326">
                  <a:moveTo>
                    <a:pt x="0" y="15326"/>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3" name="Freeform 19"/>
            <p:cNvSpPr>
              <a:spLocks/>
            </p:cNvSpPr>
            <p:nvPr/>
          </p:nvSpPr>
          <p:spPr bwMode="auto">
            <a:xfrm>
              <a:off x="1659" y="2248"/>
              <a:ext cx="2" cy="567"/>
            </a:xfrm>
            <a:custGeom>
              <a:avLst/>
              <a:gdLst>
                <a:gd name="T0" fmla="*/ 0 w 1"/>
                <a:gd name="T1" fmla="*/ 3160 h 3160"/>
                <a:gd name="T2" fmla="*/ 0 w 1"/>
                <a:gd name="T3" fmla="*/ 0 h 3160"/>
                <a:gd name="T4" fmla="*/ 1 w 1"/>
                <a:gd name="T5" fmla="*/ 0 h 3160"/>
              </a:gdLst>
              <a:ahLst/>
              <a:cxnLst>
                <a:cxn ang="0">
                  <a:pos x="T0" y="T1"/>
                </a:cxn>
                <a:cxn ang="0">
                  <a:pos x="T2" y="T3"/>
                </a:cxn>
                <a:cxn ang="0">
                  <a:pos x="T4" y="T5"/>
                </a:cxn>
              </a:cxnLst>
              <a:rect l="0" t="0" r="r" b="b"/>
              <a:pathLst>
                <a:path w="1" h="3160">
                  <a:moveTo>
                    <a:pt x="0" y="316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4" name="Freeform 20"/>
            <p:cNvSpPr>
              <a:spLocks/>
            </p:cNvSpPr>
            <p:nvPr/>
          </p:nvSpPr>
          <p:spPr bwMode="auto">
            <a:xfrm>
              <a:off x="442" y="2248"/>
              <a:ext cx="1" cy="1271"/>
            </a:xfrm>
            <a:custGeom>
              <a:avLst/>
              <a:gdLst>
                <a:gd name="T0" fmla="*/ 0 w 1"/>
                <a:gd name="T1" fmla="*/ 7078 h 7078"/>
                <a:gd name="T2" fmla="*/ 0 w 1"/>
                <a:gd name="T3" fmla="*/ 0 h 7078"/>
                <a:gd name="T4" fmla="*/ 1 w 1"/>
                <a:gd name="T5" fmla="*/ 0 h 7078"/>
              </a:gdLst>
              <a:ahLst/>
              <a:cxnLst>
                <a:cxn ang="0">
                  <a:pos x="T0" y="T1"/>
                </a:cxn>
                <a:cxn ang="0">
                  <a:pos x="T2" y="T3"/>
                </a:cxn>
                <a:cxn ang="0">
                  <a:pos x="T4" y="T5"/>
                </a:cxn>
              </a:cxnLst>
              <a:rect l="0" t="0" r="r" b="b"/>
              <a:pathLst>
                <a:path w="1" h="7078">
                  <a:moveTo>
                    <a:pt x="0" y="7078"/>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5" name="Freeform 21"/>
            <p:cNvSpPr>
              <a:spLocks/>
            </p:cNvSpPr>
            <p:nvPr/>
          </p:nvSpPr>
          <p:spPr bwMode="auto">
            <a:xfrm>
              <a:off x="933" y="930"/>
              <a:ext cx="614" cy="450"/>
            </a:xfrm>
            <a:custGeom>
              <a:avLst/>
              <a:gdLst>
                <a:gd name="T0" fmla="*/ 3426 w 3426"/>
                <a:gd name="T1" fmla="*/ 2507 h 2507"/>
                <a:gd name="T2" fmla="*/ 2444 w 3426"/>
                <a:gd name="T3" fmla="*/ 1465 h 2507"/>
                <a:gd name="T4" fmla="*/ 1289 w 3426"/>
                <a:gd name="T5" fmla="*/ 621 h 2507"/>
                <a:gd name="T6" fmla="*/ 0 w 3426"/>
                <a:gd name="T7" fmla="*/ 0 h 2507"/>
                <a:gd name="T8" fmla="*/ 1 w 3426"/>
                <a:gd name="T9" fmla="*/ 0 h 2507"/>
              </a:gdLst>
              <a:ahLst/>
              <a:cxnLst>
                <a:cxn ang="0">
                  <a:pos x="T0" y="T1"/>
                </a:cxn>
                <a:cxn ang="0">
                  <a:pos x="T2" y="T3"/>
                </a:cxn>
                <a:cxn ang="0">
                  <a:pos x="T4" y="T5"/>
                </a:cxn>
                <a:cxn ang="0">
                  <a:pos x="T6" y="T7"/>
                </a:cxn>
                <a:cxn ang="0">
                  <a:pos x="T8" y="T9"/>
                </a:cxn>
              </a:cxnLst>
              <a:rect l="0" t="0" r="r" b="b"/>
              <a:pathLst>
                <a:path w="3426" h="2507">
                  <a:moveTo>
                    <a:pt x="3426" y="2507"/>
                  </a:moveTo>
                  <a:lnTo>
                    <a:pt x="2444" y="1465"/>
                  </a:lnTo>
                  <a:lnTo>
                    <a:pt x="1289" y="621"/>
                  </a:ln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6" name="Freeform 22"/>
            <p:cNvSpPr>
              <a:spLocks/>
            </p:cNvSpPr>
            <p:nvPr/>
          </p:nvSpPr>
          <p:spPr bwMode="auto">
            <a:xfrm>
              <a:off x="442" y="1100"/>
              <a:ext cx="1217" cy="1148"/>
            </a:xfrm>
            <a:custGeom>
              <a:avLst/>
              <a:gdLst>
                <a:gd name="T0" fmla="*/ 6781 w 6782"/>
                <a:gd name="T1" fmla="*/ 6400 h 6400"/>
                <a:gd name="T2" fmla="*/ 4521 w 6782"/>
                <a:gd name="T3" fmla="*/ 0 h 6400"/>
                <a:gd name="T4" fmla="*/ 0 w 6782"/>
                <a:gd name="T5" fmla="*/ 6400 h 6400"/>
                <a:gd name="T6" fmla="*/ 6781 w 6782"/>
                <a:gd name="T7" fmla="*/ 6400 h 6400"/>
                <a:gd name="T8" fmla="*/ 6782 w 6782"/>
                <a:gd name="T9" fmla="*/ 6400 h 6400"/>
              </a:gdLst>
              <a:ahLst/>
              <a:cxnLst>
                <a:cxn ang="0">
                  <a:pos x="T0" y="T1"/>
                </a:cxn>
                <a:cxn ang="0">
                  <a:pos x="T2" y="T3"/>
                </a:cxn>
                <a:cxn ang="0">
                  <a:pos x="T4" y="T5"/>
                </a:cxn>
                <a:cxn ang="0">
                  <a:pos x="T6" y="T7"/>
                </a:cxn>
                <a:cxn ang="0">
                  <a:pos x="T8" y="T9"/>
                </a:cxn>
              </a:cxnLst>
              <a:rect l="0" t="0" r="r" b="b"/>
              <a:pathLst>
                <a:path w="6782" h="6400">
                  <a:moveTo>
                    <a:pt x="6781" y="6400"/>
                  </a:moveTo>
                  <a:lnTo>
                    <a:pt x="4521" y="0"/>
                  </a:lnTo>
                  <a:lnTo>
                    <a:pt x="0" y="6400"/>
                  </a:lnTo>
                  <a:lnTo>
                    <a:pt x="6781" y="6400"/>
                  </a:lnTo>
                  <a:lnTo>
                    <a:pt x="6782" y="6400"/>
                  </a:lnTo>
                </a:path>
              </a:pathLst>
            </a:custGeom>
            <a:noFill/>
            <a:ln w="28575"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47" name="Freeform 23"/>
            <p:cNvSpPr>
              <a:spLocks/>
            </p:cNvSpPr>
            <p:nvPr/>
          </p:nvSpPr>
          <p:spPr bwMode="auto">
            <a:xfrm>
              <a:off x="3490" y="1640"/>
              <a:ext cx="2" cy="1879"/>
            </a:xfrm>
            <a:custGeom>
              <a:avLst/>
              <a:gdLst>
                <a:gd name="T0" fmla="*/ 0 w 1"/>
                <a:gd name="T1" fmla="*/ 0 h 10473"/>
                <a:gd name="T2" fmla="*/ 0 w 1"/>
                <a:gd name="T3" fmla="*/ 10473 h 10473"/>
                <a:gd name="T4" fmla="*/ 1 w 1"/>
                <a:gd name="T5" fmla="*/ 10473 h 10473"/>
              </a:gdLst>
              <a:ahLst/>
              <a:cxnLst>
                <a:cxn ang="0">
                  <a:pos x="T0" y="T1"/>
                </a:cxn>
                <a:cxn ang="0">
                  <a:pos x="T2" y="T3"/>
                </a:cxn>
                <a:cxn ang="0">
                  <a:pos x="T4" y="T5"/>
                </a:cxn>
              </a:cxnLst>
              <a:rect l="0" t="0" r="r" b="b"/>
              <a:pathLst>
                <a:path w="1" h="10473">
                  <a:moveTo>
                    <a:pt x="0" y="0"/>
                  </a:moveTo>
                  <a:lnTo>
                    <a:pt x="0" y="10473"/>
                  </a:lnTo>
                  <a:lnTo>
                    <a:pt x="1" y="1047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8" name="Freeform 24"/>
            <p:cNvSpPr>
              <a:spLocks/>
            </p:cNvSpPr>
            <p:nvPr/>
          </p:nvSpPr>
          <p:spPr bwMode="auto">
            <a:xfrm>
              <a:off x="1659" y="2815"/>
              <a:ext cx="778" cy="2"/>
            </a:xfrm>
            <a:custGeom>
              <a:avLst/>
              <a:gdLst>
                <a:gd name="T0" fmla="*/ 0 w 4337"/>
                <a:gd name="T1" fmla="*/ 4336 w 4337"/>
                <a:gd name="T2" fmla="*/ 4337 w 4337"/>
              </a:gdLst>
              <a:ahLst/>
              <a:cxnLst>
                <a:cxn ang="0">
                  <a:pos x="T0" y="0"/>
                </a:cxn>
                <a:cxn ang="0">
                  <a:pos x="T1" y="0"/>
                </a:cxn>
                <a:cxn ang="0">
                  <a:pos x="T2" y="0"/>
                </a:cxn>
              </a:cxnLst>
              <a:rect l="0" t="0" r="r" b="b"/>
              <a:pathLst>
                <a:path w="4337">
                  <a:moveTo>
                    <a:pt x="0" y="0"/>
                  </a:moveTo>
                  <a:lnTo>
                    <a:pt x="4336" y="0"/>
                  </a:lnTo>
                  <a:lnTo>
                    <a:pt x="433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49" name="Freeform 25"/>
            <p:cNvSpPr>
              <a:spLocks/>
            </p:cNvSpPr>
            <p:nvPr/>
          </p:nvSpPr>
          <p:spPr bwMode="auto">
            <a:xfrm>
              <a:off x="1659" y="4223"/>
              <a:ext cx="778" cy="1"/>
            </a:xfrm>
            <a:custGeom>
              <a:avLst/>
              <a:gdLst>
                <a:gd name="T0" fmla="*/ 0 w 4337"/>
                <a:gd name="T1" fmla="*/ 4336 w 4337"/>
                <a:gd name="T2" fmla="*/ 4337 w 4337"/>
              </a:gdLst>
              <a:ahLst/>
              <a:cxnLst>
                <a:cxn ang="0">
                  <a:pos x="T0" y="0"/>
                </a:cxn>
                <a:cxn ang="0">
                  <a:pos x="T1" y="0"/>
                </a:cxn>
                <a:cxn ang="0">
                  <a:pos x="T2" y="0"/>
                </a:cxn>
              </a:cxnLst>
              <a:rect l="0" t="0" r="r" b="b"/>
              <a:pathLst>
                <a:path w="4337">
                  <a:moveTo>
                    <a:pt x="0" y="0"/>
                  </a:moveTo>
                  <a:lnTo>
                    <a:pt x="4336" y="0"/>
                  </a:lnTo>
                  <a:lnTo>
                    <a:pt x="433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0" name="Freeform 26"/>
            <p:cNvSpPr>
              <a:spLocks/>
            </p:cNvSpPr>
            <p:nvPr/>
          </p:nvSpPr>
          <p:spPr bwMode="auto">
            <a:xfrm>
              <a:off x="2214" y="1051"/>
              <a:ext cx="2" cy="2468"/>
            </a:xfrm>
            <a:custGeom>
              <a:avLst/>
              <a:gdLst>
                <a:gd name="T0" fmla="*/ 0 w 1"/>
                <a:gd name="T1" fmla="*/ 0 h 13752"/>
                <a:gd name="T2" fmla="*/ 0 w 1"/>
                <a:gd name="T3" fmla="*/ 13752 h 13752"/>
                <a:gd name="T4" fmla="*/ 1 w 1"/>
                <a:gd name="T5" fmla="*/ 13752 h 13752"/>
              </a:gdLst>
              <a:ahLst/>
              <a:cxnLst>
                <a:cxn ang="0">
                  <a:pos x="T0" y="T1"/>
                </a:cxn>
                <a:cxn ang="0">
                  <a:pos x="T2" y="T3"/>
                </a:cxn>
                <a:cxn ang="0">
                  <a:pos x="T4" y="T5"/>
                </a:cxn>
              </a:cxnLst>
              <a:rect l="0" t="0" r="r" b="b"/>
              <a:pathLst>
                <a:path w="1" h="13752">
                  <a:moveTo>
                    <a:pt x="0" y="0"/>
                  </a:moveTo>
                  <a:lnTo>
                    <a:pt x="0" y="13752"/>
                  </a:lnTo>
                  <a:lnTo>
                    <a:pt x="1" y="13752"/>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1" name="Freeform 27"/>
            <p:cNvSpPr>
              <a:spLocks/>
            </p:cNvSpPr>
            <p:nvPr/>
          </p:nvSpPr>
          <p:spPr bwMode="auto">
            <a:xfrm>
              <a:off x="3690" y="2248"/>
              <a:ext cx="1827" cy="1830"/>
            </a:xfrm>
            <a:custGeom>
              <a:avLst/>
              <a:gdLst>
                <a:gd name="T0" fmla="*/ 0 w 10183"/>
                <a:gd name="T1" fmla="*/ 0 h 10194"/>
                <a:gd name="T2" fmla="*/ 10182 w 10183"/>
                <a:gd name="T3" fmla="*/ 10194 h 10194"/>
                <a:gd name="T4" fmla="*/ 10183 w 10183"/>
                <a:gd name="T5" fmla="*/ 10194 h 10194"/>
              </a:gdLst>
              <a:ahLst/>
              <a:cxnLst>
                <a:cxn ang="0">
                  <a:pos x="T0" y="T1"/>
                </a:cxn>
                <a:cxn ang="0">
                  <a:pos x="T2" y="T3"/>
                </a:cxn>
                <a:cxn ang="0">
                  <a:pos x="T4" y="T5"/>
                </a:cxn>
              </a:cxnLst>
              <a:rect l="0" t="0" r="r" b="b"/>
              <a:pathLst>
                <a:path w="10183" h="10194">
                  <a:moveTo>
                    <a:pt x="0" y="0"/>
                  </a:moveTo>
                  <a:lnTo>
                    <a:pt x="10182" y="10194"/>
                  </a:lnTo>
                  <a:lnTo>
                    <a:pt x="10183" y="10194"/>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2" name="Freeform 28"/>
            <p:cNvSpPr>
              <a:spLocks/>
            </p:cNvSpPr>
            <p:nvPr/>
          </p:nvSpPr>
          <p:spPr bwMode="auto">
            <a:xfrm>
              <a:off x="5112" y="1640"/>
              <a:ext cx="2" cy="2033"/>
            </a:xfrm>
            <a:custGeom>
              <a:avLst/>
              <a:gdLst>
                <a:gd name="T0" fmla="*/ 0 w 1"/>
                <a:gd name="T1" fmla="*/ 11327 h 11327"/>
                <a:gd name="T2" fmla="*/ 0 w 1"/>
                <a:gd name="T3" fmla="*/ 0 h 11327"/>
                <a:gd name="T4" fmla="*/ 1 w 1"/>
                <a:gd name="T5" fmla="*/ 0 h 11327"/>
              </a:gdLst>
              <a:ahLst/>
              <a:cxnLst>
                <a:cxn ang="0">
                  <a:pos x="T0" y="T1"/>
                </a:cxn>
                <a:cxn ang="0">
                  <a:pos x="T2" y="T3"/>
                </a:cxn>
                <a:cxn ang="0">
                  <a:pos x="T4" y="T5"/>
                </a:cxn>
              </a:cxnLst>
              <a:rect l="0" t="0" r="r" b="b"/>
              <a:pathLst>
                <a:path w="1" h="11327">
                  <a:moveTo>
                    <a:pt x="0" y="11327"/>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3" name="Freeform 29"/>
            <p:cNvSpPr>
              <a:spLocks/>
            </p:cNvSpPr>
            <p:nvPr/>
          </p:nvSpPr>
          <p:spPr bwMode="auto">
            <a:xfrm>
              <a:off x="3490" y="1640"/>
              <a:ext cx="1622" cy="1"/>
            </a:xfrm>
            <a:custGeom>
              <a:avLst/>
              <a:gdLst>
                <a:gd name="T0" fmla="*/ 0 w 9040"/>
                <a:gd name="T1" fmla="*/ 9039 w 9040"/>
                <a:gd name="T2" fmla="*/ 9040 w 9040"/>
              </a:gdLst>
              <a:ahLst/>
              <a:cxnLst>
                <a:cxn ang="0">
                  <a:pos x="T0" y="0"/>
                </a:cxn>
                <a:cxn ang="0">
                  <a:pos x="T1" y="0"/>
                </a:cxn>
                <a:cxn ang="0">
                  <a:pos x="T2" y="0"/>
                </a:cxn>
              </a:cxnLst>
              <a:rect l="0" t="0" r="r" b="b"/>
              <a:pathLst>
                <a:path w="9040">
                  <a:moveTo>
                    <a:pt x="0" y="0"/>
                  </a:moveTo>
                  <a:lnTo>
                    <a:pt x="9039" y="0"/>
                  </a:lnTo>
                  <a:lnTo>
                    <a:pt x="9040"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4" name="Freeform 30"/>
            <p:cNvSpPr>
              <a:spLocks/>
            </p:cNvSpPr>
            <p:nvPr/>
          </p:nvSpPr>
          <p:spPr bwMode="auto">
            <a:xfrm>
              <a:off x="3871" y="2248"/>
              <a:ext cx="1" cy="1175"/>
            </a:xfrm>
            <a:custGeom>
              <a:avLst/>
              <a:gdLst>
                <a:gd name="T0" fmla="*/ 0 w 1"/>
                <a:gd name="T1" fmla="*/ 6547 h 6547"/>
                <a:gd name="T2" fmla="*/ 0 w 1"/>
                <a:gd name="T3" fmla="*/ 0 h 6547"/>
                <a:gd name="T4" fmla="*/ 1 w 1"/>
                <a:gd name="T5" fmla="*/ 0 h 6547"/>
              </a:gdLst>
              <a:ahLst/>
              <a:cxnLst>
                <a:cxn ang="0">
                  <a:pos x="T0" y="T1"/>
                </a:cxn>
                <a:cxn ang="0">
                  <a:pos x="T2" y="T3"/>
                </a:cxn>
                <a:cxn ang="0">
                  <a:pos x="T4" y="T5"/>
                </a:cxn>
              </a:cxnLst>
              <a:rect l="0" t="0" r="r" b="b"/>
              <a:pathLst>
                <a:path w="1" h="6547">
                  <a:moveTo>
                    <a:pt x="0" y="6547"/>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5" name="Freeform 31"/>
            <p:cNvSpPr>
              <a:spLocks/>
            </p:cNvSpPr>
            <p:nvPr/>
          </p:nvSpPr>
          <p:spPr bwMode="auto">
            <a:xfrm>
              <a:off x="4209" y="1051"/>
              <a:ext cx="2" cy="1717"/>
            </a:xfrm>
            <a:custGeom>
              <a:avLst/>
              <a:gdLst>
                <a:gd name="T0" fmla="*/ 0 w 1"/>
                <a:gd name="T1" fmla="*/ 9572 h 9572"/>
                <a:gd name="T2" fmla="*/ 0 w 1"/>
                <a:gd name="T3" fmla="*/ 0 h 9572"/>
                <a:gd name="T4" fmla="*/ 1 w 1"/>
                <a:gd name="T5" fmla="*/ 0 h 9572"/>
              </a:gdLst>
              <a:ahLst/>
              <a:cxnLst>
                <a:cxn ang="0">
                  <a:pos x="T0" y="T1"/>
                </a:cxn>
                <a:cxn ang="0">
                  <a:pos x="T2" y="T3"/>
                </a:cxn>
                <a:cxn ang="0">
                  <a:pos x="T4" y="T5"/>
                </a:cxn>
              </a:cxnLst>
              <a:rect l="0" t="0" r="r" b="b"/>
              <a:pathLst>
                <a:path w="1" h="9572">
                  <a:moveTo>
                    <a:pt x="0" y="9572"/>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6" name="Freeform 32"/>
            <p:cNvSpPr>
              <a:spLocks/>
            </p:cNvSpPr>
            <p:nvPr/>
          </p:nvSpPr>
          <p:spPr bwMode="auto">
            <a:xfrm>
              <a:off x="2214" y="1051"/>
              <a:ext cx="1997" cy="1"/>
            </a:xfrm>
            <a:custGeom>
              <a:avLst/>
              <a:gdLst>
                <a:gd name="T0" fmla="*/ 0 w 11123"/>
                <a:gd name="T1" fmla="*/ 11122 w 11123"/>
                <a:gd name="T2" fmla="*/ 11123 w 11123"/>
              </a:gdLst>
              <a:ahLst/>
              <a:cxnLst>
                <a:cxn ang="0">
                  <a:pos x="T0" y="0"/>
                </a:cxn>
                <a:cxn ang="0">
                  <a:pos x="T1" y="0"/>
                </a:cxn>
                <a:cxn ang="0">
                  <a:pos x="T2" y="0"/>
                </a:cxn>
              </a:cxnLst>
              <a:rect l="0" t="0" r="r" b="b"/>
              <a:pathLst>
                <a:path w="11123">
                  <a:moveTo>
                    <a:pt x="0" y="0"/>
                  </a:moveTo>
                  <a:lnTo>
                    <a:pt x="11122" y="0"/>
                  </a:lnTo>
                  <a:lnTo>
                    <a:pt x="11123"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857" name="Line 33"/>
            <p:cNvSpPr>
              <a:spLocks noChangeShapeType="1"/>
            </p:cNvSpPr>
            <p:nvPr/>
          </p:nvSpPr>
          <p:spPr bwMode="auto">
            <a:xfrm>
              <a:off x="2438" y="2817"/>
              <a:ext cx="0" cy="1406"/>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7858" name="Freeform 34"/>
            <p:cNvSpPr>
              <a:spLocks/>
            </p:cNvSpPr>
            <p:nvPr/>
          </p:nvSpPr>
          <p:spPr bwMode="auto">
            <a:xfrm>
              <a:off x="4864" y="2248"/>
              <a:ext cx="1" cy="181"/>
            </a:xfrm>
            <a:custGeom>
              <a:avLst/>
              <a:gdLst>
                <a:gd name="T0" fmla="*/ 0 w 1"/>
                <a:gd name="T1" fmla="*/ 1004 h 1004"/>
                <a:gd name="T2" fmla="*/ 0 w 1"/>
                <a:gd name="T3" fmla="*/ 0 h 1004"/>
                <a:gd name="T4" fmla="*/ 1 w 1"/>
                <a:gd name="T5" fmla="*/ 0 h 1004"/>
              </a:gdLst>
              <a:ahLst/>
              <a:cxnLst>
                <a:cxn ang="0">
                  <a:pos x="T0" y="T1"/>
                </a:cxn>
                <a:cxn ang="0">
                  <a:pos x="T2" y="T3"/>
                </a:cxn>
                <a:cxn ang="0">
                  <a:pos x="T4" y="T5"/>
                </a:cxn>
              </a:cxnLst>
              <a:rect l="0" t="0" r="r" b="b"/>
              <a:pathLst>
                <a:path w="1" h="1004">
                  <a:moveTo>
                    <a:pt x="0" y="1004"/>
                  </a:moveTo>
                  <a:lnTo>
                    <a:pt x="0" y="0"/>
                  </a:lnTo>
                  <a:lnTo>
                    <a:pt x="1" y="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7859" name="Group 35"/>
            <p:cNvGrpSpPr>
              <a:grpSpLocks/>
            </p:cNvGrpSpPr>
            <p:nvPr/>
          </p:nvGrpSpPr>
          <p:grpSpPr bwMode="auto">
            <a:xfrm>
              <a:off x="240" y="2583"/>
              <a:ext cx="1698" cy="1819"/>
              <a:chOff x="240" y="2583"/>
              <a:chExt cx="1698" cy="1819"/>
            </a:xfrm>
          </p:grpSpPr>
          <p:sp>
            <p:nvSpPr>
              <p:cNvPr id="77860" name="Text Box 36"/>
              <p:cNvSpPr txBox="1">
                <a:spLocks noChangeArrowheads="1"/>
              </p:cNvSpPr>
              <p:nvPr/>
            </p:nvSpPr>
            <p:spPr bwMode="auto">
              <a:xfrm>
                <a:off x="240" y="3426"/>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endParaRPr lang="en-GB" sz="3000" baseline="-25000">
                  <a:solidFill>
                    <a:schemeClr val="bg1"/>
                  </a:solidFill>
                </a:endParaRPr>
              </a:p>
            </p:txBody>
          </p:sp>
          <p:sp>
            <p:nvSpPr>
              <p:cNvPr id="77861" name="Text Box 37"/>
              <p:cNvSpPr txBox="1">
                <a:spLocks noChangeArrowheads="1"/>
              </p:cNvSpPr>
              <p:nvPr/>
            </p:nvSpPr>
            <p:spPr bwMode="auto">
              <a:xfrm>
                <a:off x="1380" y="4056"/>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endParaRPr lang="en-GB" sz="3000" baseline="-25000">
                  <a:solidFill>
                    <a:schemeClr val="bg1"/>
                  </a:solidFill>
                </a:endParaRPr>
              </a:p>
            </p:txBody>
          </p:sp>
          <p:sp>
            <p:nvSpPr>
              <p:cNvPr id="77862" name="Text Box 38"/>
              <p:cNvSpPr txBox="1">
                <a:spLocks noChangeArrowheads="1"/>
              </p:cNvSpPr>
              <p:nvPr/>
            </p:nvSpPr>
            <p:spPr bwMode="auto">
              <a:xfrm>
                <a:off x="1602" y="2583"/>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endParaRPr lang="en-GB" sz="3000" baseline="-25000">
                  <a:solidFill>
                    <a:schemeClr val="bg1"/>
                  </a:solidFill>
                </a:endParaRPr>
              </a:p>
            </p:txBody>
          </p:sp>
          <p:sp>
            <p:nvSpPr>
              <p:cNvPr id="77863" name="Text Box 39"/>
              <p:cNvSpPr txBox="1">
                <a:spLocks noChangeArrowheads="1"/>
              </p:cNvSpPr>
              <p:nvPr/>
            </p:nvSpPr>
            <p:spPr bwMode="auto">
              <a:xfrm>
                <a:off x="1032" y="3240"/>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endParaRPr lang="en-GB" sz="3000" baseline="-25000">
                  <a:solidFill>
                    <a:schemeClr val="bg1"/>
                  </a:solidFill>
                </a:endParaRPr>
              </a:p>
            </p:txBody>
          </p:sp>
        </p:grpSp>
        <p:sp>
          <p:nvSpPr>
            <p:cNvPr id="77864" name="Text Box 40"/>
            <p:cNvSpPr txBox="1">
              <a:spLocks noChangeArrowheads="1"/>
            </p:cNvSpPr>
            <p:nvPr/>
          </p:nvSpPr>
          <p:spPr bwMode="auto">
            <a:xfrm>
              <a:off x="234" y="1950"/>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endParaRPr lang="en-GB" sz="3000" baseline="-25000">
                <a:solidFill>
                  <a:schemeClr val="bg1"/>
                </a:solidFill>
              </a:endParaRPr>
            </a:p>
          </p:txBody>
        </p:sp>
        <p:sp>
          <p:nvSpPr>
            <p:cNvPr id="77865" name="Text Box 41"/>
            <p:cNvSpPr txBox="1">
              <a:spLocks noChangeArrowheads="1"/>
            </p:cNvSpPr>
            <p:nvPr/>
          </p:nvSpPr>
          <p:spPr bwMode="auto">
            <a:xfrm>
              <a:off x="1205" y="848"/>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endParaRPr lang="en-GB" sz="3000" baseline="-25000">
                <a:solidFill>
                  <a:schemeClr val="bg1"/>
                </a:solidFill>
              </a:endParaRPr>
            </a:p>
          </p:txBody>
        </p:sp>
        <p:grpSp>
          <p:nvGrpSpPr>
            <p:cNvPr id="77866" name="Group 42"/>
            <p:cNvGrpSpPr>
              <a:grpSpLocks/>
            </p:cNvGrpSpPr>
            <p:nvPr/>
          </p:nvGrpSpPr>
          <p:grpSpPr bwMode="auto">
            <a:xfrm>
              <a:off x="1608" y="1968"/>
              <a:ext cx="456" cy="554"/>
              <a:chOff x="1608" y="1968"/>
              <a:chExt cx="456" cy="554"/>
            </a:xfrm>
          </p:grpSpPr>
          <p:sp>
            <p:nvSpPr>
              <p:cNvPr id="77867" name="Text Box 43"/>
              <p:cNvSpPr txBox="1">
                <a:spLocks noChangeArrowheads="1"/>
              </p:cNvSpPr>
              <p:nvPr/>
            </p:nvSpPr>
            <p:spPr bwMode="auto">
              <a:xfrm>
                <a:off x="1608" y="1968"/>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endParaRPr lang="en-GB" sz="3000" baseline="-25000">
                  <a:solidFill>
                    <a:schemeClr val="bg1"/>
                  </a:solidFill>
                </a:endParaRPr>
              </a:p>
            </p:txBody>
          </p:sp>
          <p:sp>
            <p:nvSpPr>
              <p:cNvPr id="77868" name="Text Box 44"/>
              <p:cNvSpPr txBox="1">
                <a:spLocks noChangeArrowheads="1"/>
              </p:cNvSpPr>
              <p:nvPr/>
            </p:nvSpPr>
            <p:spPr bwMode="auto">
              <a:xfrm>
                <a:off x="1608" y="2176"/>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endParaRPr lang="en-GB" sz="3000" baseline="-25000">
                  <a:solidFill>
                    <a:schemeClr val="bg1"/>
                  </a:solidFill>
                </a:endParaRPr>
              </a:p>
            </p:txBody>
          </p:sp>
        </p:grpSp>
        <p:grpSp>
          <p:nvGrpSpPr>
            <p:cNvPr id="77869" name="Group 45"/>
            <p:cNvGrpSpPr>
              <a:grpSpLocks/>
            </p:cNvGrpSpPr>
            <p:nvPr/>
          </p:nvGrpSpPr>
          <p:grpSpPr bwMode="auto">
            <a:xfrm>
              <a:off x="2136" y="1944"/>
              <a:ext cx="480" cy="574"/>
              <a:chOff x="2136" y="1944"/>
              <a:chExt cx="480" cy="574"/>
            </a:xfrm>
          </p:grpSpPr>
          <p:sp>
            <p:nvSpPr>
              <p:cNvPr id="77870" name="Text Box 46"/>
              <p:cNvSpPr txBox="1">
                <a:spLocks noChangeArrowheads="1"/>
              </p:cNvSpPr>
              <p:nvPr/>
            </p:nvSpPr>
            <p:spPr bwMode="auto">
              <a:xfrm>
                <a:off x="2136" y="1944"/>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sp>
            <p:nvSpPr>
              <p:cNvPr id="77871" name="Text Box 47"/>
              <p:cNvSpPr txBox="1">
                <a:spLocks noChangeArrowheads="1"/>
              </p:cNvSpPr>
              <p:nvPr/>
            </p:nvSpPr>
            <p:spPr bwMode="auto">
              <a:xfrm>
                <a:off x="2160" y="2172"/>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grpSp>
        <p:sp>
          <p:nvSpPr>
            <p:cNvPr id="77872" name="Text Box 48"/>
            <p:cNvSpPr txBox="1">
              <a:spLocks noChangeArrowheads="1"/>
            </p:cNvSpPr>
            <p:nvPr/>
          </p:nvSpPr>
          <p:spPr bwMode="auto">
            <a:xfrm>
              <a:off x="2094" y="750"/>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sp>
          <p:nvSpPr>
            <p:cNvPr id="77873" name="Text Box 49"/>
            <p:cNvSpPr txBox="1">
              <a:spLocks noChangeArrowheads="1"/>
            </p:cNvSpPr>
            <p:nvPr/>
          </p:nvSpPr>
          <p:spPr bwMode="auto">
            <a:xfrm>
              <a:off x="3456" y="1471"/>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1</a:t>
              </a:r>
              <a:r>
                <a:rPr lang="en-US" sz="3000">
                  <a:solidFill>
                    <a:schemeClr val="bg1"/>
                  </a:solidFill>
                </a:rPr>
                <a:t>’</a:t>
              </a:r>
              <a:endParaRPr lang="en-GB" sz="3000" baseline="-25000">
                <a:solidFill>
                  <a:schemeClr val="bg1"/>
                </a:solidFill>
              </a:endParaRPr>
            </a:p>
          </p:txBody>
        </p:sp>
        <p:sp>
          <p:nvSpPr>
            <p:cNvPr id="77874" name="Text Box 50"/>
            <p:cNvSpPr txBox="1">
              <a:spLocks noChangeArrowheads="1"/>
            </p:cNvSpPr>
            <p:nvPr/>
          </p:nvSpPr>
          <p:spPr bwMode="auto">
            <a:xfrm>
              <a:off x="2532" y="4044"/>
              <a:ext cx="480"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1</a:t>
              </a:r>
              <a:endParaRPr lang="en-GB" sz="3000" baseline="-25000">
                <a:solidFill>
                  <a:schemeClr val="bg1"/>
                </a:solidFill>
              </a:endParaRPr>
            </a:p>
          </p:txBody>
        </p:sp>
        <p:sp>
          <p:nvSpPr>
            <p:cNvPr id="77875" name="Text Box 51"/>
            <p:cNvSpPr txBox="1">
              <a:spLocks noChangeArrowheads="1"/>
            </p:cNvSpPr>
            <p:nvPr/>
          </p:nvSpPr>
          <p:spPr bwMode="auto">
            <a:xfrm>
              <a:off x="2448" y="2559"/>
              <a:ext cx="33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1</a:t>
              </a:r>
              <a:endParaRPr lang="en-GB" sz="3000" baseline="-25000">
                <a:solidFill>
                  <a:schemeClr val="bg1"/>
                </a:solidFill>
              </a:endParaRPr>
            </a:p>
          </p:txBody>
        </p:sp>
        <p:sp>
          <p:nvSpPr>
            <p:cNvPr id="77876" name="Text Box 52"/>
            <p:cNvSpPr txBox="1">
              <a:spLocks noChangeArrowheads="1"/>
            </p:cNvSpPr>
            <p:nvPr/>
          </p:nvSpPr>
          <p:spPr bwMode="auto">
            <a:xfrm>
              <a:off x="1908" y="3180"/>
              <a:ext cx="457"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1</a:t>
              </a:r>
              <a:endParaRPr lang="en-GB" sz="3000" baseline="-25000">
                <a:solidFill>
                  <a:schemeClr val="bg1"/>
                </a:solidFill>
              </a:endParaRPr>
            </a:p>
          </p:txBody>
        </p:sp>
        <p:sp>
          <p:nvSpPr>
            <p:cNvPr id="77877" name="Text Box 53"/>
            <p:cNvSpPr txBox="1">
              <a:spLocks noChangeArrowheads="1"/>
            </p:cNvSpPr>
            <p:nvPr/>
          </p:nvSpPr>
          <p:spPr bwMode="auto">
            <a:xfrm>
              <a:off x="3450" y="3342"/>
              <a:ext cx="421"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1</a:t>
              </a:r>
              <a:endParaRPr lang="en-GB" sz="3000" baseline="-25000">
                <a:solidFill>
                  <a:schemeClr val="bg1"/>
                </a:solidFill>
              </a:endParaRPr>
            </a:p>
          </p:txBody>
        </p:sp>
        <p:sp>
          <p:nvSpPr>
            <p:cNvPr id="77878" name="Text Box 54"/>
            <p:cNvSpPr txBox="1">
              <a:spLocks noChangeArrowheads="1"/>
            </p:cNvSpPr>
            <p:nvPr/>
          </p:nvSpPr>
          <p:spPr bwMode="auto">
            <a:xfrm>
              <a:off x="4128" y="764"/>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sp>
          <p:nvSpPr>
            <p:cNvPr id="77879" name="Text Box 55"/>
            <p:cNvSpPr txBox="1">
              <a:spLocks noChangeArrowheads="1"/>
            </p:cNvSpPr>
            <p:nvPr/>
          </p:nvSpPr>
          <p:spPr bwMode="auto">
            <a:xfrm>
              <a:off x="5082" y="1405"/>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sp>
          <p:nvSpPr>
            <p:cNvPr id="77880" name="Text Box 56"/>
            <p:cNvSpPr txBox="1">
              <a:spLocks noChangeArrowheads="1"/>
            </p:cNvSpPr>
            <p:nvPr/>
          </p:nvSpPr>
          <p:spPr bwMode="auto">
            <a:xfrm>
              <a:off x="3594" y="1906"/>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sp>
          <p:nvSpPr>
            <p:cNvPr id="77881" name="Text Box 57"/>
            <p:cNvSpPr txBox="1">
              <a:spLocks noChangeArrowheads="1"/>
            </p:cNvSpPr>
            <p:nvPr/>
          </p:nvSpPr>
          <p:spPr bwMode="auto">
            <a:xfrm>
              <a:off x="4860" y="1954"/>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2</a:t>
              </a:r>
              <a:r>
                <a:rPr lang="en-US" sz="3000">
                  <a:solidFill>
                    <a:schemeClr val="bg1"/>
                  </a:solidFill>
                </a:rPr>
                <a:t>’</a:t>
              </a:r>
              <a:endParaRPr lang="en-GB" sz="3000" baseline="-25000">
                <a:solidFill>
                  <a:schemeClr val="bg1"/>
                </a:solidFill>
              </a:endParaRPr>
            </a:p>
          </p:txBody>
        </p:sp>
        <p:grpSp>
          <p:nvGrpSpPr>
            <p:cNvPr id="77882" name="Group 58"/>
            <p:cNvGrpSpPr>
              <a:grpSpLocks/>
            </p:cNvGrpSpPr>
            <p:nvPr/>
          </p:nvGrpSpPr>
          <p:grpSpPr bwMode="auto">
            <a:xfrm>
              <a:off x="12" y="2200"/>
              <a:ext cx="5784" cy="351"/>
              <a:chOff x="12" y="2200"/>
              <a:chExt cx="5784" cy="351"/>
            </a:xfrm>
          </p:grpSpPr>
          <p:sp>
            <p:nvSpPr>
              <p:cNvPr id="77883" name="Text Box 59"/>
              <p:cNvSpPr txBox="1">
                <a:spLocks noChangeArrowheads="1"/>
              </p:cNvSpPr>
              <p:nvPr/>
            </p:nvSpPr>
            <p:spPr bwMode="auto">
              <a:xfrm>
                <a:off x="12" y="2200"/>
                <a:ext cx="329"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latin typeface="Times New Roman" pitchFamily="18" charset="0"/>
                  </a:rPr>
                  <a:t>X</a:t>
                </a:r>
                <a:endParaRPr lang="en-GB" sz="3000">
                  <a:solidFill>
                    <a:schemeClr val="bg1"/>
                  </a:solidFill>
                  <a:latin typeface="Times New Roman" pitchFamily="18" charset="0"/>
                </a:endParaRPr>
              </a:p>
            </p:txBody>
          </p:sp>
          <p:sp>
            <p:nvSpPr>
              <p:cNvPr id="77884" name="Text Box 60"/>
              <p:cNvSpPr txBox="1">
                <a:spLocks noChangeArrowheads="1"/>
              </p:cNvSpPr>
              <p:nvPr/>
            </p:nvSpPr>
            <p:spPr bwMode="auto">
              <a:xfrm>
                <a:off x="5467" y="2205"/>
                <a:ext cx="329"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latin typeface="Times New Roman" pitchFamily="18" charset="0"/>
                  </a:rPr>
                  <a:t>Y</a:t>
                </a:r>
                <a:endParaRPr lang="en-GB" sz="3000">
                  <a:solidFill>
                    <a:schemeClr val="bg1"/>
                  </a:solidFill>
                  <a:latin typeface="Times New Roman" pitchFamily="18" charset="0"/>
                </a:endParaRPr>
              </a:p>
            </p:txBody>
          </p:sp>
        </p:grpSp>
        <p:grpSp>
          <p:nvGrpSpPr>
            <p:cNvPr id="77885" name="Group 61"/>
            <p:cNvGrpSpPr>
              <a:grpSpLocks/>
            </p:cNvGrpSpPr>
            <p:nvPr/>
          </p:nvGrpSpPr>
          <p:grpSpPr bwMode="auto">
            <a:xfrm>
              <a:off x="1668" y="2805"/>
              <a:ext cx="346" cy="1406"/>
              <a:chOff x="1668" y="2805"/>
              <a:chExt cx="346" cy="1406"/>
            </a:xfrm>
          </p:grpSpPr>
          <p:sp>
            <p:nvSpPr>
              <p:cNvPr id="77886" name="Line 62"/>
              <p:cNvSpPr>
                <a:spLocks noChangeShapeType="1"/>
              </p:cNvSpPr>
              <p:nvPr/>
            </p:nvSpPr>
            <p:spPr bwMode="auto">
              <a:xfrm>
                <a:off x="1920" y="2805"/>
                <a:ext cx="0" cy="1406"/>
              </a:xfrm>
              <a:prstGeom prst="line">
                <a:avLst/>
              </a:prstGeom>
              <a:noFill/>
              <a:ln w="28575">
                <a:solidFill>
                  <a:schemeClr val="bg1"/>
                </a:solidFill>
                <a:round/>
                <a:headEnd type="triangle" w="med" len="lg"/>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7887" name="Text Box 63"/>
              <p:cNvSpPr txBox="1">
                <a:spLocks noChangeArrowheads="1"/>
              </p:cNvSpPr>
              <p:nvPr/>
            </p:nvSpPr>
            <p:spPr bwMode="auto">
              <a:xfrm rot="16200000">
                <a:off x="1613" y="3299"/>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40</a:t>
                </a:r>
                <a:endParaRPr lang="en-GB" sz="3000" baseline="-25000">
                  <a:solidFill>
                    <a:schemeClr val="bg1"/>
                  </a:solidFill>
                </a:endParaRPr>
              </a:p>
            </p:txBody>
          </p:sp>
        </p:grpSp>
        <p:sp>
          <p:nvSpPr>
            <p:cNvPr id="77888" name="Freeform 64"/>
            <p:cNvSpPr>
              <a:spLocks/>
            </p:cNvSpPr>
            <p:nvPr/>
          </p:nvSpPr>
          <p:spPr bwMode="auto">
            <a:xfrm>
              <a:off x="1253" y="3519"/>
              <a:ext cx="2237" cy="1"/>
            </a:xfrm>
            <a:custGeom>
              <a:avLst/>
              <a:gdLst>
                <a:gd name="T0" fmla="*/ 0 w 12470"/>
                <a:gd name="T1" fmla="*/ 12469 w 12470"/>
                <a:gd name="T2" fmla="*/ 12470 w 12470"/>
              </a:gdLst>
              <a:ahLst/>
              <a:cxnLst>
                <a:cxn ang="0">
                  <a:pos x="T0" y="0"/>
                </a:cxn>
                <a:cxn ang="0">
                  <a:pos x="T1" y="0"/>
                </a:cxn>
                <a:cxn ang="0">
                  <a:pos x="T2" y="0"/>
                </a:cxn>
              </a:cxnLst>
              <a:rect l="0" t="0" r="r" b="b"/>
              <a:pathLst>
                <a:path w="12470">
                  <a:moveTo>
                    <a:pt x="0" y="0"/>
                  </a:moveTo>
                  <a:lnTo>
                    <a:pt x="12469" y="0"/>
                  </a:lnTo>
                  <a:lnTo>
                    <a:pt x="12470"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7889" name="Group 65"/>
            <p:cNvGrpSpPr>
              <a:grpSpLocks/>
            </p:cNvGrpSpPr>
            <p:nvPr/>
          </p:nvGrpSpPr>
          <p:grpSpPr bwMode="auto">
            <a:xfrm>
              <a:off x="3872" y="2260"/>
              <a:ext cx="525" cy="364"/>
              <a:chOff x="3872" y="2260"/>
              <a:chExt cx="525" cy="364"/>
            </a:xfrm>
          </p:grpSpPr>
          <p:sp>
            <p:nvSpPr>
              <p:cNvPr id="77890" name="Arc 66"/>
              <p:cNvSpPr>
                <a:spLocks/>
              </p:cNvSpPr>
              <p:nvPr/>
            </p:nvSpPr>
            <p:spPr bwMode="auto">
              <a:xfrm flipV="1">
                <a:off x="3872" y="2260"/>
                <a:ext cx="148" cy="16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lg"/>
                <a:tailEnd type="triangle" w="sm"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77891" name="Rectangle 67"/>
              <p:cNvSpPr>
                <a:spLocks noChangeArrowheads="1"/>
              </p:cNvSpPr>
              <p:nvPr/>
            </p:nvSpPr>
            <p:spPr bwMode="auto">
              <a:xfrm>
                <a:off x="3936" y="2278"/>
                <a:ext cx="461"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3000">
                    <a:solidFill>
                      <a:schemeClr val="bg1"/>
                    </a:solidFill>
                  </a:rPr>
                  <a:t>45</a:t>
                </a:r>
                <a:r>
                  <a:rPr lang="en-US" sz="3000">
                    <a:solidFill>
                      <a:schemeClr val="bg1"/>
                    </a:solidFill>
                    <a:sym typeface="UniversalMath1 BT" pitchFamily="18" charset="2"/>
                  </a:rPr>
                  <a:t></a:t>
                </a:r>
                <a:endParaRPr lang="en-GB" sz="3000">
                  <a:solidFill>
                    <a:schemeClr val="bg1"/>
                  </a:solidFill>
                  <a:sym typeface="UniversalMath1 BT" pitchFamily="18" charset="2"/>
                </a:endParaRPr>
              </a:p>
            </p:txBody>
          </p:sp>
        </p:grpSp>
        <p:sp>
          <p:nvSpPr>
            <p:cNvPr id="77892" name="Text Box 68"/>
            <p:cNvSpPr txBox="1">
              <a:spLocks noChangeArrowheads="1"/>
            </p:cNvSpPr>
            <p:nvPr/>
          </p:nvSpPr>
          <p:spPr bwMode="auto">
            <a:xfrm>
              <a:off x="4824" y="2278"/>
              <a:ext cx="456"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c</a:t>
              </a:r>
              <a:r>
                <a:rPr lang="en-US" sz="3000" baseline="-25000">
                  <a:solidFill>
                    <a:schemeClr val="bg1"/>
                  </a:solidFill>
                </a:rPr>
                <a:t>2</a:t>
              </a:r>
              <a:endParaRPr lang="en-GB" sz="3000" baseline="-25000">
                <a:solidFill>
                  <a:schemeClr val="bg1"/>
                </a:solidFill>
              </a:endParaRPr>
            </a:p>
          </p:txBody>
        </p:sp>
        <p:sp>
          <p:nvSpPr>
            <p:cNvPr id="77893" name="Text Box 69"/>
            <p:cNvSpPr txBox="1">
              <a:spLocks noChangeArrowheads="1"/>
            </p:cNvSpPr>
            <p:nvPr/>
          </p:nvSpPr>
          <p:spPr bwMode="auto">
            <a:xfrm>
              <a:off x="3786" y="3384"/>
              <a:ext cx="471"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b</a:t>
              </a:r>
              <a:r>
                <a:rPr lang="en-US" sz="3000" baseline="-25000">
                  <a:solidFill>
                    <a:schemeClr val="bg1"/>
                  </a:solidFill>
                </a:rPr>
                <a:t>2</a:t>
              </a:r>
              <a:endParaRPr lang="en-GB" sz="3000" baseline="-25000">
                <a:solidFill>
                  <a:schemeClr val="bg1"/>
                </a:solidFill>
              </a:endParaRPr>
            </a:p>
          </p:txBody>
        </p:sp>
        <p:sp>
          <p:nvSpPr>
            <p:cNvPr id="77894" name="Freeform 70"/>
            <p:cNvSpPr>
              <a:spLocks/>
            </p:cNvSpPr>
            <p:nvPr/>
          </p:nvSpPr>
          <p:spPr bwMode="auto">
            <a:xfrm>
              <a:off x="4209" y="2429"/>
              <a:ext cx="903" cy="1244"/>
            </a:xfrm>
            <a:custGeom>
              <a:avLst/>
              <a:gdLst>
                <a:gd name="T0" fmla="*/ 5029 w 5030"/>
                <a:gd name="T1" fmla="*/ 6928 h 6928"/>
                <a:gd name="T2" fmla="*/ 3645 w 5030"/>
                <a:gd name="T3" fmla="*/ 0 h 6928"/>
                <a:gd name="T4" fmla="*/ 0 w 5030"/>
                <a:gd name="T5" fmla="*/ 1894 h 6928"/>
                <a:gd name="T6" fmla="*/ 5029 w 5030"/>
                <a:gd name="T7" fmla="*/ 6928 h 6928"/>
                <a:gd name="T8" fmla="*/ 5030 w 5030"/>
                <a:gd name="T9" fmla="*/ 6928 h 6928"/>
              </a:gdLst>
              <a:ahLst/>
              <a:cxnLst>
                <a:cxn ang="0">
                  <a:pos x="T0" y="T1"/>
                </a:cxn>
                <a:cxn ang="0">
                  <a:pos x="T2" y="T3"/>
                </a:cxn>
                <a:cxn ang="0">
                  <a:pos x="T4" y="T5"/>
                </a:cxn>
                <a:cxn ang="0">
                  <a:pos x="T6" y="T7"/>
                </a:cxn>
                <a:cxn ang="0">
                  <a:pos x="T8" y="T9"/>
                </a:cxn>
              </a:cxnLst>
              <a:rect l="0" t="0" r="r" b="b"/>
              <a:pathLst>
                <a:path w="5030" h="6928">
                  <a:moveTo>
                    <a:pt x="5029" y="6928"/>
                  </a:moveTo>
                  <a:lnTo>
                    <a:pt x="3645" y="0"/>
                  </a:lnTo>
                  <a:lnTo>
                    <a:pt x="0" y="1894"/>
                  </a:lnTo>
                  <a:lnTo>
                    <a:pt x="5029" y="6928"/>
                  </a:lnTo>
                  <a:lnTo>
                    <a:pt x="5030" y="6928"/>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95" name="Freeform 71"/>
            <p:cNvSpPr>
              <a:spLocks/>
            </p:cNvSpPr>
            <p:nvPr/>
          </p:nvSpPr>
          <p:spPr bwMode="auto">
            <a:xfrm>
              <a:off x="3871" y="2768"/>
              <a:ext cx="1241" cy="905"/>
            </a:xfrm>
            <a:custGeom>
              <a:avLst/>
              <a:gdLst>
                <a:gd name="T0" fmla="*/ 6922 w 6923"/>
                <a:gd name="T1" fmla="*/ 5034 h 5034"/>
                <a:gd name="T2" fmla="*/ 1893 w 6923"/>
                <a:gd name="T3" fmla="*/ 0 h 5034"/>
                <a:gd name="T4" fmla="*/ 0 w 6923"/>
                <a:gd name="T5" fmla="*/ 3649 h 5034"/>
                <a:gd name="T6" fmla="*/ 6922 w 6923"/>
                <a:gd name="T7" fmla="*/ 5034 h 5034"/>
                <a:gd name="T8" fmla="*/ 6923 w 6923"/>
                <a:gd name="T9" fmla="*/ 5034 h 5034"/>
              </a:gdLst>
              <a:ahLst/>
              <a:cxnLst>
                <a:cxn ang="0">
                  <a:pos x="T0" y="T1"/>
                </a:cxn>
                <a:cxn ang="0">
                  <a:pos x="T2" y="T3"/>
                </a:cxn>
                <a:cxn ang="0">
                  <a:pos x="T4" y="T5"/>
                </a:cxn>
                <a:cxn ang="0">
                  <a:pos x="T6" y="T7"/>
                </a:cxn>
                <a:cxn ang="0">
                  <a:pos x="T8" y="T9"/>
                </a:cxn>
              </a:cxnLst>
              <a:rect l="0" t="0" r="r" b="b"/>
              <a:pathLst>
                <a:path w="6923" h="5034">
                  <a:moveTo>
                    <a:pt x="6922" y="5034"/>
                  </a:moveTo>
                  <a:lnTo>
                    <a:pt x="1893" y="0"/>
                  </a:lnTo>
                  <a:lnTo>
                    <a:pt x="0" y="3649"/>
                  </a:lnTo>
                  <a:lnTo>
                    <a:pt x="6922" y="5034"/>
                  </a:lnTo>
                  <a:lnTo>
                    <a:pt x="6923" y="5034"/>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96" name="Text Box 72"/>
            <p:cNvSpPr txBox="1">
              <a:spLocks noChangeArrowheads="1"/>
            </p:cNvSpPr>
            <p:nvPr/>
          </p:nvSpPr>
          <p:spPr bwMode="auto">
            <a:xfrm>
              <a:off x="3888" y="2522"/>
              <a:ext cx="509"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a</a:t>
              </a:r>
              <a:r>
                <a:rPr lang="en-US" sz="3000" baseline="-25000">
                  <a:solidFill>
                    <a:schemeClr val="bg1"/>
                  </a:solidFill>
                </a:rPr>
                <a:t>2</a:t>
              </a:r>
              <a:endParaRPr lang="en-GB" sz="3000" baseline="-25000">
                <a:solidFill>
                  <a:schemeClr val="bg1"/>
                </a:solidFill>
              </a:endParaRPr>
            </a:p>
          </p:txBody>
        </p:sp>
        <p:sp>
          <p:nvSpPr>
            <p:cNvPr id="77897" name="Text Box 73"/>
            <p:cNvSpPr txBox="1">
              <a:spLocks noChangeArrowheads="1"/>
            </p:cNvSpPr>
            <p:nvPr/>
          </p:nvSpPr>
          <p:spPr bwMode="auto">
            <a:xfrm>
              <a:off x="4908" y="3624"/>
              <a:ext cx="384" cy="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000">
                  <a:solidFill>
                    <a:schemeClr val="bg1"/>
                  </a:solidFill>
                </a:rPr>
                <a:t>d</a:t>
              </a:r>
              <a:r>
                <a:rPr lang="en-US" sz="3000" baseline="-25000">
                  <a:solidFill>
                    <a:schemeClr val="bg1"/>
                  </a:solidFill>
                </a:rPr>
                <a:t>2</a:t>
              </a:r>
              <a:endParaRPr lang="en-GB" sz="3000" baseline="-25000">
                <a:solidFill>
                  <a:schemeClr val="bg1"/>
                </a:solidFill>
              </a:endParaRPr>
            </a:p>
          </p:txBody>
        </p:sp>
        <p:sp>
          <p:nvSpPr>
            <p:cNvPr id="77898" name="Freeform 74"/>
            <p:cNvSpPr>
              <a:spLocks/>
            </p:cNvSpPr>
            <p:nvPr/>
          </p:nvSpPr>
          <p:spPr bwMode="auto">
            <a:xfrm>
              <a:off x="3871" y="1051"/>
              <a:ext cx="1241" cy="1197"/>
            </a:xfrm>
            <a:custGeom>
              <a:avLst/>
              <a:gdLst>
                <a:gd name="T0" fmla="*/ 1893 w 6922"/>
                <a:gd name="T1" fmla="*/ 0 h 6674"/>
                <a:gd name="T2" fmla="*/ 6922 w 6922"/>
                <a:gd name="T3" fmla="*/ 3279 h 6674"/>
                <a:gd name="T4" fmla="*/ 0 w 6922"/>
                <a:gd name="T5" fmla="*/ 6674 h 6674"/>
                <a:gd name="T6" fmla="*/ 1893 w 6922"/>
                <a:gd name="T7" fmla="*/ 0 h 6674"/>
                <a:gd name="T8" fmla="*/ 1894 w 6922"/>
                <a:gd name="T9" fmla="*/ 0 h 6674"/>
              </a:gdLst>
              <a:ahLst/>
              <a:cxnLst>
                <a:cxn ang="0">
                  <a:pos x="T0" y="T1"/>
                </a:cxn>
                <a:cxn ang="0">
                  <a:pos x="T2" y="T3"/>
                </a:cxn>
                <a:cxn ang="0">
                  <a:pos x="T4" y="T5"/>
                </a:cxn>
                <a:cxn ang="0">
                  <a:pos x="T6" y="T7"/>
                </a:cxn>
                <a:cxn ang="0">
                  <a:pos x="T8" y="T9"/>
                </a:cxn>
              </a:cxnLst>
              <a:rect l="0" t="0" r="r" b="b"/>
              <a:pathLst>
                <a:path w="6922" h="6674">
                  <a:moveTo>
                    <a:pt x="1893" y="0"/>
                  </a:moveTo>
                  <a:lnTo>
                    <a:pt x="6922" y="3279"/>
                  </a:lnTo>
                  <a:lnTo>
                    <a:pt x="0" y="6674"/>
                  </a:lnTo>
                  <a:lnTo>
                    <a:pt x="1893" y="0"/>
                  </a:lnTo>
                  <a:lnTo>
                    <a:pt x="1894" y="0"/>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77899" name="Freeform 75"/>
            <p:cNvSpPr>
              <a:spLocks/>
            </p:cNvSpPr>
            <p:nvPr/>
          </p:nvSpPr>
          <p:spPr bwMode="auto">
            <a:xfrm>
              <a:off x="3871" y="1051"/>
              <a:ext cx="1241" cy="1197"/>
            </a:xfrm>
            <a:custGeom>
              <a:avLst/>
              <a:gdLst>
                <a:gd name="T0" fmla="*/ 6922 w 6923"/>
                <a:gd name="T1" fmla="*/ 3279 h 6674"/>
                <a:gd name="T2" fmla="*/ 5538 w 6923"/>
                <a:gd name="T3" fmla="*/ 6674 h 6674"/>
                <a:gd name="T4" fmla="*/ 0 w 6923"/>
                <a:gd name="T5" fmla="*/ 6674 h 6674"/>
                <a:gd name="T6" fmla="*/ 1893 w 6923"/>
                <a:gd name="T7" fmla="*/ 0 h 6674"/>
                <a:gd name="T8" fmla="*/ 6922 w 6923"/>
                <a:gd name="T9" fmla="*/ 3279 h 6674"/>
                <a:gd name="T10" fmla="*/ 6923 w 6923"/>
                <a:gd name="T11" fmla="*/ 3279 h 6674"/>
              </a:gdLst>
              <a:ahLst/>
              <a:cxnLst>
                <a:cxn ang="0">
                  <a:pos x="T0" y="T1"/>
                </a:cxn>
                <a:cxn ang="0">
                  <a:pos x="T2" y="T3"/>
                </a:cxn>
                <a:cxn ang="0">
                  <a:pos x="T4" y="T5"/>
                </a:cxn>
                <a:cxn ang="0">
                  <a:pos x="T6" y="T7"/>
                </a:cxn>
                <a:cxn ang="0">
                  <a:pos x="T8" y="T9"/>
                </a:cxn>
                <a:cxn ang="0">
                  <a:pos x="T10" y="T11"/>
                </a:cxn>
              </a:cxnLst>
              <a:rect l="0" t="0" r="r" b="b"/>
              <a:pathLst>
                <a:path w="6923" h="6674">
                  <a:moveTo>
                    <a:pt x="6922" y="3279"/>
                  </a:moveTo>
                  <a:lnTo>
                    <a:pt x="5538" y="6674"/>
                  </a:lnTo>
                  <a:lnTo>
                    <a:pt x="0" y="6674"/>
                  </a:lnTo>
                  <a:lnTo>
                    <a:pt x="1893" y="0"/>
                  </a:lnTo>
                  <a:lnTo>
                    <a:pt x="6922" y="3279"/>
                  </a:lnTo>
                  <a:lnTo>
                    <a:pt x="6923" y="3279"/>
                  </a:lnTo>
                </a:path>
              </a:pathLst>
            </a:custGeom>
            <a:noFill/>
            <a:ln w="0">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7900" name="Freeform 76"/>
            <p:cNvSpPr>
              <a:spLocks/>
            </p:cNvSpPr>
            <p:nvPr/>
          </p:nvSpPr>
          <p:spPr bwMode="auto">
            <a:xfrm>
              <a:off x="3871" y="1640"/>
              <a:ext cx="1241" cy="608"/>
            </a:xfrm>
            <a:custGeom>
              <a:avLst/>
              <a:gdLst>
                <a:gd name="T0" fmla="*/ 0 w 6922"/>
                <a:gd name="T1" fmla="*/ 3395 h 3395"/>
                <a:gd name="T2" fmla="*/ 6922 w 6922"/>
                <a:gd name="T3" fmla="*/ 0 h 3395"/>
                <a:gd name="T4" fmla="*/ 5538 w 6922"/>
                <a:gd name="T5" fmla="*/ 3395 h 3395"/>
                <a:gd name="T6" fmla="*/ 0 w 6922"/>
                <a:gd name="T7" fmla="*/ 3395 h 3395"/>
                <a:gd name="T8" fmla="*/ 1 w 6922"/>
                <a:gd name="T9" fmla="*/ 3395 h 3395"/>
              </a:gdLst>
              <a:ahLst/>
              <a:cxnLst>
                <a:cxn ang="0">
                  <a:pos x="T0" y="T1"/>
                </a:cxn>
                <a:cxn ang="0">
                  <a:pos x="T2" y="T3"/>
                </a:cxn>
                <a:cxn ang="0">
                  <a:pos x="T4" y="T5"/>
                </a:cxn>
                <a:cxn ang="0">
                  <a:pos x="T6" y="T7"/>
                </a:cxn>
                <a:cxn ang="0">
                  <a:pos x="T8" y="T9"/>
                </a:cxn>
              </a:cxnLst>
              <a:rect l="0" t="0" r="r" b="b"/>
              <a:pathLst>
                <a:path w="6922" h="3395">
                  <a:moveTo>
                    <a:pt x="0" y="3395"/>
                  </a:moveTo>
                  <a:lnTo>
                    <a:pt x="6922" y="0"/>
                  </a:lnTo>
                  <a:lnTo>
                    <a:pt x="5538" y="3395"/>
                  </a:lnTo>
                  <a:lnTo>
                    <a:pt x="0" y="3395"/>
                  </a:lnTo>
                  <a:lnTo>
                    <a:pt x="1" y="3395"/>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76200" y="1600200"/>
            <a:ext cx="8991600" cy="3714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1285875" indent="-371475">
              <a:defRPr>
                <a:solidFill>
                  <a:schemeClr val="tx1"/>
                </a:solidFill>
                <a:latin typeface="Arial" pitchFamily="34" charset="0"/>
              </a:defRPr>
            </a:lvl2pPr>
            <a:lvl3pPr marL="1771650" indent="-371475">
              <a:defRPr>
                <a:solidFill>
                  <a:schemeClr val="tx1"/>
                </a:solidFill>
                <a:latin typeface="Arial" pitchFamily="34" charset="0"/>
              </a:defRPr>
            </a:lvl3pPr>
            <a:lvl4pPr marL="2257425" indent="-371475">
              <a:defRPr>
                <a:solidFill>
                  <a:schemeClr val="tx1"/>
                </a:solidFill>
                <a:latin typeface="Arial" pitchFamily="34" charset="0"/>
              </a:defRPr>
            </a:lvl4pPr>
            <a:lvl5pPr marL="2743200" indent="-371475">
              <a:defRPr>
                <a:solidFill>
                  <a:schemeClr val="tx1"/>
                </a:solidFill>
                <a:latin typeface="Arial" pitchFamily="34" charset="0"/>
              </a:defRPr>
            </a:lvl5pPr>
            <a:lvl6pPr marL="3200400" indent="-371475" fontAlgn="base">
              <a:spcBef>
                <a:spcPct val="0"/>
              </a:spcBef>
              <a:spcAft>
                <a:spcPct val="0"/>
              </a:spcAft>
              <a:defRPr>
                <a:solidFill>
                  <a:schemeClr val="tx1"/>
                </a:solidFill>
                <a:latin typeface="Arial" pitchFamily="34" charset="0"/>
              </a:defRPr>
            </a:lvl6pPr>
            <a:lvl7pPr marL="3657600" indent="-371475" fontAlgn="base">
              <a:spcBef>
                <a:spcPct val="0"/>
              </a:spcBef>
              <a:spcAft>
                <a:spcPct val="0"/>
              </a:spcAft>
              <a:defRPr>
                <a:solidFill>
                  <a:schemeClr val="tx1"/>
                </a:solidFill>
                <a:latin typeface="Arial" pitchFamily="34" charset="0"/>
              </a:defRPr>
            </a:lvl7pPr>
            <a:lvl8pPr marL="4114800" indent="-371475" fontAlgn="base">
              <a:spcBef>
                <a:spcPct val="0"/>
              </a:spcBef>
              <a:spcAft>
                <a:spcPct val="0"/>
              </a:spcAft>
              <a:defRPr>
                <a:solidFill>
                  <a:schemeClr val="tx1"/>
                </a:solidFill>
                <a:latin typeface="Arial" pitchFamily="34" charset="0"/>
              </a:defRPr>
            </a:lvl8pPr>
            <a:lvl9pPr marL="4572000" indent="-371475" fontAlgn="base">
              <a:spcBef>
                <a:spcPct val="0"/>
              </a:spcBef>
              <a:spcAft>
                <a:spcPct val="0"/>
              </a:spcAft>
              <a:defRPr>
                <a:solidFill>
                  <a:schemeClr val="tx1"/>
                </a:solidFill>
                <a:latin typeface="Arial" pitchFamily="34" charset="0"/>
              </a:defRPr>
            </a:lvl9pPr>
          </a:lstStyle>
          <a:p>
            <a:pPr algn="just"/>
            <a:r>
              <a:rPr lang="en-US" sz="3400" b="1">
                <a:solidFill>
                  <a:schemeClr val="bg1"/>
                </a:solidFill>
                <a:latin typeface="Verdana" pitchFamily="34" charset="0"/>
              </a:rPr>
              <a:t>A cone, diameter of base 60mm and height 70mm, is resting on HP on the point of periphery of the base. Axis of the cone makes 60</a:t>
            </a:r>
            <a:r>
              <a:rPr lang="en-US" sz="3400" b="1">
                <a:solidFill>
                  <a:schemeClr val="bg1"/>
                </a:solidFill>
                <a:latin typeface="Verdana" pitchFamily="34" charset="0"/>
                <a:sym typeface="UniversalMath1 BT" pitchFamily="18" charset="2"/>
              </a:rPr>
              <a:t> with HP and 30 with the VP. Draw the projections of the cone, when the apex is nearer to the VP.</a:t>
            </a:r>
            <a:endParaRPr lang="en-GB" sz="3400" b="1">
              <a:solidFill>
                <a:schemeClr val="bg1"/>
              </a:solidFill>
              <a:latin typeface="Verdana" pitchFamily="34" charset="0"/>
              <a:sym typeface="UniversalMath1 BT" pitchFamily="18" charset="2"/>
            </a:endParaRPr>
          </a:p>
        </p:txBody>
      </p:sp>
      <p:sp>
        <p:nvSpPr>
          <p:cNvPr id="78851" name="Text Box 3"/>
          <p:cNvSpPr txBox="1">
            <a:spLocks noChangeArrowheads="1"/>
          </p:cNvSpPr>
          <p:nvPr/>
        </p:nvSpPr>
        <p:spPr bwMode="auto">
          <a:xfrm>
            <a:off x="2476500" y="304800"/>
            <a:ext cx="4191000" cy="82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sz="4800" b="1">
                <a:solidFill>
                  <a:srgbClr val="FF9900"/>
                </a:solidFill>
                <a:latin typeface="Copperplate Gothic Bold" pitchFamily="34" charset="0"/>
              </a:rPr>
              <a:t>Exercise 3 :</a:t>
            </a:r>
            <a:endParaRPr lang="en-GB" sz="4800">
              <a:solidFill>
                <a:srgbClr val="FF9900"/>
              </a:solidFill>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78851"/>
                                        </p:tgtEl>
                                        <p:attrNameLst>
                                          <p:attrName>style.visibility</p:attrName>
                                        </p:attrNameLst>
                                      </p:cBhvr>
                                      <p:to>
                                        <p:strVal val="visible"/>
                                      </p:to>
                                    </p:set>
                                    <p:animEffect transition="in" filter="slide(fromLeft)">
                                      <p:cBhvr>
                                        <p:cTn id="13" dur="5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4" name="Group 2"/>
          <p:cNvGrpSpPr>
            <a:grpSpLocks/>
          </p:cNvGrpSpPr>
          <p:nvPr/>
        </p:nvGrpSpPr>
        <p:grpSpPr bwMode="auto">
          <a:xfrm>
            <a:off x="4370388" y="4078288"/>
            <a:ext cx="706437" cy="1611312"/>
            <a:chOff x="2753" y="2569"/>
            <a:chExt cx="445" cy="1015"/>
          </a:xfrm>
        </p:grpSpPr>
        <p:sp>
          <p:nvSpPr>
            <p:cNvPr id="79875" name="Freeform 3"/>
            <p:cNvSpPr>
              <a:spLocks/>
            </p:cNvSpPr>
            <p:nvPr/>
          </p:nvSpPr>
          <p:spPr bwMode="auto">
            <a:xfrm flipH="1">
              <a:off x="2760" y="2571"/>
              <a:ext cx="438" cy="1013"/>
            </a:xfrm>
            <a:custGeom>
              <a:avLst/>
              <a:gdLst>
                <a:gd name="T0" fmla="*/ 2393 w 2394"/>
                <a:gd name="T1" fmla="*/ 0 h 5525"/>
                <a:gd name="T2" fmla="*/ 2143 w 2394"/>
                <a:gd name="T3" fmla="*/ 16 h 5525"/>
                <a:gd name="T4" fmla="*/ 1895 w 2394"/>
                <a:gd name="T5" fmla="*/ 64 h 5525"/>
                <a:gd name="T6" fmla="*/ 1653 w 2394"/>
                <a:gd name="T7" fmla="*/ 140 h 5525"/>
                <a:gd name="T8" fmla="*/ 1421 w 2394"/>
                <a:gd name="T9" fmla="*/ 245 h 5525"/>
                <a:gd name="T10" fmla="*/ 1200 w 2394"/>
                <a:gd name="T11" fmla="*/ 373 h 5525"/>
                <a:gd name="T12" fmla="*/ 994 w 2394"/>
                <a:gd name="T13" fmla="*/ 524 h 5525"/>
                <a:gd name="T14" fmla="*/ 808 w 2394"/>
                <a:gd name="T15" fmla="*/ 696 h 5525"/>
                <a:gd name="T16" fmla="*/ 642 w 2394"/>
                <a:gd name="T17" fmla="*/ 885 h 5525"/>
                <a:gd name="T18" fmla="*/ 498 w 2394"/>
                <a:gd name="T19" fmla="*/ 1090 h 5525"/>
                <a:gd name="T20" fmla="*/ 374 w 2394"/>
                <a:gd name="T21" fmla="*/ 1308 h 5525"/>
                <a:gd name="T22" fmla="*/ 271 w 2394"/>
                <a:gd name="T23" fmla="*/ 1537 h 5525"/>
                <a:gd name="T24" fmla="*/ 186 w 2394"/>
                <a:gd name="T25" fmla="*/ 1775 h 5525"/>
                <a:gd name="T26" fmla="*/ 117 w 2394"/>
                <a:gd name="T27" fmla="*/ 2018 h 5525"/>
                <a:gd name="T28" fmla="*/ 65 w 2394"/>
                <a:gd name="T29" fmla="*/ 2266 h 5525"/>
                <a:gd name="T30" fmla="*/ 28 w 2394"/>
                <a:gd name="T31" fmla="*/ 2515 h 5525"/>
                <a:gd name="T32" fmla="*/ 4 w 2394"/>
                <a:gd name="T33" fmla="*/ 2762 h 5525"/>
                <a:gd name="T34" fmla="*/ 0 w 2394"/>
                <a:gd name="T35" fmla="*/ 3010 h 5525"/>
                <a:gd name="T36" fmla="*/ 21 w 2394"/>
                <a:gd name="T37" fmla="*/ 3259 h 5525"/>
                <a:gd name="T38" fmla="*/ 67 w 2394"/>
                <a:gd name="T39" fmla="*/ 3505 h 5525"/>
                <a:gd name="T40" fmla="*/ 137 w 2394"/>
                <a:gd name="T41" fmla="*/ 3750 h 5525"/>
                <a:gd name="T42" fmla="*/ 229 w 2394"/>
                <a:gd name="T43" fmla="*/ 3986 h 5525"/>
                <a:gd name="T44" fmla="*/ 344 w 2394"/>
                <a:gd name="T45" fmla="*/ 4216 h 5525"/>
                <a:gd name="T46" fmla="*/ 480 w 2394"/>
                <a:gd name="T47" fmla="*/ 4434 h 5525"/>
                <a:gd name="T48" fmla="*/ 635 w 2394"/>
                <a:gd name="T49" fmla="*/ 4639 h 5525"/>
                <a:gd name="T50" fmla="*/ 810 w 2394"/>
                <a:gd name="T51" fmla="*/ 4828 h 5525"/>
                <a:gd name="T52" fmla="*/ 1003 w 2394"/>
                <a:gd name="T53" fmla="*/ 4999 h 5525"/>
                <a:gd name="T54" fmla="*/ 1210 w 2394"/>
                <a:gd name="T55" fmla="*/ 5149 h 5525"/>
                <a:gd name="T56" fmla="*/ 1430 w 2394"/>
                <a:gd name="T57" fmla="*/ 5278 h 5525"/>
                <a:gd name="T58" fmla="*/ 1661 w 2394"/>
                <a:gd name="T59" fmla="*/ 5382 h 5525"/>
                <a:gd name="T60" fmla="*/ 1900 w 2394"/>
                <a:gd name="T61" fmla="*/ 5458 h 5525"/>
                <a:gd name="T62" fmla="*/ 2145 w 2394"/>
                <a:gd name="T63" fmla="*/ 5507 h 5525"/>
                <a:gd name="T64" fmla="*/ 2393 w 2394"/>
                <a:gd name="T65" fmla="*/ 5525 h 5525"/>
                <a:gd name="T66" fmla="*/ 2394 w 2394"/>
                <a:gd name="T67" fmla="*/ 5525 h 5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4" h="5525">
                  <a:moveTo>
                    <a:pt x="2393" y="0"/>
                  </a:moveTo>
                  <a:lnTo>
                    <a:pt x="2143" y="16"/>
                  </a:lnTo>
                  <a:lnTo>
                    <a:pt x="1895" y="64"/>
                  </a:lnTo>
                  <a:lnTo>
                    <a:pt x="1653" y="140"/>
                  </a:lnTo>
                  <a:lnTo>
                    <a:pt x="1421" y="245"/>
                  </a:lnTo>
                  <a:lnTo>
                    <a:pt x="1200" y="373"/>
                  </a:lnTo>
                  <a:lnTo>
                    <a:pt x="994" y="524"/>
                  </a:lnTo>
                  <a:lnTo>
                    <a:pt x="808" y="696"/>
                  </a:lnTo>
                  <a:lnTo>
                    <a:pt x="642" y="885"/>
                  </a:lnTo>
                  <a:lnTo>
                    <a:pt x="498" y="1090"/>
                  </a:lnTo>
                  <a:lnTo>
                    <a:pt x="374" y="1308"/>
                  </a:lnTo>
                  <a:lnTo>
                    <a:pt x="271" y="1537"/>
                  </a:lnTo>
                  <a:lnTo>
                    <a:pt x="186" y="1775"/>
                  </a:lnTo>
                  <a:lnTo>
                    <a:pt x="117" y="2018"/>
                  </a:lnTo>
                  <a:lnTo>
                    <a:pt x="65" y="2266"/>
                  </a:lnTo>
                  <a:lnTo>
                    <a:pt x="28" y="2515"/>
                  </a:lnTo>
                  <a:lnTo>
                    <a:pt x="4" y="2762"/>
                  </a:lnTo>
                  <a:lnTo>
                    <a:pt x="0" y="3010"/>
                  </a:lnTo>
                  <a:lnTo>
                    <a:pt x="21" y="3259"/>
                  </a:lnTo>
                  <a:lnTo>
                    <a:pt x="67" y="3505"/>
                  </a:lnTo>
                  <a:lnTo>
                    <a:pt x="137" y="3750"/>
                  </a:lnTo>
                  <a:lnTo>
                    <a:pt x="229" y="3986"/>
                  </a:lnTo>
                  <a:lnTo>
                    <a:pt x="344" y="4216"/>
                  </a:lnTo>
                  <a:lnTo>
                    <a:pt x="480" y="4434"/>
                  </a:lnTo>
                  <a:lnTo>
                    <a:pt x="635" y="4639"/>
                  </a:lnTo>
                  <a:lnTo>
                    <a:pt x="810" y="4828"/>
                  </a:lnTo>
                  <a:lnTo>
                    <a:pt x="1003" y="4999"/>
                  </a:lnTo>
                  <a:lnTo>
                    <a:pt x="1210" y="5149"/>
                  </a:lnTo>
                  <a:lnTo>
                    <a:pt x="1430" y="5278"/>
                  </a:lnTo>
                  <a:lnTo>
                    <a:pt x="1661" y="5382"/>
                  </a:lnTo>
                  <a:lnTo>
                    <a:pt x="1900" y="5458"/>
                  </a:lnTo>
                  <a:lnTo>
                    <a:pt x="2145" y="5507"/>
                  </a:lnTo>
                  <a:lnTo>
                    <a:pt x="2393" y="5525"/>
                  </a:lnTo>
                  <a:lnTo>
                    <a:pt x="2394" y="552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76" name="Freeform 4"/>
            <p:cNvSpPr>
              <a:spLocks/>
            </p:cNvSpPr>
            <p:nvPr/>
          </p:nvSpPr>
          <p:spPr bwMode="auto">
            <a:xfrm>
              <a:off x="2753" y="2569"/>
              <a:ext cx="438" cy="1013"/>
            </a:xfrm>
            <a:custGeom>
              <a:avLst/>
              <a:gdLst>
                <a:gd name="T0" fmla="*/ 0 w 2389"/>
                <a:gd name="T1" fmla="*/ 5525 h 5525"/>
                <a:gd name="T2" fmla="*/ 249 w 2389"/>
                <a:gd name="T3" fmla="*/ 5509 h 5525"/>
                <a:gd name="T4" fmla="*/ 497 w 2389"/>
                <a:gd name="T5" fmla="*/ 5462 h 5525"/>
                <a:gd name="T6" fmla="*/ 739 w 2389"/>
                <a:gd name="T7" fmla="*/ 5387 h 5525"/>
                <a:gd name="T8" fmla="*/ 973 w 2389"/>
                <a:gd name="T9" fmla="*/ 5286 h 5525"/>
                <a:gd name="T10" fmla="*/ 1196 w 2389"/>
                <a:gd name="T11" fmla="*/ 5160 h 5525"/>
                <a:gd name="T12" fmla="*/ 1405 w 2389"/>
                <a:gd name="T13" fmla="*/ 5012 h 5525"/>
                <a:gd name="T14" fmla="*/ 1597 w 2389"/>
                <a:gd name="T15" fmla="*/ 4843 h 5525"/>
                <a:gd name="T16" fmla="*/ 1767 w 2389"/>
                <a:gd name="T17" fmla="*/ 4657 h 5525"/>
                <a:gd name="T18" fmla="*/ 1916 w 2389"/>
                <a:gd name="T19" fmla="*/ 4454 h 5525"/>
                <a:gd name="T20" fmla="*/ 2045 w 2389"/>
                <a:gd name="T21" fmla="*/ 4240 h 5525"/>
                <a:gd name="T22" fmla="*/ 2153 w 2389"/>
                <a:gd name="T23" fmla="*/ 4012 h 5525"/>
                <a:gd name="T24" fmla="*/ 2239 w 2389"/>
                <a:gd name="T25" fmla="*/ 3775 h 5525"/>
                <a:gd name="T26" fmla="*/ 2306 w 2389"/>
                <a:gd name="T27" fmla="*/ 3530 h 5525"/>
                <a:gd name="T28" fmla="*/ 2353 w 2389"/>
                <a:gd name="T29" fmla="*/ 3280 h 5525"/>
                <a:gd name="T30" fmla="*/ 2380 w 2389"/>
                <a:gd name="T31" fmla="*/ 3026 h 5525"/>
                <a:gd name="T32" fmla="*/ 2389 w 2389"/>
                <a:gd name="T33" fmla="*/ 2770 h 5525"/>
                <a:gd name="T34" fmla="*/ 2378 w 2389"/>
                <a:gd name="T35" fmla="*/ 2515 h 5525"/>
                <a:gd name="T36" fmla="*/ 2348 w 2389"/>
                <a:gd name="T37" fmla="*/ 2262 h 5525"/>
                <a:gd name="T38" fmla="*/ 2300 w 2389"/>
                <a:gd name="T39" fmla="*/ 2013 h 5525"/>
                <a:gd name="T40" fmla="*/ 2232 w 2389"/>
                <a:gd name="T41" fmla="*/ 1770 h 5525"/>
                <a:gd name="T42" fmla="*/ 2144 w 2389"/>
                <a:gd name="T43" fmla="*/ 1533 h 5525"/>
                <a:gd name="T44" fmla="*/ 2035 w 2389"/>
                <a:gd name="T45" fmla="*/ 1307 h 5525"/>
                <a:gd name="T46" fmla="*/ 1907 w 2389"/>
                <a:gd name="T47" fmla="*/ 1091 h 5525"/>
                <a:gd name="T48" fmla="*/ 1758 w 2389"/>
                <a:gd name="T49" fmla="*/ 889 h 5525"/>
                <a:gd name="T50" fmla="*/ 1588 w 2389"/>
                <a:gd name="T51" fmla="*/ 702 h 5525"/>
                <a:gd name="T52" fmla="*/ 1398 w 2389"/>
                <a:gd name="T53" fmla="*/ 530 h 5525"/>
                <a:gd name="T54" fmla="*/ 1191 w 2389"/>
                <a:gd name="T55" fmla="*/ 380 h 5525"/>
                <a:gd name="T56" fmla="*/ 971 w 2389"/>
                <a:gd name="T57" fmla="*/ 250 h 5525"/>
                <a:gd name="T58" fmla="*/ 738 w 2389"/>
                <a:gd name="T59" fmla="*/ 144 h 5525"/>
                <a:gd name="T60" fmla="*/ 497 w 2389"/>
                <a:gd name="T61" fmla="*/ 67 h 5525"/>
                <a:gd name="T62" fmla="*/ 251 w 2389"/>
                <a:gd name="T63" fmla="*/ 18 h 5525"/>
                <a:gd name="T64" fmla="*/ 0 w 2389"/>
                <a:gd name="T65" fmla="*/ 0 h 5525"/>
                <a:gd name="T66" fmla="*/ 1 w 2389"/>
                <a:gd name="T67" fmla="*/ 0 h 5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89" h="5525">
                  <a:moveTo>
                    <a:pt x="0" y="5525"/>
                  </a:moveTo>
                  <a:lnTo>
                    <a:pt x="249" y="5509"/>
                  </a:lnTo>
                  <a:lnTo>
                    <a:pt x="497" y="5462"/>
                  </a:lnTo>
                  <a:lnTo>
                    <a:pt x="739" y="5387"/>
                  </a:lnTo>
                  <a:lnTo>
                    <a:pt x="973" y="5286"/>
                  </a:lnTo>
                  <a:lnTo>
                    <a:pt x="1196" y="5160"/>
                  </a:lnTo>
                  <a:lnTo>
                    <a:pt x="1405" y="5012"/>
                  </a:lnTo>
                  <a:lnTo>
                    <a:pt x="1597" y="4843"/>
                  </a:lnTo>
                  <a:lnTo>
                    <a:pt x="1767" y="4657"/>
                  </a:lnTo>
                  <a:lnTo>
                    <a:pt x="1916" y="4454"/>
                  </a:lnTo>
                  <a:lnTo>
                    <a:pt x="2045" y="4240"/>
                  </a:lnTo>
                  <a:lnTo>
                    <a:pt x="2153" y="4012"/>
                  </a:lnTo>
                  <a:lnTo>
                    <a:pt x="2239" y="3775"/>
                  </a:lnTo>
                  <a:lnTo>
                    <a:pt x="2306" y="3530"/>
                  </a:lnTo>
                  <a:lnTo>
                    <a:pt x="2353" y="3280"/>
                  </a:lnTo>
                  <a:lnTo>
                    <a:pt x="2380" y="3026"/>
                  </a:lnTo>
                  <a:lnTo>
                    <a:pt x="2389" y="2770"/>
                  </a:lnTo>
                  <a:lnTo>
                    <a:pt x="2378" y="2515"/>
                  </a:lnTo>
                  <a:lnTo>
                    <a:pt x="2348" y="2262"/>
                  </a:lnTo>
                  <a:lnTo>
                    <a:pt x="2300" y="2013"/>
                  </a:lnTo>
                  <a:lnTo>
                    <a:pt x="2232" y="1770"/>
                  </a:lnTo>
                  <a:lnTo>
                    <a:pt x="2144" y="1533"/>
                  </a:lnTo>
                  <a:lnTo>
                    <a:pt x="2035" y="1307"/>
                  </a:lnTo>
                  <a:lnTo>
                    <a:pt x="1907" y="1091"/>
                  </a:lnTo>
                  <a:lnTo>
                    <a:pt x="1758" y="889"/>
                  </a:lnTo>
                  <a:lnTo>
                    <a:pt x="1588" y="702"/>
                  </a:lnTo>
                  <a:lnTo>
                    <a:pt x="1398" y="530"/>
                  </a:lnTo>
                  <a:lnTo>
                    <a:pt x="1191" y="380"/>
                  </a:lnTo>
                  <a:lnTo>
                    <a:pt x="971" y="250"/>
                  </a:lnTo>
                  <a:lnTo>
                    <a:pt x="738" y="144"/>
                  </a:lnTo>
                  <a:lnTo>
                    <a:pt x="497" y="67"/>
                  </a:lnTo>
                  <a:lnTo>
                    <a:pt x="251" y="18"/>
                  </a:lnTo>
                  <a:lnTo>
                    <a:pt x="0" y="0"/>
                  </a:lnTo>
                  <a:lnTo>
                    <a:pt x="1" y="0"/>
                  </a:lnTo>
                </a:path>
              </a:pathLst>
            </a:custGeom>
            <a:noFill/>
            <a:ln w="38100" cap="flat" cmpd="sng">
              <a:solidFill>
                <a:srgbClr val="FFFF00"/>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877" name="Freeform 5"/>
          <p:cNvSpPr>
            <a:spLocks/>
          </p:cNvSpPr>
          <p:nvPr/>
        </p:nvSpPr>
        <p:spPr bwMode="auto">
          <a:xfrm>
            <a:off x="76200" y="3276600"/>
            <a:ext cx="9601200" cy="1588"/>
          </a:xfrm>
          <a:custGeom>
            <a:avLst/>
            <a:gdLst>
              <a:gd name="T0" fmla="*/ 0 w 33022"/>
              <a:gd name="T1" fmla="*/ 33021 w 33022"/>
              <a:gd name="T2" fmla="*/ 33022 w 33022"/>
            </a:gdLst>
            <a:ahLst/>
            <a:cxnLst>
              <a:cxn ang="0">
                <a:pos x="T0" y="0"/>
              </a:cxn>
              <a:cxn ang="0">
                <a:pos x="T1" y="0"/>
              </a:cxn>
              <a:cxn ang="0">
                <a:pos x="T2" y="0"/>
              </a:cxn>
            </a:cxnLst>
            <a:rect l="0" t="0" r="r" b="b"/>
            <a:pathLst>
              <a:path w="33022">
                <a:moveTo>
                  <a:pt x="0" y="0"/>
                </a:moveTo>
                <a:lnTo>
                  <a:pt x="33021" y="0"/>
                </a:lnTo>
                <a:lnTo>
                  <a:pt x="33022"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78" name="Freeform 6"/>
          <p:cNvSpPr>
            <a:spLocks/>
          </p:cNvSpPr>
          <p:nvPr/>
        </p:nvSpPr>
        <p:spPr bwMode="auto">
          <a:xfrm>
            <a:off x="942975" y="4078288"/>
            <a:ext cx="1604963" cy="1608137"/>
          </a:xfrm>
          <a:custGeom>
            <a:avLst/>
            <a:gdLst>
              <a:gd name="T0" fmla="*/ 5516 w 5518"/>
              <a:gd name="T1" fmla="*/ 2762 h 5525"/>
              <a:gd name="T2" fmla="*/ 5492 w 5518"/>
              <a:gd name="T3" fmla="*/ 2401 h 5525"/>
              <a:gd name="T4" fmla="*/ 5423 w 5518"/>
              <a:gd name="T5" fmla="*/ 2047 h 5525"/>
              <a:gd name="T6" fmla="*/ 5306 w 5518"/>
              <a:gd name="T7" fmla="*/ 1705 h 5525"/>
              <a:gd name="T8" fmla="*/ 5147 w 5518"/>
              <a:gd name="T9" fmla="*/ 1381 h 5525"/>
              <a:gd name="T10" fmla="*/ 4946 w 5518"/>
              <a:gd name="T11" fmla="*/ 1080 h 5525"/>
              <a:gd name="T12" fmla="*/ 4708 w 5518"/>
              <a:gd name="T13" fmla="*/ 809 h 5525"/>
              <a:gd name="T14" fmla="*/ 4436 w 5518"/>
              <a:gd name="T15" fmla="*/ 571 h 5525"/>
              <a:gd name="T16" fmla="*/ 4136 w 5518"/>
              <a:gd name="T17" fmla="*/ 370 h 5525"/>
              <a:gd name="T18" fmla="*/ 3814 w 5518"/>
              <a:gd name="T19" fmla="*/ 210 h 5525"/>
              <a:gd name="T20" fmla="*/ 3472 w 5518"/>
              <a:gd name="T21" fmla="*/ 94 h 5525"/>
              <a:gd name="T22" fmla="*/ 3118 w 5518"/>
              <a:gd name="T23" fmla="*/ 23 h 5525"/>
              <a:gd name="T24" fmla="*/ 2758 w 5518"/>
              <a:gd name="T25" fmla="*/ 0 h 5525"/>
              <a:gd name="T26" fmla="*/ 2398 w 5518"/>
              <a:gd name="T27" fmla="*/ 23 h 5525"/>
              <a:gd name="T28" fmla="*/ 2044 w 5518"/>
              <a:gd name="T29" fmla="*/ 94 h 5525"/>
              <a:gd name="T30" fmla="*/ 1703 w 5518"/>
              <a:gd name="T31" fmla="*/ 210 h 5525"/>
              <a:gd name="T32" fmla="*/ 1379 w 5518"/>
              <a:gd name="T33" fmla="*/ 370 h 5525"/>
              <a:gd name="T34" fmla="*/ 1079 w 5518"/>
              <a:gd name="T35" fmla="*/ 571 h 5525"/>
              <a:gd name="T36" fmla="*/ 807 w 5518"/>
              <a:gd name="T37" fmla="*/ 809 h 5525"/>
              <a:gd name="T38" fmla="*/ 569 w 5518"/>
              <a:gd name="T39" fmla="*/ 1080 h 5525"/>
              <a:gd name="T40" fmla="*/ 368 w 5518"/>
              <a:gd name="T41" fmla="*/ 1381 h 5525"/>
              <a:gd name="T42" fmla="*/ 209 w 5518"/>
              <a:gd name="T43" fmla="*/ 1705 h 5525"/>
              <a:gd name="T44" fmla="*/ 94 w 5518"/>
              <a:gd name="T45" fmla="*/ 2047 h 5525"/>
              <a:gd name="T46" fmla="*/ 23 w 5518"/>
              <a:gd name="T47" fmla="*/ 2401 h 5525"/>
              <a:gd name="T48" fmla="*/ 0 w 5518"/>
              <a:gd name="T49" fmla="*/ 2762 h 5525"/>
              <a:gd name="T50" fmla="*/ 23 w 5518"/>
              <a:gd name="T51" fmla="*/ 3122 h 5525"/>
              <a:gd name="T52" fmla="*/ 94 w 5518"/>
              <a:gd name="T53" fmla="*/ 3477 h 5525"/>
              <a:gd name="T54" fmla="*/ 209 w 5518"/>
              <a:gd name="T55" fmla="*/ 3818 h 5525"/>
              <a:gd name="T56" fmla="*/ 368 w 5518"/>
              <a:gd name="T57" fmla="*/ 4144 h 5525"/>
              <a:gd name="T58" fmla="*/ 569 w 5518"/>
              <a:gd name="T59" fmla="*/ 4444 h 5525"/>
              <a:gd name="T60" fmla="*/ 807 w 5518"/>
              <a:gd name="T61" fmla="*/ 4715 h 5525"/>
              <a:gd name="T62" fmla="*/ 1079 w 5518"/>
              <a:gd name="T63" fmla="*/ 4953 h 5525"/>
              <a:gd name="T64" fmla="*/ 1379 w 5518"/>
              <a:gd name="T65" fmla="*/ 5154 h 5525"/>
              <a:gd name="T66" fmla="*/ 1703 w 5518"/>
              <a:gd name="T67" fmla="*/ 5314 h 5525"/>
              <a:gd name="T68" fmla="*/ 2044 w 5518"/>
              <a:gd name="T69" fmla="*/ 5430 h 5525"/>
              <a:gd name="T70" fmla="*/ 2398 w 5518"/>
              <a:gd name="T71" fmla="*/ 5501 h 5525"/>
              <a:gd name="T72" fmla="*/ 2758 w 5518"/>
              <a:gd name="T73" fmla="*/ 5525 h 5525"/>
              <a:gd name="T74" fmla="*/ 3118 w 5518"/>
              <a:gd name="T75" fmla="*/ 5501 h 5525"/>
              <a:gd name="T76" fmla="*/ 3472 w 5518"/>
              <a:gd name="T77" fmla="*/ 5430 h 5525"/>
              <a:gd name="T78" fmla="*/ 3814 w 5518"/>
              <a:gd name="T79" fmla="*/ 5314 h 5525"/>
              <a:gd name="T80" fmla="*/ 4136 w 5518"/>
              <a:gd name="T81" fmla="*/ 5154 h 5525"/>
              <a:gd name="T82" fmla="*/ 4436 w 5518"/>
              <a:gd name="T83" fmla="*/ 4953 h 5525"/>
              <a:gd name="T84" fmla="*/ 4708 w 5518"/>
              <a:gd name="T85" fmla="*/ 4715 h 5525"/>
              <a:gd name="T86" fmla="*/ 4946 w 5518"/>
              <a:gd name="T87" fmla="*/ 4444 h 5525"/>
              <a:gd name="T88" fmla="*/ 5147 w 5518"/>
              <a:gd name="T89" fmla="*/ 4144 h 5525"/>
              <a:gd name="T90" fmla="*/ 5306 w 5518"/>
              <a:gd name="T91" fmla="*/ 3818 h 5525"/>
              <a:gd name="T92" fmla="*/ 5423 w 5518"/>
              <a:gd name="T93" fmla="*/ 3477 h 5525"/>
              <a:gd name="T94" fmla="*/ 5492 w 5518"/>
              <a:gd name="T95" fmla="*/ 3122 h 5525"/>
              <a:gd name="T96" fmla="*/ 5516 w 5518"/>
              <a:gd name="T97" fmla="*/ 2762 h 5525"/>
              <a:gd name="T98" fmla="*/ 5518 w 5518"/>
              <a:gd name="T99" fmla="*/ 2762 h 5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518" h="5525">
                <a:moveTo>
                  <a:pt x="5516" y="2762"/>
                </a:moveTo>
                <a:lnTo>
                  <a:pt x="5492" y="2401"/>
                </a:lnTo>
                <a:lnTo>
                  <a:pt x="5423" y="2047"/>
                </a:lnTo>
                <a:lnTo>
                  <a:pt x="5306" y="1705"/>
                </a:lnTo>
                <a:lnTo>
                  <a:pt x="5147" y="1381"/>
                </a:lnTo>
                <a:lnTo>
                  <a:pt x="4946" y="1080"/>
                </a:lnTo>
                <a:lnTo>
                  <a:pt x="4708" y="809"/>
                </a:lnTo>
                <a:lnTo>
                  <a:pt x="4436" y="571"/>
                </a:lnTo>
                <a:lnTo>
                  <a:pt x="4136" y="370"/>
                </a:lnTo>
                <a:lnTo>
                  <a:pt x="3814" y="210"/>
                </a:lnTo>
                <a:lnTo>
                  <a:pt x="3472" y="94"/>
                </a:lnTo>
                <a:lnTo>
                  <a:pt x="3118" y="23"/>
                </a:lnTo>
                <a:lnTo>
                  <a:pt x="2758" y="0"/>
                </a:lnTo>
                <a:lnTo>
                  <a:pt x="2398" y="23"/>
                </a:lnTo>
                <a:lnTo>
                  <a:pt x="2044" y="94"/>
                </a:lnTo>
                <a:lnTo>
                  <a:pt x="1703" y="210"/>
                </a:lnTo>
                <a:lnTo>
                  <a:pt x="1379" y="370"/>
                </a:lnTo>
                <a:lnTo>
                  <a:pt x="1079" y="571"/>
                </a:lnTo>
                <a:lnTo>
                  <a:pt x="807" y="809"/>
                </a:lnTo>
                <a:lnTo>
                  <a:pt x="569" y="1080"/>
                </a:lnTo>
                <a:lnTo>
                  <a:pt x="368" y="1381"/>
                </a:lnTo>
                <a:lnTo>
                  <a:pt x="209" y="1705"/>
                </a:lnTo>
                <a:lnTo>
                  <a:pt x="94" y="2047"/>
                </a:lnTo>
                <a:lnTo>
                  <a:pt x="23" y="2401"/>
                </a:lnTo>
                <a:lnTo>
                  <a:pt x="0" y="2762"/>
                </a:lnTo>
                <a:lnTo>
                  <a:pt x="23" y="3122"/>
                </a:lnTo>
                <a:lnTo>
                  <a:pt x="94" y="3477"/>
                </a:lnTo>
                <a:lnTo>
                  <a:pt x="209" y="3818"/>
                </a:lnTo>
                <a:lnTo>
                  <a:pt x="368" y="4144"/>
                </a:lnTo>
                <a:lnTo>
                  <a:pt x="569" y="4444"/>
                </a:lnTo>
                <a:lnTo>
                  <a:pt x="807" y="4715"/>
                </a:lnTo>
                <a:lnTo>
                  <a:pt x="1079" y="4953"/>
                </a:lnTo>
                <a:lnTo>
                  <a:pt x="1379" y="5154"/>
                </a:lnTo>
                <a:lnTo>
                  <a:pt x="1703" y="5314"/>
                </a:lnTo>
                <a:lnTo>
                  <a:pt x="2044" y="5430"/>
                </a:lnTo>
                <a:lnTo>
                  <a:pt x="2398" y="5501"/>
                </a:lnTo>
                <a:lnTo>
                  <a:pt x="2758" y="5525"/>
                </a:lnTo>
                <a:lnTo>
                  <a:pt x="3118" y="5501"/>
                </a:lnTo>
                <a:lnTo>
                  <a:pt x="3472" y="5430"/>
                </a:lnTo>
                <a:lnTo>
                  <a:pt x="3814" y="5314"/>
                </a:lnTo>
                <a:lnTo>
                  <a:pt x="4136" y="5154"/>
                </a:lnTo>
                <a:lnTo>
                  <a:pt x="4436" y="4953"/>
                </a:lnTo>
                <a:lnTo>
                  <a:pt x="4708" y="4715"/>
                </a:lnTo>
                <a:lnTo>
                  <a:pt x="4946" y="4444"/>
                </a:lnTo>
                <a:lnTo>
                  <a:pt x="5147" y="4144"/>
                </a:lnTo>
                <a:lnTo>
                  <a:pt x="5306" y="3818"/>
                </a:lnTo>
                <a:lnTo>
                  <a:pt x="5423" y="3477"/>
                </a:lnTo>
                <a:lnTo>
                  <a:pt x="5492" y="3122"/>
                </a:lnTo>
                <a:lnTo>
                  <a:pt x="5516" y="2762"/>
                </a:lnTo>
                <a:lnTo>
                  <a:pt x="5518" y="2762"/>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79" name="Freeform 7"/>
          <p:cNvSpPr>
            <a:spLocks/>
          </p:cNvSpPr>
          <p:nvPr/>
        </p:nvSpPr>
        <p:spPr bwMode="auto">
          <a:xfrm>
            <a:off x="942975" y="3276600"/>
            <a:ext cx="3175" cy="1606550"/>
          </a:xfrm>
          <a:custGeom>
            <a:avLst/>
            <a:gdLst>
              <a:gd name="T0" fmla="*/ 0 w 1"/>
              <a:gd name="T1" fmla="*/ 5524 h 5524"/>
              <a:gd name="T2" fmla="*/ 0 w 1"/>
              <a:gd name="T3" fmla="*/ 0 h 5524"/>
              <a:gd name="T4" fmla="*/ 1 w 1"/>
              <a:gd name="T5" fmla="*/ 0 h 5524"/>
            </a:gdLst>
            <a:ahLst/>
            <a:cxnLst>
              <a:cxn ang="0">
                <a:pos x="T0" y="T1"/>
              </a:cxn>
              <a:cxn ang="0">
                <a:pos x="T2" y="T3"/>
              </a:cxn>
              <a:cxn ang="0">
                <a:pos x="T4" y="T5"/>
              </a:cxn>
            </a:cxnLst>
            <a:rect l="0" t="0" r="r" b="b"/>
            <a:pathLst>
              <a:path w="1" h="5524">
                <a:moveTo>
                  <a:pt x="0" y="5524"/>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80" name="Freeform 8"/>
          <p:cNvSpPr>
            <a:spLocks/>
          </p:cNvSpPr>
          <p:nvPr/>
        </p:nvSpPr>
        <p:spPr bwMode="auto">
          <a:xfrm>
            <a:off x="2547938" y="3276600"/>
            <a:ext cx="3175" cy="1606550"/>
          </a:xfrm>
          <a:custGeom>
            <a:avLst/>
            <a:gdLst>
              <a:gd name="T0" fmla="*/ 0 w 2"/>
              <a:gd name="T1" fmla="*/ 5524 h 5524"/>
              <a:gd name="T2" fmla="*/ 0 w 2"/>
              <a:gd name="T3" fmla="*/ 0 h 5524"/>
              <a:gd name="T4" fmla="*/ 2 w 2"/>
              <a:gd name="T5" fmla="*/ 0 h 5524"/>
            </a:gdLst>
            <a:ahLst/>
            <a:cxnLst>
              <a:cxn ang="0">
                <a:pos x="T0" y="T1"/>
              </a:cxn>
              <a:cxn ang="0">
                <a:pos x="T2" y="T3"/>
              </a:cxn>
              <a:cxn ang="0">
                <a:pos x="T4" y="T5"/>
              </a:cxn>
            </a:cxnLst>
            <a:rect l="0" t="0" r="r" b="b"/>
            <a:pathLst>
              <a:path w="2" h="5524">
                <a:moveTo>
                  <a:pt x="0" y="5524"/>
                </a:moveTo>
                <a:lnTo>
                  <a:pt x="0" y="0"/>
                </a:lnTo>
                <a:lnTo>
                  <a:pt x="2"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81" name="Freeform 9"/>
          <p:cNvSpPr>
            <a:spLocks/>
          </p:cNvSpPr>
          <p:nvPr/>
        </p:nvSpPr>
        <p:spPr bwMode="auto">
          <a:xfrm>
            <a:off x="2311400" y="3276600"/>
            <a:ext cx="1588" cy="2176463"/>
          </a:xfrm>
          <a:custGeom>
            <a:avLst/>
            <a:gdLst>
              <a:gd name="T0" fmla="*/ 0 w 1"/>
              <a:gd name="T1" fmla="*/ 7486 h 7486"/>
              <a:gd name="T2" fmla="*/ 0 w 1"/>
              <a:gd name="T3" fmla="*/ 0 h 7486"/>
              <a:gd name="T4" fmla="*/ 1 w 1"/>
              <a:gd name="T5" fmla="*/ 0 h 7486"/>
            </a:gdLst>
            <a:ahLst/>
            <a:cxnLst>
              <a:cxn ang="0">
                <a:pos x="T0" y="T1"/>
              </a:cxn>
              <a:cxn ang="0">
                <a:pos x="T2" y="T3"/>
              </a:cxn>
              <a:cxn ang="0">
                <a:pos x="T4" y="T5"/>
              </a:cxn>
            </a:cxnLst>
            <a:rect l="0" t="0" r="r" b="b"/>
            <a:pathLst>
              <a:path w="1" h="7486">
                <a:moveTo>
                  <a:pt x="0" y="7486"/>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82" name="Freeform 10"/>
          <p:cNvSpPr>
            <a:spLocks/>
          </p:cNvSpPr>
          <p:nvPr/>
        </p:nvSpPr>
        <p:spPr bwMode="auto">
          <a:xfrm>
            <a:off x="1190625" y="3276600"/>
            <a:ext cx="1588" cy="2185988"/>
          </a:xfrm>
          <a:custGeom>
            <a:avLst/>
            <a:gdLst>
              <a:gd name="T0" fmla="*/ 0 w 2"/>
              <a:gd name="T1" fmla="*/ 7516 h 7516"/>
              <a:gd name="T2" fmla="*/ 0 w 2"/>
              <a:gd name="T3" fmla="*/ 0 h 7516"/>
              <a:gd name="T4" fmla="*/ 2 w 2"/>
              <a:gd name="T5" fmla="*/ 0 h 7516"/>
            </a:gdLst>
            <a:ahLst/>
            <a:cxnLst>
              <a:cxn ang="0">
                <a:pos x="T0" y="T1"/>
              </a:cxn>
              <a:cxn ang="0">
                <a:pos x="T2" y="T3"/>
              </a:cxn>
              <a:cxn ang="0">
                <a:pos x="T4" y="T5"/>
              </a:cxn>
            </a:cxnLst>
            <a:rect l="0" t="0" r="r" b="b"/>
            <a:pathLst>
              <a:path w="2" h="7516">
                <a:moveTo>
                  <a:pt x="0" y="7516"/>
                </a:moveTo>
                <a:lnTo>
                  <a:pt x="0" y="0"/>
                </a:lnTo>
                <a:lnTo>
                  <a:pt x="2"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83" name="Freeform 11"/>
          <p:cNvSpPr>
            <a:spLocks/>
          </p:cNvSpPr>
          <p:nvPr/>
        </p:nvSpPr>
        <p:spPr bwMode="auto">
          <a:xfrm>
            <a:off x="942975" y="1403350"/>
            <a:ext cx="803275" cy="1873250"/>
          </a:xfrm>
          <a:custGeom>
            <a:avLst/>
            <a:gdLst>
              <a:gd name="T0" fmla="*/ 0 w 2759"/>
              <a:gd name="T1" fmla="*/ 6445 h 6445"/>
              <a:gd name="T2" fmla="*/ 2758 w 2759"/>
              <a:gd name="T3" fmla="*/ 0 h 6445"/>
              <a:gd name="T4" fmla="*/ 2759 w 2759"/>
              <a:gd name="T5" fmla="*/ 0 h 6445"/>
            </a:gdLst>
            <a:ahLst/>
            <a:cxnLst>
              <a:cxn ang="0">
                <a:pos x="T0" y="T1"/>
              </a:cxn>
              <a:cxn ang="0">
                <a:pos x="T2" y="T3"/>
              </a:cxn>
              <a:cxn ang="0">
                <a:pos x="T4" y="T5"/>
              </a:cxn>
            </a:cxnLst>
            <a:rect l="0" t="0" r="r" b="b"/>
            <a:pathLst>
              <a:path w="2759" h="6445">
                <a:moveTo>
                  <a:pt x="0" y="6445"/>
                </a:moveTo>
                <a:lnTo>
                  <a:pt x="2758" y="0"/>
                </a:lnTo>
                <a:lnTo>
                  <a:pt x="2759"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84" name="Freeform 12"/>
          <p:cNvSpPr>
            <a:spLocks/>
          </p:cNvSpPr>
          <p:nvPr/>
        </p:nvSpPr>
        <p:spPr bwMode="auto">
          <a:xfrm>
            <a:off x="1746250" y="1403350"/>
            <a:ext cx="801688" cy="1873250"/>
          </a:xfrm>
          <a:custGeom>
            <a:avLst/>
            <a:gdLst>
              <a:gd name="T0" fmla="*/ 0 w 2760"/>
              <a:gd name="T1" fmla="*/ 0 h 6445"/>
              <a:gd name="T2" fmla="*/ 2758 w 2760"/>
              <a:gd name="T3" fmla="*/ 6445 h 6445"/>
              <a:gd name="T4" fmla="*/ 2760 w 2760"/>
              <a:gd name="T5" fmla="*/ 6445 h 6445"/>
            </a:gdLst>
            <a:ahLst/>
            <a:cxnLst>
              <a:cxn ang="0">
                <a:pos x="T0" y="T1"/>
              </a:cxn>
              <a:cxn ang="0">
                <a:pos x="T2" y="T3"/>
              </a:cxn>
              <a:cxn ang="0">
                <a:pos x="T4" y="T5"/>
              </a:cxn>
            </a:cxnLst>
            <a:rect l="0" t="0" r="r" b="b"/>
            <a:pathLst>
              <a:path w="2760" h="6445">
                <a:moveTo>
                  <a:pt x="0" y="0"/>
                </a:moveTo>
                <a:lnTo>
                  <a:pt x="2758" y="6445"/>
                </a:lnTo>
                <a:lnTo>
                  <a:pt x="2760" y="644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885" name="Group 13"/>
          <p:cNvGrpSpPr>
            <a:grpSpLocks/>
          </p:cNvGrpSpPr>
          <p:nvPr/>
        </p:nvGrpSpPr>
        <p:grpSpPr bwMode="auto">
          <a:xfrm>
            <a:off x="1190625" y="4305300"/>
            <a:ext cx="1120775" cy="1157288"/>
            <a:chOff x="750" y="2712"/>
            <a:chExt cx="706" cy="729"/>
          </a:xfrm>
        </p:grpSpPr>
        <p:sp>
          <p:nvSpPr>
            <p:cNvPr id="79886" name="Freeform 14"/>
            <p:cNvSpPr>
              <a:spLocks/>
            </p:cNvSpPr>
            <p:nvPr/>
          </p:nvSpPr>
          <p:spPr bwMode="auto">
            <a:xfrm>
              <a:off x="750" y="2717"/>
              <a:ext cx="706" cy="724"/>
            </a:xfrm>
            <a:custGeom>
              <a:avLst/>
              <a:gdLst>
                <a:gd name="T0" fmla="*/ 0 w 3852"/>
                <a:gd name="T1" fmla="*/ 3953 h 3953"/>
                <a:gd name="T2" fmla="*/ 3851 w 3852"/>
                <a:gd name="T3" fmla="*/ 0 h 3953"/>
                <a:gd name="T4" fmla="*/ 3852 w 3852"/>
                <a:gd name="T5" fmla="*/ 0 h 3953"/>
              </a:gdLst>
              <a:ahLst/>
              <a:cxnLst>
                <a:cxn ang="0">
                  <a:pos x="T0" y="T1"/>
                </a:cxn>
                <a:cxn ang="0">
                  <a:pos x="T2" y="T3"/>
                </a:cxn>
                <a:cxn ang="0">
                  <a:pos x="T4" y="T5"/>
                </a:cxn>
              </a:cxnLst>
              <a:rect l="0" t="0" r="r" b="b"/>
              <a:pathLst>
                <a:path w="3852" h="3953">
                  <a:moveTo>
                    <a:pt x="0" y="3953"/>
                  </a:moveTo>
                  <a:lnTo>
                    <a:pt x="3851" y="0"/>
                  </a:lnTo>
                  <a:lnTo>
                    <a:pt x="3852"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87" name="Freeform 15"/>
            <p:cNvSpPr>
              <a:spLocks/>
            </p:cNvSpPr>
            <p:nvPr/>
          </p:nvSpPr>
          <p:spPr bwMode="auto">
            <a:xfrm>
              <a:off x="750" y="2712"/>
              <a:ext cx="706" cy="723"/>
            </a:xfrm>
            <a:custGeom>
              <a:avLst/>
              <a:gdLst>
                <a:gd name="T0" fmla="*/ 0 w 3852"/>
                <a:gd name="T1" fmla="*/ 0 h 3955"/>
                <a:gd name="T2" fmla="*/ 3851 w 3852"/>
                <a:gd name="T3" fmla="*/ 3955 h 3955"/>
                <a:gd name="T4" fmla="*/ 3852 w 3852"/>
                <a:gd name="T5" fmla="*/ 3955 h 3955"/>
              </a:gdLst>
              <a:ahLst/>
              <a:cxnLst>
                <a:cxn ang="0">
                  <a:pos x="T0" y="T1"/>
                </a:cxn>
                <a:cxn ang="0">
                  <a:pos x="T2" y="T3"/>
                </a:cxn>
                <a:cxn ang="0">
                  <a:pos x="T4" y="T5"/>
                </a:cxn>
              </a:cxnLst>
              <a:rect l="0" t="0" r="r" b="b"/>
              <a:pathLst>
                <a:path w="3852" h="3955">
                  <a:moveTo>
                    <a:pt x="0" y="0"/>
                  </a:moveTo>
                  <a:lnTo>
                    <a:pt x="3851" y="3955"/>
                  </a:lnTo>
                  <a:lnTo>
                    <a:pt x="3852" y="395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79888" name="Group 16"/>
          <p:cNvGrpSpPr>
            <a:grpSpLocks/>
          </p:cNvGrpSpPr>
          <p:nvPr/>
        </p:nvGrpSpPr>
        <p:grpSpPr bwMode="auto">
          <a:xfrm>
            <a:off x="1746250" y="1403350"/>
            <a:ext cx="1588" cy="4283075"/>
            <a:chOff x="1100" y="884"/>
            <a:chExt cx="1" cy="2698"/>
          </a:xfrm>
        </p:grpSpPr>
        <p:sp>
          <p:nvSpPr>
            <p:cNvPr id="79889" name="Freeform 17"/>
            <p:cNvSpPr>
              <a:spLocks/>
            </p:cNvSpPr>
            <p:nvPr/>
          </p:nvSpPr>
          <p:spPr bwMode="auto">
            <a:xfrm>
              <a:off x="1100" y="884"/>
              <a:ext cx="1" cy="2565"/>
            </a:xfrm>
            <a:custGeom>
              <a:avLst/>
              <a:gdLst>
                <a:gd name="T0" fmla="*/ 0 w 1"/>
                <a:gd name="T1" fmla="*/ 14002 h 14002"/>
                <a:gd name="T2" fmla="*/ 0 w 1"/>
                <a:gd name="T3" fmla="*/ 0 h 14002"/>
                <a:gd name="T4" fmla="*/ 1 w 1"/>
                <a:gd name="T5" fmla="*/ 0 h 14002"/>
              </a:gdLst>
              <a:ahLst/>
              <a:cxnLst>
                <a:cxn ang="0">
                  <a:pos x="T0" y="T1"/>
                </a:cxn>
                <a:cxn ang="0">
                  <a:pos x="T2" y="T3"/>
                </a:cxn>
                <a:cxn ang="0">
                  <a:pos x="T4" y="T5"/>
                </a:cxn>
              </a:cxnLst>
              <a:rect l="0" t="0" r="r" b="b"/>
              <a:pathLst>
                <a:path w="1" h="14002">
                  <a:moveTo>
                    <a:pt x="0" y="14002"/>
                  </a:moveTo>
                  <a:lnTo>
                    <a:pt x="0" y="0"/>
                  </a:lnTo>
                  <a:lnTo>
                    <a:pt x="1" y="0"/>
                  </a:lnTo>
                </a:path>
              </a:pathLst>
            </a:custGeom>
            <a:noFill/>
            <a:ln w="19050" cap="flat" cmpd="sng">
              <a:solidFill>
                <a:schemeClr val="bg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90" name="Freeform 18"/>
            <p:cNvSpPr>
              <a:spLocks/>
            </p:cNvSpPr>
            <p:nvPr/>
          </p:nvSpPr>
          <p:spPr bwMode="auto">
            <a:xfrm>
              <a:off x="1100" y="2569"/>
              <a:ext cx="1" cy="1013"/>
            </a:xfrm>
            <a:custGeom>
              <a:avLst/>
              <a:gdLst>
                <a:gd name="T0" fmla="*/ 0 w 1"/>
                <a:gd name="T1" fmla="*/ 5525 h 5525"/>
                <a:gd name="T2" fmla="*/ 0 w 1"/>
                <a:gd name="T3" fmla="*/ 0 h 5525"/>
                <a:gd name="T4" fmla="*/ 1 w 1"/>
                <a:gd name="T5" fmla="*/ 0 h 5525"/>
              </a:gdLst>
              <a:ahLst/>
              <a:cxnLst>
                <a:cxn ang="0">
                  <a:pos x="T0" y="T1"/>
                </a:cxn>
                <a:cxn ang="0">
                  <a:pos x="T2" y="T3"/>
                </a:cxn>
                <a:cxn ang="0">
                  <a:pos x="T4" y="T5"/>
                </a:cxn>
              </a:cxnLst>
              <a:rect l="0" t="0" r="r" b="b"/>
              <a:pathLst>
                <a:path w="1" h="5525">
                  <a:moveTo>
                    <a:pt x="0" y="5525"/>
                  </a:moveTo>
                  <a:lnTo>
                    <a:pt x="0" y="0"/>
                  </a:lnTo>
                  <a:lnTo>
                    <a:pt x="1" y="0"/>
                  </a:lnTo>
                </a:path>
              </a:pathLst>
            </a:custGeom>
            <a:noFill/>
            <a:ln w="19050" cap="flat" cmpd="sng">
              <a:solidFill>
                <a:schemeClr val="bg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891" name="Freeform 19"/>
          <p:cNvSpPr>
            <a:spLocks/>
          </p:cNvSpPr>
          <p:nvPr/>
        </p:nvSpPr>
        <p:spPr bwMode="auto">
          <a:xfrm>
            <a:off x="1190625" y="1403350"/>
            <a:ext cx="555625" cy="1873250"/>
          </a:xfrm>
          <a:custGeom>
            <a:avLst/>
            <a:gdLst>
              <a:gd name="T0" fmla="*/ 1910 w 1910"/>
              <a:gd name="T1" fmla="*/ 0 h 6445"/>
              <a:gd name="T2" fmla="*/ 0 w 1910"/>
              <a:gd name="T3" fmla="*/ 6445 h 6445"/>
              <a:gd name="T4" fmla="*/ 2 w 1910"/>
              <a:gd name="T5" fmla="*/ 6445 h 6445"/>
            </a:gdLst>
            <a:ahLst/>
            <a:cxnLst>
              <a:cxn ang="0">
                <a:pos x="T0" y="T1"/>
              </a:cxn>
              <a:cxn ang="0">
                <a:pos x="T2" y="T3"/>
              </a:cxn>
              <a:cxn ang="0">
                <a:pos x="T4" y="T5"/>
              </a:cxn>
            </a:cxnLst>
            <a:rect l="0" t="0" r="r" b="b"/>
            <a:pathLst>
              <a:path w="1910" h="6445">
                <a:moveTo>
                  <a:pt x="1910" y="0"/>
                </a:moveTo>
                <a:lnTo>
                  <a:pt x="0" y="6445"/>
                </a:lnTo>
                <a:lnTo>
                  <a:pt x="2" y="644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92" name="Freeform 20"/>
          <p:cNvSpPr>
            <a:spLocks/>
          </p:cNvSpPr>
          <p:nvPr/>
        </p:nvSpPr>
        <p:spPr bwMode="auto">
          <a:xfrm>
            <a:off x="1746250" y="1403350"/>
            <a:ext cx="565150" cy="1873250"/>
          </a:xfrm>
          <a:custGeom>
            <a:avLst/>
            <a:gdLst>
              <a:gd name="T0" fmla="*/ 0 w 1942"/>
              <a:gd name="T1" fmla="*/ 0 h 6445"/>
              <a:gd name="T2" fmla="*/ 1941 w 1942"/>
              <a:gd name="T3" fmla="*/ 6445 h 6445"/>
              <a:gd name="T4" fmla="*/ 1942 w 1942"/>
              <a:gd name="T5" fmla="*/ 6445 h 6445"/>
            </a:gdLst>
            <a:ahLst/>
            <a:cxnLst>
              <a:cxn ang="0">
                <a:pos x="T0" y="T1"/>
              </a:cxn>
              <a:cxn ang="0">
                <a:pos x="T2" y="T3"/>
              </a:cxn>
              <a:cxn ang="0">
                <a:pos x="T4" y="T5"/>
              </a:cxn>
            </a:cxnLst>
            <a:rect l="0" t="0" r="r" b="b"/>
            <a:pathLst>
              <a:path w="1942" h="6445">
                <a:moveTo>
                  <a:pt x="0" y="0"/>
                </a:moveTo>
                <a:lnTo>
                  <a:pt x="1941" y="6445"/>
                </a:lnTo>
                <a:lnTo>
                  <a:pt x="1942" y="644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93" name="Freeform 21"/>
          <p:cNvSpPr>
            <a:spLocks/>
          </p:cNvSpPr>
          <p:nvPr/>
        </p:nvSpPr>
        <p:spPr bwMode="auto">
          <a:xfrm>
            <a:off x="4370388" y="2876550"/>
            <a:ext cx="1587" cy="3344863"/>
          </a:xfrm>
          <a:custGeom>
            <a:avLst/>
            <a:gdLst>
              <a:gd name="T0" fmla="*/ 0 w 1"/>
              <a:gd name="T1" fmla="*/ 0 h 11508"/>
              <a:gd name="T2" fmla="*/ 0 w 1"/>
              <a:gd name="T3" fmla="*/ 11508 h 11508"/>
              <a:gd name="T4" fmla="*/ 1 w 1"/>
              <a:gd name="T5" fmla="*/ 11508 h 11508"/>
            </a:gdLst>
            <a:ahLst/>
            <a:cxnLst>
              <a:cxn ang="0">
                <a:pos x="T0" y="T1"/>
              </a:cxn>
              <a:cxn ang="0">
                <a:pos x="T2" y="T3"/>
              </a:cxn>
              <a:cxn ang="0">
                <a:pos x="T4" y="T5"/>
              </a:cxn>
            </a:cxnLst>
            <a:rect l="0" t="0" r="r" b="b"/>
            <a:pathLst>
              <a:path w="1" h="11508">
                <a:moveTo>
                  <a:pt x="0" y="0"/>
                </a:moveTo>
                <a:lnTo>
                  <a:pt x="0" y="11508"/>
                </a:lnTo>
                <a:lnTo>
                  <a:pt x="1" y="11508"/>
                </a:lnTo>
              </a:path>
            </a:pathLst>
          </a:custGeom>
          <a:noFill/>
          <a:ln w="19050" cap="flat" cmpd="sng">
            <a:solidFill>
              <a:schemeClr val="bg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894" name="Group 22"/>
          <p:cNvGrpSpPr>
            <a:grpSpLocks/>
          </p:cNvGrpSpPr>
          <p:nvPr/>
        </p:nvGrpSpPr>
        <p:grpSpPr bwMode="auto">
          <a:xfrm>
            <a:off x="942975" y="4078288"/>
            <a:ext cx="3914775" cy="1609725"/>
            <a:chOff x="594" y="2569"/>
            <a:chExt cx="2466" cy="1014"/>
          </a:xfrm>
        </p:grpSpPr>
        <p:grpSp>
          <p:nvGrpSpPr>
            <p:cNvPr id="79895" name="Group 23"/>
            <p:cNvGrpSpPr>
              <a:grpSpLocks/>
            </p:cNvGrpSpPr>
            <p:nvPr/>
          </p:nvGrpSpPr>
          <p:grpSpPr bwMode="auto">
            <a:xfrm>
              <a:off x="594" y="2569"/>
              <a:ext cx="2159" cy="1014"/>
              <a:chOff x="594" y="2569"/>
              <a:chExt cx="2159" cy="1014"/>
            </a:xfrm>
          </p:grpSpPr>
          <p:sp>
            <p:nvSpPr>
              <p:cNvPr id="79896" name="Freeform 24"/>
              <p:cNvSpPr>
                <a:spLocks/>
              </p:cNvSpPr>
              <p:nvPr/>
            </p:nvSpPr>
            <p:spPr bwMode="auto">
              <a:xfrm>
                <a:off x="750" y="3441"/>
                <a:ext cx="1699" cy="2"/>
              </a:xfrm>
              <a:custGeom>
                <a:avLst/>
                <a:gdLst>
                  <a:gd name="T0" fmla="*/ 0 w 9282"/>
                  <a:gd name="T1" fmla="*/ 9281 w 9282"/>
                  <a:gd name="T2" fmla="*/ 9282 w 9282"/>
                </a:gdLst>
                <a:ahLst/>
                <a:cxnLst>
                  <a:cxn ang="0">
                    <a:pos x="T0" y="0"/>
                  </a:cxn>
                  <a:cxn ang="0">
                    <a:pos x="T1" y="0"/>
                  </a:cxn>
                  <a:cxn ang="0">
                    <a:pos x="T2" y="0"/>
                  </a:cxn>
                </a:cxnLst>
                <a:rect l="0" t="0" r="r" b="b"/>
                <a:pathLst>
                  <a:path w="9282">
                    <a:moveTo>
                      <a:pt x="0" y="0"/>
                    </a:moveTo>
                    <a:lnTo>
                      <a:pt x="9281" y="0"/>
                    </a:lnTo>
                    <a:lnTo>
                      <a:pt x="9282"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97" name="Freeform 25"/>
              <p:cNvSpPr>
                <a:spLocks/>
              </p:cNvSpPr>
              <p:nvPr/>
            </p:nvSpPr>
            <p:spPr bwMode="auto">
              <a:xfrm>
                <a:off x="1100" y="3582"/>
                <a:ext cx="1653" cy="1"/>
              </a:xfrm>
              <a:custGeom>
                <a:avLst/>
                <a:gdLst>
                  <a:gd name="T0" fmla="*/ 0 w 9026"/>
                  <a:gd name="T1" fmla="*/ 9025 w 9026"/>
                  <a:gd name="T2" fmla="*/ 9026 w 9026"/>
                </a:gdLst>
                <a:ahLst/>
                <a:cxnLst>
                  <a:cxn ang="0">
                    <a:pos x="T0" y="0"/>
                  </a:cxn>
                  <a:cxn ang="0">
                    <a:pos x="T1" y="0"/>
                  </a:cxn>
                  <a:cxn ang="0">
                    <a:pos x="T2" y="0"/>
                  </a:cxn>
                </a:cxnLst>
                <a:rect l="0" t="0" r="r" b="b"/>
                <a:pathLst>
                  <a:path w="9026">
                    <a:moveTo>
                      <a:pt x="0" y="0"/>
                    </a:moveTo>
                    <a:lnTo>
                      <a:pt x="9025" y="0"/>
                    </a:lnTo>
                    <a:lnTo>
                      <a:pt x="9026"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98" name="Freeform 26"/>
              <p:cNvSpPr>
                <a:spLocks/>
              </p:cNvSpPr>
              <p:nvPr/>
            </p:nvSpPr>
            <p:spPr bwMode="auto">
              <a:xfrm>
                <a:off x="1100" y="2569"/>
                <a:ext cx="1653" cy="2"/>
              </a:xfrm>
              <a:custGeom>
                <a:avLst/>
                <a:gdLst>
                  <a:gd name="T0" fmla="*/ 0 w 9026"/>
                  <a:gd name="T1" fmla="*/ 9025 w 9026"/>
                  <a:gd name="T2" fmla="*/ 9026 w 9026"/>
                </a:gdLst>
                <a:ahLst/>
                <a:cxnLst>
                  <a:cxn ang="0">
                    <a:pos x="T0" y="0"/>
                  </a:cxn>
                  <a:cxn ang="0">
                    <a:pos x="T1" y="0"/>
                  </a:cxn>
                  <a:cxn ang="0">
                    <a:pos x="T2" y="0"/>
                  </a:cxn>
                </a:cxnLst>
                <a:rect l="0" t="0" r="r" b="b"/>
                <a:pathLst>
                  <a:path w="9026">
                    <a:moveTo>
                      <a:pt x="0" y="0"/>
                    </a:moveTo>
                    <a:lnTo>
                      <a:pt x="9025" y="0"/>
                    </a:lnTo>
                    <a:lnTo>
                      <a:pt x="9026"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899" name="Freeform 27"/>
              <p:cNvSpPr>
                <a:spLocks/>
              </p:cNvSpPr>
              <p:nvPr/>
            </p:nvSpPr>
            <p:spPr bwMode="auto">
              <a:xfrm>
                <a:off x="750" y="2712"/>
                <a:ext cx="1699" cy="1"/>
              </a:xfrm>
              <a:custGeom>
                <a:avLst/>
                <a:gdLst>
                  <a:gd name="T0" fmla="*/ 0 w 9282"/>
                  <a:gd name="T1" fmla="*/ 9281 w 9282"/>
                  <a:gd name="T2" fmla="*/ 9282 w 9282"/>
                </a:gdLst>
                <a:ahLst/>
                <a:cxnLst>
                  <a:cxn ang="0">
                    <a:pos x="T0" y="0"/>
                  </a:cxn>
                  <a:cxn ang="0">
                    <a:pos x="T1" y="0"/>
                  </a:cxn>
                  <a:cxn ang="0">
                    <a:pos x="T2" y="0"/>
                  </a:cxn>
                </a:cxnLst>
                <a:rect l="0" t="0" r="r" b="b"/>
                <a:pathLst>
                  <a:path w="9282">
                    <a:moveTo>
                      <a:pt x="0" y="0"/>
                    </a:moveTo>
                    <a:lnTo>
                      <a:pt x="9281" y="0"/>
                    </a:lnTo>
                    <a:lnTo>
                      <a:pt x="9282"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00" name="Freeform 28"/>
              <p:cNvSpPr>
                <a:spLocks/>
              </p:cNvSpPr>
              <p:nvPr/>
            </p:nvSpPr>
            <p:spPr bwMode="auto">
              <a:xfrm>
                <a:off x="594" y="3076"/>
                <a:ext cx="1721" cy="2"/>
              </a:xfrm>
              <a:custGeom>
                <a:avLst/>
                <a:gdLst>
                  <a:gd name="T0" fmla="*/ 0 w 9395"/>
                  <a:gd name="T1" fmla="*/ 9394 w 9395"/>
                  <a:gd name="T2" fmla="*/ 9395 w 9395"/>
                </a:gdLst>
                <a:ahLst/>
                <a:cxnLst>
                  <a:cxn ang="0">
                    <a:pos x="T0" y="0"/>
                  </a:cxn>
                  <a:cxn ang="0">
                    <a:pos x="T1" y="0"/>
                  </a:cxn>
                  <a:cxn ang="0">
                    <a:pos x="T2" y="0"/>
                  </a:cxn>
                </a:cxnLst>
                <a:rect l="0" t="0" r="r" b="b"/>
                <a:pathLst>
                  <a:path w="9395">
                    <a:moveTo>
                      <a:pt x="0" y="0"/>
                    </a:moveTo>
                    <a:lnTo>
                      <a:pt x="9394" y="0"/>
                    </a:lnTo>
                    <a:lnTo>
                      <a:pt x="9395" y="0"/>
                    </a:lnTo>
                  </a:path>
                </a:pathLst>
              </a:custGeom>
              <a:noFill/>
              <a:ln w="19050" cap="flat" cmpd="sng">
                <a:solidFill>
                  <a:schemeClr val="bg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01" name="Freeform 29"/>
            <p:cNvSpPr>
              <a:spLocks/>
            </p:cNvSpPr>
            <p:nvPr/>
          </p:nvSpPr>
          <p:spPr bwMode="auto">
            <a:xfrm>
              <a:off x="2449" y="3441"/>
              <a:ext cx="611" cy="2"/>
            </a:xfrm>
            <a:custGeom>
              <a:avLst/>
              <a:gdLst>
                <a:gd name="T0" fmla="*/ 0 w 3337"/>
                <a:gd name="T1" fmla="*/ 3336 w 3337"/>
                <a:gd name="T2" fmla="*/ 3337 w 3337"/>
              </a:gdLst>
              <a:ahLst/>
              <a:cxnLst>
                <a:cxn ang="0">
                  <a:pos x="T0" y="0"/>
                </a:cxn>
                <a:cxn ang="0">
                  <a:pos x="T1" y="0"/>
                </a:cxn>
                <a:cxn ang="0">
                  <a:pos x="T2" y="0"/>
                </a:cxn>
              </a:cxnLst>
              <a:rect l="0" t="0" r="r" b="b"/>
              <a:pathLst>
                <a:path w="3337">
                  <a:moveTo>
                    <a:pt x="0" y="0"/>
                  </a:moveTo>
                  <a:lnTo>
                    <a:pt x="3336" y="0"/>
                  </a:lnTo>
                  <a:lnTo>
                    <a:pt x="3337"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02" name="Freeform 30"/>
          <p:cNvSpPr>
            <a:spLocks/>
          </p:cNvSpPr>
          <p:nvPr/>
        </p:nvSpPr>
        <p:spPr bwMode="auto">
          <a:xfrm>
            <a:off x="2547938" y="4883150"/>
            <a:ext cx="2757487" cy="3175"/>
          </a:xfrm>
          <a:custGeom>
            <a:avLst/>
            <a:gdLst>
              <a:gd name="T0" fmla="*/ 0 w 9486"/>
              <a:gd name="T1" fmla="*/ 9485 w 9486"/>
              <a:gd name="T2" fmla="*/ 9486 w 9486"/>
            </a:gdLst>
            <a:ahLst/>
            <a:cxnLst>
              <a:cxn ang="0">
                <a:pos x="T0" y="0"/>
              </a:cxn>
              <a:cxn ang="0">
                <a:pos x="T1" y="0"/>
              </a:cxn>
              <a:cxn ang="0">
                <a:pos x="T2" y="0"/>
              </a:cxn>
            </a:cxnLst>
            <a:rect l="0" t="0" r="r" b="b"/>
            <a:pathLst>
              <a:path w="9486">
                <a:moveTo>
                  <a:pt x="0" y="0"/>
                </a:moveTo>
                <a:lnTo>
                  <a:pt x="9485" y="0"/>
                </a:lnTo>
                <a:lnTo>
                  <a:pt x="9486"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903" name="Group 31"/>
          <p:cNvGrpSpPr>
            <a:grpSpLocks/>
          </p:cNvGrpSpPr>
          <p:nvPr/>
        </p:nvGrpSpPr>
        <p:grpSpPr bwMode="auto">
          <a:xfrm>
            <a:off x="3675063" y="1252538"/>
            <a:ext cx="1631950" cy="4210050"/>
            <a:chOff x="2315" y="789"/>
            <a:chExt cx="1028" cy="2652"/>
          </a:xfrm>
        </p:grpSpPr>
        <p:sp>
          <p:nvSpPr>
            <p:cNvPr id="79904" name="Freeform 32"/>
            <p:cNvSpPr>
              <a:spLocks/>
            </p:cNvSpPr>
            <p:nvPr/>
          </p:nvSpPr>
          <p:spPr bwMode="auto">
            <a:xfrm>
              <a:off x="3342" y="789"/>
              <a:ext cx="1" cy="2287"/>
            </a:xfrm>
            <a:custGeom>
              <a:avLst/>
              <a:gdLst>
                <a:gd name="T0" fmla="*/ 0 w 1"/>
                <a:gd name="T1" fmla="*/ 0 h 12487"/>
                <a:gd name="T2" fmla="*/ 0 w 1"/>
                <a:gd name="T3" fmla="*/ 12487 h 12487"/>
                <a:gd name="T4" fmla="*/ 1 w 1"/>
                <a:gd name="T5" fmla="*/ 12487 h 12487"/>
              </a:gdLst>
              <a:ahLst/>
              <a:cxnLst>
                <a:cxn ang="0">
                  <a:pos x="T0" y="T1"/>
                </a:cxn>
                <a:cxn ang="0">
                  <a:pos x="T2" y="T3"/>
                </a:cxn>
                <a:cxn ang="0">
                  <a:pos x="T4" y="T5"/>
                </a:cxn>
              </a:cxnLst>
              <a:rect l="0" t="0" r="r" b="b"/>
              <a:pathLst>
                <a:path w="1" h="12487">
                  <a:moveTo>
                    <a:pt x="0" y="0"/>
                  </a:moveTo>
                  <a:lnTo>
                    <a:pt x="0" y="12487"/>
                  </a:lnTo>
                  <a:lnTo>
                    <a:pt x="1" y="12487"/>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05" name="Freeform 33"/>
            <p:cNvSpPr>
              <a:spLocks/>
            </p:cNvSpPr>
            <p:nvPr/>
          </p:nvSpPr>
          <p:spPr bwMode="auto">
            <a:xfrm>
              <a:off x="3060" y="1989"/>
              <a:ext cx="2" cy="1452"/>
            </a:xfrm>
            <a:custGeom>
              <a:avLst/>
              <a:gdLst>
                <a:gd name="T0" fmla="*/ 0 w 1"/>
                <a:gd name="T1" fmla="*/ 0 h 7925"/>
                <a:gd name="T2" fmla="*/ 0 w 1"/>
                <a:gd name="T3" fmla="*/ 7925 h 7925"/>
                <a:gd name="T4" fmla="*/ 1 w 1"/>
                <a:gd name="T5" fmla="*/ 7925 h 7925"/>
              </a:gdLst>
              <a:ahLst/>
              <a:cxnLst>
                <a:cxn ang="0">
                  <a:pos x="T0" y="T1"/>
                </a:cxn>
                <a:cxn ang="0">
                  <a:pos x="T2" y="T3"/>
                </a:cxn>
                <a:cxn ang="0">
                  <a:pos x="T4" y="T5"/>
                </a:cxn>
              </a:cxnLst>
              <a:rect l="0" t="0" r="r" b="b"/>
              <a:pathLst>
                <a:path w="1" h="7925">
                  <a:moveTo>
                    <a:pt x="0" y="0"/>
                  </a:moveTo>
                  <a:lnTo>
                    <a:pt x="0" y="7925"/>
                  </a:lnTo>
                  <a:lnTo>
                    <a:pt x="1" y="792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06" name="Freeform 34"/>
            <p:cNvSpPr>
              <a:spLocks/>
            </p:cNvSpPr>
            <p:nvPr/>
          </p:nvSpPr>
          <p:spPr bwMode="auto">
            <a:xfrm>
              <a:off x="2449" y="1636"/>
              <a:ext cx="2" cy="1805"/>
            </a:xfrm>
            <a:custGeom>
              <a:avLst/>
              <a:gdLst>
                <a:gd name="T0" fmla="*/ 0 w 1"/>
                <a:gd name="T1" fmla="*/ 0 h 9854"/>
                <a:gd name="T2" fmla="*/ 0 w 1"/>
                <a:gd name="T3" fmla="*/ 9854 h 9854"/>
                <a:gd name="T4" fmla="*/ 1 w 1"/>
                <a:gd name="T5" fmla="*/ 9854 h 9854"/>
              </a:gdLst>
              <a:ahLst/>
              <a:cxnLst>
                <a:cxn ang="0">
                  <a:pos x="T0" y="T1"/>
                </a:cxn>
                <a:cxn ang="0">
                  <a:pos x="T2" y="T3"/>
                </a:cxn>
                <a:cxn ang="0">
                  <a:pos x="T4" y="T5"/>
                </a:cxn>
              </a:cxnLst>
              <a:rect l="0" t="0" r="r" b="b"/>
              <a:pathLst>
                <a:path w="1" h="9854">
                  <a:moveTo>
                    <a:pt x="0" y="0"/>
                  </a:moveTo>
                  <a:lnTo>
                    <a:pt x="0" y="9854"/>
                  </a:lnTo>
                  <a:lnTo>
                    <a:pt x="1" y="9854"/>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07" name="Freeform 35"/>
            <p:cNvSpPr>
              <a:spLocks/>
            </p:cNvSpPr>
            <p:nvPr/>
          </p:nvSpPr>
          <p:spPr bwMode="auto">
            <a:xfrm>
              <a:off x="2315" y="1558"/>
              <a:ext cx="1" cy="1518"/>
            </a:xfrm>
            <a:custGeom>
              <a:avLst/>
              <a:gdLst>
                <a:gd name="T0" fmla="*/ 0 w 1"/>
                <a:gd name="T1" fmla="*/ 0 h 8286"/>
                <a:gd name="T2" fmla="*/ 0 w 1"/>
                <a:gd name="T3" fmla="*/ 8286 h 8286"/>
                <a:gd name="T4" fmla="*/ 1 w 1"/>
                <a:gd name="T5" fmla="*/ 8286 h 8286"/>
              </a:gdLst>
              <a:ahLst/>
              <a:cxnLst>
                <a:cxn ang="0">
                  <a:pos x="T0" y="T1"/>
                </a:cxn>
                <a:cxn ang="0">
                  <a:pos x="T2" y="T3"/>
                </a:cxn>
                <a:cxn ang="0">
                  <a:pos x="T4" y="T5"/>
                </a:cxn>
              </a:cxnLst>
              <a:rect l="0" t="0" r="r" b="b"/>
              <a:pathLst>
                <a:path w="1" h="8286">
                  <a:moveTo>
                    <a:pt x="0" y="0"/>
                  </a:moveTo>
                  <a:lnTo>
                    <a:pt x="0" y="8286"/>
                  </a:lnTo>
                  <a:lnTo>
                    <a:pt x="1" y="8286"/>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08" name="Freeform 36"/>
            <p:cNvSpPr>
              <a:spLocks/>
            </p:cNvSpPr>
            <p:nvPr/>
          </p:nvSpPr>
          <p:spPr bwMode="auto">
            <a:xfrm>
              <a:off x="3191" y="2064"/>
              <a:ext cx="1" cy="1012"/>
            </a:xfrm>
            <a:custGeom>
              <a:avLst/>
              <a:gdLst>
                <a:gd name="T0" fmla="*/ 0 w 1"/>
                <a:gd name="T1" fmla="*/ 0 h 5524"/>
                <a:gd name="T2" fmla="*/ 0 w 1"/>
                <a:gd name="T3" fmla="*/ 5524 h 5524"/>
                <a:gd name="T4" fmla="*/ 1 w 1"/>
                <a:gd name="T5" fmla="*/ 5524 h 5524"/>
              </a:gdLst>
              <a:ahLst/>
              <a:cxnLst>
                <a:cxn ang="0">
                  <a:pos x="T0" y="T1"/>
                </a:cxn>
                <a:cxn ang="0">
                  <a:pos x="T2" y="T3"/>
                </a:cxn>
                <a:cxn ang="0">
                  <a:pos x="T4" y="T5"/>
                </a:cxn>
              </a:cxnLst>
              <a:rect l="0" t="0" r="r" b="b"/>
              <a:pathLst>
                <a:path w="1" h="5524">
                  <a:moveTo>
                    <a:pt x="0" y="0"/>
                  </a:moveTo>
                  <a:lnTo>
                    <a:pt x="0" y="5524"/>
                  </a:lnTo>
                  <a:lnTo>
                    <a:pt x="1" y="5524"/>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09" name="Freeform 37"/>
          <p:cNvSpPr>
            <a:spLocks/>
          </p:cNvSpPr>
          <p:nvPr/>
        </p:nvSpPr>
        <p:spPr bwMode="auto">
          <a:xfrm>
            <a:off x="3675063" y="4078288"/>
            <a:ext cx="695325" cy="1608137"/>
          </a:xfrm>
          <a:custGeom>
            <a:avLst/>
            <a:gdLst>
              <a:gd name="T0" fmla="*/ 2393 w 2394"/>
              <a:gd name="T1" fmla="*/ 0 h 5525"/>
              <a:gd name="T2" fmla="*/ 2143 w 2394"/>
              <a:gd name="T3" fmla="*/ 16 h 5525"/>
              <a:gd name="T4" fmla="*/ 1895 w 2394"/>
              <a:gd name="T5" fmla="*/ 64 h 5525"/>
              <a:gd name="T6" fmla="*/ 1653 w 2394"/>
              <a:gd name="T7" fmla="*/ 140 h 5525"/>
              <a:gd name="T8" fmla="*/ 1421 w 2394"/>
              <a:gd name="T9" fmla="*/ 245 h 5525"/>
              <a:gd name="T10" fmla="*/ 1200 w 2394"/>
              <a:gd name="T11" fmla="*/ 373 h 5525"/>
              <a:gd name="T12" fmla="*/ 994 w 2394"/>
              <a:gd name="T13" fmla="*/ 524 h 5525"/>
              <a:gd name="T14" fmla="*/ 808 w 2394"/>
              <a:gd name="T15" fmla="*/ 696 h 5525"/>
              <a:gd name="T16" fmla="*/ 642 w 2394"/>
              <a:gd name="T17" fmla="*/ 885 h 5525"/>
              <a:gd name="T18" fmla="*/ 498 w 2394"/>
              <a:gd name="T19" fmla="*/ 1090 h 5525"/>
              <a:gd name="T20" fmla="*/ 374 w 2394"/>
              <a:gd name="T21" fmla="*/ 1308 h 5525"/>
              <a:gd name="T22" fmla="*/ 271 w 2394"/>
              <a:gd name="T23" fmla="*/ 1537 h 5525"/>
              <a:gd name="T24" fmla="*/ 186 w 2394"/>
              <a:gd name="T25" fmla="*/ 1775 h 5525"/>
              <a:gd name="T26" fmla="*/ 117 w 2394"/>
              <a:gd name="T27" fmla="*/ 2018 h 5525"/>
              <a:gd name="T28" fmla="*/ 65 w 2394"/>
              <a:gd name="T29" fmla="*/ 2266 h 5525"/>
              <a:gd name="T30" fmla="*/ 28 w 2394"/>
              <a:gd name="T31" fmla="*/ 2515 h 5525"/>
              <a:gd name="T32" fmla="*/ 4 w 2394"/>
              <a:gd name="T33" fmla="*/ 2762 h 5525"/>
              <a:gd name="T34" fmla="*/ 0 w 2394"/>
              <a:gd name="T35" fmla="*/ 3010 h 5525"/>
              <a:gd name="T36" fmla="*/ 21 w 2394"/>
              <a:gd name="T37" fmla="*/ 3259 h 5525"/>
              <a:gd name="T38" fmla="*/ 67 w 2394"/>
              <a:gd name="T39" fmla="*/ 3505 h 5525"/>
              <a:gd name="T40" fmla="*/ 137 w 2394"/>
              <a:gd name="T41" fmla="*/ 3750 h 5525"/>
              <a:gd name="T42" fmla="*/ 229 w 2394"/>
              <a:gd name="T43" fmla="*/ 3986 h 5525"/>
              <a:gd name="T44" fmla="*/ 344 w 2394"/>
              <a:gd name="T45" fmla="*/ 4216 h 5525"/>
              <a:gd name="T46" fmla="*/ 480 w 2394"/>
              <a:gd name="T47" fmla="*/ 4434 h 5525"/>
              <a:gd name="T48" fmla="*/ 635 w 2394"/>
              <a:gd name="T49" fmla="*/ 4639 h 5525"/>
              <a:gd name="T50" fmla="*/ 810 w 2394"/>
              <a:gd name="T51" fmla="*/ 4828 h 5525"/>
              <a:gd name="T52" fmla="*/ 1003 w 2394"/>
              <a:gd name="T53" fmla="*/ 4999 h 5525"/>
              <a:gd name="T54" fmla="*/ 1210 w 2394"/>
              <a:gd name="T55" fmla="*/ 5149 h 5525"/>
              <a:gd name="T56" fmla="*/ 1430 w 2394"/>
              <a:gd name="T57" fmla="*/ 5278 h 5525"/>
              <a:gd name="T58" fmla="*/ 1661 w 2394"/>
              <a:gd name="T59" fmla="*/ 5382 h 5525"/>
              <a:gd name="T60" fmla="*/ 1900 w 2394"/>
              <a:gd name="T61" fmla="*/ 5458 h 5525"/>
              <a:gd name="T62" fmla="*/ 2145 w 2394"/>
              <a:gd name="T63" fmla="*/ 5507 h 5525"/>
              <a:gd name="T64" fmla="*/ 2393 w 2394"/>
              <a:gd name="T65" fmla="*/ 5525 h 5525"/>
              <a:gd name="T66" fmla="*/ 2394 w 2394"/>
              <a:gd name="T67" fmla="*/ 5525 h 5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94" h="5525">
                <a:moveTo>
                  <a:pt x="2393" y="0"/>
                </a:moveTo>
                <a:lnTo>
                  <a:pt x="2143" y="16"/>
                </a:lnTo>
                <a:lnTo>
                  <a:pt x="1895" y="64"/>
                </a:lnTo>
                <a:lnTo>
                  <a:pt x="1653" y="140"/>
                </a:lnTo>
                <a:lnTo>
                  <a:pt x="1421" y="245"/>
                </a:lnTo>
                <a:lnTo>
                  <a:pt x="1200" y="373"/>
                </a:lnTo>
                <a:lnTo>
                  <a:pt x="994" y="524"/>
                </a:lnTo>
                <a:lnTo>
                  <a:pt x="808" y="696"/>
                </a:lnTo>
                <a:lnTo>
                  <a:pt x="642" y="885"/>
                </a:lnTo>
                <a:lnTo>
                  <a:pt x="498" y="1090"/>
                </a:lnTo>
                <a:lnTo>
                  <a:pt x="374" y="1308"/>
                </a:lnTo>
                <a:lnTo>
                  <a:pt x="271" y="1537"/>
                </a:lnTo>
                <a:lnTo>
                  <a:pt x="186" y="1775"/>
                </a:lnTo>
                <a:lnTo>
                  <a:pt x="117" y="2018"/>
                </a:lnTo>
                <a:lnTo>
                  <a:pt x="65" y="2266"/>
                </a:lnTo>
                <a:lnTo>
                  <a:pt x="28" y="2515"/>
                </a:lnTo>
                <a:lnTo>
                  <a:pt x="4" y="2762"/>
                </a:lnTo>
                <a:lnTo>
                  <a:pt x="0" y="3010"/>
                </a:lnTo>
                <a:lnTo>
                  <a:pt x="21" y="3259"/>
                </a:lnTo>
                <a:lnTo>
                  <a:pt x="67" y="3505"/>
                </a:lnTo>
                <a:lnTo>
                  <a:pt x="137" y="3750"/>
                </a:lnTo>
                <a:lnTo>
                  <a:pt x="229" y="3986"/>
                </a:lnTo>
                <a:lnTo>
                  <a:pt x="344" y="4216"/>
                </a:lnTo>
                <a:lnTo>
                  <a:pt x="480" y="4434"/>
                </a:lnTo>
                <a:lnTo>
                  <a:pt x="635" y="4639"/>
                </a:lnTo>
                <a:lnTo>
                  <a:pt x="810" y="4828"/>
                </a:lnTo>
                <a:lnTo>
                  <a:pt x="1003" y="4999"/>
                </a:lnTo>
                <a:lnTo>
                  <a:pt x="1210" y="5149"/>
                </a:lnTo>
                <a:lnTo>
                  <a:pt x="1430" y="5278"/>
                </a:lnTo>
                <a:lnTo>
                  <a:pt x="1661" y="5382"/>
                </a:lnTo>
                <a:lnTo>
                  <a:pt x="1900" y="5458"/>
                </a:lnTo>
                <a:lnTo>
                  <a:pt x="2145" y="5507"/>
                </a:lnTo>
                <a:lnTo>
                  <a:pt x="2393" y="5525"/>
                </a:lnTo>
                <a:lnTo>
                  <a:pt x="2394" y="552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910" name="Group 38"/>
          <p:cNvGrpSpPr>
            <a:grpSpLocks/>
          </p:cNvGrpSpPr>
          <p:nvPr/>
        </p:nvGrpSpPr>
        <p:grpSpPr bwMode="auto">
          <a:xfrm>
            <a:off x="4891088" y="4351338"/>
            <a:ext cx="414337" cy="1063625"/>
            <a:chOff x="3081" y="2741"/>
            <a:chExt cx="261" cy="670"/>
          </a:xfrm>
        </p:grpSpPr>
        <p:sp>
          <p:nvSpPr>
            <p:cNvPr id="79911" name="Freeform 39"/>
            <p:cNvSpPr>
              <a:spLocks/>
            </p:cNvSpPr>
            <p:nvPr/>
          </p:nvSpPr>
          <p:spPr bwMode="auto">
            <a:xfrm>
              <a:off x="3081" y="2741"/>
              <a:ext cx="261" cy="335"/>
            </a:xfrm>
            <a:custGeom>
              <a:avLst/>
              <a:gdLst>
                <a:gd name="T0" fmla="*/ 1424 w 1424"/>
                <a:gd name="T1" fmla="*/ 1827 h 1827"/>
                <a:gd name="T2" fmla="*/ 0 w 1424"/>
                <a:gd name="T3" fmla="*/ 0 h 1827"/>
                <a:gd name="T4" fmla="*/ 1 w 1424"/>
                <a:gd name="T5" fmla="*/ 0 h 1827"/>
              </a:gdLst>
              <a:ahLst/>
              <a:cxnLst>
                <a:cxn ang="0">
                  <a:pos x="T0" y="T1"/>
                </a:cxn>
                <a:cxn ang="0">
                  <a:pos x="T2" y="T3"/>
                </a:cxn>
                <a:cxn ang="0">
                  <a:pos x="T4" y="T5"/>
                </a:cxn>
              </a:cxnLst>
              <a:rect l="0" t="0" r="r" b="b"/>
              <a:pathLst>
                <a:path w="1424" h="1827">
                  <a:moveTo>
                    <a:pt x="1424" y="1827"/>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12" name="Freeform 40"/>
            <p:cNvSpPr>
              <a:spLocks/>
            </p:cNvSpPr>
            <p:nvPr/>
          </p:nvSpPr>
          <p:spPr bwMode="auto">
            <a:xfrm>
              <a:off x="3087" y="3076"/>
              <a:ext cx="255" cy="335"/>
            </a:xfrm>
            <a:custGeom>
              <a:avLst/>
              <a:gdLst>
                <a:gd name="T0" fmla="*/ 1395 w 1395"/>
                <a:gd name="T1" fmla="*/ 0 h 1826"/>
                <a:gd name="T2" fmla="*/ 0 w 1395"/>
                <a:gd name="T3" fmla="*/ 1826 h 1826"/>
                <a:gd name="T4" fmla="*/ 1 w 1395"/>
                <a:gd name="T5" fmla="*/ 1826 h 1826"/>
              </a:gdLst>
              <a:ahLst/>
              <a:cxnLst>
                <a:cxn ang="0">
                  <a:pos x="T0" y="T1"/>
                </a:cxn>
                <a:cxn ang="0">
                  <a:pos x="T2" y="T3"/>
                </a:cxn>
                <a:cxn ang="0">
                  <a:pos x="T4" y="T5"/>
                </a:cxn>
              </a:cxnLst>
              <a:rect l="0" t="0" r="r" b="b"/>
              <a:pathLst>
                <a:path w="1395" h="1826">
                  <a:moveTo>
                    <a:pt x="1395" y="0"/>
                  </a:moveTo>
                  <a:lnTo>
                    <a:pt x="0" y="1826"/>
                  </a:lnTo>
                  <a:lnTo>
                    <a:pt x="1" y="1826"/>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13" name="Freeform 41"/>
          <p:cNvSpPr>
            <a:spLocks/>
          </p:cNvSpPr>
          <p:nvPr/>
        </p:nvSpPr>
        <p:spPr bwMode="auto">
          <a:xfrm>
            <a:off x="5456238" y="3276600"/>
            <a:ext cx="3471862" cy="2006600"/>
          </a:xfrm>
          <a:custGeom>
            <a:avLst/>
            <a:gdLst>
              <a:gd name="T0" fmla="*/ 11943 w 11943"/>
              <a:gd name="T1" fmla="*/ 0 h 6906"/>
              <a:gd name="T2" fmla="*/ 0 w 11943"/>
              <a:gd name="T3" fmla="*/ 6906 h 6906"/>
              <a:gd name="T4" fmla="*/ 1 w 11943"/>
              <a:gd name="T5" fmla="*/ 6906 h 6906"/>
            </a:gdLst>
            <a:ahLst/>
            <a:cxnLst>
              <a:cxn ang="0">
                <a:pos x="T0" y="T1"/>
              </a:cxn>
              <a:cxn ang="0">
                <a:pos x="T2" y="T3"/>
              </a:cxn>
              <a:cxn ang="0">
                <a:pos x="T4" y="T5"/>
              </a:cxn>
            </a:cxnLst>
            <a:rect l="0" t="0" r="r" b="b"/>
            <a:pathLst>
              <a:path w="11943" h="6906">
                <a:moveTo>
                  <a:pt x="11943" y="0"/>
                </a:moveTo>
                <a:lnTo>
                  <a:pt x="0" y="6906"/>
                </a:lnTo>
                <a:lnTo>
                  <a:pt x="1" y="6906"/>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14" name="Freeform 42"/>
          <p:cNvSpPr>
            <a:spLocks/>
          </p:cNvSpPr>
          <p:nvPr/>
        </p:nvSpPr>
        <p:spPr bwMode="auto">
          <a:xfrm>
            <a:off x="6086475" y="3571875"/>
            <a:ext cx="2543175" cy="1588"/>
          </a:xfrm>
          <a:custGeom>
            <a:avLst/>
            <a:gdLst>
              <a:gd name="T0" fmla="*/ 8743 w 8743"/>
              <a:gd name="T1" fmla="*/ 0 w 8743"/>
              <a:gd name="T2" fmla="*/ 1 w 8743"/>
            </a:gdLst>
            <a:ahLst/>
            <a:cxnLst>
              <a:cxn ang="0">
                <a:pos x="T0" y="0"/>
              </a:cxn>
              <a:cxn ang="0">
                <a:pos x="T1" y="0"/>
              </a:cxn>
              <a:cxn ang="0">
                <a:pos x="T2" y="0"/>
              </a:cxn>
            </a:cxnLst>
            <a:rect l="0" t="0" r="r" b="b"/>
            <a:pathLst>
              <a:path w="8743">
                <a:moveTo>
                  <a:pt x="8743" y="0"/>
                </a:moveTo>
                <a:lnTo>
                  <a:pt x="0" y="0"/>
                </a:lnTo>
                <a:lnTo>
                  <a:pt x="1" y="0"/>
                </a:lnTo>
              </a:path>
            </a:pathLst>
          </a:custGeom>
          <a:noFill/>
          <a:ln w="38100" cap="flat" cmpd="sng">
            <a:solidFill>
              <a:srgbClr val="00FF00"/>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915" name="Group 43"/>
          <p:cNvGrpSpPr>
            <a:grpSpLocks/>
          </p:cNvGrpSpPr>
          <p:nvPr/>
        </p:nvGrpSpPr>
        <p:grpSpPr bwMode="auto">
          <a:xfrm>
            <a:off x="5992813" y="1252538"/>
            <a:ext cx="1608137" cy="3748087"/>
            <a:chOff x="3775" y="789"/>
            <a:chExt cx="1013" cy="2361"/>
          </a:xfrm>
        </p:grpSpPr>
        <p:sp>
          <p:nvSpPr>
            <p:cNvPr id="79916" name="Freeform 44"/>
            <p:cNvSpPr>
              <a:spLocks/>
            </p:cNvSpPr>
            <p:nvPr/>
          </p:nvSpPr>
          <p:spPr bwMode="auto">
            <a:xfrm>
              <a:off x="3923" y="1812"/>
              <a:ext cx="2" cy="1338"/>
            </a:xfrm>
            <a:custGeom>
              <a:avLst/>
              <a:gdLst>
                <a:gd name="T0" fmla="*/ 0 w 1"/>
                <a:gd name="T1" fmla="*/ 7308 h 7308"/>
                <a:gd name="T2" fmla="*/ 0 w 1"/>
                <a:gd name="T3" fmla="*/ 0 h 7308"/>
                <a:gd name="T4" fmla="*/ 1 w 1"/>
                <a:gd name="T5" fmla="*/ 0 h 7308"/>
              </a:gdLst>
              <a:ahLst/>
              <a:cxnLst>
                <a:cxn ang="0">
                  <a:pos x="T0" y="T1"/>
                </a:cxn>
                <a:cxn ang="0">
                  <a:pos x="T2" y="T3"/>
                </a:cxn>
                <a:cxn ang="0">
                  <a:pos x="T4" y="T5"/>
                </a:cxn>
              </a:cxnLst>
              <a:rect l="0" t="0" r="r" b="b"/>
              <a:pathLst>
                <a:path w="1" h="7308">
                  <a:moveTo>
                    <a:pt x="0" y="7308"/>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17" name="Freeform 45"/>
            <p:cNvSpPr>
              <a:spLocks/>
            </p:cNvSpPr>
            <p:nvPr/>
          </p:nvSpPr>
          <p:spPr bwMode="auto">
            <a:xfrm>
              <a:off x="4640" y="1636"/>
              <a:ext cx="1" cy="1514"/>
            </a:xfrm>
            <a:custGeom>
              <a:avLst/>
              <a:gdLst>
                <a:gd name="T0" fmla="*/ 0 w 1"/>
                <a:gd name="T1" fmla="*/ 8265 h 8265"/>
                <a:gd name="T2" fmla="*/ 0 w 1"/>
                <a:gd name="T3" fmla="*/ 0 h 8265"/>
                <a:gd name="T4" fmla="*/ 1 w 1"/>
                <a:gd name="T5" fmla="*/ 0 h 8265"/>
              </a:gdLst>
              <a:ahLst/>
              <a:cxnLst>
                <a:cxn ang="0">
                  <a:pos x="T0" y="T1"/>
                </a:cxn>
                <a:cxn ang="0">
                  <a:pos x="T2" y="T3"/>
                </a:cxn>
                <a:cxn ang="0">
                  <a:pos x="T4" y="T5"/>
                </a:cxn>
              </a:cxnLst>
              <a:rect l="0" t="0" r="r" b="b"/>
              <a:pathLst>
                <a:path w="1" h="8265">
                  <a:moveTo>
                    <a:pt x="0" y="8265"/>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18" name="Freeform 46"/>
            <p:cNvSpPr>
              <a:spLocks/>
            </p:cNvSpPr>
            <p:nvPr/>
          </p:nvSpPr>
          <p:spPr bwMode="auto">
            <a:xfrm>
              <a:off x="4786" y="1812"/>
              <a:ext cx="2" cy="1028"/>
            </a:xfrm>
            <a:custGeom>
              <a:avLst/>
              <a:gdLst>
                <a:gd name="T0" fmla="*/ 0 w 1"/>
                <a:gd name="T1" fmla="*/ 5621 h 5621"/>
                <a:gd name="T2" fmla="*/ 0 w 1"/>
                <a:gd name="T3" fmla="*/ 0 h 5621"/>
                <a:gd name="T4" fmla="*/ 1 w 1"/>
                <a:gd name="T5" fmla="*/ 0 h 5621"/>
              </a:gdLst>
              <a:ahLst/>
              <a:cxnLst>
                <a:cxn ang="0">
                  <a:pos x="T0" y="T1"/>
                </a:cxn>
                <a:cxn ang="0">
                  <a:pos x="T2" y="T3"/>
                </a:cxn>
                <a:cxn ang="0">
                  <a:pos x="T4" y="T5"/>
                </a:cxn>
              </a:cxnLst>
              <a:rect l="0" t="0" r="r" b="b"/>
              <a:pathLst>
                <a:path w="1" h="5621">
                  <a:moveTo>
                    <a:pt x="0" y="5621"/>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19" name="Freeform 47"/>
            <p:cNvSpPr>
              <a:spLocks/>
            </p:cNvSpPr>
            <p:nvPr/>
          </p:nvSpPr>
          <p:spPr bwMode="auto">
            <a:xfrm>
              <a:off x="3775" y="1812"/>
              <a:ext cx="2" cy="1031"/>
            </a:xfrm>
            <a:custGeom>
              <a:avLst/>
              <a:gdLst>
                <a:gd name="T0" fmla="*/ 0 w 1"/>
                <a:gd name="T1" fmla="*/ 5633 h 5633"/>
                <a:gd name="T2" fmla="*/ 0 w 1"/>
                <a:gd name="T3" fmla="*/ 0 h 5633"/>
                <a:gd name="T4" fmla="*/ 1 w 1"/>
                <a:gd name="T5" fmla="*/ 0 h 5633"/>
              </a:gdLst>
              <a:ahLst/>
              <a:cxnLst>
                <a:cxn ang="0">
                  <a:pos x="T0" y="T1"/>
                </a:cxn>
                <a:cxn ang="0">
                  <a:pos x="T2" y="T3"/>
                </a:cxn>
                <a:cxn ang="0">
                  <a:pos x="T4" y="T5"/>
                </a:cxn>
              </a:cxnLst>
              <a:rect l="0" t="0" r="r" b="b"/>
              <a:pathLst>
                <a:path w="1" h="5633">
                  <a:moveTo>
                    <a:pt x="0" y="5633"/>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20" name="Freeform 48"/>
            <p:cNvSpPr>
              <a:spLocks/>
            </p:cNvSpPr>
            <p:nvPr/>
          </p:nvSpPr>
          <p:spPr bwMode="auto">
            <a:xfrm>
              <a:off x="4281" y="789"/>
              <a:ext cx="1" cy="1461"/>
            </a:xfrm>
            <a:custGeom>
              <a:avLst/>
              <a:gdLst>
                <a:gd name="T0" fmla="*/ 0 w 1"/>
                <a:gd name="T1" fmla="*/ 7981 h 7981"/>
                <a:gd name="T2" fmla="*/ 0 w 1"/>
                <a:gd name="T3" fmla="*/ 0 h 7981"/>
                <a:gd name="T4" fmla="*/ 1 w 1"/>
                <a:gd name="T5" fmla="*/ 0 h 7981"/>
              </a:gdLst>
              <a:ahLst/>
              <a:cxnLst>
                <a:cxn ang="0">
                  <a:pos x="T0" y="T1"/>
                </a:cxn>
                <a:cxn ang="0">
                  <a:pos x="T2" y="T3"/>
                </a:cxn>
                <a:cxn ang="0">
                  <a:pos x="T4" y="T5"/>
                </a:cxn>
              </a:cxnLst>
              <a:rect l="0" t="0" r="r" b="b"/>
              <a:pathLst>
                <a:path w="1" h="7981">
                  <a:moveTo>
                    <a:pt x="0" y="7981"/>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21" name="Freeform 49"/>
          <p:cNvSpPr>
            <a:spLocks/>
          </p:cNvSpPr>
          <p:nvPr/>
        </p:nvSpPr>
        <p:spPr bwMode="auto">
          <a:xfrm>
            <a:off x="5305425" y="1252538"/>
            <a:ext cx="1490663" cy="1587"/>
          </a:xfrm>
          <a:custGeom>
            <a:avLst/>
            <a:gdLst>
              <a:gd name="T0" fmla="*/ 0 w 5129"/>
              <a:gd name="T1" fmla="*/ 5128 w 5129"/>
              <a:gd name="T2" fmla="*/ 5129 w 5129"/>
            </a:gdLst>
            <a:ahLst/>
            <a:cxnLst>
              <a:cxn ang="0">
                <a:pos x="T0" y="0"/>
              </a:cxn>
              <a:cxn ang="0">
                <a:pos x="T1" y="0"/>
              </a:cxn>
              <a:cxn ang="0">
                <a:pos x="T2" y="0"/>
              </a:cxn>
            </a:cxnLst>
            <a:rect l="0" t="0" r="r" b="b"/>
            <a:pathLst>
              <a:path w="5129">
                <a:moveTo>
                  <a:pt x="0" y="0"/>
                </a:moveTo>
                <a:lnTo>
                  <a:pt x="5128" y="0"/>
                </a:lnTo>
                <a:lnTo>
                  <a:pt x="5129"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922" name="Group 50"/>
          <p:cNvGrpSpPr>
            <a:grpSpLocks/>
          </p:cNvGrpSpPr>
          <p:nvPr/>
        </p:nvGrpSpPr>
        <p:grpSpPr bwMode="auto">
          <a:xfrm>
            <a:off x="3675063" y="2473325"/>
            <a:ext cx="3922712" cy="687388"/>
            <a:chOff x="2315" y="1558"/>
            <a:chExt cx="2471" cy="433"/>
          </a:xfrm>
        </p:grpSpPr>
        <p:sp>
          <p:nvSpPr>
            <p:cNvPr id="79923" name="Freeform 51"/>
            <p:cNvSpPr>
              <a:spLocks/>
            </p:cNvSpPr>
            <p:nvPr/>
          </p:nvSpPr>
          <p:spPr bwMode="auto">
            <a:xfrm>
              <a:off x="2315" y="1558"/>
              <a:ext cx="1966" cy="2"/>
            </a:xfrm>
            <a:custGeom>
              <a:avLst/>
              <a:gdLst>
                <a:gd name="T0" fmla="*/ 0 w 10736"/>
                <a:gd name="T1" fmla="*/ 10735 w 10736"/>
                <a:gd name="T2" fmla="*/ 10736 w 10736"/>
              </a:gdLst>
              <a:ahLst/>
              <a:cxnLst>
                <a:cxn ang="0">
                  <a:pos x="T0" y="0"/>
                </a:cxn>
                <a:cxn ang="0">
                  <a:pos x="T1" y="0"/>
                </a:cxn>
                <a:cxn ang="0">
                  <a:pos x="T2" y="0"/>
                </a:cxn>
              </a:cxnLst>
              <a:rect l="0" t="0" r="r" b="b"/>
              <a:pathLst>
                <a:path w="10736">
                  <a:moveTo>
                    <a:pt x="0" y="0"/>
                  </a:moveTo>
                  <a:lnTo>
                    <a:pt x="10735" y="0"/>
                  </a:lnTo>
                  <a:lnTo>
                    <a:pt x="10736"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24" name="Freeform 52"/>
            <p:cNvSpPr>
              <a:spLocks/>
            </p:cNvSpPr>
            <p:nvPr/>
          </p:nvSpPr>
          <p:spPr bwMode="auto">
            <a:xfrm>
              <a:off x="2449" y="1636"/>
              <a:ext cx="2191" cy="1"/>
            </a:xfrm>
            <a:custGeom>
              <a:avLst/>
              <a:gdLst>
                <a:gd name="T0" fmla="*/ 0 w 11957"/>
                <a:gd name="T1" fmla="*/ 11956 w 11957"/>
                <a:gd name="T2" fmla="*/ 11957 w 11957"/>
              </a:gdLst>
              <a:ahLst/>
              <a:cxnLst>
                <a:cxn ang="0">
                  <a:pos x="T0" y="0"/>
                </a:cxn>
                <a:cxn ang="0">
                  <a:pos x="T1" y="0"/>
                </a:cxn>
                <a:cxn ang="0">
                  <a:pos x="T2" y="0"/>
                </a:cxn>
              </a:cxnLst>
              <a:rect l="0" t="0" r="r" b="b"/>
              <a:pathLst>
                <a:path w="11957">
                  <a:moveTo>
                    <a:pt x="0" y="0"/>
                  </a:moveTo>
                  <a:lnTo>
                    <a:pt x="11956" y="0"/>
                  </a:lnTo>
                  <a:lnTo>
                    <a:pt x="11957"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25" name="Freeform 53"/>
            <p:cNvSpPr>
              <a:spLocks/>
            </p:cNvSpPr>
            <p:nvPr/>
          </p:nvSpPr>
          <p:spPr bwMode="auto">
            <a:xfrm>
              <a:off x="2753" y="1812"/>
              <a:ext cx="2033" cy="1"/>
            </a:xfrm>
            <a:custGeom>
              <a:avLst/>
              <a:gdLst>
                <a:gd name="T0" fmla="*/ 0 w 11105"/>
                <a:gd name="T1" fmla="*/ 11104 w 11105"/>
                <a:gd name="T2" fmla="*/ 11105 w 11105"/>
              </a:gdLst>
              <a:ahLst/>
              <a:cxnLst>
                <a:cxn ang="0">
                  <a:pos x="T0" y="0"/>
                </a:cxn>
                <a:cxn ang="0">
                  <a:pos x="T1" y="0"/>
                </a:cxn>
                <a:cxn ang="0">
                  <a:pos x="T2" y="0"/>
                </a:cxn>
              </a:cxnLst>
              <a:rect l="0" t="0" r="r" b="b"/>
              <a:pathLst>
                <a:path w="11105">
                  <a:moveTo>
                    <a:pt x="0" y="0"/>
                  </a:moveTo>
                  <a:lnTo>
                    <a:pt x="11104" y="0"/>
                  </a:lnTo>
                  <a:lnTo>
                    <a:pt x="11105"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26" name="Freeform 54"/>
            <p:cNvSpPr>
              <a:spLocks/>
            </p:cNvSpPr>
            <p:nvPr/>
          </p:nvSpPr>
          <p:spPr bwMode="auto">
            <a:xfrm>
              <a:off x="3060" y="1989"/>
              <a:ext cx="1580" cy="2"/>
            </a:xfrm>
            <a:custGeom>
              <a:avLst/>
              <a:gdLst>
                <a:gd name="T0" fmla="*/ 0 w 8621"/>
                <a:gd name="T1" fmla="*/ 8620 w 8621"/>
                <a:gd name="T2" fmla="*/ 8621 w 8621"/>
              </a:gdLst>
              <a:ahLst/>
              <a:cxnLst>
                <a:cxn ang="0">
                  <a:pos x="T0" y="0"/>
                </a:cxn>
                <a:cxn ang="0">
                  <a:pos x="T1" y="0"/>
                </a:cxn>
                <a:cxn ang="0">
                  <a:pos x="T2" y="0"/>
                </a:cxn>
              </a:cxnLst>
              <a:rect l="0" t="0" r="r" b="b"/>
              <a:pathLst>
                <a:path w="8621">
                  <a:moveTo>
                    <a:pt x="0" y="0"/>
                  </a:moveTo>
                  <a:lnTo>
                    <a:pt x="8620" y="0"/>
                  </a:lnTo>
                  <a:lnTo>
                    <a:pt x="862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79927" name="Group 55"/>
          <p:cNvGrpSpPr>
            <a:grpSpLocks/>
          </p:cNvGrpSpPr>
          <p:nvPr/>
        </p:nvGrpSpPr>
        <p:grpSpPr bwMode="auto">
          <a:xfrm>
            <a:off x="5992813" y="1252538"/>
            <a:ext cx="1604962" cy="2024062"/>
            <a:chOff x="3775" y="789"/>
            <a:chExt cx="1011" cy="1275"/>
          </a:xfrm>
        </p:grpSpPr>
        <p:sp>
          <p:nvSpPr>
            <p:cNvPr id="79928" name="Freeform 56"/>
            <p:cNvSpPr>
              <a:spLocks/>
            </p:cNvSpPr>
            <p:nvPr/>
          </p:nvSpPr>
          <p:spPr bwMode="auto">
            <a:xfrm>
              <a:off x="3775" y="1552"/>
              <a:ext cx="1011" cy="512"/>
            </a:xfrm>
            <a:custGeom>
              <a:avLst/>
              <a:gdLst>
                <a:gd name="T0" fmla="*/ 2759 w 5517"/>
                <a:gd name="T1" fmla="*/ 35 h 2797"/>
                <a:gd name="T2" fmla="*/ 2960 w 5517"/>
                <a:gd name="T3" fmla="*/ 10 h 2797"/>
                <a:gd name="T4" fmla="*/ 3160 w 5517"/>
                <a:gd name="T5" fmla="*/ 0 h 2797"/>
                <a:gd name="T6" fmla="*/ 3359 w 5517"/>
                <a:gd name="T7" fmla="*/ 5 h 2797"/>
                <a:gd name="T8" fmla="*/ 3559 w 5517"/>
                <a:gd name="T9" fmla="*/ 26 h 2797"/>
                <a:gd name="T10" fmla="*/ 3758 w 5517"/>
                <a:gd name="T11" fmla="*/ 62 h 2797"/>
                <a:gd name="T12" fmla="*/ 3957 w 5517"/>
                <a:gd name="T13" fmla="*/ 113 h 2797"/>
                <a:gd name="T14" fmla="*/ 4154 w 5517"/>
                <a:gd name="T15" fmla="*/ 181 h 2797"/>
                <a:gd name="T16" fmla="*/ 4352 w 5517"/>
                <a:gd name="T17" fmla="*/ 264 h 2797"/>
                <a:gd name="T18" fmla="*/ 4549 w 5517"/>
                <a:gd name="T19" fmla="*/ 363 h 2797"/>
                <a:gd name="T20" fmla="*/ 4746 w 5517"/>
                <a:gd name="T21" fmla="*/ 479 h 2797"/>
                <a:gd name="T22" fmla="*/ 4939 w 5517"/>
                <a:gd name="T23" fmla="*/ 610 h 2797"/>
                <a:gd name="T24" fmla="*/ 5120 w 5517"/>
                <a:gd name="T25" fmla="*/ 754 h 2797"/>
                <a:gd name="T26" fmla="*/ 5279 w 5517"/>
                <a:gd name="T27" fmla="*/ 910 h 2797"/>
                <a:gd name="T28" fmla="*/ 5405 w 5517"/>
                <a:gd name="T29" fmla="*/ 1075 h 2797"/>
                <a:gd name="T30" fmla="*/ 5488 w 5517"/>
                <a:gd name="T31" fmla="*/ 1245 h 2797"/>
                <a:gd name="T32" fmla="*/ 5509 w 5517"/>
                <a:gd name="T33" fmla="*/ 1332 h 2797"/>
                <a:gd name="T34" fmla="*/ 5517 w 5517"/>
                <a:gd name="T35" fmla="*/ 1419 h 2797"/>
                <a:gd name="T36" fmla="*/ 5509 w 5517"/>
                <a:gd name="T37" fmla="*/ 1508 h 2797"/>
                <a:gd name="T38" fmla="*/ 5488 w 5517"/>
                <a:gd name="T39" fmla="*/ 1596 h 2797"/>
                <a:gd name="T40" fmla="*/ 5405 w 5517"/>
                <a:gd name="T41" fmla="*/ 1769 h 2797"/>
                <a:gd name="T42" fmla="*/ 5280 w 5517"/>
                <a:gd name="T43" fmla="*/ 1936 h 2797"/>
                <a:gd name="T44" fmla="*/ 5122 w 5517"/>
                <a:gd name="T45" fmla="*/ 2095 h 2797"/>
                <a:gd name="T46" fmla="*/ 4942 w 5517"/>
                <a:gd name="T47" fmla="*/ 2240 h 2797"/>
                <a:gd name="T48" fmla="*/ 4749 w 5517"/>
                <a:gd name="T49" fmla="*/ 2368 h 2797"/>
                <a:gd name="T50" fmla="*/ 4552 w 5517"/>
                <a:gd name="T51" fmla="*/ 2476 h 2797"/>
                <a:gd name="T52" fmla="*/ 4355 w 5517"/>
                <a:gd name="T53" fmla="*/ 2564 h 2797"/>
                <a:gd name="T54" fmla="*/ 4157 w 5517"/>
                <a:gd name="T55" fmla="*/ 2635 h 2797"/>
                <a:gd name="T56" fmla="*/ 3958 w 5517"/>
                <a:gd name="T57" fmla="*/ 2689 h 2797"/>
                <a:gd name="T58" fmla="*/ 3560 w 5517"/>
                <a:gd name="T59" fmla="*/ 2760 h 2797"/>
                <a:gd name="T60" fmla="*/ 3160 w 5517"/>
                <a:gd name="T61" fmla="*/ 2791 h 2797"/>
                <a:gd name="T62" fmla="*/ 2758 w 5517"/>
                <a:gd name="T63" fmla="*/ 2797 h 2797"/>
                <a:gd name="T64" fmla="*/ 2358 w 5517"/>
                <a:gd name="T65" fmla="*/ 2789 h 2797"/>
                <a:gd name="T66" fmla="*/ 1957 w 5517"/>
                <a:gd name="T67" fmla="*/ 2758 h 2797"/>
                <a:gd name="T68" fmla="*/ 1559 w 5517"/>
                <a:gd name="T69" fmla="*/ 2688 h 2797"/>
                <a:gd name="T70" fmla="*/ 1361 w 5517"/>
                <a:gd name="T71" fmla="*/ 2632 h 2797"/>
                <a:gd name="T72" fmla="*/ 1162 w 5517"/>
                <a:gd name="T73" fmla="*/ 2563 h 2797"/>
                <a:gd name="T74" fmla="*/ 965 w 5517"/>
                <a:gd name="T75" fmla="*/ 2475 h 2797"/>
                <a:gd name="T76" fmla="*/ 768 w 5517"/>
                <a:gd name="T77" fmla="*/ 2368 h 2797"/>
                <a:gd name="T78" fmla="*/ 575 w 5517"/>
                <a:gd name="T79" fmla="*/ 2242 h 2797"/>
                <a:gd name="T80" fmla="*/ 395 w 5517"/>
                <a:gd name="T81" fmla="*/ 2098 h 2797"/>
                <a:gd name="T82" fmla="*/ 237 w 5517"/>
                <a:gd name="T83" fmla="*/ 1941 h 2797"/>
                <a:gd name="T84" fmla="*/ 113 w 5517"/>
                <a:gd name="T85" fmla="*/ 1773 h 2797"/>
                <a:gd name="T86" fmla="*/ 30 w 5517"/>
                <a:gd name="T87" fmla="*/ 1598 h 2797"/>
                <a:gd name="T88" fmla="*/ 8 w 5517"/>
                <a:gd name="T89" fmla="*/ 1509 h 2797"/>
                <a:gd name="T90" fmla="*/ 0 w 5517"/>
                <a:gd name="T91" fmla="*/ 1419 h 2797"/>
                <a:gd name="T92" fmla="*/ 8 w 5517"/>
                <a:gd name="T93" fmla="*/ 1330 h 2797"/>
                <a:gd name="T94" fmla="*/ 31 w 5517"/>
                <a:gd name="T95" fmla="*/ 1240 h 2797"/>
                <a:gd name="T96" fmla="*/ 114 w 5517"/>
                <a:gd name="T97" fmla="*/ 1065 h 2797"/>
                <a:gd name="T98" fmla="*/ 239 w 5517"/>
                <a:gd name="T99" fmla="*/ 897 h 2797"/>
                <a:gd name="T100" fmla="*/ 397 w 5517"/>
                <a:gd name="T101" fmla="*/ 740 h 2797"/>
                <a:gd name="T102" fmla="*/ 578 w 5517"/>
                <a:gd name="T103" fmla="*/ 598 h 2797"/>
                <a:gd name="T104" fmla="*/ 773 w 5517"/>
                <a:gd name="T105" fmla="*/ 476 h 2797"/>
                <a:gd name="T106" fmla="*/ 969 w 5517"/>
                <a:gd name="T107" fmla="*/ 376 h 2797"/>
                <a:gd name="T108" fmla="*/ 1165 w 5517"/>
                <a:gd name="T109" fmla="*/ 298 h 2797"/>
                <a:gd name="T110" fmla="*/ 1363 w 5517"/>
                <a:gd name="T111" fmla="*/ 237 h 2797"/>
                <a:gd name="T112" fmla="*/ 1561 w 5517"/>
                <a:gd name="T113" fmla="*/ 191 h 2797"/>
                <a:gd name="T114" fmla="*/ 1958 w 5517"/>
                <a:gd name="T115" fmla="*/ 129 h 2797"/>
                <a:gd name="T116" fmla="*/ 2759 w 5517"/>
                <a:gd name="T117" fmla="*/ 35 h 2797"/>
                <a:gd name="T118" fmla="*/ 2760 w 5517"/>
                <a:gd name="T119" fmla="*/ 35 h 2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17" h="2797">
                  <a:moveTo>
                    <a:pt x="2759" y="35"/>
                  </a:moveTo>
                  <a:lnTo>
                    <a:pt x="2960" y="10"/>
                  </a:lnTo>
                  <a:lnTo>
                    <a:pt x="3160" y="0"/>
                  </a:lnTo>
                  <a:lnTo>
                    <a:pt x="3359" y="5"/>
                  </a:lnTo>
                  <a:lnTo>
                    <a:pt x="3559" y="26"/>
                  </a:lnTo>
                  <a:lnTo>
                    <a:pt x="3758" y="62"/>
                  </a:lnTo>
                  <a:lnTo>
                    <a:pt x="3957" y="113"/>
                  </a:lnTo>
                  <a:lnTo>
                    <a:pt x="4154" y="181"/>
                  </a:lnTo>
                  <a:lnTo>
                    <a:pt x="4352" y="264"/>
                  </a:lnTo>
                  <a:lnTo>
                    <a:pt x="4549" y="363"/>
                  </a:lnTo>
                  <a:lnTo>
                    <a:pt x="4746" y="479"/>
                  </a:lnTo>
                  <a:lnTo>
                    <a:pt x="4939" y="610"/>
                  </a:lnTo>
                  <a:lnTo>
                    <a:pt x="5120" y="754"/>
                  </a:lnTo>
                  <a:lnTo>
                    <a:pt x="5279" y="910"/>
                  </a:lnTo>
                  <a:lnTo>
                    <a:pt x="5405" y="1075"/>
                  </a:lnTo>
                  <a:lnTo>
                    <a:pt x="5488" y="1245"/>
                  </a:lnTo>
                  <a:lnTo>
                    <a:pt x="5509" y="1332"/>
                  </a:lnTo>
                  <a:lnTo>
                    <a:pt x="5517" y="1419"/>
                  </a:lnTo>
                  <a:lnTo>
                    <a:pt x="5509" y="1508"/>
                  </a:lnTo>
                  <a:lnTo>
                    <a:pt x="5488" y="1596"/>
                  </a:lnTo>
                  <a:lnTo>
                    <a:pt x="5405" y="1769"/>
                  </a:lnTo>
                  <a:lnTo>
                    <a:pt x="5280" y="1936"/>
                  </a:lnTo>
                  <a:lnTo>
                    <a:pt x="5122" y="2095"/>
                  </a:lnTo>
                  <a:lnTo>
                    <a:pt x="4942" y="2240"/>
                  </a:lnTo>
                  <a:lnTo>
                    <a:pt x="4749" y="2368"/>
                  </a:lnTo>
                  <a:lnTo>
                    <a:pt x="4552" y="2476"/>
                  </a:lnTo>
                  <a:lnTo>
                    <a:pt x="4355" y="2564"/>
                  </a:lnTo>
                  <a:lnTo>
                    <a:pt x="4157" y="2635"/>
                  </a:lnTo>
                  <a:lnTo>
                    <a:pt x="3958" y="2689"/>
                  </a:lnTo>
                  <a:lnTo>
                    <a:pt x="3560" y="2760"/>
                  </a:lnTo>
                  <a:lnTo>
                    <a:pt x="3160" y="2791"/>
                  </a:lnTo>
                  <a:lnTo>
                    <a:pt x="2758" y="2797"/>
                  </a:lnTo>
                  <a:lnTo>
                    <a:pt x="2358" y="2789"/>
                  </a:lnTo>
                  <a:lnTo>
                    <a:pt x="1957" y="2758"/>
                  </a:lnTo>
                  <a:lnTo>
                    <a:pt x="1559" y="2688"/>
                  </a:lnTo>
                  <a:lnTo>
                    <a:pt x="1361" y="2632"/>
                  </a:lnTo>
                  <a:lnTo>
                    <a:pt x="1162" y="2563"/>
                  </a:lnTo>
                  <a:lnTo>
                    <a:pt x="965" y="2475"/>
                  </a:lnTo>
                  <a:lnTo>
                    <a:pt x="768" y="2368"/>
                  </a:lnTo>
                  <a:lnTo>
                    <a:pt x="575" y="2242"/>
                  </a:lnTo>
                  <a:lnTo>
                    <a:pt x="395" y="2098"/>
                  </a:lnTo>
                  <a:lnTo>
                    <a:pt x="237" y="1941"/>
                  </a:lnTo>
                  <a:lnTo>
                    <a:pt x="113" y="1773"/>
                  </a:lnTo>
                  <a:lnTo>
                    <a:pt x="30" y="1598"/>
                  </a:lnTo>
                  <a:lnTo>
                    <a:pt x="8" y="1509"/>
                  </a:lnTo>
                  <a:lnTo>
                    <a:pt x="0" y="1419"/>
                  </a:lnTo>
                  <a:lnTo>
                    <a:pt x="8" y="1330"/>
                  </a:lnTo>
                  <a:lnTo>
                    <a:pt x="31" y="1240"/>
                  </a:lnTo>
                  <a:lnTo>
                    <a:pt x="114" y="1065"/>
                  </a:lnTo>
                  <a:lnTo>
                    <a:pt x="239" y="897"/>
                  </a:lnTo>
                  <a:lnTo>
                    <a:pt x="397" y="740"/>
                  </a:lnTo>
                  <a:lnTo>
                    <a:pt x="578" y="598"/>
                  </a:lnTo>
                  <a:lnTo>
                    <a:pt x="773" y="476"/>
                  </a:lnTo>
                  <a:lnTo>
                    <a:pt x="969" y="376"/>
                  </a:lnTo>
                  <a:lnTo>
                    <a:pt x="1165" y="298"/>
                  </a:lnTo>
                  <a:lnTo>
                    <a:pt x="1363" y="237"/>
                  </a:lnTo>
                  <a:lnTo>
                    <a:pt x="1561" y="191"/>
                  </a:lnTo>
                  <a:lnTo>
                    <a:pt x="1958" y="129"/>
                  </a:lnTo>
                  <a:lnTo>
                    <a:pt x="2759" y="35"/>
                  </a:lnTo>
                  <a:lnTo>
                    <a:pt x="2760" y="3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29" name="Freeform 57"/>
            <p:cNvSpPr>
              <a:spLocks/>
            </p:cNvSpPr>
            <p:nvPr/>
          </p:nvSpPr>
          <p:spPr bwMode="auto">
            <a:xfrm>
              <a:off x="4281" y="789"/>
              <a:ext cx="492" cy="973"/>
            </a:xfrm>
            <a:custGeom>
              <a:avLst/>
              <a:gdLst>
                <a:gd name="T0" fmla="*/ 0 w 2689"/>
                <a:gd name="T1" fmla="*/ 0 h 5315"/>
                <a:gd name="T2" fmla="*/ 2688 w 2689"/>
                <a:gd name="T3" fmla="*/ 5315 h 5315"/>
                <a:gd name="T4" fmla="*/ 2689 w 2689"/>
                <a:gd name="T5" fmla="*/ 5315 h 5315"/>
              </a:gdLst>
              <a:ahLst/>
              <a:cxnLst>
                <a:cxn ang="0">
                  <a:pos x="T0" y="T1"/>
                </a:cxn>
                <a:cxn ang="0">
                  <a:pos x="T2" y="T3"/>
                </a:cxn>
                <a:cxn ang="0">
                  <a:pos x="T4" y="T5"/>
                </a:cxn>
              </a:cxnLst>
              <a:rect l="0" t="0" r="r" b="b"/>
              <a:pathLst>
                <a:path w="2689" h="5315">
                  <a:moveTo>
                    <a:pt x="0" y="0"/>
                  </a:moveTo>
                  <a:lnTo>
                    <a:pt x="2688" y="5315"/>
                  </a:lnTo>
                  <a:lnTo>
                    <a:pt x="2689" y="531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30" name="Freeform 58"/>
            <p:cNvSpPr>
              <a:spLocks/>
            </p:cNvSpPr>
            <p:nvPr/>
          </p:nvSpPr>
          <p:spPr bwMode="auto">
            <a:xfrm>
              <a:off x="3790" y="789"/>
              <a:ext cx="491" cy="970"/>
            </a:xfrm>
            <a:custGeom>
              <a:avLst/>
              <a:gdLst>
                <a:gd name="T0" fmla="*/ 2683 w 2683"/>
                <a:gd name="T1" fmla="*/ 0 h 5298"/>
                <a:gd name="T2" fmla="*/ 0 w 2683"/>
                <a:gd name="T3" fmla="*/ 5298 h 5298"/>
                <a:gd name="T4" fmla="*/ 1 w 2683"/>
                <a:gd name="T5" fmla="*/ 5298 h 5298"/>
              </a:gdLst>
              <a:ahLst/>
              <a:cxnLst>
                <a:cxn ang="0">
                  <a:pos x="T0" y="T1"/>
                </a:cxn>
                <a:cxn ang="0">
                  <a:pos x="T2" y="T3"/>
                </a:cxn>
                <a:cxn ang="0">
                  <a:pos x="T4" y="T5"/>
                </a:cxn>
              </a:cxnLst>
              <a:rect l="0" t="0" r="r" b="b"/>
              <a:pathLst>
                <a:path w="2683" h="5298">
                  <a:moveTo>
                    <a:pt x="2683" y="0"/>
                  </a:moveTo>
                  <a:lnTo>
                    <a:pt x="0" y="5298"/>
                  </a:lnTo>
                  <a:lnTo>
                    <a:pt x="1" y="5298"/>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31" name="Freeform 59"/>
          <p:cNvSpPr>
            <a:spLocks/>
          </p:cNvSpPr>
          <p:nvPr/>
        </p:nvSpPr>
        <p:spPr bwMode="auto">
          <a:xfrm>
            <a:off x="231775" y="1403350"/>
            <a:ext cx="1514475" cy="3175"/>
          </a:xfrm>
          <a:custGeom>
            <a:avLst/>
            <a:gdLst>
              <a:gd name="T0" fmla="*/ 5208 w 5208"/>
              <a:gd name="T1" fmla="*/ 0 w 5208"/>
              <a:gd name="T2" fmla="*/ 1 w 5208"/>
            </a:gdLst>
            <a:ahLst/>
            <a:cxnLst>
              <a:cxn ang="0">
                <a:pos x="T0" y="0"/>
              </a:cxn>
              <a:cxn ang="0">
                <a:pos x="T1" y="0"/>
              </a:cxn>
              <a:cxn ang="0">
                <a:pos x="T2" y="0"/>
              </a:cxn>
            </a:cxnLst>
            <a:rect l="0" t="0" r="r" b="b"/>
            <a:pathLst>
              <a:path w="5208">
                <a:moveTo>
                  <a:pt x="5208" y="0"/>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932" name="Group 60"/>
          <p:cNvGrpSpPr>
            <a:grpSpLocks/>
          </p:cNvGrpSpPr>
          <p:nvPr/>
        </p:nvGrpSpPr>
        <p:grpSpPr bwMode="auto">
          <a:xfrm>
            <a:off x="231775" y="4078288"/>
            <a:ext cx="1514475" cy="1609725"/>
            <a:chOff x="146" y="2569"/>
            <a:chExt cx="954" cy="1014"/>
          </a:xfrm>
        </p:grpSpPr>
        <p:sp>
          <p:nvSpPr>
            <p:cNvPr id="79933" name="Freeform 61"/>
            <p:cNvSpPr>
              <a:spLocks/>
            </p:cNvSpPr>
            <p:nvPr/>
          </p:nvSpPr>
          <p:spPr bwMode="auto">
            <a:xfrm>
              <a:off x="170" y="2569"/>
              <a:ext cx="930" cy="2"/>
            </a:xfrm>
            <a:custGeom>
              <a:avLst/>
              <a:gdLst>
                <a:gd name="T0" fmla="*/ 5083 w 5083"/>
                <a:gd name="T1" fmla="*/ 0 w 5083"/>
                <a:gd name="T2" fmla="*/ 1 w 5083"/>
              </a:gdLst>
              <a:ahLst/>
              <a:cxnLst>
                <a:cxn ang="0">
                  <a:pos x="T0" y="0"/>
                </a:cxn>
                <a:cxn ang="0">
                  <a:pos x="T1" y="0"/>
                </a:cxn>
                <a:cxn ang="0">
                  <a:pos x="T2" y="0"/>
                </a:cxn>
              </a:cxnLst>
              <a:rect l="0" t="0" r="r" b="b"/>
              <a:pathLst>
                <a:path w="5083">
                  <a:moveTo>
                    <a:pt x="5083" y="0"/>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34" name="Freeform 62"/>
            <p:cNvSpPr>
              <a:spLocks/>
            </p:cNvSpPr>
            <p:nvPr/>
          </p:nvSpPr>
          <p:spPr bwMode="auto">
            <a:xfrm>
              <a:off x="146" y="3582"/>
              <a:ext cx="954" cy="1"/>
            </a:xfrm>
            <a:custGeom>
              <a:avLst/>
              <a:gdLst>
                <a:gd name="T0" fmla="*/ 5208 w 5208"/>
                <a:gd name="T1" fmla="*/ 0 w 5208"/>
                <a:gd name="T2" fmla="*/ 1 w 5208"/>
              </a:gdLst>
              <a:ahLst/>
              <a:cxnLst>
                <a:cxn ang="0">
                  <a:pos x="T0" y="0"/>
                </a:cxn>
                <a:cxn ang="0">
                  <a:pos x="T1" y="0"/>
                </a:cxn>
                <a:cxn ang="0">
                  <a:pos x="T2" y="0"/>
                </a:cxn>
              </a:cxnLst>
              <a:rect l="0" t="0" r="r" b="b"/>
              <a:pathLst>
                <a:path w="5208">
                  <a:moveTo>
                    <a:pt x="5208" y="0"/>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79935" name="Rectangle 63"/>
          <p:cNvSpPr>
            <a:spLocks noChangeArrowheads="1"/>
          </p:cNvSpPr>
          <p:nvPr/>
        </p:nvSpPr>
        <p:spPr bwMode="auto">
          <a:xfrm>
            <a:off x="1558925" y="1058863"/>
            <a:ext cx="514350"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endParaRPr lang="en-GB" sz="2200" b="1">
              <a:solidFill>
                <a:schemeClr val="bg1"/>
              </a:solidFill>
              <a:latin typeface="Verdana" pitchFamily="34" charset="0"/>
            </a:endParaRPr>
          </a:p>
        </p:txBody>
      </p:sp>
      <p:grpSp>
        <p:nvGrpSpPr>
          <p:cNvPr id="79936" name="Group 64"/>
          <p:cNvGrpSpPr>
            <a:grpSpLocks/>
          </p:cNvGrpSpPr>
          <p:nvPr/>
        </p:nvGrpSpPr>
        <p:grpSpPr bwMode="auto">
          <a:xfrm>
            <a:off x="209550" y="1403350"/>
            <a:ext cx="427038" cy="1873250"/>
            <a:chOff x="132" y="884"/>
            <a:chExt cx="269" cy="1180"/>
          </a:xfrm>
        </p:grpSpPr>
        <p:sp>
          <p:nvSpPr>
            <p:cNvPr id="79937" name="Freeform 65"/>
            <p:cNvSpPr>
              <a:spLocks/>
            </p:cNvSpPr>
            <p:nvPr/>
          </p:nvSpPr>
          <p:spPr bwMode="auto">
            <a:xfrm>
              <a:off x="353" y="884"/>
              <a:ext cx="1" cy="1180"/>
            </a:xfrm>
            <a:custGeom>
              <a:avLst/>
              <a:gdLst>
                <a:gd name="T0" fmla="*/ 0 w 1"/>
                <a:gd name="T1" fmla="*/ 0 h 6445"/>
                <a:gd name="T2" fmla="*/ 0 w 1"/>
                <a:gd name="T3" fmla="*/ 6445 h 6445"/>
                <a:gd name="T4" fmla="*/ 1 w 1"/>
                <a:gd name="T5" fmla="*/ 6445 h 6445"/>
              </a:gdLst>
              <a:ahLst/>
              <a:cxnLst>
                <a:cxn ang="0">
                  <a:pos x="T0" y="T1"/>
                </a:cxn>
                <a:cxn ang="0">
                  <a:pos x="T2" y="T3"/>
                </a:cxn>
                <a:cxn ang="0">
                  <a:pos x="T4" y="T5"/>
                </a:cxn>
              </a:cxnLst>
              <a:rect l="0" t="0" r="r" b="b"/>
              <a:pathLst>
                <a:path w="1" h="6445">
                  <a:moveTo>
                    <a:pt x="0" y="0"/>
                  </a:moveTo>
                  <a:lnTo>
                    <a:pt x="0" y="6445"/>
                  </a:lnTo>
                  <a:lnTo>
                    <a:pt x="1" y="6445"/>
                  </a:lnTo>
                </a:path>
              </a:pathLst>
            </a:custGeom>
            <a:noFill/>
            <a:ln w="19050" cmpd="sng">
              <a:solidFill>
                <a:schemeClr val="bg1"/>
              </a:solidFill>
              <a:prstDash val="solid"/>
              <a:round/>
              <a:headEnd type="triangle" w="med" len="lg"/>
              <a:tailEnd type="triangle" w="med" len="lg"/>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38" name="Rectangle 66"/>
            <p:cNvSpPr>
              <a:spLocks noChangeArrowheads="1"/>
            </p:cNvSpPr>
            <p:nvPr/>
          </p:nvSpPr>
          <p:spPr bwMode="auto">
            <a:xfrm rot="16200000">
              <a:off x="84" y="1367"/>
              <a:ext cx="366"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70</a:t>
              </a:r>
              <a:endParaRPr lang="en-GB" sz="2200" b="1">
                <a:solidFill>
                  <a:schemeClr val="bg1"/>
                </a:solidFill>
                <a:latin typeface="Verdana" pitchFamily="34" charset="0"/>
              </a:endParaRPr>
            </a:p>
          </p:txBody>
        </p:sp>
      </p:grpSp>
      <p:grpSp>
        <p:nvGrpSpPr>
          <p:cNvPr id="79939" name="Group 67"/>
          <p:cNvGrpSpPr>
            <a:grpSpLocks/>
          </p:cNvGrpSpPr>
          <p:nvPr/>
        </p:nvGrpSpPr>
        <p:grpSpPr bwMode="auto">
          <a:xfrm>
            <a:off x="222250" y="4078288"/>
            <a:ext cx="427038" cy="1608137"/>
            <a:chOff x="140" y="2569"/>
            <a:chExt cx="269" cy="1013"/>
          </a:xfrm>
        </p:grpSpPr>
        <p:sp>
          <p:nvSpPr>
            <p:cNvPr id="79940" name="Freeform 68"/>
            <p:cNvSpPr>
              <a:spLocks/>
            </p:cNvSpPr>
            <p:nvPr/>
          </p:nvSpPr>
          <p:spPr bwMode="auto">
            <a:xfrm>
              <a:off x="376" y="2569"/>
              <a:ext cx="2" cy="1013"/>
            </a:xfrm>
            <a:custGeom>
              <a:avLst/>
              <a:gdLst>
                <a:gd name="T0" fmla="*/ 0 w 1"/>
                <a:gd name="T1" fmla="*/ 0 h 5525"/>
                <a:gd name="T2" fmla="*/ 0 w 1"/>
                <a:gd name="T3" fmla="*/ 5525 h 5525"/>
                <a:gd name="T4" fmla="*/ 1 w 1"/>
                <a:gd name="T5" fmla="*/ 5525 h 5525"/>
              </a:gdLst>
              <a:ahLst/>
              <a:cxnLst>
                <a:cxn ang="0">
                  <a:pos x="T0" y="T1"/>
                </a:cxn>
                <a:cxn ang="0">
                  <a:pos x="T2" y="T3"/>
                </a:cxn>
                <a:cxn ang="0">
                  <a:pos x="T4" y="T5"/>
                </a:cxn>
              </a:cxnLst>
              <a:rect l="0" t="0" r="r" b="b"/>
              <a:pathLst>
                <a:path w="1" h="5525">
                  <a:moveTo>
                    <a:pt x="0" y="0"/>
                  </a:moveTo>
                  <a:lnTo>
                    <a:pt x="0" y="5525"/>
                  </a:lnTo>
                  <a:lnTo>
                    <a:pt x="1" y="5525"/>
                  </a:lnTo>
                </a:path>
              </a:pathLst>
            </a:custGeom>
            <a:noFill/>
            <a:ln w="19050" cmpd="sng">
              <a:solidFill>
                <a:schemeClr val="bg1"/>
              </a:solidFill>
              <a:prstDash val="solid"/>
              <a:round/>
              <a:headEnd type="triangle" w="med" len="lg"/>
              <a:tailEnd type="triangle" w="med" len="lg"/>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41" name="Rectangle 69"/>
            <p:cNvSpPr>
              <a:spLocks noChangeArrowheads="1"/>
            </p:cNvSpPr>
            <p:nvPr/>
          </p:nvSpPr>
          <p:spPr bwMode="auto">
            <a:xfrm rot="16200000">
              <a:off x="34" y="2972"/>
              <a:ext cx="482"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sym typeface="UniversalMath1 BT" pitchFamily="18" charset="2"/>
                </a:rPr>
                <a:t>60</a:t>
              </a:r>
              <a:endParaRPr lang="en-GB" sz="2200" b="1">
                <a:solidFill>
                  <a:schemeClr val="bg1"/>
                </a:solidFill>
                <a:latin typeface="Verdana" pitchFamily="34" charset="0"/>
              </a:endParaRPr>
            </a:p>
          </p:txBody>
        </p:sp>
      </p:grpSp>
      <p:sp>
        <p:nvSpPr>
          <p:cNvPr id="79942" name="Rectangle 70"/>
          <p:cNvSpPr>
            <a:spLocks noChangeArrowheads="1"/>
          </p:cNvSpPr>
          <p:nvPr/>
        </p:nvSpPr>
        <p:spPr bwMode="auto">
          <a:xfrm>
            <a:off x="635000" y="2940050"/>
            <a:ext cx="46355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a’</a:t>
            </a:r>
            <a:endParaRPr lang="en-GB" sz="2200" b="1">
              <a:solidFill>
                <a:schemeClr val="bg1"/>
              </a:solidFill>
              <a:latin typeface="Verdana" pitchFamily="34" charset="0"/>
            </a:endParaRPr>
          </a:p>
        </p:txBody>
      </p:sp>
      <p:sp>
        <p:nvSpPr>
          <p:cNvPr id="79943" name="Rectangle 71"/>
          <p:cNvSpPr>
            <a:spLocks noChangeArrowheads="1"/>
          </p:cNvSpPr>
          <p:nvPr/>
        </p:nvSpPr>
        <p:spPr bwMode="auto">
          <a:xfrm>
            <a:off x="609600" y="3244850"/>
            <a:ext cx="8636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b’,h’</a:t>
            </a:r>
            <a:endParaRPr lang="en-GB" sz="2200" b="1">
              <a:solidFill>
                <a:schemeClr val="bg1"/>
              </a:solidFill>
              <a:latin typeface="Verdana" pitchFamily="34" charset="0"/>
            </a:endParaRPr>
          </a:p>
        </p:txBody>
      </p:sp>
      <p:sp>
        <p:nvSpPr>
          <p:cNvPr id="79944" name="Rectangle 72"/>
          <p:cNvSpPr>
            <a:spLocks noChangeArrowheads="1"/>
          </p:cNvSpPr>
          <p:nvPr/>
        </p:nvSpPr>
        <p:spPr bwMode="auto">
          <a:xfrm>
            <a:off x="1916113" y="3228975"/>
            <a:ext cx="782637"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d’,f’</a:t>
            </a:r>
            <a:endParaRPr lang="en-GB" sz="2200" b="1">
              <a:solidFill>
                <a:schemeClr val="bg1"/>
              </a:solidFill>
              <a:latin typeface="Verdana" pitchFamily="34" charset="0"/>
            </a:endParaRPr>
          </a:p>
        </p:txBody>
      </p:sp>
      <p:sp>
        <p:nvSpPr>
          <p:cNvPr id="79945" name="Rectangle 73"/>
          <p:cNvSpPr>
            <a:spLocks noChangeArrowheads="1"/>
          </p:cNvSpPr>
          <p:nvPr/>
        </p:nvSpPr>
        <p:spPr bwMode="auto">
          <a:xfrm>
            <a:off x="2447925" y="2930525"/>
            <a:ext cx="461963"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e’</a:t>
            </a:r>
            <a:endParaRPr lang="en-GB" sz="2200" b="1">
              <a:solidFill>
                <a:schemeClr val="bg1"/>
              </a:solidFill>
              <a:latin typeface="Verdana" pitchFamily="34" charset="0"/>
            </a:endParaRPr>
          </a:p>
        </p:txBody>
      </p:sp>
      <p:sp>
        <p:nvSpPr>
          <p:cNvPr id="79946" name="Rectangle 74"/>
          <p:cNvSpPr>
            <a:spLocks noChangeArrowheads="1"/>
          </p:cNvSpPr>
          <p:nvPr/>
        </p:nvSpPr>
        <p:spPr bwMode="auto">
          <a:xfrm>
            <a:off x="1295400" y="3197225"/>
            <a:ext cx="830263"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c’,g’</a:t>
            </a:r>
            <a:endParaRPr lang="en-GB" sz="2200" b="1">
              <a:solidFill>
                <a:schemeClr val="bg1"/>
              </a:solidFill>
              <a:latin typeface="Verdana" pitchFamily="34" charset="0"/>
            </a:endParaRPr>
          </a:p>
        </p:txBody>
      </p:sp>
      <p:grpSp>
        <p:nvGrpSpPr>
          <p:cNvPr id="79947" name="Group 75"/>
          <p:cNvGrpSpPr>
            <a:grpSpLocks/>
          </p:cNvGrpSpPr>
          <p:nvPr/>
        </p:nvGrpSpPr>
        <p:grpSpPr bwMode="auto">
          <a:xfrm>
            <a:off x="3271838" y="800100"/>
            <a:ext cx="2427287" cy="2779713"/>
            <a:chOff x="2061" y="504"/>
            <a:chExt cx="1529" cy="1751"/>
          </a:xfrm>
        </p:grpSpPr>
        <p:sp>
          <p:nvSpPr>
            <p:cNvPr id="79948" name="Freeform 76"/>
            <p:cNvSpPr>
              <a:spLocks/>
            </p:cNvSpPr>
            <p:nvPr/>
          </p:nvSpPr>
          <p:spPr bwMode="auto">
            <a:xfrm>
              <a:off x="2315" y="1558"/>
              <a:ext cx="876" cy="506"/>
            </a:xfrm>
            <a:custGeom>
              <a:avLst/>
              <a:gdLst>
                <a:gd name="T0" fmla="*/ 4778 w 4778"/>
                <a:gd name="T1" fmla="*/ 2762 h 2762"/>
                <a:gd name="T2" fmla="*/ 0 w 4778"/>
                <a:gd name="T3" fmla="*/ 0 h 2762"/>
                <a:gd name="T4" fmla="*/ 1 w 4778"/>
                <a:gd name="T5" fmla="*/ 0 h 2762"/>
              </a:gdLst>
              <a:ahLst/>
              <a:cxnLst>
                <a:cxn ang="0">
                  <a:pos x="T0" y="T1"/>
                </a:cxn>
                <a:cxn ang="0">
                  <a:pos x="T2" y="T3"/>
                </a:cxn>
                <a:cxn ang="0">
                  <a:pos x="T4" y="T5"/>
                </a:cxn>
              </a:cxnLst>
              <a:rect l="0" t="0" r="r" b="b"/>
              <a:pathLst>
                <a:path w="4778" h="2762">
                  <a:moveTo>
                    <a:pt x="4778" y="2762"/>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49" name="Freeform 77"/>
            <p:cNvSpPr>
              <a:spLocks/>
            </p:cNvSpPr>
            <p:nvPr/>
          </p:nvSpPr>
          <p:spPr bwMode="auto">
            <a:xfrm>
              <a:off x="3191" y="789"/>
              <a:ext cx="151" cy="1275"/>
            </a:xfrm>
            <a:custGeom>
              <a:avLst/>
              <a:gdLst>
                <a:gd name="T0" fmla="*/ 0 w 830"/>
                <a:gd name="T1" fmla="*/ 6963 h 6963"/>
                <a:gd name="T2" fmla="*/ 829 w 830"/>
                <a:gd name="T3" fmla="*/ 0 h 6963"/>
                <a:gd name="T4" fmla="*/ 830 w 830"/>
                <a:gd name="T5" fmla="*/ 0 h 6963"/>
              </a:gdLst>
              <a:ahLst/>
              <a:cxnLst>
                <a:cxn ang="0">
                  <a:pos x="T0" y="T1"/>
                </a:cxn>
                <a:cxn ang="0">
                  <a:pos x="T2" y="T3"/>
                </a:cxn>
                <a:cxn ang="0">
                  <a:pos x="T4" y="T5"/>
                </a:cxn>
              </a:cxnLst>
              <a:rect l="0" t="0" r="r" b="b"/>
              <a:pathLst>
                <a:path w="830" h="6963">
                  <a:moveTo>
                    <a:pt x="0" y="6963"/>
                  </a:moveTo>
                  <a:lnTo>
                    <a:pt x="829" y="0"/>
                  </a:lnTo>
                  <a:lnTo>
                    <a:pt x="830"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50" name="Freeform 78"/>
            <p:cNvSpPr>
              <a:spLocks/>
            </p:cNvSpPr>
            <p:nvPr/>
          </p:nvSpPr>
          <p:spPr bwMode="auto">
            <a:xfrm>
              <a:off x="2315" y="789"/>
              <a:ext cx="1027" cy="769"/>
            </a:xfrm>
            <a:custGeom>
              <a:avLst/>
              <a:gdLst>
                <a:gd name="T0" fmla="*/ 5607 w 5607"/>
                <a:gd name="T1" fmla="*/ 0 h 4201"/>
                <a:gd name="T2" fmla="*/ 0 w 5607"/>
                <a:gd name="T3" fmla="*/ 4201 h 4201"/>
                <a:gd name="T4" fmla="*/ 1 w 5607"/>
                <a:gd name="T5" fmla="*/ 4201 h 4201"/>
              </a:gdLst>
              <a:ahLst/>
              <a:cxnLst>
                <a:cxn ang="0">
                  <a:pos x="T0" y="T1"/>
                </a:cxn>
                <a:cxn ang="0">
                  <a:pos x="T2" y="T3"/>
                </a:cxn>
                <a:cxn ang="0">
                  <a:pos x="T4" y="T5"/>
                </a:cxn>
              </a:cxnLst>
              <a:rect l="0" t="0" r="r" b="b"/>
              <a:pathLst>
                <a:path w="5607" h="4201">
                  <a:moveTo>
                    <a:pt x="5607" y="0"/>
                  </a:moveTo>
                  <a:lnTo>
                    <a:pt x="0" y="4201"/>
                  </a:lnTo>
                  <a:lnTo>
                    <a:pt x="1" y="4201"/>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51" name="Freeform 79"/>
            <p:cNvSpPr>
              <a:spLocks/>
            </p:cNvSpPr>
            <p:nvPr/>
          </p:nvSpPr>
          <p:spPr bwMode="auto">
            <a:xfrm>
              <a:off x="2449" y="789"/>
              <a:ext cx="893" cy="847"/>
            </a:xfrm>
            <a:custGeom>
              <a:avLst/>
              <a:gdLst>
                <a:gd name="T0" fmla="*/ 4872 w 4872"/>
                <a:gd name="T1" fmla="*/ 0 h 4625"/>
                <a:gd name="T2" fmla="*/ 0 w 4872"/>
                <a:gd name="T3" fmla="*/ 4625 h 4625"/>
                <a:gd name="T4" fmla="*/ 1 w 4872"/>
                <a:gd name="T5" fmla="*/ 4625 h 4625"/>
              </a:gdLst>
              <a:ahLst/>
              <a:cxnLst>
                <a:cxn ang="0">
                  <a:pos x="T0" y="T1"/>
                </a:cxn>
                <a:cxn ang="0">
                  <a:pos x="T2" y="T3"/>
                </a:cxn>
                <a:cxn ang="0">
                  <a:pos x="T4" y="T5"/>
                </a:cxn>
              </a:cxnLst>
              <a:rect l="0" t="0" r="r" b="b"/>
              <a:pathLst>
                <a:path w="4872" h="4625">
                  <a:moveTo>
                    <a:pt x="4872" y="0"/>
                  </a:moveTo>
                  <a:lnTo>
                    <a:pt x="0" y="4625"/>
                  </a:lnTo>
                  <a:lnTo>
                    <a:pt x="1" y="4625"/>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52" name="Freeform 80"/>
            <p:cNvSpPr>
              <a:spLocks/>
            </p:cNvSpPr>
            <p:nvPr/>
          </p:nvSpPr>
          <p:spPr bwMode="auto">
            <a:xfrm>
              <a:off x="3060" y="789"/>
              <a:ext cx="282" cy="1200"/>
            </a:xfrm>
            <a:custGeom>
              <a:avLst/>
              <a:gdLst>
                <a:gd name="T0" fmla="*/ 1536 w 1536"/>
                <a:gd name="T1" fmla="*/ 0 h 6554"/>
                <a:gd name="T2" fmla="*/ 0 w 1536"/>
                <a:gd name="T3" fmla="*/ 6554 h 6554"/>
                <a:gd name="T4" fmla="*/ 1 w 1536"/>
                <a:gd name="T5" fmla="*/ 6554 h 6554"/>
              </a:gdLst>
              <a:ahLst/>
              <a:cxnLst>
                <a:cxn ang="0">
                  <a:pos x="T0" y="T1"/>
                </a:cxn>
                <a:cxn ang="0">
                  <a:pos x="T2" y="T3"/>
                </a:cxn>
                <a:cxn ang="0">
                  <a:pos x="T4" y="T5"/>
                </a:cxn>
              </a:cxnLst>
              <a:rect l="0" t="0" r="r" b="b"/>
              <a:pathLst>
                <a:path w="1536" h="6554">
                  <a:moveTo>
                    <a:pt x="1536" y="0"/>
                  </a:moveTo>
                  <a:lnTo>
                    <a:pt x="0" y="6554"/>
                  </a:lnTo>
                  <a:lnTo>
                    <a:pt x="1" y="6554"/>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53" name="Rectangle 81"/>
            <p:cNvSpPr>
              <a:spLocks noChangeArrowheads="1"/>
            </p:cNvSpPr>
            <p:nvPr/>
          </p:nvSpPr>
          <p:spPr bwMode="auto">
            <a:xfrm>
              <a:off x="3069" y="1986"/>
              <a:ext cx="376"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e</a:t>
              </a:r>
              <a:r>
                <a:rPr lang="en-US" sz="2200" b="1" baseline="-25000">
                  <a:solidFill>
                    <a:schemeClr val="bg1"/>
                  </a:solidFill>
                  <a:latin typeface="Verdana" pitchFamily="34" charset="0"/>
                </a:rPr>
                <a:t>1</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54" name="Rectangle 82"/>
            <p:cNvSpPr>
              <a:spLocks noChangeArrowheads="1"/>
            </p:cNvSpPr>
            <p:nvPr/>
          </p:nvSpPr>
          <p:spPr bwMode="auto">
            <a:xfrm>
              <a:off x="2061" y="1295"/>
              <a:ext cx="376"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a</a:t>
              </a:r>
              <a:r>
                <a:rPr lang="en-US" sz="2200" b="1" baseline="-25000">
                  <a:solidFill>
                    <a:schemeClr val="bg1"/>
                  </a:solidFill>
                  <a:latin typeface="Verdana" pitchFamily="34" charset="0"/>
                </a:rPr>
                <a:t>1</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55" name="Rectangle 83"/>
            <p:cNvSpPr>
              <a:spLocks noChangeArrowheads="1"/>
            </p:cNvSpPr>
            <p:nvPr/>
          </p:nvSpPr>
          <p:spPr bwMode="auto">
            <a:xfrm>
              <a:off x="3181" y="504"/>
              <a:ext cx="409"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r>
                <a:rPr lang="en-US" sz="2200" b="1" baseline="-25000">
                  <a:solidFill>
                    <a:schemeClr val="bg1"/>
                  </a:solidFill>
                  <a:latin typeface="Verdana" pitchFamily="34" charset="0"/>
                </a:rPr>
                <a:t>1</a:t>
              </a:r>
              <a:r>
                <a:rPr lang="en-US" sz="2200" b="1">
                  <a:solidFill>
                    <a:schemeClr val="bg1"/>
                  </a:solidFill>
                  <a:latin typeface="Verdana" pitchFamily="34" charset="0"/>
                </a:rPr>
                <a:t>’</a:t>
              </a:r>
              <a:endParaRPr lang="en-GB" sz="2200" b="1">
                <a:solidFill>
                  <a:schemeClr val="bg1"/>
                </a:solidFill>
                <a:latin typeface="Verdana" pitchFamily="34" charset="0"/>
              </a:endParaRPr>
            </a:p>
          </p:txBody>
        </p:sp>
        <p:grpSp>
          <p:nvGrpSpPr>
            <p:cNvPr id="79956" name="Group 84"/>
            <p:cNvGrpSpPr>
              <a:grpSpLocks/>
            </p:cNvGrpSpPr>
            <p:nvPr/>
          </p:nvGrpSpPr>
          <p:grpSpPr bwMode="auto">
            <a:xfrm>
              <a:off x="2606" y="789"/>
              <a:ext cx="736" cy="1329"/>
              <a:chOff x="2606" y="789"/>
              <a:chExt cx="736" cy="1329"/>
            </a:xfrm>
          </p:grpSpPr>
          <p:sp>
            <p:nvSpPr>
              <p:cNvPr id="79957" name="Freeform 85"/>
              <p:cNvSpPr>
                <a:spLocks/>
              </p:cNvSpPr>
              <p:nvPr/>
            </p:nvSpPr>
            <p:spPr bwMode="auto">
              <a:xfrm>
                <a:off x="2606" y="789"/>
                <a:ext cx="736" cy="1275"/>
              </a:xfrm>
              <a:custGeom>
                <a:avLst/>
                <a:gdLst>
                  <a:gd name="T0" fmla="*/ 0 w 4016"/>
                  <a:gd name="T1" fmla="*/ 6963 h 6963"/>
                  <a:gd name="T2" fmla="*/ 4015 w 4016"/>
                  <a:gd name="T3" fmla="*/ 0 h 6963"/>
                  <a:gd name="T4" fmla="*/ 4016 w 4016"/>
                  <a:gd name="T5" fmla="*/ 0 h 6963"/>
                </a:gdLst>
                <a:ahLst/>
                <a:cxnLst>
                  <a:cxn ang="0">
                    <a:pos x="T0" y="T1"/>
                  </a:cxn>
                  <a:cxn ang="0">
                    <a:pos x="T2" y="T3"/>
                  </a:cxn>
                  <a:cxn ang="0">
                    <a:pos x="T4" y="T5"/>
                  </a:cxn>
                </a:cxnLst>
                <a:rect l="0" t="0" r="r" b="b"/>
                <a:pathLst>
                  <a:path w="4016" h="6963">
                    <a:moveTo>
                      <a:pt x="0" y="6963"/>
                    </a:moveTo>
                    <a:lnTo>
                      <a:pt x="4015" y="0"/>
                    </a:lnTo>
                    <a:lnTo>
                      <a:pt x="4016" y="0"/>
                    </a:lnTo>
                  </a:path>
                </a:pathLst>
              </a:custGeom>
              <a:noFill/>
              <a:ln w="28575" cap="flat" cmpd="sng">
                <a:solidFill>
                  <a:srgbClr val="FF9933"/>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58" name="Freeform 86"/>
              <p:cNvSpPr>
                <a:spLocks/>
              </p:cNvSpPr>
              <p:nvPr/>
            </p:nvSpPr>
            <p:spPr bwMode="auto">
              <a:xfrm>
                <a:off x="2663" y="1967"/>
                <a:ext cx="56" cy="97"/>
              </a:xfrm>
              <a:custGeom>
                <a:avLst/>
                <a:gdLst>
                  <a:gd name="T0" fmla="*/ 306 w 306"/>
                  <a:gd name="T1" fmla="*/ 531 h 531"/>
                  <a:gd name="T2" fmla="*/ 286 w 306"/>
                  <a:gd name="T3" fmla="*/ 372 h 531"/>
                  <a:gd name="T4" fmla="*/ 223 w 306"/>
                  <a:gd name="T5" fmla="*/ 223 h 531"/>
                  <a:gd name="T6" fmla="*/ 126 w 306"/>
                  <a:gd name="T7" fmla="*/ 97 h 531"/>
                  <a:gd name="T8" fmla="*/ 0 w 306"/>
                  <a:gd name="T9" fmla="*/ 0 h 531"/>
                  <a:gd name="T10" fmla="*/ 1 w 306"/>
                  <a:gd name="T11" fmla="*/ 0 h 531"/>
                </a:gdLst>
                <a:ahLst/>
                <a:cxnLst>
                  <a:cxn ang="0">
                    <a:pos x="T0" y="T1"/>
                  </a:cxn>
                  <a:cxn ang="0">
                    <a:pos x="T2" y="T3"/>
                  </a:cxn>
                  <a:cxn ang="0">
                    <a:pos x="T4" y="T5"/>
                  </a:cxn>
                  <a:cxn ang="0">
                    <a:pos x="T6" y="T7"/>
                  </a:cxn>
                  <a:cxn ang="0">
                    <a:pos x="T8" y="T9"/>
                  </a:cxn>
                  <a:cxn ang="0">
                    <a:pos x="T10" y="T11"/>
                  </a:cxn>
                </a:cxnLst>
                <a:rect l="0" t="0" r="r" b="b"/>
                <a:pathLst>
                  <a:path w="306" h="531">
                    <a:moveTo>
                      <a:pt x="306" y="531"/>
                    </a:moveTo>
                    <a:lnTo>
                      <a:pt x="286" y="372"/>
                    </a:lnTo>
                    <a:lnTo>
                      <a:pt x="223" y="223"/>
                    </a:lnTo>
                    <a:lnTo>
                      <a:pt x="126" y="97"/>
                    </a:ln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59" name="Rectangle 87"/>
              <p:cNvSpPr>
                <a:spLocks noChangeArrowheads="1"/>
              </p:cNvSpPr>
              <p:nvPr/>
            </p:nvSpPr>
            <p:spPr bwMode="auto">
              <a:xfrm>
                <a:off x="2656" y="1849"/>
                <a:ext cx="42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60</a:t>
                </a:r>
                <a:r>
                  <a:rPr lang="en-US" sz="2200" b="1">
                    <a:solidFill>
                      <a:schemeClr val="bg1"/>
                    </a:solidFill>
                    <a:latin typeface="Verdana" pitchFamily="34" charset="0"/>
                    <a:sym typeface="UniversalMath1 BT" pitchFamily="18" charset="2"/>
                  </a:rPr>
                  <a:t></a:t>
                </a:r>
                <a:endParaRPr lang="en-GB" sz="2200" b="1">
                  <a:solidFill>
                    <a:schemeClr val="bg1"/>
                  </a:solidFill>
                  <a:latin typeface="Verdana" pitchFamily="34" charset="0"/>
                </a:endParaRPr>
              </a:p>
            </p:txBody>
          </p:sp>
        </p:grpSp>
      </p:grpSp>
      <p:sp>
        <p:nvSpPr>
          <p:cNvPr id="79960" name="Rectangle 88"/>
          <p:cNvSpPr>
            <a:spLocks noChangeArrowheads="1"/>
          </p:cNvSpPr>
          <p:nvPr/>
        </p:nvSpPr>
        <p:spPr bwMode="auto">
          <a:xfrm>
            <a:off x="6681788" y="3162300"/>
            <a:ext cx="557212"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r>
              <a:rPr lang="en-US" sz="2200" b="1" baseline="-25000">
                <a:solidFill>
                  <a:schemeClr val="bg1"/>
                </a:solidFill>
                <a:latin typeface="Verdana" pitchFamily="34" charset="0"/>
              </a:rPr>
              <a:t>2</a:t>
            </a:r>
            <a:endParaRPr lang="en-GB" sz="2200" b="1">
              <a:solidFill>
                <a:schemeClr val="bg1"/>
              </a:solidFill>
              <a:latin typeface="Verdana" pitchFamily="34" charset="0"/>
            </a:endParaRPr>
          </a:p>
        </p:txBody>
      </p:sp>
      <p:sp>
        <p:nvSpPr>
          <p:cNvPr id="79961" name="Rectangle 89"/>
          <p:cNvSpPr>
            <a:spLocks noChangeArrowheads="1"/>
          </p:cNvSpPr>
          <p:nvPr/>
        </p:nvSpPr>
        <p:spPr bwMode="auto">
          <a:xfrm>
            <a:off x="7620000" y="3457575"/>
            <a:ext cx="15240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2200" b="1">
                <a:solidFill>
                  <a:schemeClr val="bg1"/>
                </a:solidFill>
                <a:latin typeface="Verdana" pitchFamily="34" charset="0"/>
              </a:rPr>
              <a:t>Locus of O</a:t>
            </a:r>
            <a:r>
              <a:rPr lang="en-US" sz="2200" b="1" baseline="-25000">
                <a:solidFill>
                  <a:schemeClr val="bg1"/>
                </a:solidFill>
                <a:latin typeface="Verdana" pitchFamily="34" charset="0"/>
              </a:rPr>
              <a:t>2</a:t>
            </a:r>
            <a:endParaRPr lang="en-GB" sz="2200" b="1" baseline="-25000">
              <a:solidFill>
                <a:schemeClr val="bg1"/>
              </a:solidFill>
              <a:latin typeface="Verdana" pitchFamily="34" charset="0"/>
            </a:endParaRPr>
          </a:p>
        </p:txBody>
      </p:sp>
      <p:grpSp>
        <p:nvGrpSpPr>
          <p:cNvPr id="79962" name="Group 90"/>
          <p:cNvGrpSpPr>
            <a:grpSpLocks/>
          </p:cNvGrpSpPr>
          <p:nvPr/>
        </p:nvGrpSpPr>
        <p:grpSpPr bwMode="auto">
          <a:xfrm>
            <a:off x="8023225" y="3211513"/>
            <a:ext cx="673100" cy="427037"/>
            <a:chOff x="5054" y="2023"/>
            <a:chExt cx="424" cy="269"/>
          </a:xfrm>
        </p:grpSpPr>
        <p:sp>
          <p:nvSpPr>
            <p:cNvPr id="79963" name="Freeform 91"/>
            <p:cNvSpPr>
              <a:spLocks/>
            </p:cNvSpPr>
            <p:nvPr/>
          </p:nvSpPr>
          <p:spPr bwMode="auto">
            <a:xfrm>
              <a:off x="5428" y="2064"/>
              <a:ext cx="26" cy="98"/>
            </a:xfrm>
            <a:custGeom>
              <a:avLst/>
              <a:gdLst>
                <a:gd name="T0" fmla="*/ 0 w 145"/>
                <a:gd name="T1" fmla="*/ 0 h 536"/>
                <a:gd name="T2" fmla="*/ 17 w 145"/>
                <a:gd name="T3" fmla="*/ 186 h 536"/>
                <a:gd name="T4" fmla="*/ 65 w 145"/>
                <a:gd name="T5" fmla="*/ 367 h 536"/>
                <a:gd name="T6" fmla="*/ 144 w 145"/>
                <a:gd name="T7" fmla="*/ 536 h 536"/>
                <a:gd name="T8" fmla="*/ 145 w 145"/>
                <a:gd name="T9" fmla="*/ 536 h 536"/>
              </a:gdLst>
              <a:ahLst/>
              <a:cxnLst>
                <a:cxn ang="0">
                  <a:pos x="T0" y="T1"/>
                </a:cxn>
                <a:cxn ang="0">
                  <a:pos x="T2" y="T3"/>
                </a:cxn>
                <a:cxn ang="0">
                  <a:pos x="T4" y="T5"/>
                </a:cxn>
                <a:cxn ang="0">
                  <a:pos x="T6" y="T7"/>
                </a:cxn>
                <a:cxn ang="0">
                  <a:pos x="T8" y="T9"/>
                </a:cxn>
              </a:cxnLst>
              <a:rect l="0" t="0" r="r" b="b"/>
              <a:pathLst>
                <a:path w="145" h="536">
                  <a:moveTo>
                    <a:pt x="0" y="0"/>
                  </a:moveTo>
                  <a:lnTo>
                    <a:pt x="17" y="186"/>
                  </a:lnTo>
                  <a:lnTo>
                    <a:pt x="65" y="367"/>
                  </a:lnTo>
                  <a:lnTo>
                    <a:pt x="144" y="536"/>
                  </a:lnTo>
                  <a:lnTo>
                    <a:pt x="145" y="536"/>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79964" name="Rectangle 92"/>
            <p:cNvSpPr>
              <a:spLocks noChangeArrowheads="1"/>
            </p:cNvSpPr>
            <p:nvPr/>
          </p:nvSpPr>
          <p:spPr bwMode="auto">
            <a:xfrm>
              <a:off x="5054" y="2023"/>
              <a:ext cx="42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30</a:t>
              </a:r>
              <a:r>
                <a:rPr lang="en-US" sz="2200" b="1">
                  <a:solidFill>
                    <a:schemeClr val="bg1"/>
                  </a:solidFill>
                  <a:latin typeface="Verdana" pitchFamily="34" charset="0"/>
                  <a:sym typeface="UniversalMath1 BT" pitchFamily="18" charset="2"/>
                </a:rPr>
                <a:t></a:t>
              </a:r>
              <a:endParaRPr lang="en-GB" sz="2200" b="1">
                <a:solidFill>
                  <a:schemeClr val="bg1"/>
                </a:solidFill>
                <a:latin typeface="Verdana" pitchFamily="34" charset="0"/>
              </a:endParaRPr>
            </a:p>
          </p:txBody>
        </p:sp>
      </p:grpSp>
      <p:grpSp>
        <p:nvGrpSpPr>
          <p:cNvPr id="79965" name="Group 93"/>
          <p:cNvGrpSpPr>
            <a:grpSpLocks/>
          </p:cNvGrpSpPr>
          <p:nvPr/>
        </p:nvGrpSpPr>
        <p:grpSpPr bwMode="auto">
          <a:xfrm>
            <a:off x="609600" y="3657600"/>
            <a:ext cx="2246313" cy="2322513"/>
            <a:chOff x="384" y="2304"/>
            <a:chExt cx="1415" cy="1463"/>
          </a:xfrm>
        </p:grpSpPr>
        <p:sp>
          <p:nvSpPr>
            <p:cNvPr id="79966" name="Rectangle 94"/>
            <p:cNvSpPr>
              <a:spLocks noChangeArrowheads="1"/>
            </p:cNvSpPr>
            <p:nvPr/>
          </p:nvSpPr>
          <p:spPr bwMode="auto">
            <a:xfrm>
              <a:off x="384" y="2931"/>
              <a:ext cx="23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a</a:t>
              </a:r>
              <a:endParaRPr lang="en-GB" sz="2200" b="1">
                <a:solidFill>
                  <a:schemeClr val="bg1"/>
                </a:solidFill>
                <a:latin typeface="Verdana" pitchFamily="34" charset="0"/>
              </a:endParaRPr>
            </a:p>
          </p:txBody>
        </p:sp>
        <p:sp>
          <p:nvSpPr>
            <p:cNvPr id="79967" name="Rectangle 95"/>
            <p:cNvSpPr>
              <a:spLocks noChangeArrowheads="1"/>
            </p:cNvSpPr>
            <p:nvPr/>
          </p:nvSpPr>
          <p:spPr bwMode="auto">
            <a:xfrm>
              <a:off x="1565" y="2907"/>
              <a:ext cx="23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e</a:t>
              </a:r>
              <a:endParaRPr lang="en-GB" sz="2200" b="1">
                <a:solidFill>
                  <a:schemeClr val="bg1"/>
                </a:solidFill>
                <a:latin typeface="Verdana" pitchFamily="34" charset="0"/>
              </a:endParaRPr>
            </a:p>
          </p:txBody>
        </p:sp>
        <p:sp>
          <p:nvSpPr>
            <p:cNvPr id="79968" name="Rectangle 96"/>
            <p:cNvSpPr>
              <a:spLocks noChangeArrowheads="1"/>
            </p:cNvSpPr>
            <p:nvPr/>
          </p:nvSpPr>
          <p:spPr bwMode="auto">
            <a:xfrm>
              <a:off x="1409" y="2496"/>
              <a:ext cx="190"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f</a:t>
              </a:r>
              <a:endParaRPr lang="en-GB" sz="2200" b="1">
                <a:solidFill>
                  <a:schemeClr val="bg1"/>
                </a:solidFill>
                <a:latin typeface="Verdana" pitchFamily="34" charset="0"/>
              </a:endParaRPr>
            </a:p>
          </p:txBody>
        </p:sp>
        <p:sp>
          <p:nvSpPr>
            <p:cNvPr id="79969" name="Rectangle 97"/>
            <p:cNvSpPr>
              <a:spLocks noChangeArrowheads="1"/>
            </p:cNvSpPr>
            <p:nvPr/>
          </p:nvSpPr>
          <p:spPr bwMode="auto">
            <a:xfrm>
              <a:off x="982" y="2304"/>
              <a:ext cx="239"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g</a:t>
              </a:r>
              <a:endParaRPr lang="en-GB" sz="2200" b="1">
                <a:solidFill>
                  <a:schemeClr val="bg1"/>
                </a:solidFill>
                <a:latin typeface="Verdana" pitchFamily="34" charset="0"/>
              </a:endParaRPr>
            </a:p>
          </p:txBody>
        </p:sp>
        <p:sp>
          <p:nvSpPr>
            <p:cNvPr id="79970" name="Rectangle 98"/>
            <p:cNvSpPr>
              <a:spLocks noChangeArrowheads="1"/>
            </p:cNvSpPr>
            <p:nvPr/>
          </p:nvSpPr>
          <p:spPr bwMode="auto">
            <a:xfrm>
              <a:off x="558" y="2507"/>
              <a:ext cx="241"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h</a:t>
              </a:r>
              <a:endParaRPr lang="en-GB" sz="2200" b="1">
                <a:solidFill>
                  <a:schemeClr val="bg1"/>
                </a:solidFill>
                <a:latin typeface="Verdana" pitchFamily="34" charset="0"/>
              </a:endParaRPr>
            </a:p>
          </p:txBody>
        </p:sp>
        <p:sp>
          <p:nvSpPr>
            <p:cNvPr id="79971" name="Rectangle 99"/>
            <p:cNvSpPr>
              <a:spLocks noChangeArrowheads="1"/>
            </p:cNvSpPr>
            <p:nvPr/>
          </p:nvSpPr>
          <p:spPr bwMode="auto">
            <a:xfrm>
              <a:off x="588" y="3367"/>
              <a:ext cx="239"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b</a:t>
              </a:r>
              <a:endParaRPr lang="en-GB" sz="2200" b="1">
                <a:solidFill>
                  <a:schemeClr val="bg1"/>
                </a:solidFill>
                <a:latin typeface="Verdana" pitchFamily="34" charset="0"/>
              </a:endParaRPr>
            </a:p>
          </p:txBody>
        </p:sp>
        <p:sp>
          <p:nvSpPr>
            <p:cNvPr id="79972" name="Rectangle 100"/>
            <p:cNvSpPr>
              <a:spLocks noChangeArrowheads="1"/>
            </p:cNvSpPr>
            <p:nvPr/>
          </p:nvSpPr>
          <p:spPr bwMode="auto">
            <a:xfrm>
              <a:off x="1410" y="3342"/>
              <a:ext cx="239"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d</a:t>
              </a:r>
              <a:endParaRPr lang="en-GB" sz="2200" b="1">
                <a:solidFill>
                  <a:schemeClr val="bg1"/>
                </a:solidFill>
                <a:latin typeface="Verdana" pitchFamily="34" charset="0"/>
              </a:endParaRPr>
            </a:p>
          </p:txBody>
        </p:sp>
        <p:sp>
          <p:nvSpPr>
            <p:cNvPr id="79973" name="Rectangle 101"/>
            <p:cNvSpPr>
              <a:spLocks noChangeArrowheads="1"/>
            </p:cNvSpPr>
            <p:nvPr/>
          </p:nvSpPr>
          <p:spPr bwMode="auto">
            <a:xfrm>
              <a:off x="972" y="3498"/>
              <a:ext cx="220"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c</a:t>
              </a:r>
              <a:endParaRPr lang="en-GB" sz="2200" b="1">
                <a:solidFill>
                  <a:schemeClr val="bg1"/>
                </a:solidFill>
                <a:latin typeface="Verdana" pitchFamily="34" charset="0"/>
              </a:endParaRPr>
            </a:p>
          </p:txBody>
        </p:sp>
      </p:grpSp>
      <p:sp>
        <p:nvSpPr>
          <p:cNvPr id="79974" name="Rectangle 102"/>
          <p:cNvSpPr>
            <a:spLocks noChangeArrowheads="1"/>
          </p:cNvSpPr>
          <p:nvPr/>
        </p:nvSpPr>
        <p:spPr bwMode="auto">
          <a:xfrm>
            <a:off x="6542088" y="828675"/>
            <a:ext cx="649287"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r>
              <a:rPr lang="en-US" sz="2200" b="1" baseline="-25000">
                <a:solidFill>
                  <a:schemeClr val="bg1"/>
                </a:solidFill>
                <a:latin typeface="Verdana" pitchFamily="34" charset="0"/>
              </a:rPr>
              <a:t>2</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75" name="Rectangle 103"/>
          <p:cNvSpPr>
            <a:spLocks noChangeArrowheads="1"/>
          </p:cNvSpPr>
          <p:nvPr/>
        </p:nvSpPr>
        <p:spPr bwMode="auto">
          <a:xfrm>
            <a:off x="6556375" y="2055813"/>
            <a:ext cx="596900"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a</a:t>
            </a:r>
            <a:r>
              <a:rPr lang="en-US" sz="2200" b="1" baseline="-25000">
                <a:solidFill>
                  <a:schemeClr val="bg1"/>
                </a:solidFill>
                <a:latin typeface="Verdana" pitchFamily="34" charset="0"/>
              </a:rPr>
              <a:t>2</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76" name="Rectangle 104"/>
          <p:cNvSpPr>
            <a:spLocks noChangeArrowheads="1"/>
          </p:cNvSpPr>
          <p:nvPr/>
        </p:nvSpPr>
        <p:spPr bwMode="auto">
          <a:xfrm>
            <a:off x="6537325" y="2876550"/>
            <a:ext cx="5969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e</a:t>
            </a:r>
            <a:r>
              <a:rPr lang="en-US" sz="2200" b="1" baseline="-25000">
                <a:solidFill>
                  <a:schemeClr val="bg1"/>
                </a:solidFill>
                <a:latin typeface="Verdana" pitchFamily="34" charset="0"/>
              </a:rPr>
              <a:t>2</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77" name="Rectangle 105"/>
          <p:cNvSpPr>
            <a:spLocks noChangeArrowheads="1"/>
          </p:cNvSpPr>
          <p:nvPr/>
        </p:nvSpPr>
        <p:spPr bwMode="auto">
          <a:xfrm>
            <a:off x="7539038" y="2620963"/>
            <a:ext cx="576262"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c</a:t>
            </a:r>
            <a:r>
              <a:rPr lang="en-US" sz="2200" b="1" baseline="-25000">
                <a:solidFill>
                  <a:schemeClr val="bg1"/>
                </a:solidFill>
                <a:latin typeface="Verdana" pitchFamily="34" charset="0"/>
              </a:rPr>
              <a:t>2</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78" name="Rectangle 106"/>
          <p:cNvSpPr>
            <a:spLocks noChangeArrowheads="1"/>
          </p:cNvSpPr>
          <p:nvPr/>
        </p:nvSpPr>
        <p:spPr bwMode="auto">
          <a:xfrm>
            <a:off x="5554663" y="2541588"/>
            <a:ext cx="606425"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g</a:t>
            </a:r>
            <a:r>
              <a:rPr lang="en-US" sz="2200" b="1" baseline="-25000">
                <a:solidFill>
                  <a:schemeClr val="bg1"/>
                </a:solidFill>
                <a:latin typeface="Verdana" pitchFamily="34" charset="0"/>
              </a:rPr>
              <a:t>2</a:t>
            </a:r>
            <a:r>
              <a:rPr lang="en-US" sz="2200" b="1">
                <a:solidFill>
                  <a:schemeClr val="bg1"/>
                </a:solidFill>
                <a:latin typeface="Verdana" pitchFamily="34" charset="0"/>
              </a:rPr>
              <a:t>’</a:t>
            </a:r>
            <a:endParaRPr lang="en-GB" sz="2200" b="1">
              <a:solidFill>
                <a:schemeClr val="bg1"/>
              </a:solidFill>
              <a:latin typeface="Verdana" pitchFamily="34" charset="0"/>
            </a:endParaRPr>
          </a:p>
        </p:txBody>
      </p:sp>
      <p:sp>
        <p:nvSpPr>
          <p:cNvPr id="79979" name="Line 107"/>
          <p:cNvSpPr>
            <a:spLocks noChangeShapeType="1"/>
          </p:cNvSpPr>
          <p:nvPr/>
        </p:nvSpPr>
        <p:spPr bwMode="auto">
          <a:xfrm flipV="1">
            <a:off x="6797675" y="5999163"/>
            <a:ext cx="0" cy="449262"/>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9980" name="Line 108"/>
          <p:cNvSpPr>
            <a:spLocks noChangeShapeType="1"/>
          </p:cNvSpPr>
          <p:nvPr/>
        </p:nvSpPr>
        <p:spPr bwMode="auto">
          <a:xfrm flipV="1">
            <a:off x="4362450" y="6027738"/>
            <a:ext cx="0" cy="449262"/>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9981" name="Line 109"/>
          <p:cNvSpPr>
            <a:spLocks noChangeShapeType="1"/>
          </p:cNvSpPr>
          <p:nvPr/>
        </p:nvSpPr>
        <p:spPr bwMode="auto">
          <a:xfrm>
            <a:off x="5238750" y="228600"/>
            <a:ext cx="0" cy="38100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79982" name="Line 110"/>
          <p:cNvSpPr>
            <a:spLocks noChangeShapeType="1"/>
          </p:cNvSpPr>
          <p:nvPr/>
        </p:nvSpPr>
        <p:spPr bwMode="auto">
          <a:xfrm flipV="1">
            <a:off x="1730375" y="5995988"/>
            <a:ext cx="0" cy="449262"/>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79983" name="Group 111"/>
          <p:cNvGrpSpPr>
            <a:grpSpLocks/>
          </p:cNvGrpSpPr>
          <p:nvPr/>
        </p:nvGrpSpPr>
        <p:grpSpPr bwMode="auto">
          <a:xfrm>
            <a:off x="14288" y="3244850"/>
            <a:ext cx="9304337" cy="508000"/>
            <a:chOff x="9" y="2044"/>
            <a:chExt cx="5861" cy="320"/>
          </a:xfrm>
        </p:grpSpPr>
        <p:sp>
          <p:nvSpPr>
            <p:cNvPr id="79984" name="Rectangle 112"/>
            <p:cNvSpPr>
              <a:spLocks noChangeArrowheads="1"/>
            </p:cNvSpPr>
            <p:nvPr/>
          </p:nvSpPr>
          <p:spPr bwMode="auto">
            <a:xfrm>
              <a:off x="5624" y="2044"/>
              <a:ext cx="246"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Y</a:t>
              </a:r>
              <a:endParaRPr lang="en-GB" sz="2200" b="1">
                <a:solidFill>
                  <a:schemeClr val="bg1"/>
                </a:solidFill>
                <a:latin typeface="Verdana" pitchFamily="34" charset="0"/>
              </a:endParaRPr>
            </a:p>
          </p:txBody>
        </p:sp>
        <p:sp>
          <p:nvSpPr>
            <p:cNvPr id="79985" name="Rectangle 113"/>
            <p:cNvSpPr>
              <a:spLocks noChangeArrowheads="1"/>
            </p:cNvSpPr>
            <p:nvPr/>
          </p:nvSpPr>
          <p:spPr bwMode="auto">
            <a:xfrm>
              <a:off x="9" y="2095"/>
              <a:ext cx="250"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X</a:t>
              </a:r>
              <a:endParaRPr lang="en-GB" sz="2200" b="1">
                <a:solidFill>
                  <a:schemeClr val="bg1"/>
                </a:solidFill>
                <a:latin typeface="Verdana" pitchFamily="34" charset="0"/>
              </a:endParaRPr>
            </a:p>
          </p:txBody>
        </p:sp>
      </p:grpSp>
      <p:grpSp>
        <p:nvGrpSpPr>
          <p:cNvPr id="79986" name="Group 114"/>
          <p:cNvGrpSpPr>
            <a:grpSpLocks/>
          </p:cNvGrpSpPr>
          <p:nvPr/>
        </p:nvGrpSpPr>
        <p:grpSpPr bwMode="auto">
          <a:xfrm>
            <a:off x="3276600" y="3662363"/>
            <a:ext cx="2519363" cy="2298700"/>
            <a:chOff x="2064" y="2307"/>
            <a:chExt cx="1587" cy="1448"/>
          </a:xfrm>
        </p:grpSpPr>
        <p:grpSp>
          <p:nvGrpSpPr>
            <p:cNvPr id="79987" name="Group 115"/>
            <p:cNvGrpSpPr>
              <a:grpSpLocks/>
            </p:cNvGrpSpPr>
            <p:nvPr/>
          </p:nvGrpSpPr>
          <p:grpSpPr bwMode="auto">
            <a:xfrm>
              <a:off x="2064" y="2307"/>
              <a:ext cx="1587" cy="1448"/>
              <a:chOff x="2064" y="2307"/>
              <a:chExt cx="1587" cy="1448"/>
            </a:xfrm>
          </p:grpSpPr>
          <p:sp>
            <p:nvSpPr>
              <p:cNvPr id="79988" name="Rectangle 116"/>
              <p:cNvSpPr>
                <a:spLocks noChangeArrowheads="1"/>
              </p:cNvSpPr>
              <p:nvPr/>
            </p:nvSpPr>
            <p:spPr bwMode="auto">
              <a:xfrm>
                <a:off x="3300" y="2931"/>
                <a:ext cx="351"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r>
                  <a:rPr lang="en-US" sz="2200" b="1" baseline="-25000">
                    <a:solidFill>
                      <a:schemeClr val="bg1"/>
                    </a:solidFill>
                    <a:latin typeface="Verdana" pitchFamily="34" charset="0"/>
                  </a:rPr>
                  <a:t>1</a:t>
                </a:r>
                <a:endParaRPr lang="en-GB" sz="2200" b="1">
                  <a:solidFill>
                    <a:schemeClr val="bg1"/>
                  </a:solidFill>
                  <a:latin typeface="Verdana" pitchFamily="34" charset="0"/>
                </a:endParaRPr>
              </a:p>
            </p:txBody>
          </p:sp>
          <p:sp>
            <p:nvSpPr>
              <p:cNvPr id="79989" name="Rectangle 117"/>
              <p:cNvSpPr>
                <a:spLocks noChangeArrowheads="1"/>
              </p:cNvSpPr>
              <p:nvPr/>
            </p:nvSpPr>
            <p:spPr bwMode="auto">
              <a:xfrm>
                <a:off x="2064" y="2904"/>
                <a:ext cx="319"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a</a:t>
                </a:r>
                <a:r>
                  <a:rPr lang="en-US" sz="2200" b="1" baseline="-25000">
                    <a:solidFill>
                      <a:schemeClr val="bg1"/>
                    </a:solidFill>
                    <a:latin typeface="Verdana" pitchFamily="34" charset="0"/>
                  </a:rPr>
                  <a:t>1</a:t>
                </a:r>
                <a:endParaRPr lang="en-GB" sz="2200" b="1" baseline="-25000">
                  <a:solidFill>
                    <a:schemeClr val="bg1"/>
                  </a:solidFill>
                  <a:latin typeface="Verdana" pitchFamily="34" charset="0"/>
                </a:endParaRPr>
              </a:p>
            </p:txBody>
          </p:sp>
          <p:sp>
            <p:nvSpPr>
              <p:cNvPr id="79990" name="Rectangle 118"/>
              <p:cNvSpPr>
                <a:spLocks noChangeArrowheads="1"/>
              </p:cNvSpPr>
              <p:nvPr/>
            </p:nvSpPr>
            <p:spPr bwMode="auto">
              <a:xfrm>
                <a:off x="2617" y="3486"/>
                <a:ext cx="305"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c</a:t>
                </a:r>
                <a:r>
                  <a:rPr lang="en-US" sz="2200" b="1" baseline="-25000">
                    <a:solidFill>
                      <a:schemeClr val="bg1"/>
                    </a:solidFill>
                    <a:latin typeface="Verdana" pitchFamily="34" charset="0"/>
                  </a:rPr>
                  <a:t>1</a:t>
                </a:r>
                <a:endParaRPr lang="en-GB" sz="2200" b="1" baseline="-25000">
                  <a:solidFill>
                    <a:schemeClr val="bg1"/>
                  </a:solidFill>
                  <a:latin typeface="Verdana" pitchFamily="34" charset="0"/>
                </a:endParaRPr>
              </a:p>
            </p:txBody>
          </p:sp>
          <p:sp>
            <p:nvSpPr>
              <p:cNvPr id="79991" name="Rectangle 119"/>
              <p:cNvSpPr>
                <a:spLocks noChangeArrowheads="1"/>
              </p:cNvSpPr>
              <p:nvPr/>
            </p:nvSpPr>
            <p:spPr bwMode="auto">
              <a:xfrm>
                <a:off x="2929" y="2868"/>
                <a:ext cx="318"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e</a:t>
                </a:r>
                <a:r>
                  <a:rPr lang="en-US" sz="2200" b="1" baseline="-25000">
                    <a:solidFill>
                      <a:schemeClr val="bg1"/>
                    </a:solidFill>
                    <a:latin typeface="Verdana" pitchFamily="34" charset="0"/>
                  </a:rPr>
                  <a:t>1</a:t>
                </a:r>
                <a:endParaRPr lang="en-GB" sz="2200" b="1" baseline="-25000">
                  <a:solidFill>
                    <a:schemeClr val="bg1"/>
                  </a:solidFill>
                  <a:latin typeface="Verdana" pitchFamily="34" charset="0"/>
                </a:endParaRPr>
              </a:p>
            </p:txBody>
          </p:sp>
          <p:sp>
            <p:nvSpPr>
              <p:cNvPr id="79992" name="Rectangle 120"/>
              <p:cNvSpPr>
                <a:spLocks noChangeArrowheads="1"/>
              </p:cNvSpPr>
              <p:nvPr/>
            </p:nvSpPr>
            <p:spPr bwMode="auto">
              <a:xfrm>
                <a:off x="2617" y="2307"/>
                <a:ext cx="32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g</a:t>
                </a:r>
                <a:r>
                  <a:rPr lang="en-US" sz="2200" b="1" baseline="-25000">
                    <a:solidFill>
                      <a:schemeClr val="bg1"/>
                    </a:solidFill>
                    <a:latin typeface="Verdana" pitchFamily="34" charset="0"/>
                  </a:rPr>
                  <a:t>1</a:t>
                </a:r>
                <a:endParaRPr lang="en-GB" sz="2200" b="1" baseline="-25000">
                  <a:solidFill>
                    <a:schemeClr val="bg1"/>
                  </a:solidFill>
                  <a:latin typeface="Verdana" pitchFamily="34" charset="0"/>
                </a:endParaRPr>
              </a:p>
            </p:txBody>
          </p:sp>
        </p:grpSp>
        <p:sp>
          <p:nvSpPr>
            <p:cNvPr id="79993" name="Rectangle 121"/>
            <p:cNvSpPr>
              <a:spLocks noChangeArrowheads="1"/>
            </p:cNvSpPr>
            <p:nvPr/>
          </p:nvSpPr>
          <p:spPr bwMode="auto">
            <a:xfrm>
              <a:off x="2524" y="2931"/>
              <a:ext cx="266"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endParaRPr lang="en-GB" sz="2200" b="1">
                <a:solidFill>
                  <a:schemeClr val="bg1"/>
                </a:solidFill>
                <a:latin typeface="Verdana" pitchFamily="34" charset="0"/>
              </a:endParaRPr>
            </a:p>
          </p:txBody>
        </p:sp>
      </p:grpSp>
      <p:sp>
        <p:nvSpPr>
          <p:cNvPr id="79994" name="Rectangle 122"/>
          <p:cNvSpPr>
            <a:spLocks noChangeArrowheads="1"/>
          </p:cNvSpPr>
          <p:nvPr/>
        </p:nvSpPr>
        <p:spPr bwMode="auto">
          <a:xfrm rot="19625698">
            <a:off x="7334250" y="3605213"/>
            <a:ext cx="755650"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T.L.</a:t>
            </a:r>
            <a:endParaRPr lang="en-GB" sz="2200" b="1">
              <a:solidFill>
                <a:schemeClr val="bg1"/>
              </a:solidFill>
              <a:latin typeface="Verdana" pitchFamily="34" charset="0"/>
            </a:endParaRPr>
          </a:p>
        </p:txBody>
      </p:sp>
      <p:sp>
        <p:nvSpPr>
          <p:cNvPr id="79995" name="Freeform 123"/>
          <p:cNvSpPr>
            <a:spLocks/>
          </p:cNvSpPr>
          <p:nvPr/>
        </p:nvSpPr>
        <p:spPr bwMode="auto">
          <a:xfrm>
            <a:off x="6416675" y="3573463"/>
            <a:ext cx="931863" cy="179387"/>
          </a:xfrm>
          <a:custGeom>
            <a:avLst/>
            <a:gdLst>
              <a:gd name="T0" fmla="*/ 3208 w 3208"/>
              <a:gd name="T1" fmla="*/ 618 h 618"/>
              <a:gd name="T2" fmla="*/ 2892 w 3208"/>
              <a:gd name="T3" fmla="*/ 415 h 618"/>
              <a:gd name="T4" fmla="*/ 2555 w 3208"/>
              <a:gd name="T5" fmla="*/ 249 h 618"/>
              <a:gd name="T6" fmla="*/ 2202 w 3208"/>
              <a:gd name="T7" fmla="*/ 124 h 618"/>
              <a:gd name="T8" fmla="*/ 1836 w 3208"/>
              <a:gd name="T9" fmla="*/ 41 h 618"/>
              <a:gd name="T10" fmla="*/ 1463 w 3208"/>
              <a:gd name="T11" fmla="*/ 0 h 618"/>
              <a:gd name="T12" fmla="*/ 1088 w 3208"/>
              <a:gd name="T13" fmla="*/ 4 h 618"/>
              <a:gd name="T14" fmla="*/ 716 w 3208"/>
              <a:gd name="T15" fmla="*/ 52 h 618"/>
              <a:gd name="T16" fmla="*/ 352 w 3208"/>
              <a:gd name="T17" fmla="*/ 141 h 618"/>
              <a:gd name="T18" fmla="*/ 0 w 3208"/>
              <a:gd name="T19" fmla="*/ 274 h 618"/>
              <a:gd name="T20" fmla="*/ 1 w 3208"/>
              <a:gd name="T21" fmla="*/ 2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8" h="618">
                <a:moveTo>
                  <a:pt x="3208" y="618"/>
                </a:moveTo>
                <a:lnTo>
                  <a:pt x="2892" y="415"/>
                </a:lnTo>
                <a:lnTo>
                  <a:pt x="2555" y="249"/>
                </a:lnTo>
                <a:lnTo>
                  <a:pt x="2202" y="124"/>
                </a:lnTo>
                <a:lnTo>
                  <a:pt x="1836" y="41"/>
                </a:lnTo>
                <a:lnTo>
                  <a:pt x="1463" y="0"/>
                </a:lnTo>
                <a:lnTo>
                  <a:pt x="1088" y="4"/>
                </a:lnTo>
                <a:lnTo>
                  <a:pt x="716" y="52"/>
                </a:lnTo>
                <a:lnTo>
                  <a:pt x="352" y="141"/>
                </a:lnTo>
                <a:lnTo>
                  <a:pt x="0" y="274"/>
                </a:lnTo>
                <a:lnTo>
                  <a:pt x="1" y="274"/>
                </a:lnTo>
              </a:path>
            </a:pathLst>
          </a:custGeom>
          <a:noFill/>
          <a:ln w="19050" cmpd="sng">
            <a:solidFill>
              <a:srgbClr val="FF9933"/>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79996" name="Group 124"/>
          <p:cNvGrpSpPr>
            <a:grpSpLocks/>
          </p:cNvGrpSpPr>
          <p:nvPr/>
        </p:nvGrpSpPr>
        <p:grpSpPr bwMode="auto">
          <a:xfrm>
            <a:off x="5572125" y="3571875"/>
            <a:ext cx="2441575" cy="1912938"/>
            <a:chOff x="3510" y="2250"/>
            <a:chExt cx="1538" cy="1205"/>
          </a:xfrm>
        </p:grpSpPr>
        <p:sp>
          <p:nvSpPr>
            <p:cNvPr id="79997" name="Rectangle 125"/>
            <p:cNvSpPr>
              <a:spLocks noChangeArrowheads="1"/>
            </p:cNvSpPr>
            <p:nvPr/>
          </p:nvSpPr>
          <p:spPr bwMode="auto">
            <a:xfrm>
              <a:off x="3510" y="2671"/>
              <a:ext cx="32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g</a:t>
              </a:r>
              <a:r>
                <a:rPr lang="en-US" sz="2200" b="1" baseline="-25000">
                  <a:solidFill>
                    <a:schemeClr val="bg1"/>
                  </a:solidFill>
                  <a:latin typeface="Verdana" pitchFamily="34" charset="0"/>
                </a:rPr>
                <a:t>2</a:t>
              </a:r>
              <a:endParaRPr lang="en-GB" sz="2200" b="1" baseline="-25000">
                <a:solidFill>
                  <a:schemeClr val="bg1"/>
                </a:solidFill>
                <a:latin typeface="Verdana" pitchFamily="34" charset="0"/>
              </a:endParaRPr>
            </a:p>
          </p:txBody>
        </p:sp>
        <p:sp>
          <p:nvSpPr>
            <p:cNvPr id="79998" name="Rectangle 126"/>
            <p:cNvSpPr>
              <a:spLocks noChangeArrowheads="1"/>
            </p:cNvSpPr>
            <p:nvPr/>
          </p:nvSpPr>
          <p:spPr bwMode="auto">
            <a:xfrm>
              <a:off x="4138" y="3186"/>
              <a:ext cx="319"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a</a:t>
              </a:r>
              <a:r>
                <a:rPr lang="en-US" sz="2200" b="1" baseline="-25000">
                  <a:solidFill>
                    <a:schemeClr val="bg1"/>
                  </a:solidFill>
                  <a:latin typeface="Verdana" pitchFamily="34" charset="0"/>
                </a:rPr>
                <a:t>2</a:t>
              </a:r>
              <a:endParaRPr lang="en-GB" sz="2200" b="1" baseline="-25000">
                <a:solidFill>
                  <a:schemeClr val="bg1"/>
                </a:solidFill>
                <a:latin typeface="Verdana" pitchFamily="34" charset="0"/>
              </a:endParaRPr>
            </a:p>
          </p:txBody>
        </p:sp>
        <p:sp>
          <p:nvSpPr>
            <p:cNvPr id="79999" name="Freeform 127"/>
            <p:cNvSpPr>
              <a:spLocks/>
            </p:cNvSpPr>
            <p:nvPr/>
          </p:nvSpPr>
          <p:spPr bwMode="auto">
            <a:xfrm flipV="1">
              <a:off x="3772" y="2400"/>
              <a:ext cx="1011" cy="440"/>
            </a:xfrm>
            <a:custGeom>
              <a:avLst/>
              <a:gdLst>
                <a:gd name="T0" fmla="*/ 0 w 5518"/>
                <a:gd name="T1" fmla="*/ 0 h 2396"/>
                <a:gd name="T2" fmla="*/ 17 w 5518"/>
                <a:gd name="T3" fmla="*/ 249 h 2396"/>
                <a:gd name="T4" fmla="*/ 64 w 5518"/>
                <a:gd name="T5" fmla="*/ 498 h 2396"/>
                <a:gd name="T6" fmla="*/ 141 w 5518"/>
                <a:gd name="T7" fmla="*/ 740 h 2396"/>
                <a:gd name="T8" fmla="*/ 245 w 5518"/>
                <a:gd name="T9" fmla="*/ 973 h 2396"/>
                <a:gd name="T10" fmla="*/ 373 w 5518"/>
                <a:gd name="T11" fmla="*/ 1194 h 2396"/>
                <a:gd name="T12" fmla="*/ 525 w 5518"/>
                <a:gd name="T13" fmla="*/ 1400 h 2396"/>
                <a:gd name="T14" fmla="*/ 696 w 5518"/>
                <a:gd name="T15" fmla="*/ 1587 h 2396"/>
                <a:gd name="T16" fmla="*/ 885 w 5518"/>
                <a:gd name="T17" fmla="*/ 1754 h 2396"/>
                <a:gd name="T18" fmla="*/ 1090 w 5518"/>
                <a:gd name="T19" fmla="*/ 1898 h 2396"/>
                <a:gd name="T20" fmla="*/ 1307 w 5518"/>
                <a:gd name="T21" fmla="*/ 2021 h 2396"/>
                <a:gd name="T22" fmla="*/ 1536 w 5518"/>
                <a:gd name="T23" fmla="*/ 2125 h 2396"/>
                <a:gd name="T24" fmla="*/ 1773 w 5518"/>
                <a:gd name="T25" fmla="*/ 2210 h 2396"/>
                <a:gd name="T26" fmla="*/ 2016 w 5518"/>
                <a:gd name="T27" fmla="*/ 2278 h 2396"/>
                <a:gd name="T28" fmla="*/ 2264 w 5518"/>
                <a:gd name="T29" fmla="*/ 2331 h 2396"/>
                <a:gd name="T30" fmla="*/ 2512 w 5518"/>
                <a:gd name="T31" fmla="*/ 2368 h 2396"/>
                <a:gd name="T32" fmla="*/ 2759 w 5518"/>
                <a:gd name="T33" fmla="*/ 2392 h 2396"/>
                <a:gd name="T34" fmla="*/ 3007 w 5518"/>
                <a:gd name="T35" fmla="*/ 2396 h 2396"/>
                <a:gd name="T36" fmla="*/ 3254 w 5518"/>
                <a:gd name="T37" fmla="*/ 2374 h 2396"/>
                <a:gd name="T38" fmla="*/ 3502 w 5518"/>
                <a:gd name="T39" fmla="*/ 2329 h 2396"/>
                <a:gd name="T40" fmla="*/ 3745 w 5518"/>
                <a:gd name="T41" fmla="*/ 2259 h 2396"/>
                <a:gd name="T42" fmla="*/ 3982 w 5518"/>
                <a:gd name="T43" fmla="*/ 2165 h 2396"/>
                <a:gd name="T44" fmla="*/ 4211 w 5518"/>
                <a:gd name="T45" fmla="*/ 2050 h 2396"/>
                <a:gd name="T46" fmla="*/ 4428 w 5518"/>
                <a:gd name="T47" fmla="*/ 1915 h 2396"/>
                <a:gd name="T48" fmla="*/ 4633 w 5518"/>
                <a:gd name="T49" fmla="*/ 1759 h 2396"/>
                <a:gd name="T50" fmla="*/ 4822 w 5518"/>
                <a:gd name="T51" fmla="*/ 1585 h 2396"/>
                <a:gd name="T52" fmla="*/ 4992 w 5518"/>
                <a:gd name="T53" fmla="*/ 1392 h 2396"/>
                <a:gd name="T54" fmla="*/ 5143 w 5518"/>
                <a:gd name="T55" fmla="*/ 1184 h 2396"/>
                <a:gd name="T56" fmla="*/ 5272 w 5518"/>
                <a:gd name="T57" fmla="*/ 963 h 2396"/>
                <a:gd name="T58" fmla="*/ 5375 w 5518"/>
                <a:gd name="T59" fmla="*/ 733 h 2396"/>
                <a:gd name="T60" fmla="*/ 5452 w 5518"/>
                <a:gd name="T61" fmla="*/ 493 h 2396"/>
                <a:gd name="T62" fmla="*/ 5500 w 5518"/>
                <a:gd name="T63" fmla="*/ 248 h 2396"/>
                <a:gd name="T64" fmla="*/ 5517 w 5518"/>
                <a:gd name="T65" fmla="*/ 0 h 2396"/>
                <a:gd name="T66" fmla="*/ 5518 w 5518"/>
                <a:gd name="T67" fmla="*/ 0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8" h="2396">
                  <a:moveTo>
                    <a:pt x="0" y="0"/>
                  </a:moveTo>
                  <a:lnTo>
                    <a:pt x="17" y="249"/>
                  </a:lnTo>
                  <a:lnTo>
                    <a:pt x="64" y="498"/>
                  </a:lnTo>
                  <a:lnTo>
                    <a:pt x="141" y="740"/>
                  </a:lnTo>
                  <a:lnTo>
                    <a:pt x="245" y="973"/>
                  </a:lnTo>
                  <a:lnTo>
                    <a:pt x="373" y="1194"/>
                  </a:lnTo>
                  <a:lnTo>
                    <a:pt x="525" y="1400"/>
                  </a:lnTo>
                  <a:lnTo>
                    <a:pt x="696" y="1587"/>
                  </a:lnTo>
                  <a:lnTo>
                    <a:pt x="885" y="1754"/>
                  </a:lnTo>
                  <a:lnTo>
                    <a:pt x="1090" y="1898"/>
                  </a:lnTo>
                  <a:lnTo>
                    <a:pt x="1307" y="2021"/>
                  </a:lnTo>
                  <a:lnTo>
                    <a:pt x="1536" y="2125"/>
                  </a:lnTo>
                  <a:lnTo>
                    <a:pt x="1773" y="2210"/>
                  </a:lnTo>
                  <a:lnTo>
                    <a:pt x="2016" y="2278"/>
                  </a:lnTo>
                  <a:lnTo>
                    <a:pt x="2264" y="2331"/>
                  </a:lnTo>
                  <a:lnTo>
                    <a:pt x="2512" y="2368"/>
                  </a:lnTo>
                  <a:lnTo>
                    <a:pt x="2759" y="2392"/>
                  </a:lnTo>
                  <a:lnTo>
                    <a:pt x="3007" y="2396"/>
                  </a:lnTo>
                  <a:lnTo>
                    <a:pt x="3254" y="2374"/>
                  </a:lnTo>
                  <a:lnTo>
                    <a:pt x="3502" y="2329"/>
                  </a:lnTo>
                  <a:lnTo>
                    <a:pt x="3745" y="2259"/>
                  </a:lnTo>
                  <a:lnTo>
                    <a:pt x="3982" y="2165"/>
                  </a:lnTo>
                  <a:lnTo>
                    <a:pt x="4211" y="2050"/>
                  </a:lnTo>
                  <a:lnTo>
                    <a:pt x="4428" y="1915"/>
                  </a:lnTo>
                  <a:lnTo>
                    <a:pt x="4633" y="1759"/>
                  </a:lnTo>
                  <a:lnTo>
                    <a:pt x="4822" y="1585"/>
                  </a:lnTo>
                  <a:lnTo>
                    <a:pt x="4992" y="1392"/>
                  </a:lnTo>
                  <a:lnTo>
                    <a:pt x="5143" y="1184"/>
                  </a:lnTo>
                  <a:lnTo>
                    <a:pt x="5272" y="963"/>
                  </a:lnTo>
                  <a:lnTo>
                    <a:pt x="5375" y="733"/>
                  </a:lnTo>
                  <a:lnTo>
                    <a:pt x="5452" y="493"/>
                  </a:lnTo>
                  <a:lnTo>
                    <a:pt x="5500" y="248"/>
                  </a:lnTo>
                  <a:lnTo>
                    <a:pt x="5517" y="0"/>
                  </a:lnTo>
                  <a:lnTo>
                    <a:pt x="5518"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0" name="Freeform 128"/>
            <p:cNvSpPr>
              <a:spLocks/>
            </p:cNvSpPr>
            <p:nvPr/>
          </p:nvSpPr>
          <p:spPr bwMode="auto">
            <a:xfrm>
              <a:off x="4281" y="2250"/>
              <a:ext cx="1" cy="1029"/>
            </a:xfrm>
            <a:custGeom>
              <a:avLst/>
              <a:gdLst>
                <a:gd name="T0" fmla="*/ 0 w 1"/>
                <a:gd name="T1" fmla="*/ 5616 h 5616"/>
                <a:gd name="T2" fmla="*/ 0 w 1"/>
                <a:gd name="T3" fmla="*/ 0 h 5616"/>
                <a:gd name="T4" fmla="*/ 1 w 1"/>
                <a:gd name="T5" fmla="*/ 0 h 5616"/>
              </a:gdLst>
              <a:ahLst/>
              <a:cxnLst>
                <a:cxn ang="0">
                  <a:pos x="T0" y="T1"/>
                </a:cxn>
                <a:cxn ang="0">
                  <a:pos x="T2" y="T3"/>
                </a:cxn>
                <a:cxn ang="0">
                  <a:pos x="T4" y="T5"/>
                </a:cxn>
              </a:cxnLst>
              <a:rect l="0" t="0" r="r" b="b"/>
              <a:pathLst>
                <a:path w="1" h="5616">
                  <a:moveTo>
                    <a:pt x="0" y="5616"/>
                  </a:moveTo>
                  <a:lnTo>
                    <a:pt x="0" y="0"/>
                  </a:lnTo>
                  <a:lnTo>
                    <a:pt x="1"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1" name="Freeform 129"/>
            <p:cNvSpPr>
              <a:spLocks/>
            </p:cNvSpPr>
            <p:nvPr/>
          </p:nvSpPr>
          <p:spPr bwMode="auto">
            <a:xfrm>
              <a:off x="3775" y="2840"/>
              <a:ext cx="1011" cy="440"/>
            </a:xfrm>
            <a:custGeom>
              <a:avLst/>
              <a:gdLst>
                <a:gd name="T0" fmla="*/ 0 w 5518"/>
                <a:gd name="T1" fmla="*/ 0 h 2396"/>
                <a:gd name="T2" fmla="*/ 17 w 5518"/>
                <a:gd name="T3" fmla="*/ 249 h 2396"/>
                <a:gd name="T4" fmla="*/ 64 w 5518"/>
                <a:gd name="T5" fmla="*/ 498 h 2396"/>
                <a:gd name="T6" fmla="*/ 141 w 5518"/>
                <a:gd name="T7" fmla="*/ 740 h 2396"/>
                <a:gd name="T8" fmla="*/ 245 w 5518"/>
                <a:gd name="T9" fmla="*/ 973 h 2396"/>
                <a:gd name="T10" fmla="*/ 373 w 5518"/>
                <a:gd name="T11" fmla="*/ 1194 h 2396"/>
                <a:gd name="T12" fmla="*/ 525 w 5518"/>
                <a:gd name="T13" fmla="*/ 1400 h 2396"/>
                <a:gd name="T14" fmla="*/ 696 w 5518"/>
                <a:gd name="T15" fmla="*/ 1587 h 2396"/>
                <a:gd name="T16" fmla="*/ 885 w 5518"/>
                <a:gd name="T17" fmla="*/ 1754 h 2396"/>
                <a:gd name="T18" fmla="*/ 1090 w 5518"/>
                <a:gd name="T19" fmla="*/ 1898 h 2396"/>
                <a:gd name="T20" fmla="*/ 1307 w 5518"/>
                <a:gd name="T21" fmla="*/ 2021 h 2396"/>
                <a:gd name="T22" fmla="*/ 1536 w 5518"/>
                <a:gd name="T23" fmla="*/ 2125 h 2396"/>
                <a:gd name="T24" fmla="*/ 1773 w 5518"/>
                <a:gd name="T25" fmla="*/ 2210 h 2396"/>
                <a:gd name="T26" fmla="*/ 2016 w 5518"/>
                <a:gd name="T27" fmla="*/ 2278 h 2396"/>
                <a:gd name="T28" fmla="*/ 2264 w 5518"/>
                <a:gd name="T29" fmla="*/ 2331 h 2396"/>
                <a:gd name="T30" fmla="*/ 2512 w 5518"/>
                <a:gd name="T31" fmla="*/ 2368 h 2396"/>
                <a:gd name="T32" fmla="*/ 2759 w 5518"/>
                <a:gd name="T33" fmla="*/ 2392 h 2396"/>
                <a:gd name="T34" fmla="*/ 3007 w 5518"/>
                <a:gd name="T35" fmla="*/ 2396 h 2396"/>
                <a:gd name="T36" fmla="*/ 3254 w 5518"/>
                <a:gd name="T37" fmla="*/ 2374 h 2396"/>
                <a:gd name="T38" fmla="*/ 3502 w 5518"/>
                <a:gd name="T39" fmla="*/ 2329 h 2396"/>
                <a:gd name="T40" fmla="*/ 3745 w 5518"/>
                <a:gd name="T41" fmla="*/ 2259 h 2396"/>
                <a:gd name="T42" fmla="*/ 3982 w 5518"/>
                <a:gd name="T43" fmla="*/ 2165 h 2396"/>
                <a:gd name="T44" fmla="*/ 4211 w 5518"/>
                <a:gd name="T45" fmla="*/ 2050 h 2396"/>
                <a:gd name="T46" fmla="*/ 4428 w 5518"/>
                <a:gd name="T47" fmla="*/ 1915 h 2396"/>
                <a:gd name="T48" fmla="*/ 4633 w 5518"/>
                <a:gd name="T49" fmla="*/ 1759 h 2396"/>
                <a:gd name="T50" fmla="*/ 4822 w 5518"/>
                <a:gd name="T51" fmla="*/ 1585 h 2396"/>
                <a:gd name="T52" fmla="*/ 4992 w 5518"/>
                <a:gd name="T53" fmla="*/ 1392 h 2396"/>
                <a:gd name="T54" fmla="*/ 5143 w 5518"/>
                <a:gd name="T55" fmla="*/ 1184 h 2396"/>
                <a:gd name="T56" fmla="*/ 5272 w 5518"/>
                <a:gd name="T57" fmla="*/ 963 h 2396"/>
                <a:gd name="T58" fmla="*/ 5375 w 5518"/>
                <a:gd name="T59" fmla="*/ 733 h 2396"/>
                <a:gd name="T60" fmla="*/ 5452 w 5518"/>
                <a:gd name="T61" fmla="*/ 493 h 2396"/>
                <a:gd name="T62" fmla="*/ 5500 w 5518"/>
                <a:gd name="T63" fmla="*/ 248 h 2396"/>
                <a:gd name="T64" fmla="*/ 5517 w 5518"/>
                <a:gd name="T65" fmla="*/ 0 h 2396"/>
                <a:gd name="T66" fmla="*/ 5518 w 5518"/>
                <a:gd name="T67" fmla="*/ 0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8" h="2396">
                  <a:moveTo>
                    <a:pt x="0" y="0"/>
                  </a:moveTo>
                  <a:lnTo>
                    <a:pt x="17" y="249"/>
                  </a:lnTo>
                  <a:lnTo>
                    <a:pt x="64" y="498"/>
                  </a:lnTo>
                  <a:lnTo>
                    <a:pt x="141" y="740"/>
                  </a:lnTo>
                  <a:lnTo>
                    <a:pt x="245" y="973"/>
                  </a:lnTo>
                  <a:lnTo>
                    <a:pt x="373" y="1194"/>
                  </a:lnTo>
                  <a:lnTo>
                    <a:pt x="525" y="1400"/>
                  </a:lnTo>
                  <a:lnTo>
                    <a:pt x="696" y="1587"/>
                  </a:lnTo>
                  <a:lnTo>
                    <a:pt x="885" y="1754"/>
                  </a:lnTo>
                  <a:lnTo>
                    <a:pt x="1090" y="1898"/>
                  </a:lnTo>
                  <a:lnTo>
                    <a:pt x="1307" y="2021"/>
                  </a:lnTo>
                  <a:lnTo>
                    <a:pt x="1536" y="2125"/>
                  </a:lnTo>
                  <a:lnTo>
                    <a:pt x="1773" y="2210"/>
                  </a:lnTo>
                  <a:lnTo>
                    <a:pt x="2016" y="2278"/>
                  </a:lnTo>
                  <a:lnTo>
                    <a:pt x="2264" y="2331"/>
                  </a:lnTo>
                  <a:lnTo>
                    <a:pt x="2512" y="2368"/>
                  </a:lnTo>
                  <a:lnTo>
                    <a:pt x="2759" y="2392"/>
                  </a:lnTo>
                  <a:lnTo>
                    <a:pt x="3007" y="2396"/>
                  </a:lnTo>
                  <a:lnTo>
                    <a:pt x="3254" y="2374"/>
                  </a:lnTo>
                  <a:lnTo>
                    <a:pt x="3502" y="2329"/>
                  </a:lnTo>
                  <a:lnTo>
                    <a:pt x="3745" y="2259"/>
                  </a:lnTo>
                  <a:lnTo>
                    <a:pt x="3982" y="2165"/>
                  </a:lnTo>
                  <a:lnTo>
                    <a:pt x="4211" y="2050"/>
                  </a:lnTo>
                  <a:lnTo>
                    <a:pt x="4428" y="1915"/>
                  </a:lnTo>
                  <a:lnTo>
                    <a:pt x="4633" y="1759"/>
                  </a:lnTo>
                  <a:lnTo>
                    <a:pt x="4822" y="1585"/>
                  </a:lnTo>
                  <a:lnTo>
                    <a:pt x="4992" y="1392"/>
                  </a:lnTo>
                  <a:lnTo>
                    <a:pt x="5143" y="1184"/>
                  </a:lnTo>
                  <a:lnTo>
                    <a:pt x="5272" y="963"/>
                  </a:lnTo>
                  <a:lnTo>
                    <a:pt x="5375" y="733"/>
                  </a:lnTo>
                  <a:lnTo>
                    <a:pt x="5452" y="493"/>
                  </a:lnTo>
                  <a:lnTo>
                    <a:pt x="5500" y="248"/>
                  </a:lnTo>
                  <a:lnTo>
                    <a:pt x="5517" y="0"/>
                  </a:lnTo>
                  <a:lnTo>
                    <a:pt x="5518"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2" name="Freeform 130"/>
            <p:cNvSpPr>
              <a:spLocks/>
            </p:cNvSpPr>
            <p:nvPr/>
          </p:nvSpPr>
          <p:spPr bwMode="auto">
            <a:xfrm>
              <a:off x="3775" y="2402"/>
              <a:ext cx="1011" cy="438"/>
            </a:xfrm>
            <a:custGeom>
              <a:avLst/>
              <a:gdLst>
                <a:gd name="T0" fmla="*/ 0 w 5518"/>
                <a:gd name="T1" fmla="*/ 2397 h 2397"/>
                <a:gd name="T2" fmla="*/ 17 w 5518"/>
                <a:gd name="T3" fmla="*/ 2146 h 2397"/>
                <a:gd name="T4" fmla="*/ 64 w 5518"/>
                <a:gd name="T5" fmla="*/ 1898 h 2397"/>
                <a:gd name="T6" fmla="*/ 141 w 5518"/>
                <a:gd name="T7" fmla="*/ 1656 h 2397"/>
                <a:gd name="T8" fmla="*/ 245 w 5518"/>
                <a:gd name="T9" fmla="*/ 1423 h 2397"/>
                <a:gd name="T10" fmla="*/ 373 w 5518"/>
                <a:gd name="T11" fmla="*/ 1202 h 2397"/>
                <a:gd name="T12" fmla="*/ 525 w 5518"/>
                <a:gd name="T13" fmla="*/ 996 h 2397"/>
                <a:gd name="T14" fmla="*/ 696 w 5518"/>
                <a:gd name="T15" fmla="*/ 808 h 2397"/>
                <a:gd name="T16" fmla="*/ 885 w 5518"/>
                <a:gd name="T17" fmla="*/ 642 h 2397"/>
                <a:gd name="T18" fmla="*/ 1090 w 5518"/>
                <a:gd name="T19" fmla="*/ 498 h 2397"/>
                <a:gd name="T20" fmla="*/ 1307 w 5518"/>
                <a:gd name="T21" fmla="*/ 375 h 2397"/>
                <a:gd name="T22" fmla="*/ 1536 w 5518"/>
                <a:gd name="T23" fmla="*/ 271 h 2397"/>
                <a:gd name="T24" fmla="*/ 1773 w 5518"/>
                <a:gd name="T25" fmla="*/ 186 h 2397"/>
                <a:gd name="T26" fmla="*/ 2016 w 5518"/>
                <a:gd name="T27" fmla="*/ 118 h 2397"/>
                <a:gd name="T28" fmla="*/ 2264 w 5518"/>
                <a:gd name="T29" fmla="*/ 65 h 2397"/>
                <a:gd name="T30" fmla="*/ 2512 w 5518"/>
                <a:gd name="T31" fmla="*/ 28 h 2397"/>
                <a:gd name="T32" fmla="*/ 2759 w 5518"/>
                <a:gd name="T33" fmla="*/ 4 h 2397"/>
                <a:gd name="T34" fmla="*/ 3007 w 5518"/>
                <a:gd name="T35" fmla="*/ 0 h 2397"/>
                <a:gd name="T36" fmla="*/ 3254 w 5518"/>
                <a:gd name="T37" fmla="*/ 22 h 2397"/>
                <a:gd name="T38" fmla="*/ 3502 w 5518"/>
                <a:gd name="T39" fmla="*/ 67 h 2397"/>
                <a:gd name="T40" fmla="*/ 3745 w 5518"/>
                <a:gd name="T41" fmla="*/ 137 h 2397"/>
                <a:gd name="T42" fmla="*/ 3982 w 5518"/>
                <a:gd name="T43" fmla="*/ 230 h 2397"/>
                <a:gd name="T44" fmla="*/ 4211 w 5518"/>
                <a:gd name="T45" fmla="*/ 346 h 2397"/>
                <a:gd name="T46" fmla="*/ 4428 w 5518"/>
                <a:gd name="T47" fmla="*/ 481 h 2397"/>
                <a:gd name="T48" fmla="*/ 4633 w 5518"/>
                <a:gd name="T49" fmla="*/ 637 h 2397"/>
                <a:gd name="T50" fmla="*/ 4822 w 5518"/>
                <a:gd name="T51" fmla="*/ 811 h 2397"/>
                <a:gd name="T52" fmla="*/ 4992 w 5518"/>
                <a:gd name="T53" fmla="*/ 1005 h 2397"/>
                <a:gd name="T54" fmla="*/ 5143 w 5518"/>
                <a:gd name="T55" fmla="*/ 1212 h 2397"/>
                <a:gd name="T56" fmla="*/ 5272 w 5518"/>
                <a:gd name="T57" fmla="*/ 1432 h 2397"/>
                <a:gd name="T58" fmla="*/ 5375 w 5518"/>
                <a:gd name="T59" fmla="*/ 1663 h 2397"/>
                <a:gd name="T60" fmla="*/ 5452 w 5518"/>
                <a:gd name="T61" fmla="*/ 1903 h 2397"/>
                <a:gd name="T62" fmla="*/ 5500 w 5518"/>
                <a:gd name="T63" fmla="*/ 2148 h 2397"/>
                <a:gd name="T64" fmla="*/ 5517 w 5518"/>
                <a:gd name="T65" fmla="*/ 2397 h 2397"/>
                <a:gd name="T66" fmla="*/ 5518 w 5518"/>
                <a:gd name="T67" fmla="*/ 2397 h 2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18" h="2397">
                  <a:moveTo>
                    <a:pt x="0" y="2397"/>
                  </a:moveTo>
                  <a:lnTo>
                    <a:pt x="17" y="2146"/>
                  </a:lnTo>
                  <a:lnTo>
                    <a:pt x="64" y="1898"/>
                  </a:lnTo>
                  <a:lnTo>
                    <a:pt x="141" y="1656"/>
                  </a:lnTo>
                  <a:lnTo>
                    <a:pt x="245" y="1423"/>
                  </a:lnTo>
                  <a:lnTo>
                    <a:pt x="373" y="1202"/>
                  </a:lnTo>
                  <a:lnTo>
                    <a:pt x="525" y="996"/>
                  </a:lnTo>
                  <a:lnTo>
                    <a:pt x="696" y="808"/>
                  </a:lnTo>
                  <a:lnTo>
                    <a:pt x="885" y="642"/>
                  </a:lnTo>
                  <a:lnTo>
                    <a:pt x="1090" y="498"/>
                  </a:lnTo>
                  <a:lnTo>
                    <a:pt x="1307" y="375"/>
                  </a:lnTo>
                  <a:lnTo>
                    <a:pt x="1536" y="271"/>
                  </a:lnTo>
                  <a:lnTo>
                    <a:pt x="1773" y="186"/>
                  </a:lnTo>
                  <a:lnTo>
                    <a:pt x="2016" y="118"/>
                  </a:lnTo>
                  <a:lnTo>
                    <a:pt x="2264" y="65"/>
                  </a:lnTo>
                  <a:lnTo>
                    <a:pt x="2512" y="28"/>
                  </a:lnTo>
                  <a:lnTo>
                    <a:pt x="2759" y="4"/>
                  </a:lnTo>
                  <a:lnTo>
                    <a:pt x="3007" y="0"/>
                  </a:lnTo>
                  <a:lnTo>
                    <a:pt x="3254" y="22"/>
                  </a:lnTo>
                  <a:lnTo>
                    <a:pt x="3502" y="67"/>
                  </a:lnTo>
                  <a:lnTo>
                    <a:pt x="3745" y="137"/>
                  </a:lnTo>
                  <a:lnTo>
                    <a:pt x="3982" y="230"/>
                  </a:lnTo>
                  <a:lnTo>
                    <a:pt x="4211" y="346"/>
                  </a:lnTo>
                  <a:lnTo>
                    <a:pt x="4428" y="481"/>
                  </a:lnTo>
                  <a:lnTo>
                    <a:pt x="4633" y="637"/>
                  </a:lnTo>
                  <a:lnTo>
                    <a:pt x="4822" y="811"/>
                  </a:lnTo>
                  <a:lnTo>
                    <a:pt x="4992" y="1005"/>
                  </a:lnTo>
                  <a:lnTo>
                    <a:pt x="5143" y="1212"/>
                  </a:lnTo>
                  <a:lnTo>
                    <a:pt x="5272" y="1432"/>
                  </a:lnTo>
                  <a:lnTo>
                    <a:pt x="5375" y="1663"/>
                  </a:lnTo>
                  <a:lnTo>
                    <a:pt x="5452" y="1903"/>
                  </a:lnTo>
                  <a:lnTo>
                    <a:pt x="5500" y="2148"/>
                  </a:lnTo>
                  <a:lnTo>
                    <a:pt x="5517" y="2397"/>
                  </a:lnTo>
                  <a:lnTo>
                    <a:pt x="5518" y="2397"/>
                  </a:lnTo>
                </a:path>
              </a:pathLst>
            </a:custGeom>
            <a:noFill/>
            <a:ln w="38100" cap="flat" cmpd="sng">
              <a:solidFill>
                <a:srgbClr val="FFFF00"/>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3" name="Freeform 131"/>
            <p:cNvSpPr>
              <a:spLocks/>
            </p:cNvSpPr>
            <p:nvPr/>
          </p:nvSpPr>
          <p:spPr bwMode="auto">
            <a:xfrm>
              <a:off x="3938" y="2250"/>
              <a:ext cx="343" cy="270"/>
            </a:xfrm>
            <a:custGeom>
              <a:avLst/>
              <a:gdLst>
                <a:gd name="T0" fmla="*/ 1873 w 1873"/>
                <a:gd name="T1" fmla="*/ 0 h 1468"/>
                <a:gd name="T2" fmla="*/ 0 w 1873"/>
                <a:gd name="T3" fmla="*/ 1468 h 1468"/>
                <a:gd name="T4" fmla="*/ 1 w 1873"/>
                <a:gd name="T5" fmla="*/ 1468 h 1468"/>
              </a:gdLst>
              <a:ahLst/>
              <a:cxnLst>
                <a:cxn ang="0">
                  <a:pos x="T0" y="T1"/>
                </a:cxn>
                <a:cxn ang="0">
                  <a:pos x="T2" y="T3"/>
                </a:cxn>
                <a:cxn ang="0">
                  <a:pos x="T4" y="T5"/>
                </a:cxn>
              </a:cxnLst>
              <a:rect l="0" t="0" r="r" b="b"/>
              <a:pathLst>
                <a:path w="1873" h="1468">
                  <a:moveTo>
                    <a:pt x="1873" y="0"/>
                  </a:moveTo>
                  <a:lnTo>
                    <a:pt x="0" y="1468"/>
                  </a:lnTo>
                  <a:lnTo>
                    <a:pt x="1" y="1468"/>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4" name="Freeform 132"/>
            <p:cNvSpPr>
              <a:spLocks/>
            </p:cNvSpPr>
            <p:nvPr/>
          </p:nvSpPr>
          <p:spPr bwMode="auto">
            <a:xfrm>
              <a:off x="4281" y="2250"/>
              <a:ext cx="329" cy="258"/>
            </a:xfrm>
            <a:custGeom>
              <a:avLst/>
              <a:gdLst>
                <a:gd name="T0" fmla="*/ 0 w 1798"/>
                <a:gd name="T1" fmla="*/ 0 h 1402"/>
                <a:gd name="T2" fmla="*/ 1797 w 1798"/>
                <a:gd name="T3" fmla="*/ 1402 h 1402"/>
                <a:gd name="T4" fmla="*/ 1798 w 1798"/>
                <a:gd name="T5" fmla="*/ 1402 h 1402"/>
              </a:gdLst>
              <a:ahLst/>
              <a:cxnLst>
                <a:cxn ang="0">
                  <a:pos x="T0" y="T1"/>
                </a:cxn>
                <a:cxn ang="0">
                  <a:pos x="T2" y="T3"/>
                </a:cxn>
                <a:cxn ang="0">
                  <a:pos x="T4" y="T5"/>
                </a:cxn>
              </a:cxnLst>
              <a:rect l="0" t="0" r="r" b="b"/>
              <a:pathLst>
                <a:path w="1798" h="1402">
                  <a:moveTo>
                    <a:pt x="0" y="0"/>
                  </a:moveTo>
                  <a:lnTo>
                    <a:pt x="1797" y="1402"/>
                  </a:lnTo>
                  <a:lnTo>
                    <a:pt x="1798" y="1402"/>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5" name="Freeform 133"/>
            <p:cNvSpPr>
              <a:spLocks/>
            </p:cNvSpPr>
            <p:nvPr/>
          </p:nvSpPr>
          <p:spPr bwMode="auto">
            <a:xfrm>
              <a:off x="3923" y="3150"/>
              <a:ext cx="715" cy="1"/>
            </a:xfrm>
            <a:custGeom>
              <a:avLst/>
              <a:gdLst>
                <a:gd name="T0" fmla="*/ 0 w 3909"/>
                <a:gd name="T1" fmla="*/ 0 h 7"/>
                <a:gd name="T2" fmla="*/ 3908 w 3909"/>
                <a:gd name="T3" fmla="*/ 7 h 7"/>
                <a:gd name="T4" fmla="*/ 3909 w 3909"/>
                <a:gd name="T5" fmla="*/ 7 h 7"/>
              </a:gdLst>
              <a:ahLst/>
              <a:cxnLst>
                <a:cxn ang="0">
                  <a:pos x="T0" y="T1"/>
                </a:cxn>
                <a:cxn ang="0">
                  <a:pos x="T2" y="T3"/>
                </a:cxn>
                <a:cxn ang="0">
                  <a:pos x="T4" y="T5"/>
                </a:cxn>
              </a:cxnLst>
              <a:rect l="0" t="0" r="r" b="b"/>
              <a:pathLst>
                <a:path w="3909" h="7">
                  <a:moveTo>
                    <a:pt x="0" y="0"/>
                  </a:moveTo>
                  <a:lnTo>
                    <a:pt x="3908" y="7"/>
                  </a:lnTo>
                  <a:lnTo>
                    <a:pt x="3909" y="7"/>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6" name="Freeform 134"/>
            <p:cNvSpPr>
              <a:spLocks/>
            </p:cNvSpPr>
            <p:nvPr/>
          </p:nvSpPr>
          <p:spPr bwMode="auto">
            <a:xfrm>
              <a:off x="3922" y="2531"/>
              <a:ext cx="718" cy="2"/>
            </a:xfrm>
            <a:custGeom>
              <a:avLst/>
              <a:gdLst>
                <a:gd name="T0" fmla="*/ 0 w 3918"/>
                <a:gd name="T1" fmla="*/ 6 h 6"/>
                <a:gd name="T2" fmla="*/ 3917 w 3918"/>
                <a:gd name="T3" fmla="*/ 0 h 6"/>
                <a:gd name="T4" fmla="*/ 3918 w 3918"/>
                <a:gd name="T5" fmla="*/ 0 h 6"/>
              </a:gdLst>
              <a:ahLst/>
              <a:cxnLst>
                <a:cxn ang="0">
                  <a:pos x="T0" y="T1"/>
                </a:cxn>
                <a:cxn ang="0">
                  <a:pos x="T2" y="T3"/>
                </a:cxn>
                <a:cxn ang="0">
                  <a:pos x="T4" y="T5"/>
                </a:cxn>
              </a:cxnLst>
              <a:rect l="0" t="0" r="r" b="b"/>
              <a:pathLst>
                <a:path w="3918" h="6">
                  <a:moveTo>
                    <a:pt x="0" y="6"/>
                  </a:moveTo>
                  <a:lnTo>
                    <a:pt x="3917" y="0"/>
                  </a:lnTo>
                  <a:lnTo>
                    <a:pt x="3918"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7" name="Freeform 135"/>
            <p:cNvSpPr>
              <a:spLocks/>
            </p:cNvSpPr>
            <p:nvPr/>
          </p:nvSpPr>
          <p:spPr bwMode="auto">
            <a:xfrm>
              <a:off x="3775" y="2840"/>
              <a:ext cx="865" cy="2"/>
            </a:xfrm>
            <a:custGeom>
              <a:avLst/>
              <a:gdLst>
                <a:gd name="T0" fmla="*/ 0 w 4714"/>
                <a:gd name="T1" fmla="*/ 0 h 10"/>
                <a:gd name="T2" fmla="*/ 4713 w 4714"/>
                <a:gd name="T3" fmla="*/ 10 h 10"/>
                <a:gd name="T4" fmla="*/ 4714 w 4714"/>
                <a:gd name="T5" fmla="*/ 10 h 10"/>
              </a:gdLst>
              <a:ahLst/>
              <a:cxnLst>
                <a:cxn ang="0">
                  <a:pos x="T0" y="T1"/>
                </a:cxn>
                <a:cxn ang="0">
                  <a:pos x="T2" y="T3"/>
                </a:cxn>
                <a:cxn ang="0">
                  <a:pos x="T4" y="T5"/>
                </a:cxn>
              </a:cxnLst>
              <a:rect l="0" t="0" r="r" b="b"/>
              <a:pathLst>
                <a:path w="4714" h="10">
                  <a:moveTo>
                    <a:pt x="0" y="0"/>
                  </a:moveTo>
                  <a:lnTo>
                    <a:pt x="4713" y="10"/>
                  </a:lnTo>
                  <a:lnTo>
                    <a:pt x="4714" y="1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8" name="Freeform 136"/>
            <p:cNvSpPr>
              <a:spLocks/>
            </p:cNvSpPr>
            <p:nvPr/>
          </p:nvSpPr>
          <p:spPr bwMode="auto">
            <a:xfrm>
              <a:off x="4640" y="2840"/>
              <a:ext cx="146" cy="2"/>
            </a:xfrm>
            <a:custGeom>
              <a:avLst/>
              <a:gdLst>
                <a:gd name="T0" fmla="*/ 0 w 805"/>
                <a:gd name="T1" fmla="*/ 5 h 5"/>
                <a:gd name="T2" fmla="*/ 804 w 805"/>
                <a:gd name="T3" fmla="*/ 0 h 5"/>
                <a:gd name="T4" fmla="*/ 805 w 805"/>
                <a:gd name="T5" fmla="*/ 0 h 5"/>
              </a:gdLst>
              <a:ahLst/>
              <a:cxnLst>
                <a:cxn ang="0">
                  <a:pos x="T0" y="T1"/>
                </a:cxn>
                <a:cxn ang="0">
                  <a:pos x="T2" y="T3"/>
                </a:cxn>
                <a:cxn ang="0">
                  <a:pos x="T4" y="T5"/>
                </a:cxn>
              </a:cxnLst>
              <a:rect l="0" t="0" r="r" b="b"/>
              <a:pathLst>
                <a:path w="805" h="5">
                  <a:moveTo>
                    <a:pt x="0" y="5"/>
                  </a:moveTo>
                  <a:lnTo>
                    <a:pt x="804" y="0"/>
                  </a:lnTo>
                  <a:lnTo>
                    <a:pt x="805" y="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09" name="Rectangle 137"/>
            <p:cNvSpPr>
              <a:spLocks noChangeArrowheads="1"/>
            </p:cNvSpPr>
            <p:nvPr/>
          </p:nvSpPr>
          <p:spPr bwMode="auto">
            <a:xfrm>
              <a:off x="4743" y="2677"/>
              <a:ext cx="305"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c</a:t>
              </a:r>
              <a:r>
                <a:rPr lang="en-US" sz="2200" b="1" baseline="-25000">
                  <a:solidFill>
                    <a:schemeClr val="bg1"/>
                  </a:solidFill>
                  <a:latin typeface="Verdana" pitchFamily="34" charset="0"/>
                </a:rPr>
                <a:t>2</a:t>
              </a:r>
              <a:endParaRPr lang="en-GB" sz="2200" b="1" baseline="-25000">
                <a:solidFill>
                  <a:schemeClr val="bg1"/>
                </a:solidFill>
                <a:latin typeface="Verdana" pitchFamily="34" charset="0"/>
              </a:endParaRPr>
            </a:p>
          </p:txBody>
        </p:sp>
        <p:sp>
          <p:nvSpPr>
            <p:cNvPr id="80010" name="Rectangle 138"/>
            <p:cNvSpPr>
              <a:spLocks noChangeArrowheads="1"/>
            </p:cNvSpPr>
            <p:nvPr/>
          </p:nvSpPr>
          <p:spPr bwMode="auto">
            <a:xfrm>
              <a:off x="4140" y="2313"/>
              <a:ext cx="318"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e</a:t>
              </a:r>
              <a:r>
                <a:rPr lang="en-US" sz="2200" b="1" baseline="-25000">
                  <a:solidFill>
                    <a:schemeClr val="bg1"/>
                  </a:solidFill>
                  <a:latin typeface="Verdana" pitchFamily="34" charset="0"/>
                </a:rPr>
                <a:t>2</a:t>
              </a:r>
              <a:endParaRPr lang="en-GB" sz="2200" b="1" baseline="-25000">
                <a:solidFill>
                  <a:schemeClr val="bg1"/>
                </a:solidFill>
                <a:latin typeface="Verdana" pitchFamily="34" charset="0"/>
              </a:endParaRPr>
            </a:p>
          </p:txBody>
        </p:sp>
      </p:grpSp>
      <p:grpSp>
        <p:nvGrpSpPr>
          <p:cNvPr id="80011" name="Group 139"/>
          <p:cNvGrpSpPr>
            <a:grpSpLocks/>
          </p:cNvGrpSpPr>
          <p:nvPr/>
        </p:nvGrpSpPr>
        <p:grpSpPr bwMode="auto">
          <a:xfrm>
            <a:off x="6281738" y="3616325"/>
            <a:ext cx="1069975" cy="1858963"/>
            <a:chOff x="3957" y="2278"/>
            <a:chExt cx="674" cy="1171"/>
          </a:xfrm>
        </p:grpSpPr>
        <p:sp>
          <p:nvSpPr>
            <p:cNvPr id="80012" name="Freeform 140"/>
            <p:cNvSpPr>
              <a:spLocks/>
            </p:cNvSpPr>
            <p:nvPr/>
          </p:nvSpPr>
          <p:spPr bwMode="auto">
            <a:xfrm>
              <a:off x="3957" y="2278"/>
              <a:ext cx="674" cy="1171"/>
            </a:xfrm>
            <a:custGeom>
              <a:avLst/>
              <a:gdLst>
                <a:gd name="T0" fmla="*/ 0 w 3686"/>
                <a:gd name="T1" fmla="*/ 0 h 6390"/>
                <a:gd name="T2" fmla="*/ 3684 w 3686"/>
                <a:gd name="T3" fmla="*/ 6390 h 6390"/>
                <a:gd name="T4" fmla="*/ 3686 w 3686"/>
                <a:gd name="T5" fmla="*/ 6390 h 6390"/>
              </a:gdLst>
              <a:ahLst/>
              <a:cxnLst>
                <a:cxn ang="0">
                  <a:pos x="T0" y="T1"/>
                </a:cxn>
                <a:cxn ang="0">
                  <a:pos x="T2" y="T3"/>
                </a:cxn>
                <a:cxn ang="0">
                  <a:pos x="T4" y="T5"/>
                </a:cxn>
              </a:cxnLst>
              <a:rect l="0" t="0" r="r" b="b"/>
              <a:pathLst>
                <a:path w="3686" h="6390">
                  <a:moveTo>
                    <a:pt x="0" y="0"/>
                  </a:moveTo>
                  <a:lnTo>
                    <a:pt x="3684" y="6390"/>
                  </a:lnTo>
                  <a:lnTo>
                    <a:pt x="3686" y="6390"/>
                  </a:lnTo>
                </a:path>
              </a:pathLst>
            </a:custGeom>
            <a:noFill/>
            <a:ln w="19050" cmpd="sng">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0013" name="Rectangle 141"/>
            <p:cNvSpPr>
              <a:spLocks noChangeArrowheads="1"/>
            </p:cNvSpPr>
            <p:nvPr/>
          </p:nvSpPr>
          <p:spPr bwMode="auto">
            <a:xfrm>
              <a:off x="4076" y="2733"/>
              <a:ext cx="266"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a:solidFill>
                    <a:schemeClr val="bg1"/>
                  </a:solidFill>
                  <a:latin typeface="Verdana" pitchFamily="34" charset="0"/>
                </a:rPr>
                <a:t>O</a:t>
              </a:r>
              <a:endParaRPr lang="en-GB" sz="2200" b="1">
                <a:solidFill>
                  <a:schemeClr val="bg1"/>
                </a:solidFill>
                <a:latin typeface="Verdana" pitchFamily="34" charset="0"/>
              </a:endParaRPr>
            </a:p>
          </p:txBody>
        </p:sp>
      </p:grpSp>
      <p:sp>
        <p:nvSpPr>
          <p:cNvPr id="80014" name="Freeform 142"/>
          <p:cNvSpPr>
            <a:spLocks/>
          </p:cNvSpPr>
          <p:nvPr/>
        </p:nvSpPr>
        <p:spPr bwMode="auto">
          <a:xfrm rot="2736177">
            <a:off x="7931151" y="3578225"/>
            <a:ext cx="931862" cy="179387"/>
          </a:xfrm>
          <a:custGeom>
            <a:avLst/>
            <a:gdLst>
              <a:gd name="T0" fmla="*/ 3208 w 3208"/>
              <a:gd name="T1" fmla="*/ 618 h 618"/>
              <a:gd name="T2" fmla="*/ 2892 w 3208"/>
              <a:gd name="T3" fmla="*/ 415 h 618"/>
              <a:gd name="T4" fmla="*/ 2555 w 3208"/>
              <a:gd name="T5" fmla="*/ 249 h 618"/>
              <a:gd name="T6" fmla="*/ 2202 w 3208"/>
              <a:gd name="T7" fmla="*/ 124 h 618"/>
              <a:gd name="T8" fmla="*/ 1836 w 3208"/>
              <a:gd name="T9" fmla="*/ 41 h 618"/>
              <a:gd name="T10" fmla="*/ 1463 w 3208"/>
              <a:gd name="T11" fmla="*/ 0 h 618"/>
              <a:gd name="T12" fmla="*/ 1088 w 3208"/>
              <a:gd name="T13" fmla="*/ 4 h 618"/>
              <a:gd name="T14" fmla="*/ 716 w 3208"/>
              <a:gd name="T15" fmla="*/ 52 h 618"/>
              <a:gd name="T16" fmla="*/ 352 w 3208"/>
              <a:gd name="T17" fmla="*/ 141 h 618"/>
              <a:gd name="T18" fmla="*/ 0 w 3208"/>
              <a:gd name="T19" fmla="*/ 274 h 618"/>
              <a:gd name="T20" fmla="*/ 1 w 3208"/>
              <a:gd name="T21" fmla="*/ 2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8" h="618">
                <a:moveTo>
                  <a:pt x="3208" y="618"/>
                </a:moveTo>
                <a:lnTo>
                  <a:pt x="2892" y="415"/>
                </a:lnTo>
                <a:lnTo>
                  <a:pt x="2555" y="249"/>
                </a:lnTo>
                <a:lnTo>
                  <a:pt x="2202" y="124"/>
                </a:lnTo>
                <a:lnTo>
                  <a:pt x="1836" y="41"/>
                </a:lnTo>
                <a:lnTo>
                  <a:pt x="1463" y="0"/>
                </a:lnTo>
                <a:lnTo>
                  <a:pt x="1088" y="4"/>
                </a:lnTo>
                <a:lnTo>
                  <a:pt x="716" y="52"/>
                </a:lnTo>
                <a:lnTo>
                  <a:pt x="352" y="141"/>
                </a:lnTo>
                <a:lnTo>
                  <a:pt x="0" y="274"/>
                </a:lnTo>
                <a:lnTo>
                  <a:pt x="1" y="274"/>
                </a:lnTo>
              </a:path>
            </a:pathLst>
          </a:custGeom>
          <a:noFill/>
          <a:ln w="19050" cmpd="sng">
            <a:solidFill>
              <a:srgbClr val="FF9933"/>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animEffect transition="in" filter="dissolve">
                                      <p:cBhvr>
                                        <p:cTn id="7" dur="500"/>
                                        <p:tgtEl>
                                          <p:spTgt spid="79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9983"/>
                                        </p:tgtEl>
                                        <p:attrNameLst>
                                          <p:attrName>style.visibility</p:attrName>
                                        </p:attrNameLst>
                                      </p:cBhvr>
                                      <p:to>
                                        <p:strVal val="visible"/>
                                      </p:to>
                                    </p:set>
                                    <p:animEffect transition="in" filter="dissolve">
                                      <p:cBhvr>
                                        <p:cTn id="12" dur="500"/>
                                        <p:tgtEl>
                                          <p:spTgt spid="799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9878"/>
                                        </p:tgtEl>
                                        <p:attrNameLst>
                                          <p:attrName>style.visibility</p:attrName>
                                        </p:attrNameLst>
                                      </p:cBhvr>
                                      <p:to>
                                        <p:strVal val="visible"/>
                                      </p:to>
                                    </p:set>
                                    <p:animEffect transition="in" filter="dissolve">
                                      <p:cBhvr>
                                        <p:cTn id="17" dur="500"/>
                                        <p:tgtEl>
                                          <p:spTgt spid="798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9932"/>
                                        </p:tgtEl>
                                        <p:attrNameLst>
                                          <p:attrName>style.visibility</p:attrName>
                                        </p:attrNameLst>
                                      </p:cBhvr>
                                      <p:to>
                                        <p:strVal val="visible"/>
                                      </p:to>
                                    </p:set>
                                    <p:animEffect transition="in" filter="dissolve">
                                      <p:cBhvr>
                                        <p:cTn id="22" dur="500"/>
                                        <p:tgtEl>
                                          <p:spTgt spid="799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9939"/>
                                        </p:tgtEl>
                                        <p:attrNameLst>
                                          <p:attrName>style.visibility</p:attrName>
                                        </p:attrNameLst>
                                      </p:cBhvr>
                                      <p:to>
                                        <p:strVal val="visible"/>
                                      </p:to>
                                    </p:set>
                                    <p:animEffect transition="in" filter="dissolve">
                                      <p:cBhvr>
                                        <p:cTn id="27" dur="500"/>
                                        <p:tgtEl>
                                          <p:spTgt spid="799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79885"/>
                                        </p:tgtEl>
                                        <p:attrNameLst>
                                          <p:attrName>style.visibility</p:attrName>
                                        </p:attrNameLst>
                                      </p:cBhvr>
                                      <p:to>
                                        <p:strVal val="visible"/>
                                      </p:to>
                                    </p:set>
                                    <p:animEffect transition="in" filter="dissolve">
                                      <p:cBhvr>
                                        <p:cTn id="32" dur="500"/>
                                        <p:tgtEl>
                                          <p:spTgt spid="798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79965"/>
                                        </p:tgtEl>
                                        <p:attrNameLst>
                                          <p:attrName>style.visibility</p:attrName>
                                        </p:attrNameLst>
                                      </p:cBhvr>
                                      <p:to>
                                        <p:strVal val="visible"/>
                                      </p:to>
                                    </p:set>
                                    <p:animEffect transition="in" filter="dissolve">
                                      <p:cBhvr>
                                        <p:cTn id="37" dur="500"/>
                                        <p:tgtEl>
                                          <p:spTgt spid="7996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9982"/>
                                        </p:tgtEl>
                                        <p:attrNameLst>
                                          <p:attrName>style.visibility</p:attrName>
                                        </p:attrNameLst>
                                      </p:cBhvr>
                                      <p:to>
                                        <p:strVal val="visible"/>
                                      </p:to>
                                    </p:set>
                                    <p:animEffect transition="in" filter="dissolve">
                                      <p:cBhvr>
                                        <p:cTn id="42" dur="500"/>
                                        <p:tgtEl>
                                          <p:spTgt spid="7998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9879"/>
                                        </p:tgtEl>
                                        <p:attrNameLst>
                                          <p:attrName>style.visibility</p:attrName>
                                        </p:attrNameLst>
                                      </p:cBhvr>
                                      <p:to>
                                        <p:strVal val="visible"/>
                                      </p:to>
                                    </p:set>
                                    <p:animEffect transition="in" filter="dissolve">
                                      <p:cBhvr>
                                        <p:cTn id="47" dur="500"/>
                                        <p:tgtEl>
                                          <p:spTgt spid="7987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9942">
                                            <p:txEl>
                                              <p:pRg st="0" end="0"/>
                                            </p:txEl>
                                          </p:spTgt>
                                        </p:tgtEl>
                                        <p:attrNameLst>
                                          <p:attrName>style.visibility</p:attrName>
                                        </p:attrNameLst>
                                      </p:cBhvr>
                                      <p:to>
                                        <p:strVal val="visible"/>
                                      </p:to>
                                    </p:set>
                                    <p:animEffect transition="in" filter="dissolve">
                                      <p:cBhvr>
                                        <p:cTn id="52" dur="500"/>
                                        <p:tgtEl>
                                          <p:spTgt spid="79942">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79888"/>
                                        </p:tgtEl>
                                        <p:attrNameLst>
                                          <p:attrName>style.visibility</p:attrName>
                                        </p:attrNameLst>
                                      </p:cBhvr>
                                      <p:to>
                                        <p:strVal val="visible"/>
                                      </p:to>
                                    </p:set>
                                    <p:animEffect transition="in" filter="dissolve">
                                      <p:cBhvr>
                                        <p:cTn id="57" dur="500"/>
                                        <p:tgtEl>
                                          <p:spTgt spid="7988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9931"/>
                                        </p:tgtEl>
                                        <p:attrNameLst>
                                          <p:attrName>style.visibility</p:attrName>
                                        </p:attrNameLst>
                                      </p:cBhvr>
                                      <p:to>
                                        <p:strVal val="visible"/>
                                      </p:to>
                                    </p:set>
                                    <p:animEffect transition="in" filter="dissolve">
                                      <p:cBhvr>
                                        <p:cTn id="62" dur="500"/>
                                        <p:tgtEl>
                                          <p:spTgt spid="7993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79936"/>
                                        </p:tgtEl>
                                        <p:attrNameLst>
                                          <p:attrName>style.visibility</p:attrName>
                                        </p:attrNameLst>
                                      </p:cBhvr>
                                      <p:to>
                                        <p:strVal val="visible"/>
                                      </p:to>
                                    </p:set>
                                    <p:animEffect transition="in" filter="dissolve">
                                      <p:cBhvr>
                                        <p:cTn id="67" dur="500"/>
                                        <p:tgtEl>
                                          <p:spTgt spid="7993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9935">
                                            <p:txEl>
                                              <p:pRg st="0" end="0"/>
                                            </p:txEl>
                                          </p:spTgt>
                                        </p:tgtEl>
                                        <p:attrNameLst>
                                          <p:attrName>style.visibility</p:attrName>
                                        </p:attrNameLst>
                                      </p:cBhvr>
                                      <p:to>
                                        <p:strVal val="visible"/>
                                      </p:to>
                                    </p:set>
                                    <p:animEffect transition="in" filter="dissolve">
                                      <p:cBhvr>
                                        <p:cTn id="72" dur="500"/>
                                        <p:tgtEl>
                                          <p:spTgt spid="79935">
                                            <p:txEl>
                                              <p:pRg st="0" end="0"/>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9882"/>
                                        </p:tgtEl>
                                        <p:attrNameLst>
                                          <p:attrName>style.visibility</p:attrName>
                                        </p:attrNameLst>
                                      </p:cBhvr>
                                      <p:to>
                                        <p:strVal val="visible"/>
                                      </p:to>
                                    </p:set>
                                    <p:animEffect transition="in" filter="dissolve">
                                      <p:cBhvr>
                                        <p:cTn id="77" dur="500"/>
                                        <p:tgtEl>
                                          <p:spTgt spid="7988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79943">
                                            <p:txEl>
                                              <p:pRg st="0" end="0"/>
                                            </p:txEl>
                                          </p:spTgt>
                                        </p:tgtEl>
                                        <p:attrNameLst>
                                          <p:attrName>style.visibility</p:attrName>
                                        </p:attrNameLst>
                                      </p:cBhvr>
                                      <p:to>
                                        <p:strVal val="visible"/>
                                      </p:to>
                                    </p:set>
                                    <p:animEffect transition="in" filter="dissolve">
                                      <p:cBhvr>
                                        <p:cTn id="82" dur="500"/>
                                        <p:tgtEl>
                                          <p:spTgt spid="79943">
                                            <p:txEl>
                                              <p:pRg st="0" end="0"/>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79946">
                                            <p:txEl>
                                              <p:pRg st="0" end="0"/>
                                            </p:txEl>
                                          </p:spTgt>
                                        </p:tgtEl>
                                        <p:attrNameLst>
                                          <p:attrName>style.visibility</p:attrName>
                                        </p:attrNameLst>
                                      </p:cBhvr>
                                      <p:to>
                                        <p:strVal val="visible"/>
                                      </p:to>
                                    </p:set>
                                    <p:animEffect transition="in" filter="dissolve">
                                      <p:cBhvr>
                                        <p:cTn id="87" dur="500"/>
                                        <p:tgtEl>
                                          <p:spTgt spid="79946">
                                            <p:txEl>
                                              <p:pRg st="0" end="0"/>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79881"/>
                                        </p:tgtEl>
                                        <p:attrNameLst>
                                          <p:attrName>style.visibility</p:attrName>
                                        </p:attrNameLst>
                                      </p:cBhvr>
                                      <p:to>
                                        <p:strVal val="visible"/>
                                      </p:to>
                                    </p:set>
                                    <p:animEffect transition="in" filter="dissolve">
                                      <p:cBhvr>
                                        <p:cTn id="92" dur="500"/>
                                        <p:tgtEl>
                                          <p:spTgt spid="7988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79944">
                                            <p:txEl>
                                              <p:pRg st="0" end="0"/>
                                            </p:txEl>
                                          </p:spTgt>
                                        </p:tgtEl>
                                        <p:attrNameLst>
                                          <p:attrName>style.visibility</p:attrName>
                                        </p:attrNameLst>
                                      </p:cBhvr>
                                      <p:to>
                                        <p:strVal val="visible"/>
                                      </p:to>
                                    </p:set>
                                    <p:animEffect transition="in" filter="dissolve">
                                      <p:cBhvr>
                                        <p:cTn id="97" dur="500"/>
                                        <p:tgtEl>
                                          <p:spTgt spid="79944">
                                            <p:txEl>
                                              <p:pRg st="0" end="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79880"/>
                                        </p:tgtEl>
                                        <p:attrNameLst>
                                          <p:attrName>style.visibility</p:attrName>
                                        </p:attrNameLst>
                                      </p:cBhvr>
                                      <p:to>
                                        <p:strVal val="visible"/>
                                      </p:to>
                                    </p:set>
                                    <p:animEffect transition="in" filter="dissolve">
                                      <p:cBhvr>
                                        <p:cTn id="102" dur="500"/>
                                        <p:tgtEl>
                                          <p:spTgt spid="7988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79945">
                                            <p:txEl>
                                              <p:pRg st="0" end="0"/>
                                            </p:txEl>
                                          </p:spTgt>
                                        </p:tgtEl>
                                        <p:attrNameLst>
                                          <p:attrName>style.visibility</p:attrName>
                                        </p:attrNameLst>
                                      </p:cBhvr>
                                      <p:to>
                                        <p:strVal val="visible"/>
                                      </p:to>
                                    </p:set>
                                    <p:animEffect transition="in" filter="dissolve">
                                      <p:cBhvr>
                                        <p:cTn id="107" dur="500"/>
                                        <p:tgtEl>
                                          <p:spTgt spid="79945">
                                            <p:txEl>
                                              <p:pRg st="0" end="0"/>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79883"/>
                                        </p:tgtEl>
                                        <p:attrNameLst>
                                          <p:attrName>style.visibility</p:attrName>
                                        </p:attrNameLst>
                                      </p:cBhvr>
                                      <p:to>
                                        <p:strVal val="visible"/>
                                      </p:to>
                                    </p:set>
                                    <p:animEffect transition="in" filter="dissolve">
                                      <p:cBhvr>
                                        <p:cTn id="112" dur="500"/>
                                        <p:tgtEl>
                                          <p:spTgt spid="7988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79891"/>
                                        </p:tgtEl>
                                        <p:attrNameLst>
                                          <p:attrName>style.visibility</p:attrName>
                                        </p:attrNameLst>
                                      </p:cBhvr>
                                      <p:to>
                                        <p:strVal val="visible"/>
                                      </p:to>
                                    </p:set>
                                    <p:animEffect transition="in" filter="dissolve">
                                      <p:cBhvr>
                                        <p:cTn id="117" dur="500"/>
                                        <p:tgtEl>
                                          <p:spTgt spid="7989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9892"/>
                                        </p:tgtEl>
                                        <p:attrNameLst>
                                          <p:attrName>style.visibility</p:attrName>
                                        </p:attrNameLst>
                                      </p:cBhvr>
                                      <p:to>
                                        <p:strVal val="visible"/>
                                      </p:to>
                                    </p:set>
                                    <p:animEffect transition="in" filter="dissolve">
                                      <p:cBhvr>
                                        <p:cTn id="122" dur="500"/>
                                        <p:tgtEl>
                                          <p:spTgt spid="79892"/>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79884"/>
                                        </p:tgtEl>
                                        <p:attrNameLst>
                                          <p:attrName>style.visibility</p:attrName>
                                        </p:attrNameLst>
                                      </p:cBhvr>
                                      <p:to>
                                        <p:strVal val="visible"/>
                                      </p:to>
                                    </p:set>
                                    <p:animEffect transition="in" filter="dissolve">
                                      <p:cBhvr>
                                        <p:cTn id="127" dur="500"/>
                                        <p:tgtEl>
                                          <p:spTgt spid="79884"/>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nodeType="clickEffect">
                                  <p:stCondLst>
                                    <p:cond delay="0"/>
                                  </p:stCondLst>
                                  <p:childTnLst>
                                    <p:set>
                                      <p:cBhvr>
                                        <p:cTn id="131" dur="1" fill="hold">
                                          <p:stCondLst>
                                            <p:cond delay="0"/>
                                          </p:stCondLst>
                                        </p:cTn>
                                        <p:tgtEl>
                                          <p:spTgt spid="79947"/>
                                        </p:tgtEl>
                                        <p:attrNameLst>
                                          <p:attrName>style.visibility</p:attrName>
                                        </p:attrNameLst>
                                      </p:cBhvr>
                                      <p:to>
                                        <p:strVal val="visible"/>
                                      </p:to>
                                    </p:set>
                                    <p:animEffect transition="in" filter="dissolve">
                                      <p:cBhvr>
                                        <p:cTn id="132" dur="500"/>
                                        <p:tgtEl>
                                          <p:spTgt spid="7994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79981"/>
                                        </p:tgtEl>
                                        <p:attrNameLst>
                                          <p:attrName>style.visibility</p:attrName>
                                        </p:attrNameLst>
                                      </p:cBhvr>
                                      <p:to>
                                        <p:strVal val="visible"/>
                                      </p:to>
                                    </p:set>
                                    <p:animEffect transition="in" filter="dissolve">
                                      <p:cBhvr>
                                        <p:cTn id="137" dur="500"/>
                                        <p:tgtEl>
                                          <p:spTgt spid="79981"/>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nodeType="clickEffect">
                                  <p:stCondLst>
                                    <p:cond delay="0"/>
                                  </p:stCondLst>
                                  <p:childTnLst>
                                    <p:set>
                                      <p:cBhvr>
                                        <p:cTn id="141" dur="1" fill="hold">
                                          <p:stCondLst>
                                            <p:cond delay="0"/>
                                          </p:stCondLst>
                                        </p:cTn>
                                        <p:tgtEl>
                                          <p:spTgt spid="79903"/>
                                        </p:tgtEl>
                                        <p:attrNameLst>
                                          <p:attrName>style.visibility</p:attrName>
                                        </p:attrNameLst>
                                      </p:cBhvr>
                                      <p:to>
                                        <p:strVal val="visible"/>
                                      </p:to>
                                    </p:set>
                                    <p:animEffect transition="in" filter="dissolve">
                                      <p:cBhvr>
                                        <p:cTn id="142" dur="500"/>
                                        <p:tgtEl>
                                          <p:spTgt spid="79903"/>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79893"/>
                                        </p:tgtEl>
                                        <p:attrNameLst>
                                          <p:attrName>style.visibility</p:attrName>
                                        </p:attrNameLst>
                                      </p:cBhvr>
                                      <p:to>
                                        <p:strVal val="visible"/>
                                      </p:to>
                                    </p:set>
                                    <p:animEffect transition="in" filter="dissolve">
                                      <p:cBhvr>
                                        <p:cTn id="147" dur="500"/>
                                        <p:tgtEl>
                                          <p:spTgt spid="79893"/>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9" presetClass="entr" presetSubtype="0" fill="hold" nodeType="clickEffect">
                                  <p:stCondLst>
                                    <p:cond delay="0"/>
                                  </p:stCondLst>
                                  <p:childTnLst>
                                    <p:set>
                                      <p:cBhvr>
                                        <p:cTn id="151" dur="1" fill="hold">
                                          <p:stCondLst>
                                            <p:cond delay="0"/>
                                          </p:stCondLst>
                                        </p:cTn>
                                        <p:tgtEl>
                                          <p:spTgt spid="79894"/>
                                        </p:tgtEl>
                                        <p:attrNameLst>
                                          <p:attrName>style.visibility</p:attrName>
                                        </p:attrNameLst>
                                      </p:cBhvr>
                                      <p:to>
                                        <p:strVal val="visible"/>
                                      </p:to>
                                    </p:set>
                                    <p:animEffect transition="in" filter="dissolve">
                                      <p:cBhvr>
                                        <p:cTn id="152" dur="500"/>
                                        <p:tgtEl>
                                          <p:spTgt spid="79894"/>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9" presetClass="entr" presetSubtype="0" fill="hold" grpId="0" nodeType="clickEffect">
                                  <p:stCondLst>
                                    <p:cond delay="0"/>
                                  </p:stCondLst>
                                  <p:childTnLst>
                                    <p:set>
                                      <p:cBhvr>
                                        <p:cTn id="156" dur="1" fill="hold">
                                          <p:stCondLst>
                                            <p:cond delay="0"/>
                                          </p:stCondLst>
                                        </p:cTn>
                                        <p:tgtEl>
                                          <p:spTgt spid="79902"/>
                                        </p:tgtEl>
                                        <p:attrNameLst>
                                          <p:attrName>style.visibility</p:attrName>
                                        </p:attrNameLst>
                                      </p:cBhvr>
                                      <p:to>
                                        <p:strVal val="visible"/>
                                      </p:to>
                                    </p:set>
                                    <p:animEffect transition="in" filter="dissolve">
                                      <p:cBhvr>
                                        <p:cTn id="157" dur="500"/>
                                        <p:tgtEl>
                                          <p:spTgt spid="79902"/>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9" presetClass="entr" presetSubtype="0" fill="hold" nodeType="clickEffect">
                                  <p:stCondLst>
                                    <p:cond delay="0"/>
                                  </p:stCondLst>
                                  <p:childTnLst>
                                    <p:set>
                                      <p:cBhvr>
                                        <p:cTn id="161" dur="1" fill="hold">
                                          <p:stCondLst>
                                            <p:cond delay="0"/>
                                          </p:stCondLst>
                                        </p:cTn>
                                        <p:tgtEl>
                                          <p:spTgt spid="79986"/>
                                        </p:tgtEl>
                                        <p:attrNameLst>
                                          <p:attrName>style.visibility</p:attrName>
                                        </p:attrNameLst>
                                      </p:cBhvr>
                                      <p:to>
                                        <p:strVal val="visible"/>
                                      </p:to>
                                    </p:set>
                                    <p:animEffect transition="in" filter="dissolve">
                                      <p:cBhvr>
                                        <p:cTn id="162" dur="500"/>
                                        <p:tgtEl>
                                          <p:spTgt spid="79986"/>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9" presetClass="entr" presetSubtype="0" fill="hold" grpId="0" nodeType="clickEffect">
                                  <p:stCondLst>
                                    <p:cond delay="0"/>
                                  </p:stCondLst>
                                  <p:childTnLst>
                                    <p:set>
                                      <p:cBhvr>
                                        <p:cTn id="166" dur="1" fill="hold">
                                          <p:stCondLst>
                                            <p:cond delay="0"/>
                                          </p:stCondLst>
                                        </p:cTn>
                                        <p:tgtEl>
                                          <p:spTgt spid="79909"/>
                                        </p:tgtEl>
                                        <p:attrNameLst>
                                          <p:attrName>style.visibility</p:attrName>
                                        </p:attrNameLst>
                                      </p:cBhvr>
                                      <p:to>
                                        <p:strVal val="visible"/>
                                      </p:to>
                                    </p:set>
                                    <p:animEffect transition="in" filter="dissolve">
                                      <p:cBhvr>
                                        <p:cTn id="167" dur="500"/>
                                        <p:tgtEl>
                                          <p:spTgt spid="79909"/>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9" presetClass="entr" presetSubtype="0" fill="hold" nodeType="clickEffect">
                                  <p:stCondLst>
                                    <p:cond delay="0"/>
                                  </p:stCondLst>
                                  <p:childTnLst>
                                    <p:set>
                                      <p:cBhvr>
                                        <p:cTn id="171" dur="1" fill="hold">
                                          <p:stCondLst>
                                            <p:cond delay="0"/>
                                          </p:stCondLst>
                                        </p:cTn>
                                        <p:tgtEl>
                                          <p:spTgt spid="79874"/>
                                        </p:tgtEl>
                                        <p:attrNameLst>
                                          <p:attrName>style.visibility</p:attrName>
                                        </p:attrNameLst>
                                      </p:cBhvr>
                                      <p:to>
                                        <p:strVal val="visible"/>
                                      </p:to>
                                    </p:set>
                                    <p:animEffect transition="in" filter="dissolve">
                                      <p:cBhvr>
                                        <p:cTn id="172" dur="500"/>
                                        <p:tgtEl>
                                          <p:spTgt spid="79874"/>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9" presetClass="entr" presetSubtype="0" fill="hold" nodeType="clickEffect">
                                  <p:stCondLst>
                                    <p:cond delay="0"/>
                                  </p:stCondLst>
                                  <p:childTnLst>
                                    <p:set>
                                      <p:cBhvr>
                                        <p:cTn id="176" dur="1" fill="hold">
                                          <p:stCondLst>
                                            <p:cond delay="0"/>
                                          </p:stCondLst>
                                        </p:cTn>
                                        <p:tgtEl>
                                          <p:spTgt spid="79910"/>
                                        </p:tgtEl>
                                        <p:attrNameLst>
                                          <p:attrName>style.visibility</p:attrName>
                                        </p:attrNameLst>
                                      </p:cBhvr>
                                      <p:to>
                                        <p:strVal val="visible"/>
                                      </p:to>
                                    </p:set>
                                    <p:animEffect transition="in" filter="dissolve">
                                      <p:cBhvr>
                                        <p:cTn id="177" dur="500"/>
                                        <p:tgtEl>
                                          <p:spTgt spid="79910"/>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9" presetClass="entr" presetSubtype="0" fill="hold" grpId="0" nodeType="clickEffect">
                                  <p:stCondLst>
                                    <p:cond delay="0"/>
                                  </p:stCondLst>
                                  <p:childTnLst>
                                    <p:set>
                                      <p:cBhvr>
                                        <p:cTn id="181" dur="1" fill="hold">
                                          <p:stCondLst>
                                            <p:cond delay="0"/>
                                          </p:stCondLst>
                                        </p:cTn>
                                        <p:tgtEl>
                                          <p:spTgt spid="79980"/>
                                        </p:tgtEl>
                                        <p:attrNameLst>
                                          <p:attrName>style.visibility</p:attrName>
                                        </p:attrNameLst>
                                      </p:cBhvr>
                                      <p:to>
                                        <p:strVal val="visible"/>
                                      </p:to>
                                    </p:set>
                                    <p:animEffect transition="in" filter="dissolve">
                                      <p:cBhvr>
                                        <p:cTn id="182" dur="500"/>
                                        <p:tgtEl>
                                          <p:spTgt spid="79980"/>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9" presetClass="entr" presetSubtype="0" fill="hold" grpId="0" nodeType="clickEffect">
                                  <p:stCondLst>
                                    <p:cond delay="0"/>
                                  </p:stCondLst>
                                  <p:childTnLst>
                                    <p:set>
                                      <p:cBhvr>
                                        <p:cTn id="186" dur="1" fill="hold">
                                          <p:stCondLst>
                                            <p:cond delay="0"/>
                                          </p:stCondLst>
                                        </p:cTn>
                                        <p:tgtEl>
                                          <p:spTgt spid="79913"/>
                                        </p:tgtEl>
                                        <p:attrNameLst>
                                          <p:attrName>style.visibility</p:attrName>
                                        </p:attrNameLst>
                                      </p:cBhvr>
                                      <p:to>
                                        <p:strVal val="visible"/>
                                      </p:to>
                                    </p:set>
                                    <p:animEffect transition="in" filter="dissolve">
                                      <p:cBhvr>
                                        <p:cTn id="187" dur="500"/>
                                        <p:tgtEl>
                                          <p:spTgt spid="79913"/>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9" presetClass="entr" presetSubtype="0" fill="hold" nodeType="clickEffect">
                                  <p:stCondLst>
                                    <p:cond delay="0"/>
                                  </p:stCondLst>
                                  <p:childTnLst>
                                    <p:set>
                                      <p:cBhvr>
                                        <p:cTn id="191" dur="1" fill="hold">
                                          <p:stCondLst>
                                            <p:cond delay="0"/>
                                          </p:stCondLst>
                                        </p:cTn>
                                        <p:tgtEl>
                                          <p:spTgt spid="79962"/>
                                        </p:tgtEl>
                                        <p:attrNameLst>
                                          <p:attrName>style.visibility</p:attrName>
                                        </p:attrNameLst>
                                      </p:cBhvr>
                                      <p:to>
                                        <p:strVal val="visible"/>
                                      </p:to>
                                    </p:set>
                                    <p:animEffect transition="in" filter="dissolve">
                                      <p:cBhvr>
                                        <p:cTn id="192" dur="500"/>
                                        <p:tgtEl>
                                          <p:spTgt spid="79962"/>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9" presetClass="entr" presetSubtype="0" fill="hold" nodeType="clickEffect">
                                  <p:stCondLst>
                                    <p:cond delay="0"/>
                                  </p:stCondLst>
                                  <p:childTnLst>
                                    <p:set>
                                      <p:cBhvr>
                                        <p:cTn id="196" dur="1" fill="hold">
                                          <p:stCondLst>
                                            <p:cond delay="0"/>
                                          </p:stCondLst>
                                        </p:cTn>
                                        <p:tgtEl>
                                          <p:spTgt spid="80011"/>
                                        </p:tgtEl>
                                        <p:attrNameLst>
                                          <p:attrName>style.visibility</p:attrName>
                                        </p:attrNameLst>
                                      </p:cBhvr>
                                      <p:to>
                                        <p:strVal val="visible"/>
                                      </p:to>
                                    </p:set>
                                    <p:animEffect transition="in" filter="dissolve">
                                      <p:cBhvr>
                                        <p:cTn id="197" dur="500"/>
                                        <p:tgtEl>
                                          <p:spTgt spid="80011"/>
                                        </p:tgtEl>
                                      </p:cBhvr>
                                    </p:animEffec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9" presetClass="entr" presetSubtype="0" fill="hold" grpId="0" nodeType="clickEffect">
                                  <p:stCondLst>
                                    <p:cond delay="0"/>
                                  </p:stCondLst>
                                  <p:childTnLst>
                                    <p:set>
                                      <p:cBhvr>
                                        <p:cTn id="201" dur="1" fill="hold">
                                          <p:stCondLst>
                                            <p:cond delay="0"/>
                                          </p:stCondLst>
                                        </p:cTn>
                                        <p:tgtEl>
                                          <p:spTgt spid="79994">
                                            <p:txEl>
                                              <p:pRg st="0" end="0"/>
                                            </p:txEl>
                                          </p:spTgt>
                                        </p:tgtEl>
                                        <p:attrNameLst>
                                          <p:attrName>style.visibility</p:attrName>
                                        </p:attrNameLst>
                                      </p:cBhvr>
                                      <p:to>
                                        <p:strVal val="visible"/>
                                      </p:to>
                                    </p:set>
                                    <p:animEffect transition="in" filter="dissolve">
                                      <p:cBhvr>
                                        <p:cTn id="202" dur="500"/>
                                        <p:tgtEl>
                                          <p:spTgt spid="79994">
                                            <p:txEl>
                                              <p:pRg st="0" end="0"/>
                                            </p:txEl>
                                          </p:spTgt>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9" presetClass="entr" presetSubtype="0" fill="hold" grpId="0" nodeType="clickEffect">
                                  <p:stCondLst>
                                    <p:cond delay="0"/>
                                  </p:stCondLst>
                                  <p:childTnLst>
                                    <p:set>
                                      <p:cBhvr>
                                        <p:cTn id="206" dur="1" fill="hold">
                                          <p:stCondLst>
                                            <p:cond delay="0"/>
                                          </p:stCondLst>
                                        </p:cTn>
                                        <p:tgtEl>
                                          <p:spTgt spid="80014"/>
                                        </p:tgtEl>
                                        <p:attrNameLst>
                                          <p:attrName>style.visibility</p:attrName>
                                        </p:attrNameLst>
                                      </p:cBhvr>
                                      <p:to>
                                        <p:strVal val="visible"/>
                                      </p:to>
                                    </p:set>
                                    <p:animEffect transition="in" filter="dissolve">
                                      <p:cBhvr>
                                        <p:cTn id="207" dur="500"/>
                                        <p:tgtEl>
                                          <p:spTgt spid="80014"/>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9" presetClass="entr" presetSubtype="0" fill="hold" grpId="0" nodeType="clickEffect">
                                  <p:stCondLst>
                                    <p:cond delay="0"/>
                                  </p:stCondLst>
                                  <p:childTnLst>
                                    <p:set>
                                      <p:cBhvr>
                                        <p:cTn id="211" dur="1" fill="hold">
                                          <p:stCondLst>
                                            <p:cond delay="0"/>
                                          </p:stCondLst>
                                        </p:cTn>
                                        <p:tgtEl>
                                          <p:spTgt spid="79914"/>
                                        </p:tgtEl>
                                        <p:attrNameLst>
                                          <p:attrName>style.visibility</p:attrName>
                                        </p:attrNameLst>
                                      </p:cBhvr>
                                      <p:to>
                                        <p:strVal val="visible"/>
                                      </p:to>
                                    </p:set>
                                    <p:animEffect transition="in" filter="dissolve">
                                      <p:cBhvr>
                                        <p:cTn id="212" dur="500"/>
                                        <p:tgtEl>
                                          <p:spTgt spid="79914"/>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9" presetClass="entr" presetSubtype="0" fill="hold" grpId="0" nodeType="clickEffect">
                                  <p:stCondLst>
                                    <p:cond delay="0"/>
                                  </p:stCondLst>
                                  <p:childTnLst>
                                    <p:set>
                                      <p:cBhvr>
                                        <p:cTn id="216" dur="1" fill="hold">
                                          <p:stCondLst>
                                            <p:cond delay="0"/>
                                          </p:stCondLst>
                                        </p:cTn>
                                        <p:tgtEl>
                                          <p:spTgt spid="79961">
                                            <p:txEl>
                                              <p:pRg st="0" end="0"/>
                                            </p:txEl>
                                          </p:spTgt>
                                        </p:tgtEl>
                                        <p:attrNameLst>
                                          <p:attrName>style.visibility</p:attrName>
                                        </p:attrNameLst>
                                      </p:cBhvr>
                                      <p:to>
                                        <p:strVal val="visible"/>
                                      </p:to>
                                    </p:set>
                                    <p:animEffect transition="in" filter="dissolve">
                                      <p:cBhvr>
                                        <p:cTn id="217" dur="500"/>
                                        <p:tgtEl>
                                          <p:spTgt spid="79961">
                                            <p:txEl>
                                              <p:pRg st="0" end="0"/>
                                            </p:txEl>
                                          </p:spTgt>
                                        </p:tgtEl>
                                      </p:cBhvr>
                                    </p:animEffect>
                                  </p:childTnLst>
                                </p:cTn>
                              </p:par>
                            </p:childTnLst>
                          </p:cTn>
                        </p:par>
                      </p:childTnLst>
                    </p:cTn>
                  </p:par>
                  <p:par>
                    <p:cTn id="218" fill="hold" nodeType="clickPar">
                      <p:stCondLst>
                        <p:cond delay="indefinite"/>
                      </p:stCondLst>
                      <p:childTnLst>
                        <p:par>
                          <p:cTn id="219" fill="hold" nodeType="withGroup">
                            <p:stCondLst>
                              <p:cond delay="0"/>
                            </p:stCondLst>
                            <p:childTnLst>
                              <p:par>
                                <p:cTn id="220" presetID="9" presetClass="entr" presetSubtype="0" fill="hold" grpId="0" nodeType="clickEffect">
                                  <p:stCondLst>
                                    <p:cond delay="0"/>
                                  </p:stCondLst>
                                  <p:childTnLst>
                                    <p:set>
                                      <p:cBhvr>
                                        <p:cTn id="221" dur="1" fill="hold">
                                          <p:stCondLst>
                                            <p:cond delay="0"/>
                                          </p:stCondLst>
                                        </p:cTn>
                                        <p:tgtEl>
                                          <p:spTgt spid="79995"/>
                                        </p:tgtEl>
                                        <p:attrNameLst>
                                          <p:attrName>style.visibility</p:attrName>
                                        </p:attrNameLst>
                                      </p:cBhvr>
                                      <p:to>
                                        <p:strVal val="visible"/>
                                      </p:to>
                                    </p:set>
                                    <p:animEffect transition="in" filter="dissolve">
                                      <p:cBhvr>
                                        <p:cTn id="222" dur="500"/>
                                        <p:tgtEl>
                                          <p:spTgt spid="79995"/>
                                        </p:tgtEl>
                                      </p:cBhvr>
                                    </p:animEffect>
                                  </p:childTnLst>
                                </p:cTn>
                              </p:par>
                            </p:childTnLst>
                          </p:cTn>
                        </p:par>
                      </p:childTnLst>
                    </p:cTn>
                  </p:par>
                  <p:par>
                    <p:cTn id="223" fill="hold" nodeType="clickPar">
                      <p:stCondLst>
                        <p:cond delay="indefinite"/>
                      </p:stCondLst>
                      <p:childTnLst>
                        <p:par>
                          <p:cTn id="224" fill="hold" nodeType="withGroup">
                            <p:stCondLst>
                              <p:cond delay="0"/>
                            </p:stCondLst>
                            <p:childTnLst>
                              <p:par>
                                <p:cTn id="225" presetID="9" presetClass="entr" presetSubtype="0" fill="hold" grpId="0" nodeType="clickEffect">
                                  <p:stCondLst>
                                    <p:cond delay="0"/>
                                  </p:stCondLst>
                                  <p:childTnLst>
                                    <p:set>
                                      <p:cBhvr>
                                        <p:cTn id="226" dur="1" fill="hold">
                                          <p:stCondLst>
                                            <p:cond delay="0"/>
                                          </p:stCondLst>
                                        </p:cTn>
                                        <p:tgtEl>
                                          <p:spTgt spid="79960">
                                            <p:txEl>
                                              <p:pRg st="0" end="0"/>
                                            </p:txEl>
                                          </p:spTgt>
                                        </p:tgtEl>
                                        <p:attrNameLst>
                                          <p:attrName>style.visibility</p:attrName>
                                        </p:attrNameLst>
                                      </p:cBhvr>
                                      <p:to>
                                        <p:strVal val="visible"/>
                                      </p:to>
                                    </p:set>
                                    <p:animEffect transition="in" filter="dissolve">
                                      <p:cBhvr>
                                        <p:cTn id="227" dur="500"/>
                                        <p:tgtEl>
                                          <p:spTgt spid="79960">
                                            <p:txEl>
                                              <p:pRg st="0" end="0"/>
                                            </p:txEl>
                                          </p:spTgt>
                                        </p:tgtEl>
                                      </p:cBhvr>
                                    </p:animEffect>
                                  </p:childTnLst>
                                </p:cTn>
                              </p:par>
                            </p:childTnLst>
                          </p:cTn>
                        </p:par>
                      </p:childTnLst>
                    </p:cTn>
                  </p:par>
                  <p:par>
                    <p:cTn id="228" fill="hold" nodeType="clickPar">
                      <p:stCondLst>
                        <p:cond delay="indefinite"/>
                      </p:stCondLst>
                      <p:childTnLst>
                        <p:par>
                          <p:cTn id="229" fill="hold" nodeType="withGroup">
                            <p:stCondLst>
                              <p:cond delay="0"/>
                            </p:stCondLst>
                            <p:childTnLst>
                              <p:par>
                                <p:cTn id="230" presetID="9" presetClass="entr" presetSubtype="0" fill="hold" nodeType="clickEffect">
                                  <p:stCondLst>
                                    <p:cond delay="0"/>
                                  </p:stCondLst>
                                  <p:childTnLst>
                                    <p:set>
                                      <p:cBhvr>
                                        <p:cTn id="231" dur="1" fill="hold">
                                          <p:stCondLst>
                                            <p:cond delay="0"/>
                                          </p:stCondLst>
                                        </p:cTn>
                                        <p:tgtEl>
                                          <p:spTgt spid="79996"/>
                                        </p:tgtEl>
                                        <p:attrNameLst>
                                          <p:attrName>style.visibility</p:attrName>
                                        </p:attrNameLst>
                                      </p:cBhvr>
                                      <p:to>
                                        <p:strVal val="visible"/>
                                      </p:to>
                                    </p:set>
                                    <p:animEffect transition="in" filter="dissolve">
                                      <p:cBhvr>
                                        <p:cTn id="232" dur="500"/>
                                        <p:tgtEl>
                                          <p:spTgt spid="79996"/>
                                        </p:tgtEl>
                                      </p:cBhvr>
                                    </p:animEffec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9" presetClass="entr" presetSubtype="0" fill="hold" grpId="0" nodeType="clickEffect">
                                  <p:stCondLst>
                                    <p:cond delay="0"/>
                                  </p:stCondLst>
                                  <p:childTnLst>
                                    <p:set>
                                      <p:cBhvr>
                                        <p:cTn id="236" dur="1" fill="hold">
                                          <p:stCondLst>
                                            <p:cond delay="0"/>
                                          </p:stCondLst>
                                        </p:cTn>
                                        <p:tgtEl>
                                          <p:spTgt spid="79979"/>
                                        </p:tgtEl>
                                        <p:attrNameLst>
                                          <p:attrName>style.visibility</p:attrName>
                                        </p:attrNameLst>
                                      </p:cBhvr>
                                      <p:to>
                                        <p:strVal val="visible"/>
                                      </p:to>
                                    </p:set>
                                    <p:animEffect transition="in" filter="dissolve">
                                      <p:cBhvr>
                                        <p:cTn id="237" dur="500"/>
                                        <p:tgtEl>
                                          <p:spTgt spid="79979"/>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9" presetClass="entr" presetSubtype="0" fill="hold" nodeType="clickEffect">
                                  <p:stCondLst>
                                    <p:cond delay="0"/>
                                  </p:stCondLst>
                                  <p:childTnLst>
                                    <p:set>
                                      <p:cBhvr>
                                        <p:cTn id="241" dur="1" fill="hold">
                                          <p:stCondLst>
                                            <p:cond delay="0"/>
                                          </p:stCondLst>
                                        </p:cTn>
                                        <p:tgtEl>
                                          <p:spTgt spid="79915"/>
                                        </p:tgtEl>
                                        <p:attrNameLst>
                                          <p:attrName>style.visibility</p:attrName>
                                        </p:attrNameLst>
                                      </p:cBhvr>
                                      <p:to>
                                        <p:strVal val="visible"/>
                                      </p:to>
                                    </p:set>
                                    <p:animEffect transition="in" filter="dissolve">
                                      <p:cBhvr>
                                        <p:cTn id="242" dur="500"/>
                                        <p:tgtEl>
                                          <p:spTgt spid="79915"/>
                                        </p:tgtEl>
                                      </p:cBhvr>
                                    </p:animEffec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9" presetClass="entr" presetSubtype="0" fill="hold" nodeType="clickEffect">
                                  <p:stCondLst>
                                    <p:cond delay="0"/>
                                  </p:stCondLst>
                                  <p:childTnLst>
                                    <p:set>
                                      <p:cBhvr>
                                        <p:cTn id="246" dur="1" fill="hold">
                                          <p:stCondLst>
                                            <p:cond delay="0"/>
                                          </p:stCondLst>
                                        </p:cTn>
                                        <p:tgtEl>
                                          <p:spTgt spid="79922"/>
                                        </p:tgtEl>
                                        <p:attrNameLst>
                                          <p:attrName>style.visibility</p:attrName>
                                        </p:attrNameLst>
                                      </p:cBhvr>
                                      <p:to>
                                        <p:strVal val="visible"/>
                                      </p:to>
                                    </p:set>
                                    <p:animEffect transition="in" filter="dissolve">
                                      <p:cBhvr>
                                        <p:cTn id="247" dur="500"/>
                                        <p:tgtEl>
                                          <p:spTgt spid="79922"/>
                                        </p:tgtEl>
                                      </p:cBhvr>
                                    </p:animEffect>
                                  </p:childTnLst>
                                </p:cTn>
                              </p:par>
                            </p:childTnLst>
                          </p:cTn>
                        </p:par>
                      </p:childTnLst>
                    </p:cTn>
                  </p:par>
                  <p:par>
                    <p:cTn id="248" fill="hold" nodeType="clickPar">
                      <p:stCondLst>
                        <p:cond delay="indefinite"/>
                      </p:stCondLst>
                      <p:childTnLst>
                        <p:par>
                          <p:cTn id="249" fill="hold" nodeType="withGroup">
                            <p:stCondLst>
                              <p:cond delay="0"/>
                            </p:stCondLst>
                            <p:childTnLst>
                              <p:par>
                                <p:cTn id="250" presetID="9" presetClass="entr" presetSubtype="0" fill="hold" grpId="0" nodeType="clickEffect">
                                  <p:stCondLst>
                                    <p:cond delay="0"/>
                                  </p:stCondLst>
                                  <p:childTnLst>
                                    <p:set>
                                      <p:cBhvr>
                                        <p:cTn id="251" dur="1" fill="hold">
                                          <p:stCondLst>
                                            <p:cond delay="0"/>
                                          </p:stCondLst>
                                        </p:cTn>
                                        <p:tgtEl>
                                          <p:spTgt spid="79975">
                                            <p:txEl>
                                              <p:pRg st="0" end="0"/>
                                            </p:txEl>
                                          </p:spTgt>
                                        </p:tgtEl>
                                        <p:attrNameLst>
                                          <p:attrName>style.visibility</p:attrName>
                                        </p:attrNameLst>
                                      </p:cBhvr>
                                      <p:to>
                                        <p:strVal val="visible"/>
                                      </p:to>
                                    </p:set>
                                    <p:animEffect transition="in" filter="dissolve">
                                      <p:cBhvr>
                                        <p:cTn id="252" dur="500"/>
                                        <p:tgtEl>
                                          <p:spTgt spid="79975">
                                            <p:txEl>
                                              <p:pRg st="0" end="0"/>
                                            </p:txEl>
                                          </p:spTgt>
                                        </p:tgtEl>
                                      </p:cBhvr>
                                    </p:animEffect>
                                  </p:childTnLst>
                                </p:cTn>
                              </p:par>
                            </p:childTnLst>
                          </p:cTn>
                        </p:par>
                      </p:childTnLst>
                    </p:cTn>
                  </p:par>
                  <p:par>
                    <p:cTn id="253" fill="hold" nodeType="clickPar">
                      <p:stCondLst>
                        <p:cond delay="indefinite"/>
                      </p:stCondLst>
                      <p:childTnLst>
                        <p:par>
                          <p:cTn id="254" fill="hold" nodeType="withGroup">
                            <p:stCondLst>
                              <p:cond delay="0"/>
                            </p:stCondLst>
                            <p:childTnLst>
                              <p:par>
                                <p:cTn id="255" presetID="9" presetClass="entr" presetSubtype="0" fill="hold" grpId="0" nodeType="clickEffect">
                                  <p:stCondLst>
                                    <p:cond delay="0"/>
                                  </p:stCondLst>
                                  <p:childTnLst>
                                    <p:set>
                                      <p:cBhvr>
                                        <p:cTn id="256" dur="1" fill="hold">
                                          <p:stCondLst>
                                            <p:cond delay="0"/>
                                          </p:stCondLst>
                                        </p:cTn>
                                        <p:tgtEl>
                                          <p:spTgt spid="79978">
                                            <p:txEl>
                                              <p:pRg st="0" end="0"/>
                                            </p:txEl>
                                          </p:spTgt>
                                        </p:tgtEl>
                                        <p:attrNameLst>
                                          <p:attrName>style.visibility</p:attrName>
                                        </p:attrNameLst>
                                      </p:cBhvr>
                                      <p:to>
                                        <p:strVal val="visible"/>
                                      </p:to>
                                    </p:set>
                                    <p:animEffect transition="in" filter="dissolve">
                                      <p:cBhvr>
                                        <p:cTn id="257" dur="500"/>
                                        <p:tgtEl>
                                          <p:spTgt spid="79978">
                                            <p:txEl>
                                              <p:pRg st="0" end="0"/>
                                            </p:txEl>
                                          </p:spTgt>
                                        </p:tgtEl>
                                      </p:cBhvr>
                                    </p:animEffec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9" presetClass="entr" presetSubtype="0" fill="hold" grpId="0" nodeType="clickEffect">
                                  <p:stCondLst>
                                    <p:cond delay="0"/>
                                  </p:stCondLst>
                                  <p:childTnLst>
                                    <p:set>
                                      <p:cBhvr>
                                        <p:cTn id="261" dur="1" fill="hold">
                                          <p:stCondLst>
                                            <p:cond delay="0"/>
                                          </p:stCondLst>
                                        </p:cTn>
                                        <p:tgtEl>
                                          <p:spTgt spid="79976">
                                            <p:txEl>
                                              <p:pRg st="0" end="0"/>
                                            </p:txEl>
                                          </p:spTgt>
                                        </p:tgtEl>
                                        <p:attrNameLst>
                                          <p:attrName>style.visibility</p:attrName>
                                        </p:attrNameLst>
                                      </p:cBhvr>
                                      <p:to>
                                        <p:strVal val="visible"/>
                                      </p:to>
                                    </p:set>
                                    <p:animEffect transition="in" filter="dissolve">
                                      <p:cBhvr>
                                        <p:cTn id="262" dur="500"/>
                                        <p:tgtEl>
                                          <p:spTgt spid="79976">
                                            <p:txEl>
                                              <p:pRg st="0" end="0"/>
                                            </p:txEl>
                                          </p:spTgt>
                                        </p:tgtEl>
                                      </p:cBhvr>
                                    </p:animEffect>
                                  </p:childTnLst>
                                </p:cTn>
                              </p:par>
                            </p:childTnLst>
                          </p:cTn>
                        </p:par>
                      </p:childTnLst>
                    </p:cTn>
                  </p:par>
                  <p:par>
                    <p:cTn id="263" fill="hold" nodeType="clickPar">
                      <p:stCondLst>
                        <p:cond delay="indefinite"/>
                      </p:stCondLst>
                      <p:childTnLst>
                        <p:par>
                          <p:cTn id="264" fill="hold" nodeType="withGroup">
                            <p:stCondLst>
                              <p:cond delay="0"/>
                            </p:stCondLst>
                            <p:childTnLst>
                              <p:par>
                                <p:cTn id="265" presetID="9" presetClass="entr" presetSubtype="0" fill="hold" grpId="0" nodeType="clickEffect">
                                  <p:stCondLst>
                                    <p:cond delay="0"/>
                                  </p:stCondLst>
                                  <p:childTnLst>
                                    <p:set>
                                      <p:cBhvr>
                                        <p:cTn id="266" dur="1" fill="hold">
                                          <p:stCondLst>
                                            <p:cond delay="0"/>
                                          </p:stCondLst>
                                        </p:cTn>
                                        <p:tgtEl>
                                          <p:spTgt spid="79977">
                                            <p:txEl>
                                              <p:pRg st="0" end="0"/>
                                            </p:txEl>
                                          </p:spTgt>
                                        </p:tgtEl>
                                        <p:attrNameLst>
                                          <p:attrName>style.visibility</p:attrName>
                                        </p:attrNameLst>
                                      </p:cBhvr>
                                      <p:to>
                                        <p:strVal val="visible"/>
                                      </p:to>
                                    </p:set>
                                    <p:animEffect transition="in" filter="dissolve">
                                      <p:cBhvr>
                                        <p:cTn id="267" dur="500"/>
                                        <p:tgtEl>
                                          <p:spTgt spid="79977">
                                            <p:txEl>
                                              <p:pRg st="0" end="0"/>
                                            </p:txEl>
                                          </p:spTgt>
                                        </p:tgtEl>
                                      </p:cBhvr>
                                    </p:animEffec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9" presetClass="entr" presetSubtype="0" fill="hold" grpId="0" nodeType="clickEffect">
                                  <p:stCondLst>
                                    <p:cond delay="0"/>
                                  </p:stCondLst>
                                  <p:childTnLst>
                                    <p:set>
                                      <p:cBhvr>
                                        <p:cTn id="271" dur="1" fill="hold">
                                          <p:stCondLst>
                                            <p:cond delay="0"/>
                                          </p:stCondLst>
                                        </p:cTn>
                                        <p:tgtEl>
                                          <p:spTgt spid="79921"/>
                                        </p:tgtEl>
                                        <p:attrNameLst>
                                          <p:attrName>style.visibility</p:attrName>
                                        </p:attrNameLst>
                                      </p:cBhvr>
                                      <p:to>
                                        <p:strVal val="visible"/>
                                      </p:to>
                                    </p:set>
                                    <p:animEffect transition="in" filter="dissolve">
                                      <p:cBhvr>
                                        <p:cTn id="272" dur="500"/>
                                        <p:tgtEl>
                                          <p:spTgt spid="79921"/>
                                        </p:tgtEl>
                                      </p:cBhvr>
                                    </p:animEffec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9" presetClass="entr" presetSubtype="0" fill="hold" grpId="0" nodeType="clickEffect">
                                  <p:stCondLst>
                                    <p:cond delay="0"/>
                                  </p:stCondLst>
                                  <p:childTnLst>
                                    <p:set>
                                      <p:cBhvr>
                                        <p:cTn id="276" dur="1" fill="hold">
                                          <p:stCondLst>
                                            <p:cond delay="0"/>
                                          </p:stCondLst>
                                        </p:cTn>
                                        <p:tgtEl>
                                          <p:spTgt spid="79974">
                                            <p:txEl>
                                              <p:pRg st="0" end="0"/>
                                            </p:txEl>
                                          </p:spTgt>
                                        </p:tgtEl>
                                        <p:attrNameLst>
                                          <p:attrName>style.visibility</p:attrName>
                                        </p:attrNameLst>
                                      </p:cBhvr>
                                      <p:to>
                                        <p:strVal val="visible"/>
                                      </p:to>
                                    </p:set>
                                    <p:animEffect transition="in" filter="dissolve">
                                      <p:cBhvr>
                                        <p:cTn id="277" dur="500"/>
                                        <p:tgtEl>
                                          <p:spTgt spid="79974">
                                            <p:txEl>
                                              <p:pRg st="0" end="0"/>
                                            </p:txEl>
                                          </p:spTgt>
                                        </p:tgtEl>
                                      </p:cBhvr>
                                    </p:animEffec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9" presetClass="entr" presetSubtype="0" fill="hold" nodeType="clickEffect">
                                  <p:stCondLst>
                                    <p:cond delay="0"/>
                                  </p:stCondLst>
                                  <p:childTnLst>
                                    <p:set>
                                      <p:cBhvr>
                                        <p:cTn id="281" dur="1" fill="hold">
                                          <p:stCondLst>
                                            <p:cond delay="0"/>
                                          </p:stCondLst>
                                        </p:cTn>
                                        <p:tgtEl>
                                          <p:spTgt spid="79927"/>
                                        </p:tgtEl>
                                        <p:attrNameLst>
                                          <p:attrName>style.visibility</p:attrName>
                                        </p:attrNameLst>
                                      </p:cBhvr>
                                      <p:to>
                                        <p:strVal val="visible"/>
                                      </p:to>
                                    </p:set>
                                    <p:animEffect transition="in" filter="dissolve">
                                      <p:cBhvr>
                                        <p:cTn id="282" dur="500"/>
                                        <p:tgtEl>
                                          <p:spTgt spid="79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animBg="1"/>
      <p:bldP spid="79878" grpId="0" animBg="1"/>
      <p:bldP spid="79879" grpId="0" animBg="1"/>
      <p:bldP spid="79880" grpId="0" animBg="1"/>
      <p:bldP spid="79881" grpId="0" animBg="1"/>
      <p:bldP spid="79882" grpId="0" animBg="1"/>
      <p:bldP spid="79883" grpId="0" animBg="1"/>
      <p:bldP spid="79884" grpId="0" animBg="1"/>
      <p:bldP spid="79891" grpId="0" animBg="1"/>
      <p:bldP spid="79892" grpId="0" animBg="1"/>
      <p:bldP spid="79893" grpId="0" animBg="1"/>
      <p:bldP spid="79902" grpId="0" animBg="1"/>
      <p:bldP spid="79909" grpId="0" animBg="1"/>
      <p:bldP spid="79913" grpId="0" animBg="1"/>
      <p:bldP spid="79914" grpId="0" animBg="1"/>
      <p:bldP spid="79921" grpId="0" animBg="1"/>
      <p:bldP spid="79931" grpId="0" animBg="1"/>
      <p:bldP spid="79935" grpId="0" build="p" autoUpdateAnimBg="0"/>
      <p:bldP spid="79942" grpId="0" build="p" autoUpdateAnimBg="0"/>
      <p:bldP spid="79943" grpId="0" build="p" autoUpdateAnimBg="0"/>
      <p:bldP spid="79944" grpId="0" build="p" autoUpdateAnimBg="0"/>
      <p:bldP spid="79945" grpId="0" build="p" autoUpdateAnimBg="0"/>
      <p:bldP spid="79946" grpId="0" build="p" autoUpdateAnimBg="0"/>
      <p:bldP spid="79960" grpId="0" build="p" autoUpdateAnimBg="0"/>
      <p:bldP spid="79961" grpId="0" build="p" autoUpdateAnimBg="0"/>
      <p:bldP spid="79974" grpId="0" build="p" autoUpdateAnimBg="0"/>
      <p:bldP spid="79975" grpId="0" build="p" autoUpdateAnimBg="0"/>
      <p:bldP spid="79976" grpId="0" build="p" autoUpdateAnimBg="0"/>
      <p:bldP spid="79977" grpId="0" build="p" autoUpdateAnimBg="0"/>
      <p:bldP spid="79978" grpId="0" build="p" autoUpdateAnimBg="0"/>
      <p:bldP spid="79979" grpId="0" animBg="1"/>
      <p:bldP spid="79980" grpId="0" animBg="1"/>
      <p:bldP spid="79981" grpId="0" animBg="1"/>
      <p:bldP spid="79982" grpId="0" animBg="1"/>
      <p:bldP spid="79994" grpId="0" build="p" autoUpdateAnimBg="0"/>
      <p:bldP spid="79995" grpId="0" animBg="1"/>
      <p:bldP spid="800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2495550" y="0"/>
            <a:ext cx="4191000" cy="82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800" b="1">
                <a:solidFill>
                  <a:srgbClr val="FF9900"/>
                </a:solidFill>
                <a:latin typeface="Copperplate Gothic Bold" pitchFamily="34" charset="0"/>
              </a:rPr>
              <a:t>Exercise 4 :</a:t>
            </a:r>
            <a:endParaRPr lang="en-GB" sz="4800">
              <a:solidFill>
                <a:srgbClr val="FF9900"/>
              </a:solidFill>
              <a:latin typeface="Copperplate Gothic Bold" pitchFamily="34" charset="0"/>
            </a:endParaRPr>
          </a:p>
        </p:txBody>
      </p:sp>
      <p:sp>
        <p:nvSpPr>
          <p:cNvPr id="80899" name="Text Box 3"/>
          <p:cNvSpPr txBox="1">
            <a:spLocks noChangeArrowheads="1"/>
          </p:cNvSpPr>
          <p:nvPr/>
        </p:nvSpPr>
        <p:spPr bwMode="auto">
          <a:xfrm>
            <a:off x="152400" y="762000"/>
            <a:ext cx="8991600" cy="557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000" b="1">
                <a:solidFill>
                  <a:schemeClr val="bg1"/>
                </a:solidFill>
                <a:latin typeface="Verdana" pitchFamily="34" charset="0"/>
              </a:rPr>
              <a:t>A regular pentagonal prism of 25mm long edges and axis 70mm long rests on HP on one of its corner of the base. The slant edge passing through corner makes 45</a:t>
            </a:r>
            <a:r>
              <a:rPr lang="en-US" sz="4000" b="1">
                <a:solidFill>
                  <a:schemeClr val="bg1"/>
                </a:solidFill>
                <a:latin typeface="Verdana" pitchFamily="34" charset="0"/>
                <a:sym typeface="UniversalMath1 BT" pitchFamily="18" charset="2"/>
              </a:rPr>
              <a:t> with HP and the side opposite to the same corner makes 30 with VP. Draw its projections. </a:t>
            </a:r>
            <a:r>
              <a:rPr lang="en-US" sz="4000" b="1">
                <a:solidFill>
                  <a:schemeClr val="bg1"/>
                </a:solidFill>
                <a:latin typeface="Verdana" pitchFamily="34" charset="0"/>
              </a:rPr>
              <a:t>  </a:t>
            </a:r>
            <a:endParaRPr lang="en-GB" sz="4000" b="1">
              <a:solidFill>
                <a:schemeClr val="bg1"/>
              </a:solidFill>
              <a:latin typeface="Verdana"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slide(fromLeft)">
                                      <p:cBhvr>
                                        <p:cTn id="7" dur="500"/>
                                        <p:tgtEl>
                                          <p:spTgt spid="80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80899"/>
                                        </p:tgtEl>
                                        <p:attrNameLst>
                                          <p:attrName>style.visibility</p:attrName>
                                        </p:attrNameLst>
                                      </p:cBhvr>
                                      <p:to>
                                        <p:strVal val="visible"/>
                                      </p:to>
                                    </p:set>
                                    <p:anim calcmode="lin" valueType="num">
                                      <p:cBhvr>
                                        <p:cTn id="12" dur="500" fill="hold"/>
                                        <p:tgtEl>
                                          <p:spTgt spid="80899"/>
                                        </p:tgtEl>
                                        <p:attrNameLst>
                                          <p:attrName>ppt_w</p:attrName>
                                        </p:attrNameLst>
                                      </p:cBhvr>
                                      <p:tavLst>
                                        <p:tav tm="0">
                                          <p:val>
                                            <p:fltVal val="0"/>
                                          </p:val>
                                        </p:tav>
                                        <p:tav tm="100000">
                                          <p:val>
                                            <p:strVal val="#ppt_w"/>
                                          </p:val>
                                        </p:tav>
                                      </p:tavLst>
                                    </p:anim>
                                    <p:anim calcmode="lin" valueType="num">
                                      <p:cBhvr>
                                        <p:cTn id="13" dur="500" fill="hold"/>
                                        <p:tgtEl>
                                          <p:spTgt spid="808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22" name="Group 2"/>
          <p:cNvGrpSpPr>
            <a:grpSpLocks/>
          </p:cNvGrpSpPr>
          <p:nvPr/>
        </p:nvGrpSpPr>
        <p:grpSpPr bwMode="auto">
          <a:xfrm>
            <a:off x="2438400" y="3867150"/>
            <a:ext cx="2701925" cy="2305050"/>
            <a:chOff x="1536" y="2436"/>
            <a:chExt cx="1702" cy="1452"/>
          </a:xfrm>
        </p:grpSpPr>
        <p:grpSp>
          <p:nvGrpSpPr>
            <p:cNvPr id="81923" name="Group 3"/>
            <p:cNvGrpSpPr>
              <a:grpSpLocks/>
            </p:cNvGrpSpPr>
            <p:nvPr/>
          </p:nvGrpSpPr>
          <p:grpSpPr bwMode="auto">
            <a:xfrm>
              <a:off x="1804" y="2774"/>
              <a:ext cx="1434" cy="899"/>
              <a:chOff x="1804" y="2774"/>
              <a:chExt cx="1434" cy="899"/>
            </a:xfrm>
          </p:grpSpPr>
          <p:grpSp>
            <p:nvGrpSpPr>
              <p:cNvPr id="81924" name="Group 4"/>
              <p:cNvGrpSpPr>
                <a:grpSpLocks/>
              </p:cNvGrpSpPr>
              <p:nvPr/>
            </p:nvGrpSpPr>
            <p:grpSpPr bwMode="auto">
              <a:xfrm>
                <a:off x="1804" y="2774"/>
                <a:ext cx="1434" cy="899"/>
                <a:chOff x="1804" y="2774"/>
                <a:chExt cx="1434" cy="899"/>
              </a:xfrm>
            </p:grpSpPr>
            <p:sp>
              <p:nvSpPr>
                <p:cNvPr id="81925" name="Freeform 5"/>
                <p:cNvSpPr>
                  <a:spLocks/>
                </p:cNvSpPr>
                <p:nvPr/>
              </p:nvSpPr>
              <p:spPr bwMode="auto">
                <a:xfrm>
                  <a:off x="1804" y="2774"/>
                  <a:ext cx="740" cy="898"/>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solidFill>
                  <a:srgbClr val="CC0000"/>
                </a:solidFill>
                <a:ln w="0">
                  <a:solidFill>
                    <a:srgbClr val="FFFFFF"/>
                  </a:solidFill>
                  <a:prstDash val="solid"/>
                  <a:round/>
                  <a:headEnd/>
                  <a:tailEnd/>
                </a:ln>
              </p:spPr>
              <p:txBody>
                <a:bodyPr/>
                <a:lstStyle/>
                <a:p>
                  <a:endParaRPr lang="en-IN"/>
                </a:p>
              </p:txBody>
            </p:sp>
            <p:sp>
              <p:nvSpPr>
                <p:cNvPr id="81926" name="Freeform 6"/>
                <p:cNvSpPr>
                  <a:spLocks/>
                </p:cNvSpPr>
                <p:nvPr/>
              </p:nvSpPr>
              <p:spPr bwMode="auto">
                <a:xfrm>
                  <a:off x="2261" y="2774"/>
                  <a:ext cx="976" cy="448"/>
                </a:xfrm>
                <a:custGeom>
                  <a:avLst/>
                  <a:gdLst>
                    <a:gd name="T0" fmla="*/ 0 w 5632"/>
                    <a:gd name="T1" fmla="*/ 0 h 2592"/>
                    <a:gd name="T2" fmla="*/ 4002 w 5632"/>
                    <a:gd name="T3" fmla="*/ 0 h 2592"/>
                    <a:gd name="T4" fmla="*/ 5632 w 5632"/>
                    <a:gd name="T5" fmla="*/ 2592 h 2592"/>
                    <a:gd name="T6" fmla="*/ 1630 w 5632"/>
                    <a:gd name="T7" fmla="*/ 2592 h 2592"/>
                    <a:gd name="T8" fmla="*/ 0 w 5632"/>
                    <a:gd name="T9" fmla="*/ 0 h 2592"/>
                    <a:gd name="T10" fmla="*/ 1 w 5632"/>
                    <a:gd name="T11" fmla="*/ 0 h 2592"/>
                  </a:gdLst>
                  <a:ahLst/>
                  <a:cxnLst>
                    <a:cxn ang="0">
                      <a:pos x="T0" y="T1"/>
                    </a:cxn>
                    <a:cxn ang="0">
                      <a:pos x="T2" y="T3"/>
                    </a:cxn>
                    <a:cxn ang="0">
                      <a:pos x="T4" y="T5"/>
                    </a:cxn>
                    <a:cxn ang="0">
                      <a:pos x="T6" y="T7"/>
                    </a:cxn>
                    <a:cxn ang="0">
                      <a:pos x="T8" y="T9"/>
                    </a:cxn>
                    <a:cxn ang="0">
                      <a:pos x="T10" y="T11"/>
                    </a:cxn>
                  </a:cxnLst>
                  <a:rect l="0" t="0" r="r" b="b"/>
                  <a:pathLst>
                    <a:path w="5632" h="2592">
                      <a:moveTo>
                        <a:pt x="0" y="0"/>
                      </a:moveTo>
                      <a:lnTo>
                        <a:pt x="4002" y="0"/>
                      </a:lnTo>
                      <a:lnTo>
                        <a:pt x="5632" y="2592"/>
                      </a:lnTo>
                      <a:lnTo>
                        <a:pt x="1630" y="2592"/>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sp>
              <p:nvSpPr>
                <p:cNvPr id="81927" name="Freeform 7"/>
                <p:cNvSpPr>
                  <a:spLocks/>
                </p:cNvSpPr>
                <p:nvPr/>
              </p:nvSpPr>
              <p:spPr bwMode="auto">
                <a:xfrm>
                  <a:off x="2261" y="3222"/>
                  <a:ext cx="976" cy="450"/>
                </a:xfrm>
                <a:custGeom>
                  <a:avLst/>
                  <a:gdLst>
                    <a:gd name="T0" fmla="*/ 5632 w 5633"/>
                    <a:gd name="T1" fmla="*/ 0 h 2594"/>
                    <a:gd name="T2" fmla="*/ 1630 w 5633"/>
                    <a:gd name="T3" fmla="*/ 0 h 2594"/>
                    <a:gd name="T4" fmla="*/ 0 w 5633"/>
                    <a:gd name="T5" fmla="*/ 2594 h 2594"/>
                    <a:gd name="T6" fmla="*/ 4002 w 5633"/>
                    <a:gd name="T7" fmla="*/ 2594 h 2594"/>
                    <a:gd name="T8" fmla="*/ 5632 w 5633"/>
                    <a:gd name="T9" fmla="*/ 0 h 2594"/>
                    <a:gd name="T10" fmla="*/ 5633 w 5633"/>
                    <a:gd name="T11" fmla="*/ 0 h 2594"/>
                  </a:gdLst>
                  <a:ahLst/>
                  <a:cxnLst>
                    <a:cxn ang="0">
                      <a:pos x="T0" y="T1"/>
                    </a:cxn>
                    <a:cxn ang="0">
                      <a:pos x="T2" y="T3"/>
                    </a:cxn>
                    <a:cxn ang="0">
                      <a:pos x="T4" y="T5"/>
                    </a:cxn>
                    <a:cxn ang="0">
                      <a:pos x="T6" y="T7"/>
                    </a:cxn>
                    <a:cxn ang="0">
                      <a:pos x="T8" y="T9"/>
                    </a:cxn>
                    <a:cxn ang="0">
                      <a:pos x="T10" y="T11"/>
                    </a:cxn>
                  </a:cxnLst>
                  <a:rect l="0" t="0" r="r" b="b"/>
                  <a:pathLst>
                    <a:path w="5633" h="2594">
                      <a:moveTo>
                        <a:pt x="5632" y="0"/>
                      </a:moveTo>
                      <a:lnTo>
                        <a:pt x="1630" y="0"/>
                      </a:lnTo>
                      <a:lnTo>
                        <a:pt x="0" y="2594"/>
                      </a:lnTo>
                      <a:lnTo>
                        <a:pt x="4002" y="2594"/>
                      </a:lnTo>
                      <a:lnTo>
                        <a:pt x="5632" y="0"/>
                      </a:lnTo>
                      <a:lnTo>
                        <a:pt x="5633" y="0"/>
                      </a:lnTo>
                    </a:path>
                  </a:pathLst>
                </a:custGeom>
                <a:solidFill>
                  <a:srgbClr val="FF9933"/>
                </a:solidFill>
                <a:ln w="0">
                  <a:solidFill>
                    <a:srgbClr val="FFFFFF"/>
                  </a:solidFill>
                  <a:prstDash val="solid"/>
                  <a:round/>
                  <a:headEnd/>
                  <a:tailEnd/>
                </a:ln>
              </p:spPr>
              <p:txBody>
                <a:bodyPr/>
                <a:lstStyle/>
                <a:p>
                  <a:endParaRPr lang="en-IN"/>
                </a:p>
              </p:txBody>
            </p:sp>
            <p:sp>
              <p:nvSpPr>
                <p:cNvPr id="81928" name="Line 8"/>
                <p:cNvSpPr>
                  <a:spLocks noChangeShapeType="1"/>
                </p:cNvSpPr>
                <p:nvPr/>
              </p:nvSpPr>
              <p:spPr bwMode="auto">
                <a:xfrm>
                  <a:off x="2261" y="2775"/>
                  <a:ext cx="283" cy="441"/>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1929" name="Line 9"/>
                <p:cNvSpPr>
                  <a:spLocks noChangeShapeType="1"/>
                </p:cNvSpPr>
                <p:nvPr/>
              </p:nvSpPr>
              <p:spPr bwMode="auto">
                <a:xfrm flipH="1">
                  <a:off x="2261" y="3213"/>
                  <a:ext cx="284" cy="46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1930" name="Line 10"/>
                <p:cNvSpPr>
                  <a:spLocks noChangeShapeType="1"/>
                </p:cNvSpPr>
                <p:nvPr/>
              </p:nvSpPr>
              <p:spPr bwMode="auto">
                <a:xfrm>
                  <a:off x="2545" y="3216"/>
                  <a:ext cx="693"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1931" name="Freeform 11"/>
                <p:cNvSpPr>
                  <a:spLocks/>
                </p:cNvSpPr>
                <p:nvPr/>
              </p:nvSpPr>
              <p:spPr bwMode="auto">
                <a:xfrm>
                  <a:off x="1804" y="3500"/>
                  <a:ext cx="1150" cy="172"/>
                </a:xfrm>
                <a:custGeom>
                  <a:avLst/>
                  <a:gdLst>
                    <a:gd name="T0" fmla="*/ 0 w 6639"/>
                    <a:gd name="T1" fmla="*/ 0 h 991"/>
                    <a:gd name="T2" fmla="*/ 4002 w 6639"/>
                    <a:gd name="T3" fmla="*/ 0 h 991"/>
                    <a:gd name="T4" fmla="*/ 6639 w 6639"/>
                    <a:gd name="T5" fmla="*/ 991 h 991"/>
                    <a:gd name="T6" fmla="*/ 2637 w 6639"/>
                    <a:gd name="T7" fmla="*/ 991 h 991"/>
                    <a:gd name="T8" fmla="*/ 0 w 6639"/>
                    <a:gd name="T9" fmla="*/ 0 h 991"/>
                    <a:gd name="T10" fmla="*/ 1 w 6639"/>
                    <a:gd name="T11" fmla="*/ 0 h 991"/>
                  </a:gdLst>
                  <a:ahLst/>
                  <a:cxnLst>
                    <a:cxn ang="0">
                      <a:pos x="T0" y="T1"/>
                    </a:cxn>
                    <a:cxn ang="0">
                      <a:pos x="T2" y="T3"/>
                    </a:cxn>
                    <a:cxn ang="0">
                      <a:pos x="T4" y="T5"/>
                    </a:cxn>
                    <a:cxn ang="0">
                      <a:pos x="T6" y="T7"/>
                    </a:cxn>
                    <a:cxn ang="0">
                      <a:pos x="T8" y="T9"/>
                    </a:cxn>
                    <a:cxn ang="0">
                      <a:pos x="T10" y="T11"/>
                    </a:cxn>
                  </a:cxnLst>
                  <a:rect l="0" t="0" r="r" b="b"/>
                  <a:pathLst>
                    <a:path w="6639" h="991">
                      <a:moveTo>
                        <a:pt x="0" y="0"/>
                      </a:moveTo>
                      <a:lnTo>
                        <a:pt x="4002" y="0"/>
                      </a:lnTo>
                      <a:lnTo>
                        <a:pt x="6639" y="991"/>
                      </a:lnTo>
                      <a:lnTo>
                        <a:pt x="2637" y="991"/>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grpSp>
          <p:sp>
            <p:nvSpPr>
              <p:cNvPr id="81932" name="Freeform 12"/>
              <p:cNvSpPr>
                <a:spLocks/>
              </p:cNvSpPr>
              <p:nvPr/>
            </p:nvSpPr>
            <p:spPr bwMode="auto">
              <a:xfrm>
                <a:off x="1804" y="2774"/>
                <a:ext cx="1150" cy="171"/>
              </a:xfrm>
              <a:custGeom>
                <a:avLst/>
                <a:gdLst>
                  <a:gd name="T0" fmla="*/ 0 w 6639"/>
                  <a:gd name="T1" fmla="*/ 989 h 989"/>
                  <a:gd name="T2" fmla="*/ 4002 w 6639"/>
                  <a:gd name="T3" fmla="*/ 989 h 989"/>
                  <a:gd name="T4" fmla="*/ 6639 w 6639"/>
                  <a:gd name="T5" fmla="*/ 0 h 989"/>
                  <a:gd name="T6" fmla="*/ 2637 w 6639"/>
                  <a:gd name="T7" fmla="*/ 0 h 989"/>
                  <a:gd name="T8" fmla="*/ 0 w 6639"/>
                  <a:gd name="T9" fmla="*/ 989 h 989"/>
                  <a:gd name="T10" fmla="*/ 1 w 6639"/>
                  <a:gd name="T11" fmla="*/ 989 h 989"/>
                </a:gdLst>
                <a:ahLst/>
                <a:cxnLst>
                  <a:cxn ang="0">
                    <a:pos x="T0" y="T1"/>
                  </a:cxn>
                  <a:cxn ang="0">
                    <a:pos x="T2" y="T3"/>
                  </a:cxn>
                  <a:cxn ang="0">
                    <a:pos x="T4" y="T5"/>
                  </a:cxn>
                  <a:cxn ang="0">
                    <a:pos x="T6" y="T7"/>
                  </a:cxn>
                  <a:cxn ang="0">
                    <a:pos x="T8" y="T9"/>
                  </a:cxn>
                  <a:cxn ang="0">
                    <a:pos x="T10" y="T11"/>
                  </a:cxn>
                </a:cxnLst>
                <a:rect l="0" t="0" r="r" b="b"/>
                <a:pathLst>
                  <a:path w="6639" h="989">
                    <a:moveTo>
                      <a:pt x="0" y="989"/>
                    </a:moveTo>
                    <a:lnTo>
                      <a:pt x="4002" y="989"/>
                    </a:lnTo>
                    <a:lnTo>
                      <a:pt x="6639" y="0"/>
                    </a:lnTo>
                    <a:lnTo>
                      <a:pt x="2637" y="0"/>
                    </a:lnTo>
                    <a:lnTo>
                      <a:pt x="0" y="989"/>
                    </a:lnTo>
                    <a:lnTo>
                      <a:pt x="1" y="989"/>
                    </a:lnTo>
                  </a:path>
                </a:pathLst>
              </a:custGeom>
              <a:solidFill>
                <a:srgbClr val="FF9933"/>
              </a:solidFill>
              <a:ln w="0">
                <a:solidFill>
                  <a:srgbClr val="FFFFFF"/>
                </a:solidFill>
                <a:prstDash val="solid"/>
                <a:round/>
                <a:headEnd/>
                <a:tailEnd/>
              </a:ln>
            </p:spPr>
            <p:txBody>
              <a:bodyPr/>
              <a:lstStyle/>
              <a:p>
                <a:endParaRPr lang="en-IN"/>
              </a:p>
            </p:txBody>
          </p:sp>
          <p:sp>
            <p:nvSpPr>
              <p:cNvPr id="81933" name="Freeform 13"/>
              <p:cNvSpPr>
                <a:spLocks/>
              </p:cNvSpPr>
              <p:nvPr/>
            </p:nvSpPr>
            <p:spPr bwMode="auto">
              <a:xfrm>
                <a:off x="1804" y="2945"/>
                <a:ext cx="694" cy="555"/>
              </a:xfrm>
              <a:custGeom>
                <a:avLst/>
                <a:gdLst>
                  <a:gd name="T0" fmla="*/ 0 w 4002"/>
                  <a:gd name="T1" fmla="*/ 0 h 3206"/>
                  <a:gd name="T2" fmla="*/ 4002 w 4002"/>
                  <a:gd name="T3" fmla="*/ 0 h 3206"/>
                  <a:gd name="T4" fmla="*/ 4002 w 4002"/>
                  <a:gd name="T5" fmla="*/ 3206 h 3206"/>
                  <a:gd name="T6" fmla="*/ 0 w 4002"/>
                  <a:gd name="T7" fmla="*/ 3206 h 3206"/>
                  <a:gd name="T8" fmla="*/ 0 w 4002"/>
                  <a:gd name="T9" fmla="*/ 0 h 3206"/>
                  <a:gd name="T10" fmla="*/ 1 w 4002"/>
                  <a:gd name="T11" fmla="*/ 0 h 3206"/>
                </a:gdLst>
                <a:ahLst/>
                <a:cxnLst>
                  <a:cxn ang="0">
                    <a:pos x="T0" y="T1"/>
                  </a:cxn>
                  <a:cxn ang="0">
                    <a:pos x="T2" y="T3"/>
                  </a:cxn>
                  <a:cxn ang="0">
                    <a:pos x="T4" y="T5"/>
                  </a:cxn>
                  <a:cxn ang="0">
                    <a:pos x="T6" y="T7"/>
                  </a:cxn>
                  <a:cxn ang="0">
                    <a:pos x="T8" y="T9"/>
                  </a:cxn>
                  <a:cxn ang="0">
                    <a:pos x="T10" y="T11"/>
                  </a:cxn>
                </a:cxnLst>
                <a:rect l="0" t="0" r="r" b="b"/>
                <a:pathLst>
                  <a:path w="4002" h="3206">
                    <a:moveTo>
                      <a:pt x="0" y="0"/>
                    </a:moveTo>
                    <a:lnTo>
                      <a:pt x="4002" y="0"/>
                    </a:lnTo>
                    <a:lnTo>
                      <a:pt x="4002" y="3206"/>
                    </a:lnTo>
                    <a:lnTo>
                      <a:pt x="0" y="3206"/>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sp>
            <p:nvSpPr>
              <p:cNvPr id="81934" name="Freeform 14"/>
              <p:cNvSpPr>
                <a:spLocks/>
              </p:cNvSpPr>
              <p:nvPr/>
            </p:nvSpPr>
            <p:spPr bwMode="auto">
              <a:xfrm>
                <a:off x="2498" y="2774"/>
                <a:ext cx="739" cy="898"/>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solidFill>
                <a:srgbClr val="CC0000"/>
              </a:solidFill>
              <a:ln w="0">
                <a:solidFill>
                  <a:srgbClr val="FFFFFF"/>
                </a:solidFill>
                <a:prstDash val="solid"/>
                <a:round/>
                <a:headEnd/>
                <a:tailEnd/>
              </a:ln>
            </p:spPr>
            <p:txBody>
              <a:bodyPr/>
              <a:lstStyle/>
              <a:p>
                <a:endParaRPr lang="en-IN"/>
              </a:p>
            </p:txBody>
          </p:sp>
        </p:grpSp>
        <p:sp>
          <p:nvSpPr>
            <p:cNvPr id="81935" name="Line 15"/>
            <p:cNvSpPr>
              <a:spLocks noChangeShapeType="1"/>
            </p:cNvSpPr>
            <p:nvPr/>
          </p:nvSpPr>
          <p:spPr bwMode="auto">
            <a:xfrm flipH="1">
              <a:off x="2256" y="3216"/>
              <a:ext cx="288" cy="432"/>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1936" name="Group 16"/>
            <p:cNvGrpSpPr>
              <a:grpSpLocks/>
            </p:cNvGrpSpPr>
            <p:nvPr/>
          </p:nvGrpSpPr>
          <p:grpSpPr bwMode="auto">
            <a:xfrm>
              <a:off x="1536" y="2436"/>
              <a:ext cx="1139" cy="1452"/>
              <a:chOff x="1536" y="2436"/>
              <a:chExt cx="1139" cy="1452"/>
            </a:xfrm>
          </p:grpSpPr>
          <p:sp>
            <p:nvSpPr>
              <p:cNvPr id="81937" name="Text Box 17"/>
              <p:cNvSpPr txBox="1">
                <a:spLocks noChangeArrowheads="1"/>
              </p:cNvSpPr>
              <p:nvPr/>
            </p:nvSpPr>
            <p:spPr bwMode="auto">
              <a:xfrm>
                <a:off x="2256" y="2976"/>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1938" name="Text Box 18"/>
              <p:cNvSpPr txBox="1">
                <a:spLocks noChangeArrowheads="1"/>
              </p:cNvSpPr>
              <p:nvPr/>
            </p:nvSpPr>
            <p:spPr bwMode="auto">
              <a:xfrm>
                <a:off x="2124" y="2436"/>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1939" name="Text Box 19"/>
              <p:cNvSpPr txBox="1">
                <a:spLocks noChangeArrowheads="1"/>
              </p:cNvSpPr>
              <p:nvPr/>
            </p:nvSpPr>
            <p:spPr bwMode="auto">
              <a:xfrm>
                <a:off x="1536" y="2736"/>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1940" name="Text Box 20"/>
              <p:cNvSpPr txBox="1">
                <a:spLocks noChangeArrowheads="1"/>
              </p:cNvSpPr>
              <p:nvPr/>
            </p:nvSpPr>
            <p:spPr bwMode="auto">
              <a:xfrm>
                <a:off x="1548" y="323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1941" name="Text Box 21"/>
              <p:cNvSpPr txBox="1">
                <a:spLocks noChangeArrowheads="1"/>
              </p:cNvSpPr>
              <p:nvPr/>
            </p:nvSpPr>
            <p:spPr bwMode="auto">
              <a:xfrm>
                <a:off x="2029" y="3561"/>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grpSp>
      <p:sp>
        <p:nvSpPr>
          <p:cNvPr id="81942" name="Line 22"/>
          <p:cNvSpPr>
            <a:spLocks noChangeShapeType="1"/>
          </p:cNvSpPr>
          <p:nvPr/>
        </p:nvSpPr>
        <p:spPr bwMode="auto">
          <a:xfrm flipH="1" flipV="1">
            <a:off x="3581400" y="4419600"/>
            <a:ext cx="457200" cy="68580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1943" name="Group 23"/>
          <p:cNvGrpSpPr>
            <a:grpSpLocks/>
          </p:cNvGrpSpPr>
          <p:nvPr/>
        </p:nvGrpSpPr>
        <p:grpSpPr bwMode="auto">
          <a:xfrm>
            <a:off x="2863850" y="1044575"/>
            <a:ext cx="2274888" cy="2587625"/>
            <a:chOff x="1804" y="658"/>
            <a:chExt cx="1433" cy="1630"/>
          </a:xfrm>
        </p:grpSpPr>
        <p:grpSp>
          <p:nvGrpSpPr>
            <p:cNvPr id="81944" name="Group 24"/>
            <p:cNvGrpSpPr>
              <a:grpSpLocks/>
            </p:cNvGrpSpPr>
            <p:nvPr/>
          </p:nvGrpSpPr>
          <p:grpSpPr bwMode="auto">
            <a:xfrm>
              <a:off x="1804" y="658"/>
              <a:ext cx="1433" cy="1630"/>
              <a:chOff x="1804" y="658"/>
              <a:chExt cx="1433" cy="1630"/>
            </a:xfrm>
          </p:grpSpPr>
          <p:sp>
            <p:nvSpPr>
              <p:cNvPr id="81945" name="Freeform 25"/>
              <p:cNvSpPr>
                <a:spLocks/>
              </p:cNvSpPr>
              <p:nvPr/>
            </p:nvSpPr>
            <p:spPr bwMode="auto">
              <a:xfrm>
                <a:off x="1804" y="658"/>
                <a:ext cx="1150" cy="1466"/>
              </a:xfrm>
              <a:custGeom>
                <a:avLst/>
                <a:gdLst>
                  <a:gd name="T0" fmla="*/ 2637 w 6639"/>
                  <a:gd name="T1" fmla="*/ 8464 h 8464"/>
                  <a:gd name="T2" fmla="*/ 6639 w 6639"/>
                  <a:gd name="T3" fmla="*/ 1524 h 8464"/>
                  <a:gd name="T4" fmla="*/ 4002 w 6639"/>
                  <a:gd name="T5" fmla="*/ 0 h 8464"/>
                  <a:gd name="T6" fmla="*/ 0 w 6639"/>
                  <a:gd name="T7" fmla="*/ 6940 h 8464"/>
                  <a:gd name="T8" fmla="*/ 2637 w 6639"/>
                  <a:gd name="T9" fmla="*/ 8464 h 8464"/>
                  <a:gd name="T10" fmla="*/ 2638 w 6639"/>
                  <a:gd name="T11" fmla="*/ 8464 h 8464"/>
                </a:gdLst>
                <a:ahLst/>
                <a:cxnLst>
                  <a:cxn ang="0">
                    <a:pos x="T0" y="T1"/>
                  </a:cxn>
                  <a:cxn ang="0">
                    <a:pos x="T2" y="T3"/>
                  </a:cxn>
                  <a:cxn ang="0">
                    <a:pos x="T4" y="T5"/>
                  </a:cxn>
                  <a:cxn ang="0">
                    <a:pos x="T6" y="T7"/>
                  </a:cxn>
                  <a:cxn ang="0">
                    <a:pos x="T8" y="T9"/>
                  </a:cxn>
                  <a:cxn ang="0">
                    <a:pos x="T10" y="T11"/>
                  </a:cxn>
                </a:cxnLst>
                <a:rect l="0" t="0" r="r" b="b"/>
                <a:pathLst>
                  <a:path w="6639" h="8464">
                    <a:moveTo>
                      <a:pt x="2637" y="8464"/>
                    </a:moveTo>
                    <a:lnTo>
                      <a:pt x="6639" y="1524"/>
                    </a:lnTo>
                    <a:lnTo>
                      <a:pt x="4002" y="0"/>
                    </a:lnTo>
                    <a:lnTo>
                      <a:pt x="0" y="6940"/>
                    </a:lnTo>
                    <a:lnTo>
                      <a:pt x="2637" y="8464"/>
                    </a:lnTo>
                    <a:lnTo>
                      <a:pt x="2638" y="8464"/>
                    </a:lnTo>
                  </a:path>
                </a:pathLst>
              </a:custGeom>
              <a:solidFill>
                <a:srgbClr val="FF9933"/>
              </a:solidFill>
              <a:ln w="0">
                <a:solidFill>
                  <a:srgbClr val="FFFFFF"/>
                </a:solidFill>
                <a:prstDash val="solid"/>
                <a:round/>
                <a:headEnd/>
                <a:tailEnd/>
              </a:ln>
            </p:spPr>
            <p:txBody>
              <a:bodyPr/>
              <a:lstStyle/>
              <a:p>
                <a:endParaRPr lang="en-IN"/>
              </a:p>
            </p:txBody>
          </p:sp>
          <p:sp>
            <p:nvSpPr>
              <p:cNvPr id="81946" name="Freeform 26"/>
              <p:cNvSpPr>
                <a:spLocks/>
              </p:cNvSpPr>
              <p:nvPr/>
            </p:nvSpPr>
            <p:spPr bwMode="auto">
              <a:xfrm>
                <a:off x="2261" y="922"/>
                <a:ext cx="976" cy="1366"/>
              </a:xfrm>
              <a:custGeom>
                <a:avLst/>
                <a:gdLst>
                  <a:gd name="T0" fmla="*/ 1630 w 5632"/>
                  <a:gd name="T1" fmla="*/ 7882 h 7882"/>
                  <a:gd name="T2" fmla="*/ 5632 w 5632"/>
                  <a:gd name="T3" fmla="*/ 942 h 7882"/>
                  <a:gd name="T4" fmla="*/ 4002 w 5632"/>
                  <a:gd name="T5" fmla="*/ 0 h 7882"/>
                  <a:gd name="T6" fmla="*/ 0 w 5632"/>
                  <a:gd name="T7" fmla="*/ 6940 h 7882"/>
                  <a:gd name="T8" fmla="*/ 1630 w 5632"/>
                  <a:gd name="T9" fmla="*/ 7882 h 7882"/>
                  <a:gd name="T10" fmla="*/ 1631 w 5632"/>
                  <a:gd name="T11" fmla="*/ 7882 h 7882"/>
                </a:gdLst>
                <a:ahLst/>
                <a:cxnLst>
                  <a:cxn ang="0">
                    <a:pos x="T0" y="T1"/>
                  </a:cxn>
                  <a:cxn ang="0">
                    <a:pos x="T2" y="T3"/>
                  </a:cxn>
                  <a:cxn ang="0">
                    <a:pos x="T4" y="T5"/>
                  </a:cxn>
                  <a:cxn ang="0">
                    <a:pos x="T6" y="T7"/>
                  </a:cxn>
                  <a:cxn ang="0">
                    <a:pos x="T8" y="T9"/>
                  </a:cxn>
                  <a:cxn ang="0">
                    <a:pos x="T10" y="T11"/>
                  </a:cxn>
                </a:cxnLst>
                <a:rect l="0" t="0" r="r" b="b"/>
                <a:pathLst>
                  <a:path w="5632" h="7882">
                    <a:moveTo>
                      <a:pt x="1630" y="7882"/>
                    </a:moveTo>
                    <a:lnTo>
                      <a:pt x="5632" y="942"/>
                    </a:lnTo>
                    <a:lnTo>
                      <a:pt x="4002" y="0"/>
                    </a:lnTo>
                    <a:lnTo>
                      <a:pt x="0" y="6940"/>
                    </a:lnTo>
                    <a:lnTo>
                      <a:pt x="1630" y="7882"/>
                    </a:lnTo>
                    <a:lnTo>
                      <a:pt x="1631" y="7882"/>
                    </a:lnTo>
                  </a:path>
                </a:pathLst>
              </a:custGeom>
              <a:solidFill>
                <a:srgbClr val="FF9933"/>
              </a:solidFill>
              <a:ln w="0">
                <a:solidFill>
                  <a:srgbClr val="FFFFFF"/>
                </a:solidFill>
                <a:prstDash val="solid"/>
                <a:round/>
                <a:headEnd/>
                <a:tailEnd/>
              </a:ln>
            </p:spPr>
            <p:txBody>
              <a:bodyPr/>
              <a:lstStyle/>
              <a:p>
                <a:endParaRPr lang="en-IN"/>
              </a:p>
            </p:txBody>
          </p:sp>
        </p:grpSp>
        <p:sp>
          <p:nvSpPr>
            <p:cNvPr id="81947" name="Line 27"/>
            <p:cNvSpPr>
              <a:spLocks noChangeShapeType="1"/>
            </p:cNvSpPr>
            <p:nvPr/>
          </p:nvSpPr>
          <p:spPr bwMode="auto">
            <a:xfrm flipH="1">
              <a:off x="2236" y="912"/>
              <a:ext cx="720" cy="124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81948" name="Group 28"/>
          <p:cNvGrpSpPr>
            <a:grpSpLocks/>
          </p:cNvGrpSpPr>
          <p:nvPr/>
        </p:nvGrpSpPr>
        <p:grpSpPr bwMode="auto">
          <a:xfrm>
            <a:off x="788988" y="4403725"/>
            <a:ext cx="1354137" cy="1425575"/>
            <a:chOff x="497" y="2774"/>
            <a:chExt cx="853" cy="898"/>
          </a:xfrm>
        </p:grpSpPr>
        <p:sp>
          <p:nvSpPr>
            <p:cNvPr id="81949" name="Freeform 29"/>
            <p:cNvSpPr>
              <a:spLocks/>
            </p:cNvSpPr>
            <p:nvPr/>
          </p:nvSpPr>
          <p:spPr bwMode="auto">
            <a:xfrm>
              <a:off x="497" y="2774"/>
              <a:ext cx="853" cy="898"/>
            </a:xfrm>
            <a:custGeom>
              <a:avLst/>
              <a:gdLst>
                <a:gd name="T0" fmla="*/ 0 w 4927"/>
                <a:gd name="T1" fmla="*/ 989 h 5186"/>
                <a:gd name="T2" fmla="*/ 0 w 4927"/>
                <a:gd name="T3" fmla="*/ 4195 h 5186"/>
                <a:gd name="T4" fmla="*/ 3045 w 4927"/>
                <a:gd name="T5" fmla="*/ 5186 h 5186"/>
                <a:gd name="T6" fmla="*/ 4927 w 4927"/>
                <a:gd name="T7" fmla="*/ 2592 h 5186"/>
                <a:gd name="T8" fmla="*/ 3045 w 4927"/>
                <a:gd name="T9" fmla="*/ 0 h 5186"/>
                <a:gd name="T10" fmla="*/ 0 w 4927"/>
                <a:gd name="T11" fmla="*/ 989 h 5186"/>
                <a:gd name="T12" fmla="*/ 1 w 4927"/>
                <a:gd name="T13" fmla="*/ 989 h 5186"/>
              </a:gdLst>
              <a:ahLst/>
              <a:cxnLst>
                <a:cxn ang="0">
                  <a:pos x="T0" y="T1"/>
                </a:cxn>
                <a:cxn ang="0">
                  <a:pos x="T2" y="T3"/>
                </a:cxn>
                <a:cxn ang="0">
                  <a:pos x="T4" y="T5"/>
                </a:cxn>
                <a:cxn ang="0">
                  <a:pos x="T6" y="T7"/>
                </a:cxn>
                <a:cxn ang="0">
                  <a:pos x="T8" y="T9"/>
                </a:cxn>
                <a:cxn ang="0">
                  <a:pos x="T10" y="T11"/>
                </a:cxn>
                <a:cxn ang="0">
                  <a:pos x="T12" y="T13"/>
                </a:cxn>
              </a:cxnLst>
              <a:rect l="0" t="0" r="r" b="b"/>
              <a:pathLst>
                <a:path w="4927" h="5186">
                  <a:moveTo>
                    <a:pt x="0" y="989"/>
                  </a:moveTo>
                  <a:lnTo>
                    <a:pt x="0" y="4195"/>
                  </a:lnTo>
                  <a:lnTo>
                    <a:pt x="3045" y="5186"/>
                  </a:lnTo>
                  <a:lnTo>
                    <a:pt x="4927" y="2592"/>
                  </a:lnTo>
                  <a:lnTo>
                    <a:pt x="3045" y="0"/>
                  </a:lnTo>
                  <a:lnTo>
                    <a:pt x="0" y="989"/>
                  </a:lnTo>
                  <a:lnTo>
                    <a:pt x="1" y="989"/>
                  </a:lnTo>
                </a:path>
              </a:pathLst>
            </a:custGeom>
            <a:solidFill>
              <a:srgbClr val="CC0000"/>
            </a:solidFill>
            <a:ln w="0">
              <a:solidFill>
                <a:srgbClr val="FFFFFF"/>
              </a:solidFill>
              <a:prstDash val="solid"/>
              <a:round/>
              <a:headEnd/>
              <a:tailEnd/>
            </a:ln>
          </p:spPr>
          <p:txBody>
            <a:bodyPr/>
            <a:lstStyle/>
            <a:p>
              <a:endParaRPr lang="en-IN"/>
            </a:p>
          </p:txBody>
        </p:sp>
        <p:sp>
          <p:nvSpPr>
            <p:cNvPr id="81950" name="Freeform 30"/>
            <p:cNvSpPr>
              <a:spLocks/>
            </p:cNvSpPr>
            <p:nvPr/>
          </p:nvSpPr>
          <p:spPr bwMode="auto">
            <a:xfrm>
              <a:off x="497" y="3222"/>
              <a:ext cx="853" cy="2"/>
            </a:xfrm>
            <a:custGeom>
              <a:avLst/>
              <a:gdLst>
                <a:gd name="T0" fmla="*/ 4927 w 4927"/>
                <a:gd name="T1" fmla="*/ 0 w 4927"/>
                <a:gd name="T2" fmla="*/ 1 w 4927"/>
              </a:gdLst>
              <a:ahLst/>
              <a:cxnLst>
                <a:cxn ang="0">
                  <a:pos x="T0" y="0"/>
                </a:cxn>
                <a:cxn ang="0">
                  <a:pos x="T1" y="0"/>
                </a:cxn>
                <a:cxn ang="0">
                  <a:pos x="T2" y="0"/>
                </a:cxn>
              </a:cxnLst>
              <a:rect l="0" t="0" r="r" b="b"/>
              <a:pathLst>
                <a:path w="4927">
                  <a:moveTo>
                    <a:pt x="4927" y="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1951" name="Group 31"/>
          <p:cNvGrpSpPr>
            <a:grpSpLocks/>
          </p:cNvGrpSpPr>
          <p:nvPr/>
        </p:nvGrpSpPr>
        <p:grpSpPr bwMode="auto">
          <a:xfrm>
            <a:off x="2863850" y="1044575"/>
            <a:ext cx="2276475" cy="4784725"/>
            <a:chOff x="1804" y="658"/>
            <a:chExt cx="1434" cy="3014"/>
          </a:xfrm>
        </p:grpSpPr>
        <p:sp>
          <p:nvSpPr>
            <p:cNvPr id="81952" name="Freeform 32"/>
            <p:cNvSpPr>
              <a:spLocks/>
            </p:cNvSpPr>
            <p:nvPr/>
          </p:nvSpPr>
          <p:spPr bwMode="auto">
            <a:xfrm>
              <a:off x="2544" y="2288"/>
              <a:ext cx="1" cy="934"/>
            </a:xfrm>
            <a:custGeom>
              <a:avLst/>
              <a:gdLst>
                <a:gd name="T0" fmla="*/ 0 w 1"/>
                <a:gd name="T1" fmla="*/ 0 h 5400"/>
                <a:gd name="T2" fmla="*/ 0 w 1"/>
                <a:gd name="T3" fmla="*/ 5400 h 5400"/>
                <a:gd name="T4" fmla="*/ 1 w 1"/>
                <a:gd name="T5" fmla="*/ 5400 h 5400"/>
              </a:gdLst>
              <a:ahLst/>
              <a:cxnLst>
                <a:cxn ang="0">
                  <a:pos x="T0" y="T1"/>
                </a:cxn>
                <a:cxn ang="0">
                  <a:pos x="T2" y="T3"/>
                </a:cxn>
                <a:cxn ang="0">
                  <a:pos x="T4" y="T5"/>
                </a:cxn>
              </a:cxnLst>
              <a:rect l="0" t="0" r="r" b="b"/>
              <a:pathLst>
                <a:path w="1" h="5400">
                  <a:moveTo>
                    <a:pt x="0" y="0"/>
                  </a:moveTo>
                  <a:lnTo>
                    <a:pt x="0" y="5400"/>
                  </a:lnTo>
                  <a:lnTo>
                    <a:pt x="1" y="540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3" name="Freeform 33"/>
            <p:cNvSpPr>
              <a:spLocks/>
            </p:cNvSpPr>
            <p:nvPr/>
          </p:nvSpPr>
          <p:spPr bwMode="auto">
            <a:xfrm>
              <a:off x="2261" y="2124"/>
              <a:ext cx="1" cy="1548"/>
            </a:xfrm>
            <a:custGeom>
              <a:avLst/>
              <a:gdLst>
                <a:gd name="T0" fmla="*/ 0 w 1"/>
                <a:gd name="T1" fmla="*/ 0 h 8936"/>
                <a:gd name="T2" fmla="*/ 0 w 1"/>
                <a:gd name="T3" fmla="*/ 8936 h 8936"/>
                <a:gd name="T4" fmla="*/ 1 w 1"/>
                <a:gd name="T5" fmla="*/ 8936 h 8936"/>
              </a:gdLst>
              <a:ahLst/>
              <a:cxnLst>
                <a:cxn ang="0">
                  <a:pos x="T0" y="T1"/>
                </a:cxn>
                <a:cxn ang="0">
                  <a:pos x="T2" y="T3"/>
                </a:cxn>
                <a:cxn ang="0">
                  <a:pos x="T4" y="T5"/>
                </a:cxn>
              </a:cxnLst>
              <a:rect l="0" t="0" r="r" b="b"/>
              <a:pathLst>
                <a:path w="1" h="8936">
                  <a:moveTo>
                    <a:pt x="0" y="0"/>
                  </a:moveTo>
                  <a:lnTo>
                    <a:pt x="0" y="8936"/>
                  </a:lnTo>
                  <a:lnTo>
                    <a:pt x="1" y="893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4" name="Freeform 34"/>
            <p:cNvSpPr>
              <a:spLocks/>
            </p:cNvSpPr>
            <p:nvPr/>
          </p:nvSpPr>
          <p:spPr bwMode="auto">
            <a:xfrm>
              <a:off x="1804" y="1861"/>
              <a:ext cx="2" cy="1639"/>
            </a:xfrm>
            <a:custGeom>
              <a:avLst/>
              <a:gdLst>
                <a:gd name="T0" fmla="*/ 0 w 1"/>
                <a:gd name="T1" fmla="*/ 0 h 9469"/>
                <a:gd name="T2" fmla="*/ 0 w 1"/>
                <a:gd name="T3" fmla="*/ 9469 h 9469"/>
                <a:gd name="T4" fmla="*/ 1 w 1"/>
                <a:gd name="T5" fmla="*/ 9469 h 9469"/>
              </a:gdLst>
              <a:ahLst/>
              <a:cxnLst>
                <a:cxn ang="0">
                  <a:pos x="T0" y="T1"/>
                </a:cxn>
                <a:cxn ang="0">
                  <a:pos x="T2" y="T3"/>
                </a:cxn>
                <a:cxn ang="0">
                  <a:pos x="T4" y="T5"/>
                </a:cxn>
              </a:cxnLst>
              <a:rect l="0" t="0" r="r" b="b"/>
              <a:pathLst>
                <a:path w="1" h="9469">
                  <a:moveTo>
                    <a:pt x="0" y="0"/>
                  </a:moveTo>
                  <a:lnTo>
                    <a:pt x="0" y="9469"/>
                  </a:lnTo>
                  <a:lnTo>
                    <a:pt x="1" y="946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5" name="Freeform 35"/>
            <p:cNvSpPr>
              <a:spLocks/>
            </p:cNvSpPr>
            <p:nvPr/>
          </p:nvSpPr>
          <p:spPr bwMode="auto">
            <a:xfrm>
              <a:off x="2135" y="2051"/>
              <a:ext cx="1" cy="1171"/>
            </a:xfrm>
            <a:custGeom>
              <a:avLst/>
              <a:gdLst>
                <a:gd name="T0" fmla="*/ 0 w 1"/>
                <a:gd name="T1" fmla="*/ 0 h 6763"/>
                <a:gd name="T2" fmla="*/ 0 w 1"/>
                <a:gd name="T3" fmla="*/ 6763 h 6763"/>
                <a:gd name="T4" fmla="*/ 1 w 1"/>
                <a:gd name="T5" fmla="*/ 6763 h 6763"/>
              </a:gdLst>
              <a:ahLst/>
              <a:cxnLst>
                <a:cxn ang="0">
                  <a:pos x="T0" y="T1"/>
                </a:cxn>
                <a:cxn ang="0">
                  <a:pos x="T2" y="T3"/>
                </a:cxn>
                <a:cxn ang="0">
                  <a:pos x="T4" y="T5"/>
                </a:cxn>
              </a:cxnLst>
              <a:rect l="0" t="0" r="r" b="b"/>
              <a:pathLst>
                <a:path w="1" h="6763">
                  <a:moveTo>
                    <a:pt x="0" y="0"/>
                  </a:moveTo>
                  <a:lnTo>
                    <a:pt x="0" y="6763"/>
                  </a:lnTo>
                  <a:lnTo>
                    <a:pt x="1" y="676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6" name="Freeform 36"/>
            <p:cNvSpPr>
              <a:spLocks/>
            </p:cNvSpPr>
            <p:nvPr/>
          </p:nvSpPr>
          <p:spPr bwMode="auto">
            <a:xfrm>
              <a:off x="3237" y="1085"/>
              <a:ext cx="1" cy="2137"/>
            </a:xfrm>
            <a:custGeom>
              <a:avLst/>
              <a:gdLst>
                <a:gd name="T0" fmla="*/ 0 w 1"/>
                <a:gd name="T1" fmla="*/ 0 h 12340"/>
                <a:gd name="T2" fmla="*/ 0 w 1"/>
                <a:gd name="T3" fmla="*/ 12340 h 12340"/>
                <a:gd name="T4" fmla="*/ 1 w 1"/>
                <a:gd name="T5" fmla="*/ 12340 h 12340"/>
              </a:gdLst>
              <a:ahLst/>
              <a:cxnLst>
                <a:cxn ang="0">
                  <a:pos x="T0" y="T1"/>
                </a:cxn>
                <a:cxn ang="0">
                  <a:pos x="T2" y="T3"/>
                </a:cxn>
                <a:cxn ang="0">
                  <a:pos x="T4" y="T5"/>
                </a:cxn>
              </a:cxnLst>
              <a:rect l="0" t="0" r="r" b="b"/>
              <a:pathLst>
                <a:path w="1" h="12340">
                  <a:moveTo>
                    <a:pt x="0" y="0"/>
                  </a:moveTo>
                  <a:lnTo>
                    <a:pt x="0" y="12340"/>
                  </a:lnTo>
                  <a:lnTo>
                    <a:pt x="1" y="1234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7" name="Freeform 37"/>
            <p:cNvSpPr>
              <a:spLocks/>
            </p:cNvSpPr>
            <p:nvPr/>
          </p:nvSpPr>
          <p:spPr bwMode="auto">
            <a:xfrm>
              <a:off x="2954" y="922"/>
              <a:ext cx="2" cy="2750"/>
            </a:xfrm>
            <a:custGeom>
              <a:avLst/>
              <a:gdLst>
                <a:gd name="T0" fmla="*/ 0 w 1"/>
                <a:gd name="T1" fmla="*/ 0 h 15876"/>
                <a:gd name="T2" fmla="*/ 0 w 1"/>
                <a:gd name="T3" fmla="*/ 15876 h 15876"/>
                <a:gd name="T4" fmla="*/ 1 w 1"/>
                <a:gd name="T5" fmla="*/ 15876 h 15876"/>
              </a:gdLst>
              <a:ahLst/>
              <a:cxnLst>
                <a:cxn ang="0">
                  <a:pos x="T0" y="T1"/>
                </a:cxn>
                <a:cxn ang="0">
                  <a:pos x="T2" y="T3"/>
                </a:cxn>
                <a:cxn ang="0">
                  <a:pos x="T4" y="T5"/>
                </a:cxn>
              </a:cxnLst>
              <a:rect l="0" t="0" r="r" b="b"/>
              <a:pathLst>
                <a:path w="1" h="15876">
                  <a:moveTo>
                    <a:pt x="0" y="0"/>
                  </a:moveTo>
                  <a:lnTo>
                    <a:pt x="0" y="15876"/>
                  </a:lnTo>
                  <a:lnTo>
                    <a:pt x="1" y="1587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8" name="Freeform 38"/>
            <p:cNvSpPr>
              <a:spLocks/>
            </p:cNvSpPr>
            <p:nvPr/>
          </p:nvSpPr>
          <p:spPr bwMode="auto">
            <a:xfrm>
              <a:off x="2498" y="658"/>
              <a:ext cx="1" cy="2842"/>
            </a:xfrm>
            <a:custGeom>
              <a:avLst/>
              <a:gdLst>
                <a:gd name="T0" fmla="*/ 0 w 1"/>
                <a:gd name="T1" fmla="*/ 0 h 16409"/>
                <a:gd name="T2" fmla="*/ 0 w 1"/>
                <a:gd name="T3" fmla="*/ 16409 h 16409"/>
                <a:gd name="T4" fmla="*/ 1 w 1"/>
                <a:gd name="T5" fmla="*/ 16409 h 16409"/>
              </a:gdLst>
              <a:ahLst/>
              <a:cxnLst>
                <a:cxn ang="0">
                  <a:pos x="T0" y="T1"/>
                </a:cxn>
                <a:cxn ang="0">
                  <a:pos x="T2" y="T3"/>
                </a:cxn>
                <a:cxn ang="0">
                  <a:pos x="T4" y="T5"/>
                </a:cxn>
              </a:cxnLst>
              <a:rect l="0" t="0" r="r" b="b"/>
              <a:pathLst>
                <a:path w="1" h="16409">
                  <a:moveTo>
                    <a:pt x="0" y="0"/>
                  </a:moveTo>
                  <a:lnTo>
                    <a:pt x="0" y="16409"/>
                  </a:lnTo>
                  <a:lnTo>
                    <a:pt x="1" y="1640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59" name="Freeform 39"/>
            <p:cNvSpPr>
              <a:spLocks/>
            </p:cNvSpPr>
            <p:nvPr/>
          </p:nvSpPr>
          <p:spPr bwMode="auto">
            <a:xfrm>
              <a:off x="2828" y="850"/>
              <a:ext cx="2" cy="2372"/>
            </a:xfrm>
            <a:custGeom>
              <a:avLst/>
              <a:gdLst>
                <a:gd name="T0" fmla="*/ 0 w 1"/>
                <a:gd name="T1" fmla="*/ 0 h 13703"/>
                <a:gd name="T2" fmla="*/ 0 w 1"/>
                <a:gd name="T3" fmla="*/ 13703 h 13703"/>
                <a:gd name="T4" fmla="*/ 1 w 1"/>
                <a:gd name="T5" fmla="*/ 13703 h 13703"/>
              </a:gdLst>
              <a:ahLst/>
              <a:cxnLst>
                <a:cxn ang="0">
                  <a:pos x="T0" y="T1"/>
                </a:cxn>
                <a:cxn ang="0">
                  <a:pos x="T2" y="T3"/>
                </a:cxn>
                <a:cxn ang="0">
                  <a:pos x="T4" y="T5"/>
                </a:cxn>
              </a:cxnLst>
              <a:rect l="0" t="0" r="r" b="b"/>
              <a:pathLst>
                <a:path w="1" h="13703">
                  <a:moveTo>
                    <a:pt x="0" y="0"/>
                  </a:moveTo>
                  <a:lnTo>
                    <a:pt x="0" y="13703"/>
                  </a:lnTo>
                  <a:lnTo>
                    <a:pt x="1" y="1370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81960" name="Freeform 40"/>
          <p:cNvSpPr>
            <a:spLocks/>
          </p:cNvSpPr>
          <p:nvPr/>
        </p:nvSpPr>
        <p:spPr bwMode="auto">
          <a:xfrm flipV="1">
            <a:off x="395288" y="3598863"/>
            <a:ext cx="8596312" cy="42862"/>
          </a:xfrm>
          <a:custGeom>
            <a:avLst/>
            <a:gdLst>
              <a:gd name="T0" fmla="*/ 0 w 36855"/>
              <a:gd name="T1" fmla="*/ 36854 w 36855"/>
              <a:gd name="T2" fmla="*/ 36855 w 36855"/>
            </a:gdLst>
            <a:ahLst/>
            <a:cxnLst>
              <a:cxn ang="0">
                <a:pos x="T0" y="0"/>
              </a:cxn>
              <a:cxn ang="0">
                <a:pos x="T1" y="0"/>
              </a:cxn>
              <a:cxn ang="0">
                <a:pos x="T2" y="0"/>
              </a:cxn>
            </a:cxnLst>
            <a:rect l="0" t="0" r="r" b="b"/>
            <a:pathLst>
              <a:path w="36855">
                <a:moveTo>
                  <a:pt x="0" y="0"/>
                </a:moveTo>
                <a:lnTo>
                  <a:pt x="36854" y="0"/>
                </a:lnTo>
                <a:lnTo>
                  <a:pt x="36855"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1961" name="Group 41"/>
          <p:cNvGrpSpPr>
            <a:grpSpLocks/>
          </p:cNvGrpSpPr>
          <p:nvPr/>
        </p:nvGrpSpPr>
        <p:grpSpPr bwMode="auto">
          <a:xfrm>
            <a:off x="788988" y="1427163"/>
            <a:ext cx="1354137" cy="3687762"/>
            <a:chOff x="497" y="899"/>
            <a:chExt cx="853" cy="2323"/>
          </a:xfrm>
        </p:grpSpPr>
        <p:grpSp>
          <p:nvGrpSpPr>
            <p:cNvPr id="81962" name="Group 42"/>
            <p:cNvGrpSpPr>
              <a:grpSpLocks/>
            </p:cNvGrpSpPr>
            <p:nvPr/>
          </p:nvGrpSpPr>
          <p:grpSpPr bwMode="auto">
            <a:xfrm>
              <a:off x="497" y="899"/>
              <a:ext cx="853" cy="2323"/>
              <a:chOff x="497" y="899"/>
              <a:chExt cx="853" cy="2323"/>
            </a:xfrm>
          </p:grpSpPr>
          <p:sp>
            <p:nvSpPr>
              <p:cNvPr id="81963" name="Freeform 43"/>
              <p:cNvSpPr>
                <a:spLocks/>
              </p:cNvSpPr>
              <p:nvPr/>
            </p:nvSpPr>
            <p:spPr bwMode="auto">
              <a:xfrm>
                <a:off x="1024" y="899"/>
                <a:ext cx="326" cy="1389"/>
              </a:xfrm>
              <a:custGeom>
                <a:avLst/>
                <a:gdLst>
                  <a:gd name="T0" fmla="*/ 1882 w 1883"/>
                  <a:gd name="T1" fmla="*/ 8014 h 8014"/>
                  <a:gd name="T2" fmla="*/ 1882 w 1883"/>
                  <a:gd name="T3" fmla="*/ 0 h 8014"/>
                  <a:gd name="T4" fmla="*/ 0 w 1883"/>
                  <a:gd name="T5" fmla="*/ 0 h 8014"/>
                  <a:gd name="T6" fmla="*/ 0 w 1883"/>
                  <a:gd name="T7" fmla="*/ 8014 h 8014"/>
                  <a:gd name="T8" fmla="*/ 1882 w 1883"/>
                  <a:gd name="T9" fmla="*/ 8014 h 8014"/>
                  <a:gd name="T10" fmla="*/ 1883 w 1883"/>
                  <a:gd name="T11" fmla="*/ 8014 h 8014"/>
                </a:gdLst>
                <a:ahLst/>
                <a:cxnLst>
                  <a:cxn ang="0">
                    <a:pos x="T0" y="T1"/>
                  </a:cxn>
                  <a:cxn ang="0">
                    <a:pos x="T2" y="T3"/>
                  </a:cxn>
                  <a:cxn ang="0">
                    <a:pos x="T4" y="T5"/>
                  </a:cxn>
                  <a:cxn ang="0">
                    <a:pos x="T6" y="T7"/>
                  </a:cxn>
                  <a:cxn ang="0">
                    <a:pos x="T8" y="T9"/>
                  </a:cxn>
                  <a:cxn ang="0">
                    <a:pos x="T10" y="T11"/>
                  </a:cxn>
                </a:cxnLst>
                <a:rect l="0" t="0" r="r" b="b"/>
                <a:pathLst>
                  <a:path w="1883" h="8014">
                    <a:moveTo>
                      <a:pt x="1882" y="8014"/>
                    </a:moveTo>
                    <a:lnTo>
                      <a:pt x="1882" y="0"/>
                    </a:lnTo>
                    <a:lnTo>
                      <a:pt x="0" y="0"/>
                    </a:lnTo>
                    <a:lnTo>
                      <a:pt x="0" y="8014"/>
                    </a:lnTo>
                    <a:lnTo>
                      <a:pt x="1882" y="8014"/>
                    </a:lnTo>
                    <a:lnTo>
                      <a:pt x="1883" y="8014"/>
                    </a:lnTo>
                  </a:path>
                </a:pathLst>
              </a:custGeom>
              <a:solidFill>
                <a:srgbClr val="FF9933"/>
              </a:solidFill>
              <a:ln w="38100" cmpd="sng">
                <a:solidFill>
                  <a:schemeClr val="tx1"/>
                </a:solidFill>
                <a:prstDash val="solid"/>
                <a:round/>
                <a:headEnd/>
                <a:tailEnd/>
              </a:ln>
            </p:spPr>
            <p:txBody>
              <a:bodyPr/>
              <a:lstStyle/>
              <a:p>
                <a:endParaRPr lang="en-IN"/>
              </a:p>
            </p:txBody>
          </p:sp>
          <p:sp>
            <p:nvSpPr>
              <p:cNvPr id="81964" name="Freeform 44"/>
              <p:cNvSpPr>
                <a:spLocks/>
              </p:cNvSpPr>
              <p:nvPr/>
            </p:nvSpPr>
            <p:spPr bwMode="auto">
              <a:xfrm>
                <a:off x="497" y="899"/>
                <a:ext cx="527" cy="1389"/>
              </a:xfrm>
              <a:custGeom>
                <a:avLst/>
                <a:gdLst>
                  <a:gd name="T0" fmla="*/ 3045 w 3046"/>
                  <a:gd name="T1" fmla="*/ 8014 h 8014"/>
                  <a:gd name="T2" fmla="*/ 3045 w 3046"/>
                  <a:gd name="T3" fmla="*/ 0 h 8014"/>
                  <a:gd name="T4" fmla="*/ 0 w 3046"/>
                  <a:gd name="T5" fmla="*/ 0 h 8014"/>
                  <a:gd name="T6" fmla="*/ 0 w 3046"/>
                  <a:gd name="T7" fmla="*/ 8014 h 8014"/>
                  <a:gd name="T8" fmla="*/ 3045 w 3046"/>
                  <a:gd name="T9" fmla="*/ 8014 h 8014"/>
                  <a:gd name="T10" fmla="*/ 3046 w 3046"/>
                  <a:gd name="T11" fmla="*/ 8014 h 8014"/>
                </a:gdLst>
                <a:ahLst/>
                <a:cxnLst>
                  <a:cxn ang="0">
                    <a:pos x="T0" y="T1"/>
                  </a:cxn>
                  <a:cxn ang="0">
                    <a:pos x="T2" y="T3"/>
                  </a:cxn>
                  <a:cxn ang="0">
                    <a:pos x="T4" y="T5"/>
                  </a:cxn>
                  <a:cxn ang="0">
                    <a:pos x="T6" y="T7"/>
                  </a:cxn>
                  <a:cxn ang="0">
                    <a:pos x="T8" y="T9"/>
                  </a:cxn>
                  <a:cxn ang="0">
                    <a:pos x="T10" y="T11"/>
                  </a:cxn>
                </a:cxnLst>
                <a:rect l="0" t="0" r="r" b="b"/>
                <a:pathLst>
                  <a:path w="3046" h="8014">
                    <a:moveTo>
                      <a:pt x="3045" y="8014"/>
                    </a:moveTo>
                    <a:lnTo>
                      <a:pt x="3045" y="0"/>
                    </a:lnTo>
                    <a:lnTo>
                      <a:pt x="0" y="0"/>
                    </a:lnTo>
                    <a:lnTo>
                      <a:pt x="0" y="8014"/>
                    </a:lnTo>
                    <a:lnTo>
                      <a:pt x="3045" y="8014"/>
                    </a:lnTo>
                    <a:lnTo>
                      <a:pt x="3046" y="8014"/>
                    </a:lnTo>
                  </a:path>
                </a:pathLst>
              </a:custGeom>
              <a:solidFill>
                <a:srgbClr val="FF9933"/>
              </a:solidFill>
              <a:ln w="38100" cmpd="sng">
                <a:solidFill>
                  <a:schemeClr val="tx1"/>
                </a:solidFill>
                <a:prstDash val="solid"/>
                <a:round/>
                <a:headEnd/>
                <a:tailEnd/>
              </a:ln>
            </p:spPr>
            <p:txBody>
              <a:bodyPr/>
              <a:lstStyle/>
              <a:p>
                <a:endParaRPr lang="en-IN"/>
              </a:p>
            </p:txBody>
          </p:sp>
          <p:sp>
            <p:nvSpPr>
              <p:cNvPr id="81965" name="Freeform 45"/>
              <p:cNvSpPr>
                <a:spLocks/>
              </p:cNvSpPr>
              <p:nvPr/>
            </p:nvSpPr>
            <p:spPr bwMode="auto">
              <a:xfrm>
                <a:off x="879" y="899"/>
                <a:ext cx="1" cy="2323"/>
              </a:xfrm>
              <a:custGeom>
                <a:avLst/>
                <a:gdLst>
                  <a:gd name="T0" fmla="*/ 0 w 1"/>
                  <a:gd name="T1" fmla="*/ 13414 h 13414"/>
                  <a:gd name="T2" fmla="*/ 0 w 1"/>
                  <a:gd name="T3" fmla="*/ 0 h 13414"/>
                  <a:gd name="T4" fmla="*/ 1 w 1"/>
                  <a:gd name="T5" fmla="*/ 0 h 13414"/>
                </a:gdLst>
                <a:ahLst/>
                <a:cxnLst>
                  <a:cxn ang="0">
                    <a:pos x="T0" y="T1"/>
                  </a:cxn>
                  <a:cxn ang="0">
                    <a:pos x="T2" y="T3"/>
                  </a:cxn>
                  <a:cxn ang="0">
                    <a:pos x="T4" y="T5"/>
                  </a:cxn>
                </a:cxnLst>
                <a:rect l="0" t="0" r="r" b="b"/>
                <a:pathLst>
                  <a:path w="1" h="13414">
                    <a:moveTo>
                      <a:pt x="0" y="13414"/>
                    </a:moveTo>
                    <a:lnTo>
                      <a:pt x="0" y="0"/>
                    </a:lnTo>
                    <a:lnTo>
                      <a:pt x="1" y="0"/>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81966" name="Freeform 46"/>
            <p:cNvSpPr>
              <a:spLocks/>
            </p:cNvSpPr>
            <p:nvPr/>
          </p:nvSpPr>
          <p:spPr bwMode="auto">
            <a:xfrm>
              <a:off x="497" y="899"/>
              <a:ext cx="853" cy="1"/>
            </a:xfrm>
            <a:custGeom>
              <a:avLst/>
              <a:gdLst>
                <a:gd name="T0" fmla="*/ 0 w 4928"/>
                <a:gd name="T1" fmla="*/ 4927 w 4928"/>
                <a:gd name="T2" fmla="*/ 4928 w 4928"/>
              </a:gdLst>
              <a:ahLst/>
              <a:cxnLst>
                <a:cxn ang="0">
                  <a:pos x="T0" y="0"/>
                </a:cxn>
                <a:cxn ang="0">
                  <a:pos x="T1" y="0"/>
                </a:cxn>
                <a:cxn ang="0">
                  <a:pos x="T2" y="0"/>
                </a:cxn>
              </a:cxnLst>
              <a:rect l="0" t="0" r="r" b="b"/>
              <a:pathLst>
                <a:path w="4928">
                  <a:moveTo>
                    <a:pt x="0" y="0"/>
                  </a:moveTo>
                  <a:lnTo>
                    <a:pt x="4927" y="0"/>
                  </a:lnTo>
                  <a:lnTo>
                    <a:pt x="4928"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1967" name="Group 47"/>
          <p:cNvGrpSpPr>
            <a:grpSpLocks/>
          </p:cNvGrpSpPr>
          <p:nvPr/>
        </p:nvGrpSpPr>
        <p:grpSpPr bwMode="auto">
          <a:xfrm>
            <a:off x="788988" y="3632200"/>
            <a:ext cx="1355725" cy="2197100"/>
            <a:chOff x="497" y="2288"/>
            <a:chExt cx="854" cy="1384"/>
          </a:xfrm>
        </p:grpSpPr>
        <p:sp>
          <p:nvSpPr>
            <p:cNvPr id="81968" name="Freeform 48"/>
            <p:cNvSpPr>
              <a:spLocks/>
            </p:cNvSpPr>
            <p:nvPr/>
          </p:nvSpPr>
          <p:spPr bwMode="auto">
            <a:xfrm>
              <a:off x="1350" y="2288"/>
              <a:ext cx="1" cy="934"/>
            </a:xfrm>
            <a:custGeom>
              <a:avLst/>
              <a:gdLst>
                <a:gd name="T0" fmla="*/ 0 w 1"/>
                <a:gd name="T1" fmla="*/ 5400 h 5400"/>
                <a:gd name="T2" fmla="*/ 0 w 1"/>
                <a:gd name="T3" fmla="*/ 0 h 5400"/>
                <a:gd name="T4" fmla="*/ 1 w 1"/>
                <a:gd name="T5" fmla="*/ 0 h 5400"/>
              </a:gdLst>
              <a:ahLst/>
              <a:cxnLst>
                <a:cxn ang="0">
                  <a:pos x="T0" y="T1"/>
                </a:cxn>
                <a:cxn ang="0">
                  <a:pos x="T2" y="T3"/>
                </a:cxn>
                <a:cxn ang="0">
                  <a:pos x="T4" y="T5"/>
                </a:cxn>
              </a:cxnLst>
              <a:rect l="0" t="0" r="r" b="b"/>
              <a:pathLst>
                <a:path w="1" h="5400">
                  <a:moveTo>
                    <a:pt x="0" y="540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69" name="Freeform 49"/>
            <p:cNvSpPr>
              <a:spLocks/>
            </p:cNvSpPr>
            <p:nvPr/>
          </p:nvSpPr>
          <p:spPr bwMode="auto">
            <a:xfrm>
              <a:off x="1024" y="2288"/>
              <a:ext cx="1" cy="1384"/>
            </a:xfrm>
            <a:custGeom>
              <a:avLst/>
              <a:gdLst>
                <a:gd name="T0" fmla="*/ 0 w 1"/>
                <a:gd name="T1" fmla="*/ 7994 h 7994"/>
                <a:gd name="T2" fmla="*/ 0 w 1"/>
                <a:gd name="T3" fmla="*/ 0 h 7994"/>
                <a:gd name="T4" fmla="*/ 1 w 1"/>
                <a:gd name="T5" fmla="*/ 0 h 7994"/>
              </a:gdLst>
              <a:ahLst/>
              <a:cxnLst>
                <a:cxn ang="0">
                  <a:pos x="T0" y="T1"/>
                </a:cxn>
                <a:cxn ang="0">
                  <a:pos x="T2" y="T3"/>
                </a:cxn>
                <a:cxn ang="0">
                  <a:pos x="T4" y="T5"/>
                </a:cxn>
              </a:cxnLst>
              <a:rect l="0" t="0" r="r" b="b"/>
              <a:pathLst>
                <a:path w="1" h="7994">
                  <a:moveTo>
                    <a:pt x="0" y="7994"/>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70" name="Freeform 50"/>
            <p:cNvSpPr>
              <a:spLocks/>
            </p:cNvSpPr>
            <p:nvPr/>
          </p:nvSpPr>
          <p:spPr bwMode="auto">
            <a:xfrm>
              <a:off x="497" y="2288"/>
              <a:ext cx="1" cy="1212"/>
            </a:xfrm>
            <a:custGeom>
              <a:avLst/>
              <a:gdLst>
                <a:gd name="T0" fmla="*/ 0 w 1"/>
                <a:gd name="T1" fmla="*/ 7003 h 7003"/>
                <a:gd name="T2" fmla="*/ 0 w 1"/>
                <a:gd name="T3" fmla="*/ 0 h 7003"/>
                <a:gd name="T4" fmla="*/ 1 w 1"/>
                <a:gd name="T5" fmla="*/ 0 h 7003"/>
              </a:gdLst>
              <a:ahLst/>
              <a:cxnLst>
                <a:cxn ang="0">
                  <a:pos x="T0" y="T1"/>
                </a:cxn>
                <a:cxn ang="0">
                  <a:pos x="T2" y="T3"/>
                </a:cxn>
                <a:cxn ang="0">
                  <a:pos x="T4" y="T5"/>
                </a:cxn>
              </a:cxnLst>
              <a:rect l="0" t="0" r="r" b="b"/>
              <a:pathLst>
                <a:path w="1" h="7003">
                  <a:moveTo>
                    <a:pt x="0" y="7003"/>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1971" name="Group 51"/>
          <p:cNvGrpSpPr>
            <a:grpSpLocks/>
          </p:cNvGrpSpPr>
          <p:nvPr/>
        </p:nvGrpSpPr>
        <p:grpSpPr bwMode="auto">
          <a:xfrm>
            <a:off x="742950" y="4262438"/>
            <a:ext cx="1676400" cy="1585912"/>
            <a:chOff x="468" y="2685"/>
            <a:chExt cx="1056" cy="999"/>
          </a:xfrm>
        </p:grpSpPr>
        <p:sp>
          <p:nvSpPr>
            <p:cNvPr id="81972" name="Freeform 52"/>
            <p:cNvSpPr>
              <a:spLocks/>
            </p:cNvSpPr>
            <p:nvPr/>
          </p:nvSpPr>
          <p:spPr bwMode="auto">
            <a:xfrm>
              <a:off x="761" y="2774"/>
              <a:ext cx="263" cy="812"/>
            </a:xfrm>
            <a:custGeom>
              <a:avLst/>
              <a:gdLst>
                <a:gd name="T0" fmla="*/ 1523 w 1523"/>
                <a:gd name="T1" fmla="*/ 0 h 4691"/>
                <a:gd name="T2" fmla="*/ 0 w 1523"/>
                <a:gd name="T3" fmla="*/ 4691 h 4691"/>
                <a:gd name="T4" fmla="*/ 1 w 1523"/>
                <a:gd name="T5" fmla="*/ 4691 h 4691"/>
              </a:gdLst>
              <a:ahLst/>
              <a:cxnLst>
                <a:cxn ang="0">
                  <a:pos x="T0" y="T1"/>
                </a:cxn>
                <a:cxn ang="0">
                  <a:pos x="T2" y="T3"/>
                </a:cxn>
                <a:cxn ang="0">
                  <a:pos x="T4" y="T5"/>
                </a:cxn>
              </a:cxnLst>
              <a:rect l="0" t="0" r="r" b="b"/>
              <a:pathLst>
                <a:path w="1523" h="4691">
                  <a:moveTo>
                    <a:pt x="1523" y="0"/>
                  </a:moveTo>
                  <a:lnTo>
                    <a:pt x="0" y="4691"/>
                  </a:lnTo>
                  <a:lnTo>
                    <a:pt x="1" y="469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73" name="Freeform 53"/>
            <p:cNvSpPr>
              <a:spLocks/>
            </p:cNvSpPr>
            <p:nvPr/>
          </p:nvSpPr>
          <p:spPr bwMode="auto">
            <a:xfrm>
              <a:off x="497" y="2945"/>
              <a:ext cx="691" cy="503"/>
            </a:xfrm>
            <a:custGeom>
              <a:avLst/>
              <a:gdLst>
                <a:gd name="T0" fmla="*/ 0 w 3987"/>
                <a:gd name="T1" fmla="*/ 0 h 2901"/>
                <a:gd name="T2" fmla="*/ 3986 w 3987"/>
                <a:gd name="T3" fmla="*/ 2901 h 2901"/>
                <a:gd name="T4" fmla="*/ 3987 w 3987"/>
                <a:gd name="T5" fmla="*/ 2901 h 2901"/>
              </a:gdLst>
              <a:ahLst/>
              <a:cxnLst>
                <a:cxn ang="0">
                  <a:pos x="T0" y="T1"/>
                </a:cxn>
                <a:cxn ang="0">
                  <a:pos x="T2" y="T3"/>
                </a:cxn>
                <a:cxn ang="0">
                  <a:pos x="T4" y="T5"/>
                </a:cxn>
              </a:cxnLst>
              <a:rect l="0" t="0" r="r" b="b"/>
              <a:pathLst>
                <a:path w="3987" h="2901">
                  <a:moveTo>
                    <a:pt x="0" y="0"/>
                  </a:moveTo>
                  <a:lnTo>
                    <a:pt x="3986" y="2901"/>
                  </a:lnTo>
                  <a:lnTo>
                    <a:pt x="3987" y="290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1974" name="Group 54"/>
            <p:cNvGrpSpPr>
              <a:grpSpLocks/>
            </p:cNvGrpSpPr>
            <p:nvPr/>
          </p:nvGrpSpPr>
          <p:grpSpPr bwMode="auto">
            <a:xfrm>
              <a:off x="468" y="2685"/>
              <a:ext cx="1056" cy="999"/>
              <a:chOff x="468" y="2685"/>
              <a:chExt cx="1056" cy="999"/>
            </a:xfrm>
          </p:grpSpPr>
          <p:sp>
            <p:nvSpPr>
              <p:cNvPr id="81975" name="Text Box 55"/>
              <p:cNvSpPr txBox="1">
                <a:spLocks noChangeArrowheads="1"/>
              </p:cNvSpPr>
              <p:nvPr/>
            </p:nvSpPr>
            <p:spPr bwMode="auto">
              <a:xfrm>
                <a:off x="480" y="323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baseline="30000">
                  <a:solidFill>
                    <a:schemeClr val="bg1"/>
                  </a:solidFill>
                  <a:latin typeface="Times New Roman" pitchFamily="18" charset="0"/>
                </a:endParaRPr>
              </a:p>
            </p:txBody>
          </p:sp>
          <p:sp>
            <p:nvSpPr>
              <p:cNvPr id="81976" name="Text Box 56"/>
              <p:cNvSpPr txBox="1">
                <a:spLocks noChangeArrowheads="1"/>
              </p:cNvSpPr>
              <p:nvPr/>
            </p:nvSpPr>
            <p:spPr bwMode="auto">
              <a:xfrm>
                <a:off x="468" y="2832"/>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baseline="30000">
                  <a:solidFill>
                    <a:schemeClr val="bg1"/>
                  </a:solidFill>
                  <a:latin typeface="Times New Roman" pitchFamily="18" charset="0"/>
                </a:endParaRPr>
              </a:p>
            </p:txBody>
          </p:sp>
          <p:sp>
            <p:nvSpPr>
              <p:cNvPr id="81977" name="Text Box 57"/>
              <p:cNvSpPr txBox="1">
                <a:spLocks noChangeArrowheads="1"/>
              </p:cNvSpPr>
              <p:nvPr/>
            </p:nvSpPr>
            <p:spPr bwMode="auto">
              <a:xfrm>
                <a:off x="877" y="335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baseline="30000">
                  <a:solidFill>
                    <a:schemeClr val="bg1"/>
                  </a:solidFill>
                  <a:latin typeface="Times New Roman" pitchFamily="18" charset="0"/>
                </a:endParaRPr>
              </a:p>
            </p:txBody>
          </p:sp>
          <p:sp>
            <p:nvSpPr>
              <p:cNvPr id="81978" name="Text Box 58"/>
              <p:cNvSpPr txBox="1">
                <a:spLocks noChangeArrowheads="1"/>
              </p:cNvSpPr>
              <p:nvPr/>
            </p:nvSpPr>
            <p:spPr bwMode="auto">
              <a:xfrm>
                <a:off x="1105" y="3036"/>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baseline="30000">
                  <a:solidFill>
                    <a:schemeClr val="bg1"/>
                  </a:solidFill>
                  <a:latin typeface="Times New Roman" pitchFamily="18" charset="0"/>
                </a:endParaRPr>
              </a:p>
            </p:txBody>
          </p:sp>
          <p:sp>
            <p:nvSpPr>
              <p:cNvPr id="81979" name="Text Box 59"/>
              <p:cNvSpPr txBox="1">
                <a:spLocks noChangeArrowheads="1"/>
              </p:cNvSpPr>
              <p:nvPr/>
            </p:nvSpPr>
            <p:spPr bwMode="auto">
              <a:xfrm>
                <a:off x="852" y="2685"/>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baseline="30000">
                  <a:solidFill>
                    <a:schemeClr val="bg1"/>
                  </a:solidFill>
                  <a:latin typeface="Times New Roman" pitchFamily="18" charset="0"/>
                </a:endParaRPr>
              </a:p>
            </p:txBody>
          </p:sp>
        </p:grpSp>
      </p:grpSp>
      <p:sp>
        <p:nvSpPr>
          <p:cNvPr id="81980" name="Freeform 60"/>
          <p:cNvSpPr>
            <a:spLocks/>
          </p:cNvSpPr>
          <p:nvPr/>
        </p:nvSpPr>
        <p:spPr bwMode="auto">
          <a:xfrm>
            <a:off x="3173413" y="1349375"/>
            <a:ext cx="1316037" cy="2282825"/>
          </a:xfrm>
          <a:custGeom>
            <a:avLst/>
            <a:gdLst>
              <a:gd name="T0" fmla="*/ 0 w 4789"/>
              <a:gd name="T1" fmla="*/ 8303 h 8303"/>
              <a:gd name="T2" fmla="*/ 4788 w 4789"/>
              <a:gd name="T3" fmla="*/ 0 h 8303"/>
              <a:gd name="T4" fmla="*/ 4789 w 4789"/>
              <a:gd name="T5" fmla="*/ 0 h 8303"/>
            </a:gdLst>
            <a:ahLst/>
            <a:cxnLst>
              <a:cxn ang="0">
                <a:pos x="T0" y="T1"/>
              </a:cxn>
              <a:cxn ang="0">
                <a:pos x="T2" y="T3"/>
              </a:cxn>
              <a:cxn ang="0">
                <a:pos x="T4" y="T5"/>
              </a:cxn>
            </a:cxnLst>
            <a:rect l="0" t="0" r="r" b="b"/>
            <a:pathLst>
              <a:path w="4789" h="8303">
                <a:moveTo>
                  <a:pt x="0" y="8303"/>
                </a:moveTo>
                <a:lnTo>
                  <a:pt x="4788" y="0"/>
                </a:lnTo>
                <a:lnTo>
                  <a:pt x="4789" y="0"/>
                </a:lnTo>
              </a:path>
            </a:pathLst>
          </a:custGeom>
          <a:noFill/>
          <a:ln w="38100" cap="flat" cmpd="sng">
            <a:solidFill>
              <a:srgbClr val="CC3300"/>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81" name="Freeform 61"/>
          <p:cNvSpPr>
            <a:spLocks/>
          </p:cNvSpPr>
          <p:nvPr/>
        </p:nvSpPr>
        <p:spPr bwMode="auto">
          <a:xfrm>
            <a:off x="5684838" y="3632200"/>
            <a:ext cx="2538412" cy="1468438"/>
          </a:xfrm>
          <a:custGeom>
            <a:avLst/>
            <a:gdLst>
              <a:gd name="T0" fmla="*/ 9242 w 9242"/>
              <a:gd name="T1" fmla="*/ 0 h 5344"/>
              <a:gd name="T2" fmla="*/ 0 w 9242"/>
              <a:gd name="T3" fmla="*/ 5344 h 5344"/>
              <a:gd name="T4" fmla="*/ 1 w 9242"/>
              <a:gd name="T5" fmla="*/ 5344 h 5344"/>
            </a:gdLst>
            <a:ahLst/>
            <a:cxnLst>
              <a:cxn ang="0">
                <a:pos x="T0" y="T1"/>
              </a:cxn>
              <a:cxn ang="0">
                <a:pos x="T2" y="T3"/>
              </a:cxn>
              <a:cxn ang="0">
                <a:pos x="T4" y="T5"/>
              </a:cxn>
            </a:cxnLst>
            <a:rect l="0" t="0" r="r" b="b"/>
            <a:pathLst>
              <a:path w="9242" h="5344">
                <a:moveTo>
                  <a:pt x="9242" y="0"/>
                </a:moveTo>
                <a:lnTo>
                  <a:pt x="0" y="5344"/>
                </a:lnTo>
                <a:lnTo>
                  <a:pt x="1" y="5344"/>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1982" name="Group 62"/>
          <p:cNvGrpSpPr>
            <a:grpSpLocks/>
          </p:cNvGrpSpPr>
          <p:nvPr/>
        </p:nvGrpSpPr>
        <p:grpSpPr bwMode="auto">
          <a:xfrm>
            <a:off x="3965575" y="1044575"/>
            <a:ext cx="4506913" cy="679450"/>
            <a:chOff x="2498" y="658"/>
            <a:chExt cx="2839" cy="428"/>
          </a:xfrm>
        </p:grpSpPr>
        <p:sp>
          <p:nvSpPr>
            <p:cNvPr id="81983" name="Freeform 63"/>
            <p:cNvSpPr>
              <a:spLocks/>
            </p:cNvSpPr>
            <p:nvPr/>
          </p:nvSpPr>
          <p:spPr bwMode="auto">
            <a:xfrm>
              <a:off x="3237" y="1085"/>
              <a:ext cx="1853" cy="1"/>
            </a:xfrm>
            <a:custGeom>
              <a:avLst/>
              <a:gdLst>
                <a:gd name="T0" fmla="*/ 0 w 10705"/>
                <a:gd name="T1" fmla="*/ 10704 w 10705"/>
                <a:gd name="T2" fmla="*/ 10705 w 10705"/>
              </a:gdLst>
              <a:ahLst/>
              <a:cxnLst>
                <a:cxn ang="0">
                  <a:pos x="T0" y="0"/>
                </a:cxn>
                <a:cxn ang="0">
                  <a:pos x="T1" y="0"/>
                </a:cxn>
                <a:cxn ang="0">
                  <a:pos x="T2" y="0"/>
                </a:cxn>
              </a:cxnLst>
              <a:rect l="0" t="0" r="r" b="b"/>
              <a:pathLst>
                <a:path w="10705">
                  <a:moveTo>
                    <a:pt x="0" y="0"/>
                  </a:moveTo>
                  <a:lnTo>
                    <a:pt x="10704" y="0"/>
                  </a:lnTo>
                  <a:lnTo>
                    <a:pt x="1070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84" name="Freeform 64"/>
            <p:cNvSpPr>
              <a:spLocks/>
            </p:cNvSpPr>
            <p:nvPr/>
          </p:nvSpPr>
          <p:spPr bwMode="auto">
            <a:xfrm>
              <a:off x="2954" y="922"/>
              <a:ext cx="2383" cy="2"/>
            </a:xfrm>
            <a:custGeom>
              <a:avLst/>
              <a:gdLst>
                <a:gd name="T0" fmla="*/ 0 w 13764"/>
                <a:gd name="T1" fmla="*/ 13763 w 13764"/>
                <a:gd name="T2" fmla="*/ 13764 w 13764"/>
              </a:gdLst>
              <a:ahLst/>
              <a:cxnLst>
                <a:cxn ang="0">
                  <a:pos x="T0" y="0"/>
                </a:cxn>
                <a:cxn ang="0">
                  <a:pos x="T1" y="0"/>
                </a:cxn>
                <a:cxn ang="0">
                  <a:pos x="T2" y="0"/>
                </a:cxn>
              </a:cxnLst>
              <a:rect l="0" t="0" r="r" b="b"/>
              <a:pathLst>
                <a:path w="13764">
                  <a:moveTo>
                    <a:pt x="0" y="0"/>
                  </a:moveTo>
                  <a:lnTo>
                    <a:pt x="13763" y="0"/>
                  </a:lnTo>
                  <a:lnTo>
                    <a:pt x="13764"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85" name="Freeform 65"/>
            <p:cNvSpPr>
              <a:spLocks/>
            </p:cNvSpPr>
            <p:nvPr/>
          </p:nvSpPr>
          <p:spPr bwMode="auto">
            <a:xfrm>
              <a:off x="2498" y="658"/>
              <a:ext cx="2462" cy="1"/>
            </a:xfrm>
            <a:custGeom>
              <a:avLst/>
              <a:gdLst>
                <a:gd name="T0" fmla="*/ 0 w 14226"/>
                <a:gd name="T1" fmla="*/ 14224 w 14226"/>
                <a:gd name="T2" fmla="*/ 14226 w 14226"/>
              </a:gdLst>
              <a:ahLst/>
              <a:cxnLst>
                <a:cxn ang="0">
                  <a:pos x="T0" y="0"/>
                </a:cxn>
                <a:cxn ang="0">
                  <a:pos x="T1" y="0"/>
                </a:cxn>
                <a:cxn ang="0">
                  <a:pos x="T2" y="0"/>
                </a:cxn>
              </a:cxnLst>
              <a:rect l="0" t="0" r="r" b="b"/>
              <a:pathLst>
                <a:path w="14226">
                  <a:moveTo>
                    <a:pt x="0" y="0"/>
                  </a:moveTo>
                  <a:lnTo>
                    <a:pt x="14224" y="0"/>
                  </a:lnTo>
                  <a:lnTo>
                    <a:pt x="1422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86" name="Freeform 66"/>
            <p:cNvSpPr>
              <a:spLocks/>
            </p:cNvSpPr>
            <p:nvPr/>
          </p:nvSpPr>
          <p:spPr bwMode="auto">
            <a:xfrm>
              <a:off x="2828" y="850"/>
              <a:ext cx="2058" cy="1"/>
            </a:xfrm>
            <a:custGeom>
              <a:avLst/>
              <a:gdLst>
                <a:gd name="T0" fmla="*/ 0 w 11885"/>
                <a:gd name="T1" fmla="*/ 11884 w 11885"/>
                <a:gd name="T2" fmla="*/ 11885 w 11885"/>
              </a:gdLst>
              <a:ahLst/>
              <a:cxnLst>
                <a:cxn ang="0">
                  <a:pos x="T0" y="0"/>
                </a:cxn>
                <a:cxn ang="0">
                  <a:pos x="T1" y="0"/>
                </a:cxn>
                <a:cxn ang="0">
                  <a:pos x="T2" y="0"/>
                </a:cxn>
              </a:cxnLst>
              <a:rect l="0" t="0" r="r" b="b"/>
              <a:pathLst>
                <a:path w="11885">
                  <a:moveTo>
                    <a:pt x="0" y="0"/>
                  </a:moveTo>
                  <a:lnTo>
                    <a:pt x="11884" y="0"/>
                  </a:lnTo>
                  <a:lnTo>
                    <a:pt x="1188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1987" name="Group 67"/>
          <p:cNvGrpSpPr>
            <a:grpSpLocks/>
          </p:cNvGrpSpPr>
          <p:nvPr/>
        </p:nvGrpSpPr>
        <p:grpSpPr bwMode="auto">
          <a:xfrm>
            <a:off x="788988" y="4403725"/>
            <a:ext cx="4349750" cy="1427163"/>
            <a:chOff x="497" y="2774"/>
            <a:chExt cx="2740" cy="899"/>
          </a:xfrm>
        </p:grpSpPr>
        <p:sp>
          <p:nvSpPr>
            <p:cNvPr id="81988" name="Freeform 68"/>
            <p:cNvSpPr>
              <a:spLocks/>
            </p:cNvSpPr>
            <p:nvPr/>
          </p:nvSpPr>
          <p:spPr bwMode="auto">
            <a:xfrm>
              <a:off x="1350" y="3222"/>
              <a:ext cx="1887" cy="2"/>
            </a:xfrm>
            <a:custGeom>
              <a:avLst/>
              <a:gdLst>
                <a:gd name="T0" fmla="*/ 0 w 10897"/>
                <a:gd name="T1" fmla="*/ 10896 w 10897"/>
                <a:gd name="T2" fmla="*/ 10897 w 10897"/>
              </a:gdLst>
              <a:ahLst/>
              <a:cxnLst>
                <a:cxn ang="0">
                  <a:pos x="T0" y="0"/>
                </a:cxn>
                <a:cxn ang="0">
                  <a:pos x="T1" y="0"/>
                </a:cxn>
                <a:cxn ang="0">
                  <a:pos x="T2" y="0"/>
                </a:cxn>
              </a:cxnLst>
              <a:rect l="0" t="0" r="r" b="b"/>
              <a:pathLst>
                <a:path w="10897">
                  <a:moveTo>
                    <a:pt x="0" y="0"/>
                  </a:moveTo>
                  <a:lnTo>
                    <a:pt x="10896" y="0"/>
                  </a:lnTo>
                  <a:lnTo>
                    <a:pt x="1089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89" name="Freeform 69"/>
            <p:cNvSpPr>
              <a:spLocks/>
            </p:cNvSpPr>
            <p:nvPr/>
          </p:nvSpPr>
          <p:spPr bwMode="auto">
            <a:xfrm>
              <a:off x="1024" y="3672"/>
              <a:ext cx="1930" cy="1"/>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90" name="Freeform 70"/>
            <p:cNvSpPr>
              <a:spLocks/>
            </p:cNvSpPr>
            <p:nvPr/>
          </p:nvSpPr>
          <p:spPr bwMode="auto">
            <a:xfrm>
              <a:off x="497" y="3500"/>
              <a:ext cx="2001" cy="1"/>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91" name="Freeform 71"/>
            <p:cNvSpPr>
              <a:spLocks/>
            </p:cNvSpPr>
            <p:nvPr/>
          </p:nvSpPr>
          <p:spPr bwMode="auto">
            <a:xfrm>
              <a:off x="497" y="2945"/>
              <a:ext cx="2001" cy="1"/>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1992" name="Freeform 72"/>
            <p:cNvSpPr>
              <a:spLocks/>
            </p:cNvSpPr>
            <p:nvPr/>
          </p:nvSpPr>
          <p:spPr bwMode="auto">
            <a:xfrm>
              <a:off x="1024" y="2774"/>
              <a:ext cx="1930" cy="1"/>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1993" name="Group 73"/>
          <p:cNvGrpSpPr>
            <a:grpSpLocks/>
          </p:cNvGrpSpPr>
          <p:nvPr/>
        </p:nvGrpSpPr>
        <p:grpSpPr bwMode="auto">
          <a:xfrm>
            <a:off x="6561138" y="1044575"/>
            <a:ext cx="1911350" cy="2587625"/>
            <a:chOff x="4133" y="658"/>
            <a:chExt cx="1204" cy="1630"/>
          </a:xfrm>
        </p:grpSpPr>
        <p:sp>
          <p:nvSpPr>
            <p:cNvPr id="81994" name="Freeform 74"/>
            <p:cNvSpPr>
              <a:spLocks/>
            </p:cNvSpPr>
            <p:nvPr/>
          </p:nvSpPr>
          <p:spPr bwMode="auto">
            <a:xfrm>
              <a:off x="4133" y="1861"/>
              <a:ext cx="857" cy="427"/>
            </a:xfrm>
            <a:custGeom>
              <a:avLst/>
              <a:gdLst>
                <a:gd name="T0" fmla="*/ 3520 w 4949"/>
                <a:gd name="T1" fmla="*/ 2466 h 2466"/>
                <a:gd name="T2" fmla="*/ 4949 w 4949"/>
                <a:gd name="T3" fmla="*/ 1524 h 2466"/>
                <a:gd name="T4" fmla="*/ 2773 w 4949"/>
                <a:gd name="T5" fmla="*/ 0 h 2466"/>
                <a:gd name="T6" fmla="*/ 0 w 4949"/>
                <a:gd name="T7" fmla="*/ 0 h 2466"/>
                <a:gd name="T8" fmla="*/ 462 w 4949"/>
                <a:gd name="T9" fmla="*/ 1524 h 2466"/>
                <a:gd name="T10" fmla="*/ 3520 w 4949"/>
                <a:gd name="T11" fmla="*/ 2466 h 2466"/>
                <a:gd name="T12" fmla="*/ 3521 w 4949"/>
                <a:gd name="T13" fmla="*/ 2466 h 2466"/>
              </a:gdLst>
              <a:ahLst/>
              <a:cxnLst>
                <a:cxn ang="0">
                  <a:pos x="T0" y="T1"/>
                </a:cxn>
                <a:cxn ang="0">
                  <a:pos x="T2" y="T3"/>
                </a:cxn>
                <a:cxn ang="0">
                  <a:pos x="T4" y="T5"/>
                </a:cxn>
                <a:cxn ang="0">
                  <a:pos x="T6" y="T7"/>
                </a:cxn>
                <a:cxn ang="0">
                  <a:pos x="T8" y="T9"/>
                </a:cxn>
                <a:cxn ang="0">
                  <a:pos x="T10" y="T11"/>
                </a:cxn>
                <a:cxn ang="0">
                  <a:pos x="T12" y="T13"/>
                </a:cxn>
              </a:cxnLst>
              <a:rect l="0" t="0" r="r" b="b"/>
              <a:pathLst>
                <a:path w="4949" h="2466">
                  <a:moveTo>
                    <a:pt x="3520" y="2466"/>
                  </a:moveTo>
                  <a:lnTo>
                    <a:pt x="4949" y="1524"/>
                  </a:lnTo>
                  <a:lnTo>
                    <a:pt x="2773" y="0"/>
                  </a:lnTo>
                  <a:lnTo>
                    <a:pt x="0" y="0"/>
                  </a:lnTo>
                  <a:lnTo>
                    <a:pt x="462" y="1524"/>
                  </a:lnTo>
                  <a:lnTo>
                    <a:pt x="3520" y="2466"/>
                  </a:lnTo>
                  <a:lnTo>
                    <a:pt x="3521" y="2466"/>
                  </a:lnTo>
                </a:path>
              </a:pathLst>
            </a:custGeom>
            <a:solidFill>
              <a:srgbClr val="CC0000"/>
            </a:solidFill>
            <a:ln w="0">
              <a:solidFill>
                <a:srgbClr val="FFFFFF"/>
              </a:solidFill>
              <a:prstDash val="solid"/>
              <a:round/>
              <a:headEnd/>
              <a:tailEnd/>
            </a:ln>
          </p:spPr>
          <p:txBody>
            <a:bodyPr/>
            <a:lstStyle/>
            <a:p>
              <a:endParaRPr lang="en-IN"/>
            </a:p>
          </p:txBody>
        </p:sp>
        <p:sp>
          <p:nvSpPr>
            <p:cNvPr id="81995" name="Freeform 75"/>
            <p:cNvSpPr>
              <a:spLocks/>
            </p:cNvSpPr>
            <p:nvPr/>
          </p:nvSpPr>
          <p:spPr bwMode="auto">
            <a:xfrm>
              <a:off x="4613" y="658"/>
              <a:ext cx="724" cy="1466"/>
            </a:xfrm>
            <a:custGeom>
              <a:avLst/>
              <a:gdLst>
                <a:gd name="T0" fmla="*/ 2001 w 4177"/>
                <a:gd name="T1" fmla="*/ 0 h 8464"/>
                <a:gd name="T2" fmla="*/ 4177 w 4177"/>
                <a:gd name="T3" fmla="*/ 1524 h 8464"/>
                <a:gd name="T4" fmla="*/ 2176 w 4177"/>
                <a:gd name="T5" fmla="*/ 8464 h 8464"/>
                <a:gd name="T6" fmla="*/ 0 w 4177"/>
                <a:gd name="T7" fmla="*/ 6940 h 8464"/>
                <a:gd name="T8" fmla="*/ 2001 w 4177"/>
                <a:gd name="T9" fmla="*/ 0 h 8464"/>
                <a:gd name="T10" fmla="*/ 2003 w 4177"/>
                <a:gd name="T11" fmla="*/ 0 h 8464"/>
              </a:gdLst>
              <a:ahLst/>
              <a:cxnLst>
                <a:cxn ang="0">
                  <a:pos x="T0" y="T1"/>
                </a:cxn>
                <a:cxn ang="0">
                  <a:pos x="T2" y="T3"/>
                </a:cxn>
                <a:cxn ang="0">
                  <a:pos x="T4" y="T5"/>
                </a:cxn>
                <a:cxn ang="0">
                  <a:pos x="T6" y="T7"/>
                </a:cxn>
                <a:cxn ang="0">
                  <a:pos x="T8" y="T9"/>
                </a:cxn>
                <a:cxn ang="0">
                  <a:pos x="T10" y="T11"/>
                </a:cxn>
              </a:cxnLst>
              <a:rect l="0" t="0" r="r" b="b"/>
              <a:pathLst>
                <a:path w="4177" h="8464">
                  <a:moveTo>
                    <a:pt x="2001" y="0"/>
                  </a:moveTo>
                  <a:lnTo>
                    <a:pt x="4177" y="1524"/>
                  </a:lnTo>
                  <a:lnTo>
                    <a:pt x="2176" y="8464"/>
                  </a:lnTo>
                  <a:lnTo>
                    <a:pt x="0" y="6940"/>
                  </a:lnTo>
                  <a:lnTo>
                    <a:pt x="2001" y="0"/>
                  </a:lnTo>
                  <a:lnTo>
                    <a:pt x="2003" y="0"/>
                  </a:lnTo>
                </a:path>
              </a:pathLst>
            </a:custGeom>
            <a:solidFill>
              <a:srgbClr val="FF9933"/>
            </a:solidFill>
            <a:ln w="0">
              <a:solidFill>
                <a:srgbClr val="FFFFFF"/>
              </a:solidFill>
              <a:prstDash val="solid"/>
              <a:round/>
              <a:headEnd/>
              <a:tailEnd/>
            </a:ln>
          </p:spPr>
          <p:txBody>
            <a:bodyPr/>
            <a:lstStyle/>
            <a:p>
              <a:endParaRPr lang="en-IN"/>
            </a:p>
          </p:txBody>
        </p:sp>
        <p:sp>
          <p:nvSpPr>
            <p:cNvPr id="81996" name="Freeform 76"/>
            <p:cNvSpPr>
              <a:spLocks/>
            </p:cNvSpPr>
            <p:nvPr/>
          </p:nvSpPr>
          <p:spPr bwMode="auto">
            <a:xfrm>
              <a:off x="4133" y="658"/>
              <a:ext cx="827" cy="1203"/>
            </a:xfrm>
            <a:custGeom>
              <a:avLst/>
              <a:gdLst>
                <a:gd name="T0" fmla="*/ 4774 w 4776"/>
                <a:gd name="T1" fmla="*/ 0 h 6940"/>
                <a:gd name="T2" fmla="*/ 2773 w 4776"/>
                <a:gd name="T3" fmla="*/ 6940 h 6940"/>
                <a:gd name="T4" fmla="*/ 0 w 4776"/>
                <a:gd name="T5" fmla="*/ 6940 h 6940"/>
                <a:gd name="T6" fmla="*/ 2002 w 4776"/>
                <a:gd name="T7" fmla="*/ 0 h 6940"/>
                <a:gd name="T8" fmla="*/ 4774 w 4776"/>
                <a:gd name="T9" fmla="*/ 0 h 6940"/>
                <a:gd name="T10" fmla="*/ 4776 w 4776"/>
                <a:gd name="T11" fmla="*/ 0 h 6940"/>
              </a:gdLst>
              <a:ahLst/>
              <a:cxnLst>
                <a:cxn ang="0">
                  <a:pos x="T0" y="T1"/>
                </a:cxn>
                <a:cxn ang="0">
                  <a:pos x="T2" y="T3"/>
                </a:cxn>
                <a:cxn ang="0">
                  <a:pos x="T4" y="T5"/>
                </a:cxn>
                <a:cxn ang="0">
                  <a:pos x="T6" y="T7"/>
                </a:cxn>
                <a:cxn ang="0">
                  <a:pos x="T8" y="T9"/>
                </a:cxn>
                <a:cxn ang="0">
                  <a:pos x="T10" y="T11"/>
                </a:cxn>
              </a:cxnLst>
              <a:rect l="0" t="0" r="r" b="b"/>
              <a:pathLst>
                <a:path w="4776" h="6940">
                  <a:moveTo>
                    <a:pt x="4774" y="0"/>
                  </a:moveTo>
                  <a:lnTo>
                    <a:pt x="2773" y="6940"/>
                  </a:lnTo>
                  <a:lnTo>
                    <a:pt x="0" y="6940"/>
                  </a:lnTo>
                  <a:lnTo>
                    <a:pt x="2002" y="0"/>
                  </a:lnTo>
                  <a:lnTo>
                    <a:pt x="4774" y="0"/>
                  </a:lnTo>
                  <a:lnTo>
                    <a:pt x="4776" y="0"/>
                  </a:lnTo>
                </a:path>
              </a:pathLst>
            </a:custGeom>
            <a:solidFill>
              <a:srgbClr val="FF9933"/>
            </a:solidFill>
            <a:ln w="0">
              <a:solidFill>
                <a:srgbClr val="FFFFFF"/>
              </a:solidFill>
              <a:prstDash val="solid"/>
              <a:round/>
              <a:headEnd/>
              <a:tailEnd/>
            </a:ln>
          </p:spPr>
          <p:txBody>
            <a:bodyPr/>
            <a:lstStyle/>
            <a:p>
              <a:endParaRPr lang="en-IN"/>
            </a:p>
          </p:txBody>
        </p:sp>
        <p:sp>
          <p:nvSpPr>
            <p:cNvPr id="81997" name="Freeform 77"/>
            <p:cNvSpPr>
              <a:spLocks/>
            </p:cNvSpPr>
            <p:nvPr/>
          </p:nvSpPr>
          <p:spPr bwMode="auto">
            <a:xfrm>
              <a:off x="4480" y="658"/>
              <a:ext cx="857" cy="427"/>
            </a:xfrm>
            <a:custGeom>
              <a:avLst/>
              <a:gdLst>
                <a:gd name="T0" fmla="*/ 3519 w 4948"/>
                <a:gd name="T1" fmla="*/ 2466 h 2466"/>
                <a:gd name="T2" fmla="*/ 461 w 4948"/>
                <a:gd name="T3" fmla="*/ 1524 h 2466"/>
                <a:gd name="T4" fmla="*/ 0 w 4948"/>
                <a:gd name="T5" fmla="*/ 0 h 2466"/>
                <a:gd name="T6" fmla="*/ 2772 w 4948"/>
                <a:gd name="T7" fmla="*/ 0 h 2466"/>
                <a:gd name="T8" fmla="*/ 4948 w 4948"/>
                <a:gd name="T9" fmla="*/ 1524 h 2466"/>
                <a:gd name="T10" fmla="*/ 3519 w 4948"/>
                <a:gd name="T11" fmla="*/ 2466 h 2466"/>
                <a:gd name="T12" fmla="*/ 3520 w 4948"/>
                <a:gd name="T13" fmla="*/ 2466 h 2466"/>
              </a:gdLst>
              <a:ahLst/>
              <a:cxnLst>
                <a:cxn ang="0">
                  <a:pos x="T0" y="T1"/>
                </a:cxn>
                <a:cxn ang="0">
                  <a:pos x="T2" y="T3"/>
                </a:cxn>
                <a:cxn ang="0">
                  <a:pos x="T4" y="T5"/>
                </a:cxn>
                <a:cxn ang="0">
                  <a:pos x="T6" y="T7"/>
                </a:cxn>
                <a:cxn ang="0">
                  <a:pos x="T8" y="T9"/>
                </a:cxn>
                <a:cxn ang="0">
                  <a:pos x="T10" y="T11"/>
                </a:cxn>
                <a:cxn ang="0">
                  <a:pos x="T12" y="T13"/>
                </a:cxn>
              </a:cxnLst>
              <a:rect l="0" t="0" r="r" b="b"/>
              <a:pathLst>
                <a:path w="4948" h="2466">
                  <a:moveTo>
                    <a:pt x="3519" y="2466"/>
                  </a:moveTo>
                  <a:lnTo>
                    <a:pt x="461" y="1524"/>
                  </a:lnTo>
                  <a:lnTo>
                    <a:pt x="0" y="0"/>
                  </a:lnTo>
                  <a:lnTo>
                    <a:pt x="2772" y="0"/>
                  </a:lnTo>
                  <a:lnTo>
                    <a:pt x="4948" y="1524"/>
                  </a:lnTo>
                  <a:lnTo>
                    <a:pt x="3519" y="2466"/>
                  </a:lnTo>
                  <a:lnTo>
                    <a:pt x="3520" y="2466"/>
                  </a:lnTo>
                </a:path>
              </a:pathLst>
            </a:custGeom>
            <a:solidFill>
              <a:srgbClr val="CC0000"/>
            </a:solidFill>
            <a:ln w="0">
              <a:solidFill>
                <a:srgbClr val="FFFFFF"/>
              </a:solidFill>
              <a:prstDash val="solid"/>
              <a:round/>
              <a:headEnd/>
              <a:tailEnd/>
            </a:ln>
          </p:spPr>
          <p:txBody>
            <a:bodyPr/>
            <a:lstStyle/>
            <a:p>
              <a:endParaRPr lang="en-IN"/>
            </a:p>
          </p:txBody>
        </p:sp>
        <p:sp>
          <p:nvSpPr>
            <p:cNvPr id="81998" name="Freeform 78"/>
            <p:cNvSpPr>
              <a:spLocks/>
            </p:cNvSpPr>
            <p:nvPr/>
          </p:nvSpPr>
          <p:spPr bwMode="auto">
            <a:xfrm>
              <a:off x="4480" y="658"/>
              <a:ext cx="857" cy="264"/>
            </a:xfrm>
            <a:custGeom>
              <a:avLst/>
              <a:gdLst>
                <a:gd name="T0" fmla="*/ 0 w 4949"/>
                <a:gd name="T1" fmla="*/ 0 h 1524"/>
                <a:gd name="T2" fmla="*/ 4948 w 4949"/>
                <a:gd name="T3" fmla="*/ 1524 h 1524"/>
                <a:gd name="T4" fmla="*/ 4949 w 4949"/>
                <a:gd name="T5" fmla="*/ 1524 h 1524"/>
              </a:gdLst>
              <a:ahLst/>
              <a:cxnLst>
                <a:cxn ang="0">
                  <a:pos x="T0" y="T1"/>
                </a:cxn>
                <a:cxn ang="0">
                  <a:pos x="T2" y="T3"/>
                </a:cxn>
                <a:cxn ang="0">
                  <a:pos x="T4" y="T5"/>
                </a:cxn>
              </a:cxnLst>
              <a:rect l="0" t="0" r="r" b="b"/>
              <a:pathLst>
                <a:path w="4949" h="1524">
                  <a:moveTo>
                    <a:pt x="0" y="0"/>
                  </a:moveTo>
                  <a:lnTo>
                    <a:pt x="4948" y="1524"/>
                  </a:lnTo>
                  <a:lnTo>
                    <a:pt x="4949" y="1524"/>
                  </a:lnTo>
                </a:path>
              </a:pathLst>
            </a:custGeom>
            <a:solidFill>
              <a:srgbClr val="CC0000"/>
            </a:solidFill>
            <a:ln w="0">
              <a:solidFill>
                <a:srgbClr val="FFFFFF"/>
              </a:solidFill>
              <a:prstDash val="solid"/>
              <a:round/>
              <a:headEnd/>
              <a:tailEnd/>
            </a:ln>
          </p:spPr>
          <p:txBody>
            <a:bodyPr/>
            <a:lstStyle/>
            <a:p>
              <a:endParaRPr lang="en-IN"/>
            </a:p>
          </p:txBody>
        </p:sp>
        <p:sp>
          <p:nvSpPr>
            <p:cNvPr id="81999" name="Freeform 79"/>
            <p:cNvSpPr>
              <a:spLocks/>
            </p:cNvSpPr>
            <p:nvPr/>
          </p:nvSpPr>
          <p:spPr bwMode="auto">
            <a:xfrm>
              <a:off x="4133" y="658"/>
              <a:ext cx="427" cy="1466"/>
            </a:xfrm>
            <a:custGeom>
              <a:avLst/>
              <a:gdLst>
                <a:gd name="T0" fmla="*/ 0 w 2463"/>
                <a:gd name="T1" fmla="*/ 6940 h 8464"/>
                <a:gd name="T2" fmla="*/ 2002 w 2463"/>
                <a:gd name="T3" fmla="*/ 0 h 8464"/>
                <a:gd name="T4" fmla="*/ 2463 w 2463"/>
                <a:gd name="T5" fmla="*/ 1524 h 8464"/>
                <a:gd name="T6" fmla="*/ 462 w 2463"/>
                <a:gd name="T7" fmla="*/ 8464 h 8464"/>
                <a:gd name="T8" fmla="*/ 0 w 2463"/>
                <a:gd name="T9" fmla="*/ 6940 h 8464"/>
                <a:gd name="T10" fmla="*/ 2 w 2463"/>
                <a:gd name="T11" fmla="*/ 6940 h 8464"/>
              </a:gdLst>
              <a:ahLst/>
              <a:cxnLst>
                <a:cxn ang="0">
                  <a:pos x="T0" y="T1"/>
                </a:cxn>
                <a:cxn ang="0">
                  <a:pos x="T2" y="T3"/>
                </a:cxn>
                <a:cxn ang="0">
                  <a:pos x="T4" y="T5"/>
                </a:cxn>
                <a:cxn ang="0">
                  <a:pos x="T6" y="T7"/>
                </a:cxn>
                <a:cxn ang="0">
                  <a:pos x="T8" y="T9"/>
                </a:cxn>
                <a:cxn ang="0">
                  <a:pos x="T10" y="T11"/>
                </a:cxn>
              </a:cxnLst>
              <a:rect l="0" t="0" r="r" b="b"/>
              <a:pathLst>
                <a:path w="2463" h="8464">
                  <a:moveTo>
                    <a:pt x="0" y="6940"/>
                  </a:moveTo>
                  <a:lnTo>
                    <a:pt x="2002" y="0"/>
                  </a:lnTo>
                  <a:lnTo>
                    <a:pt x="2463" y="1524"/>
                  </a:lnTo>
                  <a:lnTo>
                    <a:pt x="462" y="8464"/>
                  </a:lnTo>
                  <a:lnTo>
                    <a:pt x="0" y="6940"/>
                  </a:lnTo>
                  <a:lnTo>
                    <a:pt x="2" y="6940"/>
                  </a:lnTo>
                </a:path>
              </a:pathLst>
            </a:custGeom>
            <a:solidFill>
              <a:srgbClr val="FF9933"/>
            </a:solidFill>
            <a:ln w="0">
              <a:solidFill>
                <a:srgbClr val="FFFFFF"/>
              </a:solidFill>
              <a:prstDash val="solid"/>
              <a:round/>
              <a:headEnd/>
              <a:tailEnd/>
            </a:ln>
          </p:spPr>
          <p:txBody>
            <a:bodyPr/>
            <a:lstStyle/>
            <a:p>
              <a:endParaRPr lang="en-IN"/>
            </a:p>
          </p:txBody>
        </p:sp>
        <p:sp>
          <p:nvSpPr>
            <p:cNvPr id="82000" name="Freeform 80"/>
            <p:cNvSpPr>
              <a:spLocks/>
            </p:cNvSpPr>
            <p:nvPr/>
          </p:nvSpPr>
          <p:spPr bwMode="auto">
            <a:xfrm>
              <a:off x="4213" y="922"/>
              <a:ext cx="877" cy="1366"/>
            </a:xfrm>
            <a:custGeom>
              <a:avLst/>
              <a:gdLst>
                <a:gd name="T0" fmla="*/ 0 w 5059"/>
                <a:gd name="T1" fmla="*/ 6940 h 7882"/>
                <a:gd name="T2" fmla="*/ 2001 w 5059"/>
                <a:gd name="T3" fmla="*/ 0 h 7882"/>
                <a:gd name="T4" fmla="*/ 5059 w 5059"/>
                <a:gd name="T5" fmla="*/ 942 h 7882"/>
                <a:gd name="T6" fmla="*/ 3058 w 5059"/>
                <a:gd name="T7" fmla="*/ 7882 h 7882"/>
                <a:gd name="T8" fmla="*/ 0 w 5059"/>
                <a:gd name="T9" fmla="*/ 6940 h 7882"/>
                <a:gd name="T10" fmla="*/ 2 w 5059"/>
                <a:gd name="T11" fmla="*/ 6940 h 7882"/>
              </a:gdLst>
              <a:ahLst/>
              <a:cxnLst>
                <a:cxn ang="0">
                  <a:pos x="T0" y="T1"/>
                </a:cxn>
                <a:cxn ang="0">
                  <a:pos x="T2" y="T3"/>
                </a:cxn>
                <a:cxn ang="0">
                  <a:pos x="T4" y="T5"/>
                </a:cxn>
                <a:cxn ang="0">
                  <a:pos x="T6" y="T7"/>
                </a:cxn>
                <a:cxn ang="0">
                  <a:pos x="T8" y="T9"/>
                </a:cxn>
                <a:cxn ang="0">
                  <a:pos x="T10" y="T11"/>
                </a:cxn>
              </a:cxnLst>
              <a:rect l="0" t="0" r="r" b="b"/>
              <a:pathLst>
                <a:path w="5059" h="7882">
                  <a:moveTo>
                    <a:pt x="0" y="6940"/>
                  </a:moveTo>
                  <a:lnTo>
                    <a:pt x="2001" y="0"/>
                  </a:lnTo>
                  <a:lnTo>
                    <a:pt x="5059" y="942"/>
                  </a:lnTo>
                  <a:lnTo>
                    <a:pt x="3058" y="7882"/>
                  </a:lnTo>
                  <a:lnTo>
                    <a:pt x="0" y="6940"/>
                  </a:lnTo>
                  <a:lnTo>
                    <a:pt x="2" y="6940"/>
                  </a:lnTo>
                </a:path>
              </a:pathLst>
            </a:custGeom>
            <a:solidFill>
              <a:srgbClr val="FF9933"/>
            </a:solidFill>
            <a:ln w="0">
              <a:solidFill>
                <a:srgbClr val="FFFFFF"/>
              </a:solidFill>
              <a:prstDash val="solid"/>
              <a:round/>
              <a:headEnd/>
              <a:tailEnd/>
            </a:ln>
          </p:spPr>
          <p:txBody>
            <a:bodyPr/>
            <a:lstStyle/>
            <a:p>
              <a:endParaRPr lang="en-IN"/>
            </a:p>
          </p:txBody>
        </p:sp>
        <p:sp>
          <p:nvSpPr>
            <p:cNvPr id="82001" name="Freeform 81"/>
            <p:cNvSpPr>
              <a:spLocks/>
            </p:cNvSpPr>
            <p:nvPr/>
          </p:nvSpPr>
          <p:spPr bwMode="auto">
            <a:xfrm>
              <a:off x="4743" y="922"/>
              <a:ext cx="594" cy="1366"/>
            </a:xfrm>
            <a:custGeom>
              <a:avLst/>
              <a:gdLst>
                <a:gd name="T0" fmla="*/ 3430 w 3431"/>
                <a:gd name="T1" fmla="*/ 0 h 7882"/>
                <a:gd name="T2" fmla="*/ 2001 w 3431"/>
                <a:gd name="T3" fmla="*/ 942 h 7882"/>
                <a:gd name="T4" fmla="*/ 0 w 3431"/>
                <a:gd name="T5" fmla="*/ 7882 h 7882"/>
                <a:gd name="T6" fmla="*/ 1429 w 3431"/>
                <a:gd name="T7" fmla="*/ 6940 h 7882"/>
                <a:gd name="T8" fmla="*/ 3430 w 3431"/>
                <a:gd name="T9" fmla="*/ 0 h 7882"/>
                <a:gd name="T10" fmla="*/ 3431 w 3431"/>
                <a:gd name="T11" fmla="*/ 0 h 7882"/>
              </a:gdLst>
              <a:ahLst/>
              <a:cxnLst>
                <a:cxn ang="0">
                  <a:pos x="T0" y="T1"/>
                </a:cxn>
                <a:cxn ang="0">
                  <a:pos x="T2" y="T3"/>
                </a:cxn>
                <a:cxn ang="0">
                  <a:pos x="T4" y="T5"/>
                </a:cxn>
                <a:cxn ang="0">
                  <a:pos x="T6" y="T7"/>
                </a:cxn>
                <a:cxn ang="0">
                  <a:pos x="T8" y="T9"/>
                </a:cxn>
                <a:cxn ang="0">
                  <a:pos x="T10" y="T11"/>
                </a:cxn>
              </a:cxnLst>
              <a:rect l="0" t="0" r="r" b="b"/>
              <a:pathLst>
                <a:path w="3431" h="7882">
                  <a:moveTo>
                    <a:pt x="3430" y="0"/>
                  </a:moveTo>
                  <a:lnTo>
                    <a:pt x="2001" y="942"/>
                  </a:lnTo>
                  <a:lnTo>
                    <a:pt x="0" y="7882"/>
                  </a:lnTo>
                  <a:lnTo>
                    <a:pt x="1429" y="6940"/>
                  </a:lnTo>
                  <a:lnTo>
                    <a:pt x="3430" y="0"/>
                  </a:lnTo>
                  <a:lnTo>
                    <a:pt x="3431" y="0"/>
                  </a:lnTo>
                </a:path>
              </a:pathLst>
            </a:custGeom>
            <a:solidFill>
              <a:srgbClr val="FF9933"/>
            </a:solidFill>
            <a:ln w="0">
              <a:solidFill>
                <a:srgbClr val="FFFFFF"/>
              </a:solidFill>
              <a:prstDash val="solid"/>
              <a:round/>
              <a:headEnd/>
              <a:tailEnd/>
            </a:ln>
          </p:spPr>
          <p:txBody>
            <a:bodyPr/>
            <a:lstStyle/>
            <a:p>
              <a:endParaRPr lang="en-IN"/>
            </a:p>
          </p:txBody>
        </p:sp>
        <p:sp>
          <p:nvSpPr>
            <p:cNvPr id="82002" name="Freeform 82"/>
            <p:cNvSpPr>
              <a:spLocks/>
            </p:cNvSpPr>
            <p:nvPr/>
          </p:nvSpPr>
          <p:spPr bwMode="auto">
            <a:xfrm>
              <a:off x="4133" y="1861"/>
              <a:ext cx="857" cy="263"/>
            </a:xfrm>
            <a:custGeom>
              <a:avLst/>
              <a:gdLst>
                <a:gd name="T0" fmla="*/ 0 w 4950"/>
                <a:gd name="T1" fmla="*/ 0 h 1524"/>
                <a:gd name="T2" fmla="*/ 4949 w 4950"/>
                <a:gd name="T3" fmla="*/ 1524 h 1524"/>
                <a:gd name="T4" fmla="*/ 4950 w 4950"/>
                <a:gd name="T5" fmla="*/ 1524 h 1524"/>
              </a:gdLst>
              <a:ahLst/>
              <a:cxnLst>
                <a:cxn ang="0">
                  <a:pos x="T0" y="T1"/>
                </a:cxn>
                <a:cxn ang="0">
                  <a:pos x="T2" y="T3"/>
                </a:cxn>
                <a:cxn ang="0">
                  <a:pos x="T4" y="T5"/>
                </a:cxn>
              </a:cxnLst>
              <a:rect l="0" t="0" r="r" b="b"/>
              <a:pathLst>
                <a:path w="4950" h="1524">
                  <a:moveTo>
                    <a:pt x="0" y="0"/>
                  </a:moveTo>
                  <a:lnTo>
                    <a:pt x="4949" y="1524"/>
                  </a:lnTo>
                  <a:lnTo>
                    <a:pt x="4950" y="1524"/>
                  </a:lnTo>
                </a:path>
              </a:pathLst>
            </a:custGeom>
            <a:solidFill>
              <a:srgbClr val="CC0000"/>
            </a:solidFill>
            <a:ln w="0">
              <a:solidFill>
                <a:srgbClr val="FFFFFF"/>
              </a:solidFill>
              <a:prstDash val="solid"/>
              <a:round/>
              <a:headEnd/>
              <a:tailEnd/>
            </a:ln>
          </p:spPr>
          <p:txBody>
            <a:bodyPr/>
            <a:lstStyle/>
            <a:p>
              <a:endParaRPr lang="en-IN"/>
            </a:p>
          </p:txBody>
        </p:sp>
        <p:sp>
          <p:nvSpPr>
            <p:cNvPr id="82003" name="Freeform 83"/>
            <p:cNvSpPr>
              <a:spLocks/>
            </p:cNvSpPr>
            <p:nvPr/>
          </p:nvSpPr>
          <p:spPr bwMode="auto">
            <a:xfrm>
              <a:off x="4505" y="1861"/>
              <a:ext cx="108" cy="353"/>
            </a:xfrm>
            <a:custGeom>
              <a:avLst/>
              <a:gdLst>
                <a:gd name="T0" fmla="*/ 627 w 627"/>
                <a:gd name="T1" fmla="*/ 0 h 2043"/>
                <a:gd name="T2" fmla="*/ 0 w 627"/>
                <a:gd name="T3" fmla="*/ 2043 h 2043"/>
                <a:gd name="T4" fmla="*/ 1 w 627"/>
                <a:gd name="T5" fmla="*/ 2043 h 2043"/>
              </a:gdLst>
              <a:ahLst/>
              <a:cxnLst>
                <a:cxn ang="0">
                  <a:pos x="T0" y="T1"/>
                </a:cxn>
                <a:cxn ang="0">
                  <a:pos x="T2" y="T3"/>
                </a:cxn>
                <a:cxn ang="0">
                  <a:pos x="T4" y="T5"/>
                </a:cxn>
              </a:cxnLst>
              <a:rect l="0" t="0" r="r" b="b"/>
              <a:pathLst>
                <a:path w="627" h="2043">
                  <a:moveTo>
                    <a:pt x="627" y="0"/>
                  </a:moveTo>
                  <a:lnTo>
                    <a:pt x="0" y="2043"/>
                  </a:lnTo>
                  <a:lnTo>
                    <a:pt x="1" y="2043"/>
                  </a:lnTo>
                </a:path>
              </a:pathLst>
            </a:custGeom>
            <a:solidFill>
              <a:srgbClr val="CC0000"/>
            </a:solidFill>
            <a:ln w="0">
              <a:solidFill>
                <a:srgbClr val="FFFFFF"/>
              </a:solidFill>
              <a:prstDash val="solid"/>
              <a:round/>
              <a:headEnd/>
              <a:tailEnd/>
            </a:ln>
          </p:spPr>
          <p:txBody>
            <a:bodyPr/>
            <a:lstStyle/>
            <a:p>
              <a:endParaRPr lang="en-IN"/>
            </a:p>
          </p:txBody>
        </p:sp>
        <p:sp>
          <p:nvSpPr>
            <p:cNvPr id="82004" name="Line 84"/>
            <p:cNvSpPr>
              <a:spLocks noChangeShapeType="1"/>
            </p:cNvSpPr>
            <p:nvPr/>
          </p:nvSpPr>
          <p:spPr bwMode="auto">
            <a:xfrm>
              <a:off x="4133" y="1861"/>
              <a:ext cx="481"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005" name="Line 85"/>
            <p:cNvSpPr>
              <a:spLocks noChangeShapeType="1"/>
            </p:cNvSpPr>
            <p:nvPr/>
          </p:nvSpPr>
          <p:spPr bwMode="auto">
            <a:xfrm>
              <a:off x="4614" y="1861"/>
              <a:ext cx="377" cy="264"/>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006" name="Freeform 86"/>
            <p:cNvSpPr>
              <a:spLocks/>
            </p:cNvSpPr>
            <p:nvPr/>
          </p:nvSpPr>
          <p:spPr bwMode="auto">
            <a:xfrm>
              <a:off x="4824" y="658"/>
              <a:ext cx="136" cy="346"/>
            </a:xfrm>
            <a:custGeom>
              <a:avLst/>
              <a:gdLst>
                <a:gd name="T0" fmla="*/ 0 w 784"/>
                <a:gd name="T1" fmla="*/ 1995 h 1995"/>
                <a:gd name="T2" fmla="*/ 782 w 784"/>
                <a:gd name="T3" fmla="*/ 0 h 1995"/>
                <a:gd name="T4" fmla="*/ 784 w 784"/>
                <a:gd name="T5" fmla="*/ 0 h 1995"/>
              </a:gdLst>
              <a:ahLst/>
              <a:cxnLst>
                <a:cxn ang="0">
                  <a:pos x="T0" y="T1"/>
                </a:cxn>
                <a:cxn ang="0">
                  <a:pos x="T2" y="T3"/>
                </a:cxn>
                <a:cxn ang="0">
                  <a:pos x="T4" y="T5"/>
                </a:cxn>
              </a:cxnLst>
              <a:rect l="0" t="0" r="r" b="b"/>
              <a:pathLst>
                <a:path w="784" h="1995">
                  <a:moveTo>
                    <a:pt x="0" y="1995"/>
                  </a:moveTo>
                  <a:lnTo>
                    <a:pt x="782" y="0"/>
                  </a:lnTo>
                  <a:lnTo>
                    <a:pt x="784" y="0"/>
                  </a:lnTo>
                </a:path>
              </a:pathLst>
            </a:custGeom>
            <a:solidFill>
              <a:srgbClr val="CC0000"/>
            </a:solidFill>
            <a:ln w="0">
              <a:solidFill>
                <a:srgbClr val="FFFFFF"/>
              </a:solidFill>
              <a:prstDash val="solid"/>
              <a:round/>
              <a:headEnd/>
              <a:tailEnd/>
            </a:ln>
          </p:spPr>
          <p:txBody>
            <a:bodyPr/>
            <a:lstStyle/>
            <a:p>
              <a:endParaRPr lang="en-IN"/>
            </a:p>
          </p:txBody>
        </p:sp>
        <p:sp>
          <p:nvSpPr>
            <p:cNvPr id="82007" name="Line 87"/>
            <p:cNvSpPr>
              <a:spLocks noChangeShapeType="1"/>
            </p:cNvSpPr>
            <p:nvPr/>
          </p:nvSpPr>
          <p:spPr bwMode="auto">
            <a:xfrm flipH="1">
              <a:off x="4613" y="659"/>
              <a:ext cx="347" cy="1203"/>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82008" name="Group 88"/>
          <p:cNvGrpSpPr>
            <a:grpSpLocks/>
          </p:cNvGrpSpPr>
          <p:nvPr/>
        </p:nvGrpSpPr>
        <p:grpSpPr bwMode="auto">
          <a:xfrm>
            <a:off x="2863850" y="2954338"/>
            <a:ext cx="5057775" cy="419100"/>
            <a:chOff x="1804" y="1861"/>
            <a:chExt cx="3186" cy="264"/>
          </a:xfrm>
        </p:grpSpPr>
        <p:sp>
          <p:nvSpPr>
            <p:cNvPr id="82009" name="Freeform 89"/>
            <p:cNvSpPr>
              <a:spLocks/>
            </p:cNvSpPr>
            <p:nvPr/>
          </p:nvSpPr>
          <p:spPr bwMode="auto">
            <a:xfrm>
              <a:off x="1804" y="1861"/>
              <a:ext cx="2809" cy="1"/>
            </a:xfrm>
            <a:custGeom>
              <a:avLst/>
              <a:gdLst>
                <a:gd name="T0" fmla="*/ 0 w 16226"/>
                <a:gd name="T1" fmla="*/ 16225 w 16226"/>
                <a:gd name="T2" fmla="*/ 16226 w 16226"/>
              </a:gdLst>
              <a:ahLst/>
              <a:cxnLst>
                <a:cxn ang="0">
                  <a:pos x="T0" y="0"/>
                </a:cxn>
                <a:cxn ang="0">
                  <a:pos x="T1" y="0"/>
                </a:cxn>
                <a:cxn ang="0">
                  <a:pos x="T2" y="0"/>
                </a:cxn>
              </a:cxnLst>
              <a:rect l="0" t="0" r="r" b="b"/>
              <a:pathLst>
                <a:path w="16226">
                  <a:moveTo>
                    <a:pt x="0" y="0"/>
                  </a:moveTo>
                  <a:lnTo>
                    <a:pt x="16225" y="0"/>
                  </a:lnTo>
                  <a:lnTo>
                    <a:pt x="1622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10" name="Freeform 90"/>
            <p:cNvSpPr>
              <a:spLocks/>
            </p:cNvSpPr>
            <p:nvPr/>
          </p:nvSpPr>
          <p:spPr bwMode="auto">
            <a:xfrm>
              <a:off x="2135" y="2051"/>
              <a:ext cx="2420" cy="1"/>
            </a:xfrm>
            <a:custGeom>
              <a:avLst/>
              <a:gdLst>
                <a:gd name="T0" fmla="*/ 0 w 13979"/>
                <a:gd name="T1" fmla="*/ 13978 w 13979"/>
                <a:gd name="T2" fmla="*/ 13979 w 13979"/>
              </a:gdLst>
              <a:ahLst/>
              <a:cxnLst>
                <a:cxn ang="0">
                  <a:pos x="T0" y="0"/>
                </a:cxn>
                <a:cxn ang="0">
                  <a:pos x="T1" y="0"/>
                </a:cxn>
                <a:cxn ang="0">
                  <a:pos x="T2" y="0"/>
                </a:cxn>
              </a:cxnLst>
              <a:rect l="0" t="0" r="r" b="b"/>
              <a:pathLst>
                <a:path w="13979">
                  <a:moveTo>
                    <a:pt x="0" y="0"/>
                  </a:moveTo>
                  <a:lnTo>
                    <a:pt x="13978" y="0"/>
                  </a:lnTo>
                  <a:lnTo>
                    <a:pt x="1397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11" name="Freeform 91"/>
            <p:cNvSpPr>
              <a:spLocks/>
            </p:cNvSpPr>
            <p:nvPr/>
          </p:nvSpPr>
          <p:spPr bwMode="auto">
            <a:xfrm>
              <a:off x="2261" y="2124"/>
              <a:ext cx="2729" cy="1"/>
            </a:xfrm>
            <a:custGeom>
              <a:avLst/>
              <a:gdLst>
                <a:gd name="T0" fmla="*/ 0 w 15765"/>
                <a:gd name="T1" fmla="*/ 15764 w 15765"/>
                <a:gd name="T2" fmla="*/ 15765 w 15765"/>
              </a:gdLst>
              <a:ahLst/>
              <a:cxnLst>
                <a:cxn ang="0">
                  <a:pos x="T0" y="0"/>
                </a:cxn>
                <a:cxn ang="0">
                  <a:pos x="T1" y="0"/>
                </a:cxn>
                <a:cxn ang="0">
                  <a:pos x="T2" y="0"/>
                </a:cxn>
              </a:cxnLst>
              <a:rect l="0" t="0" r="r" b="b"/>
              <a:pathLst>
                <a:path w="15765">
                  <a:moveTo>
                    <a:pt x="0" y="0"/>
                  </a:moveTo>
                  <a:lnTo>
                    <a:pt x="15764" y="0"/>
                  </a:lnTo>
                  <a:lnTo>
                    <a:pt x="1576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2012" name="Group 92"/>
          <p:cNvGrpSpPr>
            <a:grpSpLocks/>
          </p:cNvGrpSpPr>
          <p:nvPr/>
        </p:nvGrpSpPr>
        <p:grpSpPr bwMode="auto">
          <a:xfrm>
            <a:off x="6561138" y="1044575"/>
            <a:ext cx="1912937" cy="5299075"/>
            <a:chOff x="4133" y="658"/>
            <a:chExt cx="1205" cy="3338"/>
          </a:xfrm>
        </p:grpSpPr>
        <p:sp>
          <p:nvSpPr>
            <p:cNvPr id="82013" name="Freeform 93"/>
            <p:cNvSpPr>
              <a:spLocks/>
            </p:cNvSpPr>
            <p:nvPr/>
          </p:nvSpPr>
          <p:spPr bwMode="auto">
            <a:xfrm>
              <a:off x="4613" y="1861"/>
              <a:ext cx="1" cy="755"/>
            </a:xfrm>
            <a:custGeom>
              <a:avLst/>
              <a:gdLst>
                <a:gd name="T0" fmla="*/ 0 w 1"/>
                <a:gd name="T1" fmla="*/ 4361 h 4361"/>
                <a:gd name="T2" fmla="*/ 0 w 1"/>
                <a:gd name="T3" fmla="*/ 0 h 4361"/>
                <a:gd name="T4" fmla="*/ 1 w 1"/>
                <a:gd name="T5" fmla="*/ 0 h 4361"/>
              </a:gdLst>
              <a:ahLst/>
              <a:cxnLst>
                <a:cxn ang="0">
                  <a:pos x="T0" y="T1"/>
                </a:cxn>
                <a:cxn ang="0">
                  <a:pos x="T2" y="T3"/>
                </a:cxn>
                <a:cxn ang="0">
                  <a:pos x="T4" y="T5"/>
                </a:cxn>
              </a:cxnLst>
              <a:rect l="0" t="0" r="r" b="b"/>
              <a:pathLst>
                <a:path w="1" h="4361">
                  <a:moveTo>
                    <a:pt x="0" y="4361"/>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2014" name="Group 94"/>
            <p:cNvGrpSpPr>
              <a:grpSpLocks/>
            </p:cNvGrpSpPr>
            <p:nvPr/>
          </p:nvGrpSpPr>
          <p:grpSpPr bwMode="auto">
            <a:xfrm>
              <a:off x="4133" y="658"/>
              <a:ext cx="1205" cy="3338"/>
              <a:chOff x="4133" y="658"/>
              <a:chExt cx="1205" cy="3338"/>
            </a:xfrm>
          </p:grpSpPr>
          <p:grpSp>
            <p:nvGrpSpPr>
              <p:cNvPr id="82015" name="Group 95"/>
              <p:cNvGrpSpPr>
                <a:grpSpLocks/>
              </p:cNvGrpSpPr>
              <p:nvPr/>
            </p:nvGrpSpPr>
            <p:grpSpPr bwMode="auto">
              <a:xfrm>
                <a:off x="4743" y="658"/>
                <a:ext cx="595" cy="3338"/>
                <a:chOff x="4743" y="658"/>
                <a:chExt cx="595" cy="3338"/>
              </a:xfrm>
            </p:grpSpPr>
            <p:sp>
              <p:nvSpPr>
                <p:cNvPr id="82016" name="Freeform 96"/>
                <p:cNvSpPr>
                  <a:spLocks/>
                </p:cNvSpPr>
                <p:nvPr/>
              </p:nvSpPr>
              <p:spPr bwMode="auto">
                <a:xfrm>
                  <a:off x="5090" y="1085"/>
                  <a:ext cx="1" cy="2911"/>
                </a:xfrm>
                <a:custGeom>
                  <a:avLst/>
                  <a:gdLst>
                    <a:gd name="T0" fmla="*/ 0 w 1"/>
                    <a:gd name="T1" fmla="*/ 16806 h 16806"/>
                    <a:gd name="T2" fmla="*/ 0 w 1"/>
                    <a:gd name="T3" fmla="*/ 0 h 16806"/>
                    <a:gd name="T4" fmla="*/ 1 w 1"/>
                    <a:gd name="T5" fmla="*/ 0 h 16806"/>
                  </a:gdLst>
                  <a:ahLst/>
                  <a:cxnLst>
                    <a:cxn ang="0">
                      <a:pos x="T0" y="T1"/>
                    </a:cxn>
                    <a:cxn ang="0">
                      <a:pos x="T2" y="T3"/>
                    </a:cxn>
                    <a:cxn ang="0">
                      <a:pos x="T4" y="T5"/>
                    </a:cxn>
                  </a:cxnLst>
                  <a:rect l="0" t="0" r="r" b="b"/>
                  <a:pathLst>
                    <a:path w="1" h="16806">
                      <a:moveTo>
                        <a:pt x="0" y="16806"/>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17" name="Freeform 97"/>
                <p:cNvSpPr>
                  <a:spLocks/>
                </p:cNvSpPr>
                <p:nvPr/>
              </p:nvSpPr>
              <p:spPr bwMode="auto">
                <a:xfrm>
                  <a:off x="5337" y="922"/>
                  <a:ext cx="1" cy="2605"/>
                </a:xfrm>
                <a:custGeom>
                  <a:avLst/>
                  <a:gdLst>
                    <a:gd name="T0" fmla="*/ 0 w 1"/>
                    <a:gd name="T1" fmla="*/ 15038 h 15038"/>
                    <a:gd name="T2" fmla="*/ 0 w 1"/>
                    <a:gd name="T3" fmla="*/ 0 h 15038"/>
                    <a:gd name="T4" fmla="*/ 1 w 1"/>
                    <a:gd name="T5" fmla="*/ 0 h 15038"/>
                  </a:gdLst>
                  <a:ahLst/>
                  <a:cxnLst>
                    <a:cxn ang="0">
                      <a:pos x="T0" y="T1"/>
                    </a:cxn>
                    <a:cxn ang="0">
                      <a:pos x="T2" y="T3"/>
                    </a:cxn>
                    <a:cxn ang="0">
                      <a:pos x="T4" y="T5"/>
                    </a:cxn>
                  </a:cxnLst>
                  <a:rect l="0" t="0" r="r" b="b"/>
                  <a:pathLst>
                    <a:path w="1" h="15038">
                      <a:moveTo>
                        <a:pt x="0" y="15038"/>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18" name="Freeform 98"/>
                <p:cNvSpPr>
                  <a:spLocks/>
                </p:cNvSpPr>
                <p:nvPr/>
              </p:nvSpPr>
              <p:spPr bwMode="auto">
                <a:xfrm>
                  <a:off x="4990" y="2124"/>
                  <a:ext cx="1" cy="801"/>
                </a:xfrm>
                <a:custGeom>
                  <a:avLst/>
                  <a:gdLst>
                    <a:gd name="T0" fmla="*/ 0 w 1"/>
                    <a:gd name="T1" fmla="*/ 4628 h 4628"/>
                    <a:gd name="T2" fmla="*/ 0 w 1"/>
                    <a:gd name="T3" fmla="*/ 0 h 4628"/>
                    <a:gd name="T4" fmla="*/ 1 w 1"/>
                    <a:gd name="T5" fmla="*/ 0 h 4628"/>
                  </a:gdLst>
                  <a:ahLst/>
                  <a:cxnLst>
                    <a:cxn ang="0">
                      <a:pos x="T0" y="T1"/>
                    </a:cxn>
                    <a:cxn ang="0">
                      <a:pos x="T2" y="T3"/>
                    </a:cxn>
                    <a:cxn ang="0">
                      <a:pos x="T4" y="T5"/>
                    </a:cxn>
                  </a:cxnLst>
                  <a:rect l="0" t="0" r="r" b="b"/>
                  <a:pathLst>
                    <a:path w="1" h="4628">
                      <a:moveTo>
                        <a:pt x="0" y="4628"/>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19" name="Freeform 99"/>
                <p:cNvSpPr>
                  <a:spLocks/>
                </p:cNvSpPr>
                <p:nvPr/>
              </p:nvSpPr>
              <p:spPr bwMode="auto">
                <a:xfrm>
                  <a:off x="4960" y="658"/>
                  <a:ext cx="1" cy="2558"/>
                </a:xfrm>
                <a:custGeom>
                  <a:avLst/>
                  <a:gdLst>
                    <a:gd name="T0" fmla="*/ 0 w 2"/>
                    <a:gd name="T1" fmla="*/ 14771 h 14771"/>
                    <a:gd name="T2" fmla="*/ 0 w 2"/>
                    <a:gd name="T3" fmla="*/ 0 h 14771"/>
                    <a:gd name="T4" fmla="*/ 2 w 2"/>
                    <a:gd name="T5" fmla="*/ 0 h 14771"/>
                  </a:gdLst>
                  <a:ahLst/>
                  <a:cxnLst>
                    <a:cxn ang="0">
                      <a:pos x="T0" y="T1"/>
                    </a:cxn>
                    <a:cxn ang="0">
                      <a:pos x="T2" y="T3"/>
                    </a:cxn>
                    <a:cxn ang="0">
                      <a:pos x="T4" y="T5"/>
                    </a:cxn>
                  </a:cxnLst>
                  <a:rect l="0" t="0" r="r" b="b"/>
                  <a:pathLst>
                    <a:path w="2" h="14771">
                      <a:moveTo>
                        <a:pt x="0" y="14771"/>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20" name="Freeform 100"/>
                <p:cNvSpPr>
                  <a:spLocks/>
                </p:cNvSpPr>
                <p:nvPr/>
              </p:nvSpPr>
              <p:spPr bwMode="auto">
                <a:xfrm>
                  <a:off x="4743" y="2288"/>
                  <a:ext cx="1" cy="1108"/>
                </a:xfrm>
                <a:custGeom>
                  <a:avLst/>
                  <a:gdLst>
                    <a:gd name="T0" fmla="*/ 0 w 1"/>
                    <a:gd name="T1" fmla="*/ 6396 h 6396"/>
                    <a:gd name="T2" fmla="*/ 0 w 1"/>
                    <a:gd name="T3" fmla="*/ 0 h 6396"/>
                    <a:gd name="T4" fmla="*/ 1 w 1"/>
                    <a:gd name="T5" fmla="*/ 0 h 6396"/>
                  </a:gdLst>
                  <a:ahLst/>
                  <a:cxnLst>
                    <a:cxn ang="0">
                      <a:pos x="T0" y="T1"/>
                    </a:cxn>
                    <a:cxn ang="0">
                      <a:pos x="T2" y="T3"/>
                    </a:cxn>
                    <a:cxn ang="0">
                      <a:pos x="T4" y="T5"/>
                    </a:cxn>
                  </a:cxnLst>
                  <a:rect l="0" t="0" r="r" b="b"/>
                  <a:pathLst>
                    <a:path w="1" h="6396">
                      <a:moveTo>
                        <a:pt x="0" y="6396"/>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2021" name="Group 101"/>
              <p:cNvGrpSpPr>
                <a:grpSpLocks/>
              </p:cNvGrpSpPr>
              <p:nvPr/>
            </p:nvGrpSpPr>
            <p:grpSpPr bwMode="auto">
              <a:xfrm>
                <a:off x="4133" y="658"/>
                <a:ext cx="428" cy="3319"/>
                <a:chOff x="4133" y="658"/>
                <a:chExt cx="428" cy="3319"/>
              </a:xfrm>
            </p:grpSpPr>
            <p:sp>
              <p:nvSpPr>
                <p:cNvPr id="82022" name="Freeform 102"/>
                <p:cNvSpPr>
                  <a:spLocks/>
                </p:cNvSpPr>
                <p:nvPr/>
              </p:nvSpPr>
              <p:spPr bwMode="auto">
                <a:xfrm>
                  <a:off x="4213" y="2124"/>
                  <a:ext cx="2" cy="1251"/>
                </a:xfrm>
                <a:custGeom>
                  <a:avLst/>
                  <a:gdLst>
                    <a:gd name="T0" fmla="*/ 0 w 2"/>
                    <a:gd name="T1" fmla="*/ 7222 h 7222"/>
                    <a:gd name="T2" fmla="*/ 0 w 2"/>
                    <a:gd name="T3" fmla="*/ 0 h 7222"/>
                    <a:gd name="T4" fmla="*/ 2 w 2"/>
                    <a:gd name="T5" fmla="*/ 0 h 7222"/>
                  </a:gdLst>
                  <a:ahLst/>
                  <a:cxnLst>
                    <a:cxn ang="0">
                      <a:pos x="T0" y="T1"/>
                    </a:cxn>
                    <a:cxn ang="0">
                      <a:pos x="T2" y="T3"/>
                    </a:cxn>
                    <a:cxn ang="0">
                      <a:pos x="T4" y="T5"/>
                    </a:cxn>
                  </a:cxnLst>
                  <a:rect l="0" t="0" r="r" b="b"/>
                  <a:pathLst>
                    <a:path w="2" h="7222">
                      <a:moveTo>
                        <a:pt x="0" y="7222"/>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23" name="Freeform 103"/>
                <p:cNvSpPr>
                  <a:spLocks/>
                </p:cNvSpPr>
                <p:nvPr/>
              </p:nvSpPr>
              <p:spPr bwMode="auto">
                <a:xfrm>
                  <a:off x="4133" y="1861"/>
                  <a:ext cx="2" cy="1033"/>
                </a:xfrm>
                <a:custGeom>
                  <a:avLst/>
                  <a:gdLst>
                    <a:gd name="T0" fmla="*/ 0 w 2"/>
                    <a:gd name="T1" fmla="*/ 5964 h 5964"/>
                    <a:gd name="T2" fmla="*/ 0 w 2"/>
                    <a:gd name="T3" fmla="*/ 0 h 5964"/>
                    <a:gd name="T4" fmla="*/ 2 w 2"/>
                    <a:gd name="T5" fmla="*/ 0 h 5964"/>
                  </a:gdLst>
                  <a:ahLst/>
                  <a:cxnLst>
                    <a:cxn ang="0">
                      <a:pos x="T0" y="T1"/>
                    </a:cxn>
                    <a:cxn ang="0">
                      <a:pos x="T2" y="T3"/>
                    </a:cxn>
                    <a:cxn ang="0">
                      <a:pos x="T4" y="T5"/>
                    </a:cxn>
                  </a:cxnLst>
                  <a:rect l="0" t="0" r="r" b="b"/>
                  <a:pathLst>
                    <a:path w="2" h="5964">
                      <a:moveTo>
                        <a:pt x="0" y="5964"/>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24" name="Freeform 104"/>
                <p:cNvSpPr>
                  <a:spLocks/>
                </p:cNvSpPr>
                <p:nvPr/>
              </p:nvSpPr>
              <p:spPr bwMode="auto">
                <a:xfrm>
                  <a:off x="4560" y="922"/>
                  <a:ext cx="1" cy="3055"/>
                </a:xfrm>
                <a:custGeom>
                  <a:avLst/>
                  <a:gdLst>
                    <a:gd name="T0" fmla="*/ 0 w 2"/>
                    <a:gd name="T1" fmla="*/ 17632 h 17632"/>
                    <a:gd name="T2" fmla="*/ 0 w 2"/>
                    <a:gd name="T3" fmla="*/ 0 h 17632"/>
                    <a:gd name="T4" fmla="*/ 2 w 2"/>
                    <a:gd name="T5" fmla="*/ 0 h 17632"/>
                  </a:gdLst>
                  <a:ahLst/>
                  <a:cxnLst>
                    <a:cxn ang="0">
                      <a:pos x="T0" y="T1"/>
                    </a:cxn>
                    <a:cxn ang="0">
                      <a:pos x="T2" y="T3"/>
                    </a:cxn>
                    <a:cxn ang="0">
                      <a:pos x="T4" y="T5"/>
                    </a:cxn>
                  </a:cxnLst>
                  <a:rect l="0" t="0" r="r" b="b"/>
                  <a:pathLst>
                    <a:path w="2" h="17632">
                      <a:moveTo>
                        <a:pt x="0" y="17632"/>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25" name="Freeform 105"/>
                <p:cNvSpPr>
                  <a:spLocks/>
                </p:cNvSpPr>
                <p:nvPr/>
              </p:nvSpPr>
              <p:spPr bwMode="auto">
                <a:xfrm>
                  <a:off x="4480" y="658"/>
                  <a:ext cx="1" cy="2836"/>
                </a:xfrm>
                <a:custGeom>
                  <a:avLst/>
                  <a:gdLst>
                    <a:gd name="T0" fmla="*/ 0 w 1"/>
                    <a:gd name="T1" fmla="*/ 16374 h 16374"/>
                    <a:gd name="T2" fmla="*/ 0 w 1"/>
                    <a:gd name="T3" fmla="*/ 0 h 16374"/>
                    <a:gd name="T4" fmla="*/ 1 w 1"/>
                    <a:gd name="T5" fmla="*/ 0 h 16374"/>
                  </a:gdLst>
                  <a:ahLst/>
                  <a:cxnLst>
                    <a:cxn ang="0">
                      <a:pos x="T0" y="T1"/>
                    </a:cxn>
                    <a:cxn ang="0">
                      <a:pos x="T2" y="T3"/>
                    </a:cxn>
                    <a:cxn ang="0">
                      <a:pos x="T4" y="T5"/>
                    </a:cxn>
                  </a:cxnLst>
                  <a:rect l="0" t="0" r="r" b="b"/>
                  <a:pathLst>
                    <a:path w="1" h="16374">
                      <a:moveTo>
                        <a:pt x="0" y="16374"/>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grpSp>
      <p:grpSp>
        <p:nvGrpSpPr>
          <p:cNvPr id="82026" name="Group 106"/>
          <p:cNvGrpSpPr>
            <a:grpSpLocks/>
          </p:cNvGrpSpPr>
          <p:nvPr/>
        </p:nvGrpSpPr>
        <p:grpSpPr bwMode="auto">
          <a:xfrm>
            <a:off x="6561138" y="4152900"/>
            <a:ext cx="1911350" cy="2190750"/>
            <a:chOff x="4133" y="2616"/>
            <a:chExt cx="1204" cy="1380"/>
          </a:xfrm>
        </p:grpSpPr>
        <p:sp>
          <p:nvSpPr>
            <p:cNvPr id="82027" name="Freeform 107"/>
            <p:cNvSpPr>
              <a:spLocks/>
            </p:cNvSpPr>
            <p:nvPr/>
          </p:nvSpPr>
          <p:spPr bwMode="auto">
            <a:xfrm>
              <a:off x="4133" y="2616"/>
              <a:ext cx="857" cy="780"/>
            </a:xfrm>
            <a:custGeom>
              <a:avLst/>
              <a:gdLst>
                <a:gd name="T0" fmla="*/ 3520 w 4949"/>
                <a:gd name="T1" fmla="*/ 4501 h 4501"/>
                <a:gd name="T2" fmla="*/ 462 w 4949"/>
                <a:gd name="T3" fmla="*/ 4385 h 4501"/>
                <a:gd name="T4" fmla="*/ 0 w 4949"/>
                <a:gd name="T5" fmla="*/ 1603 h 4501"/>
                <a:gd name="T6" fmla="*/ 2773 w 4949"/>
                <a:gd name="T7" fmla="*/ 0 h 4501"/>
                <a:gd name="T8" fmla="*/ 4949 w 4949"/>
                <a:gd name="T9" fmla="*/ 1791 h 4501"/>
                <a:gd name="T10" fmla="*/ 3520 w 4949"/>
                <a:gd name="T11" fmla="*/ 4501 h 4501"/>
                <a:gd name="T12" fmla="*/ 3521 w 4949"/>
                <a:gd name="T13" fmla="*/ 4501 h 4501"/>
              </a:gdLst>
              <a:ahLst/>
              <a:cxnLst>
                <a:cxn ang="0">
                  <a:pos x="T0" y="T1"/>
                </a:cxn>
                <a:cxn ang="0">
                  <a:pos x="T2" y="T3"/>
                </a:cxn>
                <a:cxn ang="0">
                  <a:pos x="T4" y="T5"/>
                </a:cxn>
                <a:cxn ang="0">
                  <a:pos x="T6" y="T7"/>
                </a:cxn>
                <a:cxn ang="0">
                  <a:pos x="T8" y="T9"/>
                </a:cxn>
                <a:cxn ang="0">
                  <a:pos x="T10" y="T11"/>
                </a:cxn>
                <a:cxn ang="0">
                  <a:pos x="T12" y="T13"/>
                </a:cxn>
              </a:cxnLst>
              <a:rect l="0" t="0" r="r" b="b"/>
              <a:pathLst>
                <a:path w="4949" h="4501">
                  <a:moveTo>
                    <a:pt x="3520" y="4501"/>
                  </a:moveTo>
                  <a:lnTo>
                    <a:pt x="462" y="4385"/>
                  </a:lnTo>
                  <a:lnTo>
                    <a:pt x="0" y="1603"/>
                  </a:lnTo>
                  <a:lnTo>
                    <a:pt x="2773" y="0"/>
                  </a:lnTo>
                  <a:lnTo>
                    <a:pt x="4949" y="1791"/>
                  </a:lnTo>
                  <a:lnTo>
                    <a:pt x="3520" y="4501"/>
                  </a:lnTo>
                  <a:lnTo>
                    <a:pt x="3521" y="4501"/>
                  </a:lnTo>
                </a:path>
              </a:pathLst>
            </a:custGeom>
            <a:solidFill>
              <a:srgbClr val="CC0000"/>
            </a:solidFill>
            <a:ln w="0">
              <a:solidFill>
                <a:srgbClr val="FFFFFF"/>
              </a:solidFill>
              <a:prstDash val="solid"/>
              <a:round/>
              <a:headEnd/>
              <a:tailEnd/>
            </a:ln>
          </p:spPr>
          <p:txBody>
            <a:bodyPr/>
            <a:lstStyle/>
            <a:p>
              <a:endParaRPr lang="en-IN"/>
            </a:p>
          </p:txBody>
        </p:sp>
        <p:sp>
          <p:nvSpPr>
            <p:cNvPr id="82028" name="Freeform 108"/>
            <p:cNvSpPr>
              <a:spLocks/>
            </p:cNvSpPr>
            <p:nvPr/>
          </p:nvSpPr>
          <p:spPr bwMode="auto">
            <a:xfrm>
              <a:off x="4743" y="2925"/>
              <a:ext cx="594" cy="1071"/>
            </a:xfrm>
            <a:custGeom>
              <a:avLst/>
              <a:gdLst>
                <a:gd name="T0" fmla="*/ 2001 w 3430"/>
                <a:gd name="T1" fmla="*/ 6180 h 6180"/>
                <a:gd name="T2" fmla="*/ 0 w 3430"/>
                <a:gd name="T3" fmla="*/ 2710 h 6180"/>
                <a:gd name="T4" fmla="*/ 1429 w 3430"/>
                <a:gd name="T5" fmla="*/ 0 h 6180"/>
                <a:gd name="T6" fmla="*/ 3430 w 3430"/>
                <a:gd name="T7" fmla="*/ 3470 h 6180"/>
                <a:gd name="T8" fmla="*/ 2001 w 3430"/>
                <a:gd name="T9" fmla="*/ 6180 h 6180"/>
                <a:gd name="T10" fmla="*/ 2002 w 3430"/>
                <a:gd name="T11" fmla="*/ 6180 h 6180"/>
              </a:gdLst>
              <a:ahLst/>
              <a:cxnLst>
                <a:cxn ang="0">
                  <a:pos x="T0" y="T1"/>
                </a:cxn>
                <a:cxn ang="0">
                  <a:pos x="T2" y="T3"/>
                </a:cxn>
                <a:cxn ang="0">
                  <a:pos x="T4" y="T5"/>
                </a:cxn>
                <a:cxn ang="0">
                  <a:pos x="T6" y="T7"/>
                </a:cxn>
                <a:cxn ang="0">
                  <a:pos x="T8" y="T9"/>
                </a:cxn>
                <a:cxn ang="0">
                  <a:pos x="T10" y="T11"/>
                </a:cxn>
              </a:cxnLst>
              <a:rect l="0" t="0" r="r" b="b"/>
              <a:pathLst>
                <a:path w="3430" h="6180">
                  <a:moveTo>
                    <a:pt x="2001" y="6180"/>
                  </a:moveTo>
                  <a:lnTo>
                    <a:pt x="0" y="2710"/>
                  </a:lnTo>
                  <a:lnTo>
                    <a:pt x="1429" y="0"/>
                  </a:lnTo>
                  <a:lnTo>
                    <a:pt x="3430" y="3470"/>
                  </a:lnTo>
                  <a:lnTo>
                    <a:pt x="2001" y="6180"/>
                  </a:lnTo>
                  <a:lnTo>
                    <a:pt x="2002" y="6180"/>
                  </a:lnTo>
                </a:path>
              </a:pathLst>
            </a:custGeom>
            <a:solidFill>
              <a:srgbClr val="FF9933"/>
            </a:solidFill>
            <a:ln w="0">
              <a:solidFill>
                <a:srgbClr val="FFFFFF"/>
              </a:solidFill>
              <a:prstDash val="solid"/>
              <a:round/>
              <a:headEnd/>
              <a:tailEnd/>
            </a:ln>
          </p:spPr>
          <p:txBody>
            <a:bodyPr/>
            <a:lstStyle/>
            <a:p>
              <a:endParaRPr lang="en-IN"/>
            </a:p>
          </p:txBody>
        </p:sp>
        <p:sp>
          <p:nvSpPr>
            <p:cNvPr id="82029" name="Freeform 109"/>
            <p:cNvSpPr>
              <a:spLocks/>
            </p:cNvSpPr>
            <p:nvPr/>
          </p:nvSpPr>
          <p:spPr bwMode="auto">
            <a:xfrm>
              <a:off x="4213" y="3375"/>
              <a:ext cx="877" cy="621"/>
            </a:xfrm>
            <a:custGeom>
              <a:avLst/>
              <a:gdLst>
                <a:gd name="T0" fmla="*/ 5059 w 5060"/>
                <a:gd name="T1" fmla="*/ 3586 h 3586"/>
                <a:gd name="T2" fmla="*/ 3058 w 5060"/>
                <a:gd name="T3" fmla="*/ 116 h 3586"/>
                <a:gd name="T4" fmla="*/ 0 w 5060"/>
                <a:gd name="T5" fmla="*/ 0 h 3586"/>
                <a:gd name="T6" fmla="*/ 2001 w 5060"/>
                <a:gd name="T7" fmla="*/ 3470 h 3586"/>
                <a:gd name="T8" fmla="*/ 5059 w 5060"/>
                <a:gd name="T9" fmla="*/ 3586 h 3586"/>
                <a:gd name="T10" fmla="*/ 5060 w 5060"/>
                <a:gd name="T11" fmla="*/ 3586 h 3586"/>
              </a:gdLst>
              <a:ahLst/>
              <a:cxnLst>
                <a:cxn ang="0">
                  <a:pos x="T0" y="T1"/>
                </a:cxn>
                <a:cxn ang="0">
                  <a:pos x="T2" y="T3"/>
                </a:cxn>
                <a:cxn ang="0">
                  <a:pos x="T4" y="T5"/>
                </a:cxn>
                <a:cxn ang="0">
                  <a:pos x="T6" y="T7"/>
                </a:cxn>
                <a:cxn ang="0">
                  <a:pos x="T8" y="T9"/>
                </a:cxn>
                <a:cxn ang="0">
                  <a:pos x="T10" y="T11"/>
                </a:cxn>
              </a:cxnLst>
              <a:rect l="0" t="0" r="r" b="b"/>
              <a:pathLst>
                <a:path w="5060" h="3586">
                  <a:moveTo>
                    <a:pt x="5059" y="3586"/>
                  </a:moveTo>
                  <a:lnTo>
                    <a:pt x="3058" y="116"/>
                  </a:lnTo>
                  <a:lnTo>
                    <a:pt x="0" y="0"/>
                  </a:lnTo>
                  <a:lnTo>
                    <a:pt x="2001" y="3470"/>
                  </a:lnTo>
                  <a:lnTo>
                    <a:pt x="5059" y="3586"/>
                  </a:lnTo>
                  <a:lnTo>
                    <a:pt x="5060" y="3586"/>
                  </a:lnTo>
                </a:path>
              </a:pathLst>
            </a:custGeom>
            <a:solidFill>
              <a:srgbClr val="FF9933"/>
            </a:solidFill>
            <a:ln w="0">
              <a:solidFill>
                <a:srgbClr val="FFFFFF"/>
              </a:solidFill>
              <a:prstDash val="solid"/>
              <a:round/>
              <a:headEnd/>
              <a:tailEnd/>
            </a:ln>
          </p:spPr>
          <p:txBody>
            <a:bodyPr/>
            <a:lstStyle/>
            <a:p>
              <a:endParaRPr lang="en-IN"/>
            </a:p>
          </p:txBody>
        </p:sp>
        <p:sp>
          <p:nvSpPr>
            <p:cNvPr id="82030" name="Freeform 110"/>
            <p:cNvSpPr>
              <a:spLocks/>
            </p:cNvSpPr>
            <p:nvPr/>
          </p:nvSpPr>
          <p:spPr bwMode="auto">
            <a:xfrm>
              <a:off x="4560" y="3372"/>
              <a:ext cx="589" cy="605"/>
            </a:xfrm>
            <a:custGeom>
              <a:avLst/>
              <a:gdLst>
                <a:gd name="T0" fmla="*/ 0 w 3401"/>
                <a:gd name="T1" fmla="*/ 3489 h 3489"/>
                <a:gd name="T2" fmla="*/ 3400 w 3401"/>
                <a:gd name="T3" fmla="*/ 0 h 3489"/>
                <a:gd name="T4" fmla="*/ 3401 w 3401"/>
                <a:gd name="T5" fmla="*/ 0 h 3489"/>
              </a:gdLst>
              <a:ahLst/>
              <a:cxnLst>
                <a:cxn ang="0">
                  <a:pos x="T0" y="T1"/>
                </a:cxn>
                <a:cxn ang="0">
                  <a:pos x="T2" y="T3"/>
                </a:cxn>
                <a:cxn ang="0">
                  <a:pos x="T4" y="T5"/>
                </a:cxn>
              </a:cxnLst>
              <a:rect l="0" t="0" r="r" b="b"/>
              <a:pathLst>
                <a:path w="3401" h="3489">
                  <a:moveTo>
                    <a:pt x="0" y="3489"/>
                  </a:moveTo>
                  <a:lnTo>
                    <a:pt x="3400" y="0"/>
                  </a:lnTo>
                  <a:lnTo>
                    <a:pt x="340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31" name="Freeform 111"/>
            <p:cNvSpPr>
              <a:spLocks/>
            </p:cNvSpPr>
            <p:nvPr/>
          </p:nvSpPr>
          <p:spPr bwMode="auto">
            <a:xfrm>
              <a:off x="4539" y="3041"/>
              <a:ext cx="346" cy="601"/>
            </a:xfrm>
            <a:custGeom>
              <a:avLst/>
              <a:gdLst>
                <a:gd name="T0" fmla="*/ 2001 w 2001"/>
                <a:gd name="T1" fmla="*/ 3471 h 3471"/>
                <a:gd name="T2" fmla="*/ 0 w 2001"/>
                <a:gd name="T3" fmla="*/ 0 h 3471"/>
                <a:gd name="T4" fmla="*/ 1 w 2001"/>
                <a:gd name="T5" fmla="*/ 0 h 3471"/>
              </a:gdLst>
              <a:ahLst/>
              <a:cxnLst>
                <a:cxn ang="0">
                  <a:pos x="T0" y="T1"/>
                </a:cxn>
                <a:cxn ang="0">
                  <a:pos x="T2" y="T3"/>
                </a:cxn>
                <a:cxn ang="0">
                  <a:pos x="T4" y="T5"/>
                </a:cxn>
              </a:cxnLst>
              <a:rect l="0" t="0" r="r" b="b"/>
              <a:pathLst>
                <a:path w="2001" h="3471">
                  <a:moveTo>
                    <a:pt x="2001" y="3471"/>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32" name="Freeform 112"/>
            <p:cNvSpPr>
              <a:spLocks/>
            </p:cNvSpPr>
            <p:nvPr/>
          </p:nvSpPr>
          <p:spPr bwMode="auto">
            <a:xfrm>
              <a:off x="4133" y="2894"/>
              <a:ext cx="427" cy="1083"/>
            </a:xfrm>
            <a:custGeom>
              <a:avLst/>
              <a:gdLst>
                <a:gd name="T0" fmla="*/ 0 w 2463"/>
                <a:gd name="T1" fmla="*/ 0 h 6252"/>
                <a:gd name="T2" fmla="*/ 2002 w 2463"/>
                <a:gd name="T3" fmla="*/ 3470 h 6252"/>
                <a:gd name="T4" fmla="*/ 2463 w 2463"/>
                <a:gd name="T5" fmla="*/ 6252 h 6252"/>
                <a:gd name="T6" fmla="*/ 462 w 2463"/>
                <a:gd name="T7" fmla="*/ 2782 h 6252"/>
                <a:gd name="T8" fmla="*/ 0 w 2463"/>
                <a:gd name="T9" fmla="*/ 0 h 6252"/>
                <a:gd name="T10" fmla="*/ 2 w 2463"/>
                <a:gd name="T11" fmla="*/ 0 h 6252"/>
              </a:gdLst>
              <a:ahLst/>
              <a:cxnLst>
                <a:cxn ang="0">
                  <a:pos x="T0" y="T1"/>
                </a:cxn>
                <a:cxn ang="0">
                  <a:pos x="T2" y="T3"/>
                </a:cxn>
                <a:cxn ang="0">
                  <a:pos x="T4" y="T5"/>
                </a:cxn>
                <a:cxn ang="0">
                  <a:pos x="T6" y="T7"/>
                </a:cxn>
                <a:cxn ang="0">
                  <a:pos x="T8" y="T9"/>
                </a:cxn>
                <a:cxn ang="0">
                  <a:pos x="T10" y="T11"/>
                </a:cxn>
              </a:cxnLst>
              <a:rect l="0" t="0" r="r" b="b"/>
              <a:pathLst>
                <a:path w="2463" h="6252">
                  <a:moveTo>
                    <a:pt x="0" y="0"/>
                  </a:moveTo>
                  <a:lnTo>
                    <a:pt x="2002" y="3470"/>
                  </a:lnTo>
                  <a:lnTo>
                    <a:pt x="2463" y="6252"/>
                  </a:lnTo>
                  <a:lnTo>
                    <a:pt x="462" y="2782"/>
                  </a:lnTo>
                  <a:lnTo>
                    <a:pt x="0" y="0"/>
                  </a:lnTo>
                  <a:lnTo>
                    <a:pt x="2" y="0"/>
                  </a:lnTo>
                </a:path>
              </a:pathLst>
            </a:custGeom>
            <a:solidFill>
              <a:srgbClr val="FF9933"/>
            </a:solidFill>
            <a:ln w="0">
              <a:solidFill>
                <a:srgbClr val="FFFFFF"/>
              </a:solidFill>
              <a:prstDash val="solid"/>
              <a:round/>
              <a:headEnd/>
              <a:tailEnd/>
            </a:ln>
          </p:spPr>
          <p:txBody>
            <a:bodyPr/>
            <a:lstStyle/>
            <a:p>
              <a:endParaRPr lang="en-IN"/>
            </a:p>
          </p:txBody>
        </p:sp>
        <p:sp>
          <p:nvSpPr>
            <p:cNvPr id="82033" name="Freeform 113"/>
            <p:cNvSpPr>
              <a:spLocks/>
            </p:cNvSpPr>
            <p:nvPr/>
          </p:nvSpPr>
          <p:spPr bwMode="auto">
            <a:xfrm>
              <a:off x="4613" y="2616"/>
              <a:ext cx="724" cy="911"/>
            </a:xfrm>
            <a:custGeom>
              <a:avLst/>
              <a:gdLst>
                <a:gd name="T0" fmla="*/ 0 w 4177"/>
                <a:gd name="T1" fmla="*/ 0 h 5261"/>
                <a:gd name="T2" fmla="*/ 2001 w 4177"/>
                <a:gd name="T3" fmla="*/ 3470 h 5261"/>
                <a:gd name="T4" fmla="*/ 4177 w 4177"/>
                <a:gd name="T5" fmla="*/ 5261 h 5261"/>
                <a:gd name="T6" fmla="*/ 2176 w 4177"/>
                <a:gd name="T7" fmla="*/ 1791 h 5261"/>
                <a:gd name="T8" fmla="*/ 0 w 4177"/>
                <a:gd name="T9" fmla="*/ 0 h 5261"/>
                <a:gd name="T10" fmla="*/ 1 w 4177"/>
                <a:gd name="T11" fmla="*/ 0 h 5261"/>
              </a:gdLst>
              <a:ahLst/>
              <a:cxnLst>
                <a:cxn ang="0">
                  <a:pos x="T0" y="T1"/>
                </a:cxn>
                <a:cxn ang="0">
                  <a:pos x="T2" y="T3"/>
                </a:cxn>
                <a:cxn ang="0">
                  <a:pos x="T4" y="T5"/>
                </a:cxn>
                <a:cxn ang="0">
                  <a:pos x="T6" y="T7"/>
                </a:cxn>
                <a:cxn ang="0">
                  <a:pos x="T8" y="T9"/>
                </a:cxn>
                <a:cxn ang="0">
                  <a:pos x="T10" y="T11"/>
                </a:cxn>
              </a:cxnLst>
              <a:rect l="0" t="0" r="r" b="b"/>
              <a:pathLst>
                <a:path w="4177" h="5261">
                  <a:moveTo>
                    <a:pt x="0" y="0"/>
                  </a:moveTo>
                  <a:lnTo>
                    <a:pt x="2001" y="3470"/>
                  </a:lnTo>
                  <a:lnTo>
                    <a:pt x="4177" y="5261"/>
                  </a:lnTo>
                  <a:lnTo>
                    <a:pt x="2176" y="1791"/>
                  </a:lnTo>
                  <a:lnTo>
                    <a:pt x="0" y="0"/>
                  </a:lnTo>
                  <a:lnTo>
                    <a:pt x="1" y="0"/>
                  </a:lnTo>
                </a:path>
              </a:pathLst>
            </a:custGeom>
            <a:solidFill>
              <a:srgbClr val="FF9933"/>
            </a:solidFill>
            <a:ln w="0">
              <a:solidFill>
                <a:srgbClr val="FFFFFF"/>
              </a:solidFill>
              <a:prstDash val="solid"/>
              <a:round/>
              <a:headEnd/>
              <a:tailEnd/>
            </a:ln>
          </p:spPr>
          <p:txBody>
            <a:bodyPr/>
            <a:lstStyle/>
            <a:p>
              <a:endParaRPr lang="en-IN"/>
            </a:p>
          </p:txBody>
        </p:sp>
        <p:sp>
          <p:nvSpPr>
            <p:cNvPr id="82034" name="Freeform 114"/>
            <p:cNvSpPr>
              <a:spLocks/>
            </p:cNvSpPr>
            <p:nvPr/>
          </p:nvSpPr>
          <p:spPr bwMode="auto">
            <a:xfrm>
              <a:off x="4480" y="3216"/>
              <a:ext cx="857" cy="780"/>
            </a:xfrm>
            <a:custGeom>
              <a:avLst/>
              <a:gdLst>
                <a:gd name="T0" fmla="*/ 3519 w 4948"/>
                <a:gd name="T1" fmla="*/ 4501 h 4501"/>
                <a:gd name="T2" fmla="*/ 461 w 4948"/>
                <a:gd name="T3" fmla="*/ 4385 h 4501"/>
                <a:gd name="T4" fmla="*/ 0 w 4948"/>
                <a:gd name="T5" fmla="*/ 1603 h 4501"/>
                <a:gd name="T6" fmla="*/ 2772 w 4948"/>
                <a:gd name="T7" fmla="*/ 0 h 4501"/>
                <a:gd name="T8" fmla="*/ 4948 w 4948"/>
                <a:gd name="T9" fmla="*/ 1791 h 4501"/>
                <a:gd name="T10" fmla="*/ 3519 w 4948"/>
                <a:gd name="T11" fmla="*/ 4501 h 4501"/>
                <a:gd name="T12" fmla="*/ 3520 w 4948"/>
                <a:gd name="T13" fmla="*/ 4501 h 4501"/>
              </a:gdLst>
              <a:ahLst/>
              <a:cxnLst>
                <a:cxn ang="0">
                  <a:pos x="T0" y="T1"/>
                </a:cxn>
                <a:cxn ang="0">
                  <a:pos x="T2" y="T3"/>
                </a:cxn>
                <a:cxn ang="0">
                  <a:pos x="T4" y="T5"/>
                </a:cxn>
                <a:cxn ang="0">
                  <a:pos x="T6" y="T7"/>
                </a:cxn>
                <a:cxn ang="0">
                  <a:pos x="T8" y="T9"/>
                </a:cxn>
                <a:cxn ang="0">
                  <a:pos x="T10" y="T11"/>
                </a:cxn>
                <a:cxn ang="0">
                  <a:pos x="T12" y="T13"/>
                </a:cxn>
              </a:cxnLst>
              <a:rect l="0" t="0" r="r" b="b"/>
              <a:pathLst>
                <a:path w="4948" h="4501">
                  <a:moveTo>
                    <a:pt x="3519" y="4501"/>
                  </a:moveTo>
                  <a:lnTo>
                    <a:pt x="461" y="4385"/>
                  </a:lnTo>
                  <a:lnTo>
                    <a:pt x="0" y="1603"/>
                  </a:lnTo>
                  <a:lnTo>
                    <a:pt x="2772" y="0"/>
                  </a:lnTo>
                  <a:lnTo>
                    <a:pt x="4948" y="1791"/>
                  </a:lnTo>
                  <a:lnTo>
                    <a:pt x="3519" y="4501"/>
                  </a:lnTo>
                  <a:lnTo>
                    <a:pt x="3520" y="4501"/>
                  </a:lnTo>
                </a:path>
              </a:pathLst>
            </a:custGeom>
            <a:solidFill>
              <a:srgbClr val="CC0000"/>
            </a:solidFill>
            <a:ln w="0">
              <a:solidFill>
                <a:srgbClr val="FFFFFF"/>
              </a:solidFill>
              <a:prstDash val="solid"/>
              <a:round/>
              <a:headEnd/>
              <a:tailEnd/>
            </a:ln>
          </p:spPr>
          <p:txBody>
            <a:bodyPr/>
            <a:lstStyle/>
            <a:p>
              <a:endParaRPr lang="en-IN"/>
            </a:p>
          </p:txBody>
        </p:sp>
        <p:sp>
          <p:nvSpPr>
            <p:cNvPr id="82035" name="Line 115"/>
            <p:cNvSpPr>
              <a:spLocks noChangeShapeType="1"/>
            </p:cNvSpPr>
            <p:nvPr/>
          </p:nvSpPr>
          <p:spPr bwMode="auto">
            <a:xfrm>
              <a:off x="4743" y="3396"/>
              <a:ext cx="348" cy="581"/>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036" name="Freeform 116"/>
            <p:cNvSpPr>
              <a:spLocks/>
            </p:cNvSpPr>
            <p:nvPr/>
          </p:nvSpPr>
          <p:spPr bwMode="auto">
            <a:xfrm>
              <a:off x="4133" y="2616"/>
              <a:ext cx="827" cy="878"/>
            </a:xfrm>
            <a:custGeom>
              <a:avLst/>
              <a:gdLst>
                <a:gd name="T0" fmla="*/ 2773 w 4774"/>
                <a:gd name="T1" fmla="*/ 0 h 5073"/>
                <a:gd name="T2" fmla="*/ 4774 w 4774"/>
                <a:gd name="T3" fmla="*/ 3470 h 5073"/>
                <a:gd name="T4" fmla="*/ 2002 w 4774"/>
                <a:gd name="T5" fmla="*/ 5073 h 5073"/>
                <a:gd name="T6" fmla="*/ 0 w 4774"/>
                <a:gd name="T7" fmla="*/ 1603 h 5073"/>
                <a:gd name="T8" fmla="*/ 2773 w 4774"/>
                <a:gd name="T9" fmla="*/ 0 h 5073"/>
                <a:gd name="T10" fmla="*/ 2774 w 4774"/>
                <a:gd name="T11" fmla="*/ 0 h 5073"/>
              </a:gdLst>
              <a:ahLst/>
              <a:cxnLst>
                <a:cxn ang="0">
                  <a:pos x="T0" y="T1"/>
                </a:cxn>
                <a:cxn ang="0">
                  <a:pos x="T2" y="T3"/>
                </a:cxn>
                <a:cxn ang="0">
                  <a:pos x="T4" y="T5"/>
                </a:cxn>
                <a:cxn ang="0">
                  <a:pos x="T6" y="T7"/>
                </a:cxn>
                <a:cxn ang="0">
                  <a:pos x="T8" y="T9"/>
                </a:cxn>
                <a:cxn ang="0">
                  <a:pos x="T10" y="T11"/>
                </a:cxn>
              </a:cxnLst>
              <a:rect l="0" t="0" r="r" b="b"/>
              <a:pathLst>
                <a:path w="4774" h="5073">
                  <a:moveTo>
                    <a:pt x="2773" y="0"/>
                  </a:moveTo>
                  <a:lnTo>
                    <a:pt x="4774" y="3470"/>
                  </a:lnTo>
                  <a:lnTo>
                    <a:pt x="2002" y="5073"/>
                  </a:lnTo>
                  <a:lnTo>
                    <a:pt x="0" y="1603"/>
                  </a:lnTo>
                  <a:lnTo>
                    <a:pt x="2773" y="0"/>
                  </a:lnTo>
                  <a:lnTo>
                    <a:pt x="2774" y="0"/>
                  </a:lnTo>
                </a:path>
              </a:pathLst>
            </a:custGeom>
            <a:solidFill>
              <a:srgbClr val="FF9933"/>
            </a:solidFill>
            <a:ln w="0">
              <a:solidFill>
                <a:srgbClr val="FFFFFF"/>
              </a:solidFill>
              <a:prstDash val="solid"/>
              <a:round/>
              <a:headEnd/>
              <a:tailEnd/>
            </a:ln>
          </p:spPr>
          <p:txBody>
            <a:bodyPr/>
            <a:lstStyle/>
            <a:p>
              <a:endParaRPr lang="en-IN"/>
            </a:p>
          </p:txBody>
        </p:sp>
        <p:sp>
          <p:nvSpPr>
            <p:cNvPr id="82037" name="Line 117"/>
            <p:cNvSpPr>
              <a:spLocks noChangeShapeType="1"/>
            </p:cNvSpPr>
            <p:nvPr/>
          </p:nvSpPr>
          <p:spPr bwMode="auto">
            <a:xfrm flipH="1">
              <a:off x="4743" y="2937"/>
              <a:ext cx="248" cy="471"/>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038" name="Freeform 118"/>
            <p:cNvSpPr>
              <a:spLocks/>
            </p:cNvSpPr>
            <p:nvPr/>
          </p:nvSpPr>
          <p:spPr bwMode="auto">
            <a:xfrm>
              <a:off x="4373" y="2754"/>
              <a:ext cx="370" cy="642"/>
            </a:xfrm>
            <a:custGeom>
              <a:avLst/>
              <a:gdLst>
                <a:gd name="T0" fmla="*/ 2133 w 2133"/>
                <a:gd name="T1" fmla="*/ 3700 h 3700"/>
                <a:gd name="T2" fmla="*/ 0 w 2133"/>
                <a:gd name="T3" fmla="*/ 0 h 3700"/>
                <a:gd name="T4" fmla="*/ 2 w 2133"/>
                <a:gd name="T5" fmla="*/ 0 h 3700"/>
              </a:gdLst>
              <a:ahLst/>
              <a:cxnLst>
                <a:cxn ang="0">
                  <a:pos x="T0" y="T1"/>
                </a:cxn>
                <a:cxn ang="0">
                  <a:pos x="T2" y="T3"/>
                </a:cxn>
                <a:cxn ang="0">
                  <a:pos x="T4" y="T5"/>
                </a:cxn>
              </a:cxnLst>
              <a:rect l="0" t="0" r="r" b="b"/>
              <a:pathLst>
                <a:path w="2133" h="3700">
                  <a:moveTo>
                    <a:pt x="2133" y="3700"/>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39" name="Freeform 119"/>
            <p:cNvSpPr>
              <a:spLocks/>
            </p:cNvSpPr>
            <p:nvPr/>
          </p:nvSpPr>
          <p:spPr bwMode="auto">
            <a:xfrm>
              <a:off x="4213" y="2771"/>
              <a:ext cx="589" cy="604"/>
            </a:xfrm>
            <a:custGeom>
              <a:avLst/>
              <a:gdLst>
                <a:gd name="T0" fmla="*/ 0 w 3400"/>
                <a:gd name="T1" fmla="*/ 3489 h 3489"/>
                <a:gd name="T2" fmla="*/ 3399 w 3400"/>
                <a:gd name="T3" fmla="*/ 0 h 3489"/>
                <a:gd name="T4" fmla="*/ 3400 w 3400"/>
                <a:gd name="T5" fmla="*/ 0 h 3489"/>
              </a:gdLst>
              <a:ahLst/>
              <a:cxnLst>
                <a:cxn ang="0">
                  <a:pos x="T0" y="T1"/>
                </a:cxn>
                <a:cxn ang="0">
                  <a:pos x="T2" y="T3"/>
                </a:cxn>
                <a:cxn ang="0">
                  <a:pos x="T4" y="T5"/>
                </a:cxn>
              </a:cxnLst>
              <a:rect l="0" t="0" r="r" b="b"/>
              <a:pathLst>
                <a:path w="3400" h="3489">
                  <a:moveTo>
                    <a:pt x="0" y="3489"/>
                  </a:moveTo>
                  <a:lnTo>
                    <a:pt x="3399" y="0"/>
                  </a:lnTo>
                  <a:lnTo>
                    <a:pt x="3400"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040" name="Line 120"/>
            <p:cNvSpPr>
              <a:spLocks noChangeShapeType="1"/>
            </p:cNvSpPr>
            <p:nvPr/>
          </p:nvSpPr>
          <p:spPr bwMode="auto">
            <a:xfrm>
              <a:off x="4215" y="3384"/>
              <a:ext cx="528" cy="3"/>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82041" name="Group 121"/>
          <p:cNvGrpSpPr>
            <a:grpSpLocks/>
          </p:cNvGrpSpPr>
          <p:nvPr/>
        </p:nvGrpSpPr>
        <p:grpSpPr bwMode="auto">
          <a:xfrm>
            <a:off x="457200" y="3962400"/>
            <a:ext cx="2362200" cy="2286000"/>
            <a:chOff x="288" y="2496"/>
            <a:chExt cx="1488" cy="1440"/>
          </a:xfrm>
        </p:grpSpPr>
        <p:sp>
          <p:nvSpPr>
            <p:cNvPr id="82042" name="Text Box 122"/>
            <p:cNvSpPr txBox="1">
              <a:spLocks noChangeArrowheads="1"/>
            </p:cNvSpPr>
            <p:nvPr/>
          </p:nvSpPr>
          <p:spPr bwMode="auto">
            <a:xfrm>
              <a:off x="296" y="279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2043" name="Text Box 123"/>
            <p:cNvSpPr txBox="1">
              <a:spLocks noChangeArrowheads="1"/>
            </p:cNvSpPr>
            <p:nvPr/>
          </p:nvSpPr>
          <p:spPr bwMode="auto">
            <a:xfrm>
              <a:off x="288" y="3360"/>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2044" name="Text Box 124"/>
            <p:cNvSpPr txBox="1">
              <a:spLocks noChangeArrowheads="1"/>
            </p:cNvSpPr>
            <p:nvPr/>
          </p:nvSpPr>
          <p:spPr bwMode="auto">
            <a:xfrm>
              <a:off x="888" y="3609"/>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82045" name="Text Box 125"/>
            <p:cNvSpPr txBox="1">
              <a:spLocks noChangeArrowheads="1"/>
            </p:cNvSpPr>
            <p:nvPr/>
          </p:nvSpPr>
          <p:spPr bwMode="auto">
            <a:xfrm>
              <a:off x="1321" y="302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sp>
          <p:nvSpPr>
            <p:cNvPr id="82046" name="Text Box 126"/>
            <p:cNvSpPr txBox="1">
              <a:spLocks noChangeArrowheads="1"/>
            </p:cNvSpPr>
            <p:nvPr/>
          </p:nvSpPr>
          <p:spPr bwMode="auto">
            <a:xfrm>
              <a:off x="960" y="2496"/>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grpSp>
      <p:grpSp>
        <p:nvGrpSpPr>
          <p:cNvPr id="82047" name="Group 127"/>
          <p:cNvGrpSpPr>
            <a:grpSpLocks/>
          </p:cNvGrpSpPr>
          <p:nvPr/>
        </p:nvGrpSpPr>
        <p:grpSpPr bwMode="auto">
          <a:xfrm>
            <a:off x="476250" y="3124200"/>
            <a:ext cx="2128838" cy="957263"/>
            <a:chOff x="300" y="1968"/>
            <a:chExt cx="1341" cy="603"/>
          </a:xfrm>
        </p:grpSpPr>
        <p:sp>
          <p:nvSpPr>
            <p:cNvPr id="82048" name="Text Box 128"/>
            <p:cNvSpPr txBox="1">
              <a:spLocks noChangeArrowheads="1"/>
            </p:cNvSpPr>
            <p:nvPr/>
          </p:nvSpPr>
          <p:spPr bwMode="auto">
            <a:xfrm>
              <a:off x="1272" y="2208"/>
              <a:ext cx="36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82049" name="Text Box 129"/>
            <p:cNvSpPr txBox="1">
              <a:spLocks noChangeArrowheads="1"/>
            </p:cNvSpPr>
            <p:nvPr/>
          </p:nvSpPr>
          <p:spPr bwMode="auto">
            <a:xfrm>
              <a:off x="829" y="2208"/>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baseline="-25000">
                <a:solidFill>
                  <a:schemeClr val="bg1"/>
                </a:solidFill>
                <a:latin typeface="Times New Roman" pitchFamily="18" charset="0"/>
              </a:endParaRPr>
            </a:p>
          </p:txBody>
        </p:sp>
        <p:sp>
          <p:nvSpPr>
            <p:cNvPr id="82050" name="Text Box 130"/>
            <p:cNvSpPr txBox="1">
              <a:spLocks noChangeArrowheads="1"/>
            </p:cNvSpPr>
            <p:nvPr/>
          </p:nvSpPr>
          <p:spPr bwMode="auto">
            <a:xfrm>
              <a:off x="324" y="2244"/>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30000">
                  <a:solidFill>
                    <a:schemeClr val="bg1"/>
                  </a:solidFill>
                  <a:latin typeface="Times New Roman" pitchFamily="18" charset="0"/>
                </a:rPr>
                <a:t>’</a:t>
              </a:r>
              <a:endParaRPr lang="en-GB" sz="2800" b="1" baseline="30000">
                <a:solidFill>
                  <a:schemeClr val="bg1"/>
                </a:solidFill>
                <a:latin typeface="Times New Roman" pitchFamily="18" charset="0"/>
              </a:endParaRPr>
            </a:p>
          </p:txBody>
        </p:sp>
        <p:sp>
          <p:nvSpPr>
            <p:cNvPr id="82051" name="Text Box 131"/>
            <p:cNvSpPr txBox="1">
              <a:spLocks noChangeArrowheads="1"/>
            </p:cNvSpPr>
            <p:nvPr/>
          </p:nvSpPr>
          <p:spPr bwMode="auto">
            <a:xfrm>
              <a:off x="300" y="203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30000">
                  <a:solidFill>
                    <a:schemeClr val="bg1"/>
                  </a:solidFill>
                  <a:latin typeface="Times New Roman" pitchFamily="18" charset="0"/>
                </a:rPr>
                <a:t>’</a:t>
              </a:r>
              <a:endParaRPr lang="en-GB" sz="2800" b="1" baseline="30000">
                <a:solidFill>
                  <a:schemeClr val="bg1"/>
                </a:solidFill>
                <a:latin typeface="Times New Roman" pitchFamily="18" charset="0"/>
              </a:endParaRPr>
            </a:p>
          </p:txBody>
        </p:sp>
        <p:sp>
          <p:nvSpPr>
            <p:cNvPr id="82052" name="Text Box 132"/>
            <p:cNvSpPr txBox="1">
              <a:spLocks noChangeArrowheads="1"/>
            </p:cNvSpPr>
            <p:nvPr/>
          </p:nvSpPr>
          <p:spPr bwMode="auto">
            <a:xfrm>
              <a:off x="864" y="1968"/>
              <a:ext cx="36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grpSp>
      <p:grpSp>
        <p:nvGrpSpPr>
          <p:cNvPr id="82053" name="Group 133"/>
          <p:cNvGrpSpPr>
            <a:grpSpLocks/>
          </p:cNvGrpSpPr>
          <p:nvPr/>
        </p:nvGrpSpPr>
        <p:grpSpPr bwMode="auto">
          <a:xfrm>
            <a:off x="3657600" y="4038600"/>
            <a:ext cx="2114550" cy="2209800"/>
            <a:chOff x="2304" y="2544"/>
            <a:chExt cx="1332" cy="1392"/>
          </a:xfrm>
        </p:grpSpPr>
        <p:sp>
          <p:nvSpPr>
            <p:cNvPr id="82054" name="Text Box 134"/>
            <p:cNvSpPr txBox="1">
              <a:spLocks noChangeArrowheads="1"/>
            </p:cNvSpPr>
            <p:nvPr/>
          </p:nvSpPr>
          <p:spPr bwMode="auto">
            <a:xfrm>
              <a:off x="2336" y="268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055" name="Text Box 135"/>
            <p:cNvSpPr txBox="1">
              <a:spLocks noChangeArrowheads="1"/>
            </p:cNvSpPr>
            <p:nvPr/>
          </p:nvSpPr>
          <p:spPr bwMode="auto">
            <a:xfrm>
              <a:off x="2304" y="327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056" name="Text Box 136"/>
            <p:cNvSpPr txBox="1">
              <a:spLocks noChangeArrowheads="1"/>
            </p:cNvSpPr>
            <p:nvPr/>
          </p:nvSpPr>
          <p:spPr bwMode="auto">
            <a:xfrm>
              <a:off x="2840" y="360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057" name="Text Box 137"/>
            <p:cNvSpPr txBox="1">
              <a:spLocks noChangeArrowheads="1"/>
            </p:cNvSpPr>
            <p:nvPr/>
          </p:nvSpPr>
          <p:spPr bwMode="auto">
            <a:xfrm>
              <a:off x="3212" y="302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058" name="Text Box 138"/>
            <p:cNvSpPr txBox="1">
              <a:spLocks noChangeArrowheads="1"/>
            </p:cNvSpPr>
            <p:nvPr/>
          </p:nvSpPr>
          <p:spPr bwMode="auto">
            <a:xfrm>
              <a:off x="2904" y="254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grpSp>
        <p:nvGrpSpPr>
          <p:cNvPr id="82059" name="Group 139"/>
          <p:cNvGrpSpPr>
            <a:grpSpLocks/>
          </p:cNvGrpSpPr>
          <p:nvPr/>
        </p:nvGrpSpPr>
        <p:grpSpPr bwMode="auto">
          <a:xfrm>
            <a:off x="2438400" y="2400300"/>
            <a:ext cx="2324100" cy="1243013"/>
            <a:chOff x="1536" y="1512"/>
            <a:chExt cx="1464" cy="783"/>
          </a:xfrm>
        </p:grpSpPr>
        <p:sp>
          <p:nvSpPr>
            <p:cNvPr id="82060" name="Text Box 140"/>
            <p:cNvSpPr txBox="1">
              <a:spLocks noChangeArrowheads="1"/>
            </p:cNvSpPr>
            <p:nvPr/>
          </p:nvSpPr>
          <p:spPr bwMode="auto">
            <a:xfrm>
              <a:off x="1536" y="1512"/>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1" name="Text Box 141"/>
            <p:cNvSpPr txBox="1">
              <a:spLocks noChangeArrowheads="1"/>
            </p:cNvSpPr>
            <p:nvPr/>
          </p:nvSpPr>
          <p:spPr bwMode="auto">
            <a:xfrm>
              <a:off x="1548" y="173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2" name="Text Box 142"/>
            <p:cNvSpPr txBox="1">
              <a:spLocks noChangeArrowheads="1"/>
            </p:cNvSpPr>
            <p:nvPr/>
          </p:nvSpPr>
          <p:spPr bwMode="auto">
            <a:xfrm>
              <a:off x="1928" y="192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3" name="Text Box 143"/>
            <p:cNvSpPr txBox="1">
              <a:spLocks noChangeArrowheads="1"/>
            </p:cNvSpPr>
            <p:nvPr/>
          </p:nvSpPr>
          <p:spPr bwMode="auto">
            <a:xfrm>
              <a:off x="2576" y="196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4" name="Text Box 144"/>
            <p:cNvSpPr txBox="1">
              <a:spLocks noChangeArrowheads="1"/>
            </p:cNvSpPr>
            <p:nvPr/>
          </p:nvSpPr>
          <p:spPr bwMode="auto">
            <a:xfrm>
              <a:off x="2040" y="174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grpSp>
        <p:nvGrpSpPr>
          <p:cNvPr id="82065" name="Group 145"/>
          <p:cNvGrpSpPr>
            <a:grpSpLocks/>
          </p:cNvGrpSpPr>
          <p:nvPr/>
        </p:nvGrpSpPr>
        <p:grpSpPr bwMode="auto">
          <a:xfrm>
            <a:off x="6718300" y="514350"/>
            <a:ext cx="2349500" cy="1528763"/>
            <a:chOff x="4232" y="324"/>
            <a:chExt cx="1480" cy="963"/>
          </a:xfrm>
        </p:grpSpPr>
        <p:sp>
          <p:nvSpPr>
            <p:cNvPr id="82066" name="Text Box 146"/>
            <p:cNvSpPr txBox="1">
              <a:spLocks noChangeArrowheads="1"/>
            </p:cNvSpPr>
            <p:nvPr/>
          </p:nvSpPr>
          <p:spPr bwMode="auto">
            <a:xfrm>
              <a:off x="4760" y="96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7" name="Text Box 147"/>
            <p:cNvSpPr txBox="1">
              <a:spLocks noChangeArrowheads="1"/>
            </p:cNvSpPr>
            <p:nvPr/>
          </p:nvSpPr>
          <p:spPr bwMode="auto">
            <a:xfrm>
              <a:off x="4856" y="34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8" name="Text Box 148"/>
            <p:cNvSpPr txBox="1">
              <a:spLocks noChangeArrowheads="1"/>
            </p:cNvSpPr>
            <p:nvPr/>
          </p:nvSpPr>
          <p:spPr bwMode="auto">
            <a:xfrm>
              <a:off x="4232" y="32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69" name="Text Box 149"/>
            <p:cNvSpPr txBox="1">
              <a:spLocks noChangeArrowheads="1"/>
            </p:cNvSpPr>
            <p:nvPr/>
          </p:nvSpPr>
          <p:spPr bwMode="auto">
            <a:xfrm>
              <a:off x="4272" y="72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70" name="Text Box 150"/>
            <p:cNvSpPr txBox="1">
              <a:spLocks noChangeArrowheads="1"/>
            </p:cNvSpPr>
            <p:nvPr/>
          </p:nvSpPr>
          <p:spPr bwMode="auto">
            <a:xfrm>
              <a:off x="5288" y="672"/>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grpSp>
        <p:nvGrpSpPr>
          <p:cNvPr id="82071" name="Group 151"/>
          <p:cNvGrpSpPr>
            <a:grpSpLocks/>
          </p:cNvGrpSpPr>
          <p:nvPr/>
        </p:nvGrpSpPr>
        <p:grpSpPr bwMode="auto">
          <a:xfrm>
            <a:off x="6096000" y="2438400"/>
            <a:ext cx="2438400" cy="1600200"/>
            <a:chOff x="3840" y="1536"/>
            <a:chExt cx="1536" cy="1008"/>
          </a:xfrm>
        </p:grpSpPr>
        <p:sp>
          <p:nvSpPr>
            <p:cNvPr id="82072" name="Text Box 152"/>
            <p:cNvSpPr txBox="1">
              <a:spLocks noChangeArrowheads="1"/>
            </p:cNvSpPr>
            <p:nvPr/>
          </p:nvSpPr>
          <p:spPr bwMode="auto">
            <a:xfrm>
              <a:off x="4592" y="221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73" name="Text Box 153"/>
            <p:cNvSpPr txBox="1">
              <a:spLocks noChangeArrowheads="1"/>
            </p:cNvSpPr>
            <p:nvPr/>
          </p:nvSpPr>
          <p:spPr bwMode="auto">
            <a:xfrm>
              <a:off x="4056" y="196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74" name="Text Box 154"/>
            <p:cNvSpPr txBox="1">
              <a:spLocks noChangeArrowheads="1"/>
            </p:cNvSpPr>
            <p:nvPr/>
          </p:nvSpPr>
          <p:spPr bwMode="auto">
            <a:xfrm>
              <a:off x="3840" y="153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75" name="Text Box 155"/>
            <p:cNvSpPr txBox="1">
              <a:spLocks noChangeArrowheads="1"/>
            </p:cNvSpPr>
            <p:nvPr/>
          </p:nvSpPr>
          <p:spPr bwMode="auto">
            <a:xfrm>
              <a:off x="4424" y="159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076" name="Text Box 156"/>
            <p:cNvSpPr txBox="1">
              <a:spLocks noChangeArrowheads="1"/>
            </p:cNvSpPr>
            <p:nvPr/>
          </p:nvSpPr>
          <p:spPr bwMode="auto">
            <a:xfrm>
              <a:off x="4952" y="192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grpSp>
        <p:nvGrpSpPr>
          <p:cNvPr id="82077" name="Group 157"/>
          <p:cNvGrpSpPr>
            <a:grpSpLocks/>
          </p:cNvGrpSpPr>
          <p:nvPr/>
        </p:nvGrpSpPr>
        <p:grpSpPr bwMode="auto">
          <a:xfrm>
            <a:off x="6686550" y="4572000"/>
            <a:ext cx="2400300" cy="1981200"/>
            <a:chOff x="4212" y="2880"/>
            <a:chExt cx="1512" cy="1248"/>
          </a:xfrm>
        </p:grpSpPr>
        <p:sp>
          <p:nvSpPr>
            <p:cNvPr id="82078" name="Text Box 158"/>
            <p:cNvSpPr txBox="1">
              <a:spLocks noChangeArrowheads="1"/>
            </p:cNvSpPr>
            <p:nvPr/>
          </p:nvSpPr>
          <p:spPr bwMode="auto">
            <a:xfrm>
              <a:off x="4776" y="288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79" name="Text Box 159"/>
            <p:cNvSpPr txBox="1">
              <a:spLocks noChangeArrowheads="1"/>
            </p:cNvSpPr>
            <p:nvPr/>
          </p:nvSpPr>
          <p:spPr bwMode="auto">
            <a:xfrm>
              <a:off x="4212" y="327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80" name="Text Box 160"/>
            <p:cNvSpPr txBox="1">
              <a:spLocks noChangeArrowheads="1"/>
            </p:cNvSpPr>
            <p:nvPr/>
          </p:nvSpPr>
          <p:spPr bwMode="auto">
            <a:xfrm>
              <a:off x="4296" y="378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81" name="Text Box 161"/>
            <p:cNvSpPr txBox="1">
              <a:spLocks noChangeArrowheads="1"/>
            </p:cNvSpPr>
            <p:nvPr/>
          </p:nvSpPr>
          <p:spPr bwMode="auto">
            <a:xfrm>
              <a:off x="5088" y="380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82" name="Text Box 162"/>
            <p:cNvSpPr txBox="1">
              <a:spLocks noChangeArrowheads="1"/>
            </p:cNvSpPr>
            <p:nvPr/>
          </p:nvSpPr>
          <p:spPr bwMode="auto">
            <a:xfrm>
              <a:off x="5300" y="333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grpSp>
      <p:grpSp>
        <p:nvGrpSpPr>
          <p:cNvPr id="82083" name="Group 163"/>
          <p:cNvGrpSpPr>
            <a:grpSpLocks/>
          </p:cNvGrpSpPr>
          <p:nvPr/>
        </p:nvGrpSpPr>
        <p:grpSpPr bwMode="auto">
          <a:xfrm>
            <a:off x="3276600" y="3314700"/>
            <a:ext cx="941388" cy="704850"/>
            <a:chOff x="2064" y="2088"/>
            <a:chExt cx="593" cy="444"/>
          </a:xfrm>
        </p:grpSpPr>
        <p:sp>
          <p:nvSpPr>
            <p:cNvPr id="82084" name="Arc 164"/>
            <p:cNvSpPr>
              <a:spLocks/>
            </p:cNvSpPr>
            <p:nvPr/>
          </p:nvSpPr>
          <p:spPr bwMode="auto">
            <a:xfrm>
              <a:off x="2112" y="2088"/>
              <a:ext cx="156" cy="17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med" len="med"/>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82085" name="Text Box 165"/>
            <p:cNvSpPr txBox="1">
              <a:spLocks noChangeArrowheads="1"/>
            </p:cNvSpPr>
            <p:nvPr/>
          </p:nvSpPr>
          <p:spPr bwMode="auto">
            <a:xfrm>
              <a:off x="2064" y="2244"/>
              <a:ext cx="59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a:solidFill>
                    <a:schemeClr val="bg1"/>
                  </a:solidFill>
                  <a:latin typeface="Times New Roman" pitchFamily="18" charset="0"/>
                  <a:sym typeface="Symbol" pitchFamily="18" charset="2"/>
                </a:rPr>
                <a:t>=45</a:t>
              </a:r>
            </a:p>
          </p:txBody>
        </p:sp>
      </p:grpSp>
      <p:grpSp>
        <p:nvGrpSpPr>
          <p:cNvPr id="82086" name="Group 166"/>
          <p:cNvGrpSpPr>
            <a:grpSpLocks/>
          </p:cNvGrpSpPr>
          <p:nvPr/>
        </p:nvGrpSpPr>
        <p:grpSpPr bwMode="auto">
          <a:xfrm>
            <a:off x="5791200" y="3733800"/>
            <a:ext cx="1447800" cy="519113"/>
            <a:chOff x="3648" y="2352"/>
            <a:chExt cx="912" cy="327"/>
          </a:xfrm>
        </p:grpSpPr>
        <p:sp>
          <p:nvSpPr>
            <p:cNvPr id="82087" name="Rectangle 167"/>
            <p:cNvSpPr>
              <a:spLocks noChangeArrowheads="1"/>
            </p:cNvSpPr>
            <p:nvPr/>
          </p:nvSpPr>
          <p:spPr bwMode="auto">
            <a:xfrm>
              <a:off x="3648" y="2352"/>
              <a:ext cx="78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a:solidFill>
                    <a:schemeClr val="bg1"/>
                  </a:solidFill>
                  <a:latin typeface="Times New Roman" pitchFamily="18" charset="0"/>
                  <a:sym typeface="Symbol" pitchFamily="18" charset="2"/>
                </a:rPr>
                <a:t>= 30 </a:t>
              </a:r>
              <a:endParaRPr lang="en-US" sz="1400">
                <a:solidFill>
                  <a:schemeClr val="bg1"/>
                </a:solidFill>
                <a:latin typeface="Times New Roman" pitchFamily="18" charset="0"/>
                <a:sym typeface="Symbol" pitchFamily="18" charset="2"/>
              </a:endParaRPr>
            </a:p>
          </p:txBody>
        </p:sp>
        <p:sp>
          <p:nvSpPr>
            <p:cNvPr id="82088" name="Arc 168"/>
            <p:cNvSpPr>
              <a:spLocks/>
            </p:cNvSpPr>
            <p:nvPr/>
          </p:nvSpPr>
          <p:spPr bwMode="auto">
            <a:xfrm rot="8100000" flipV="1">
              <a:off x="4316" y="2339"/>
              <a:ext cx="160" cy="32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lg"/>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r>
                <a:rPr lang="en-US" sz="1400">
                  <a:latin typeface="Times New Roman" pitchFamily="18" charset="0"/>
                </a:rPr>
                <a:t>`</a:t>
              </a:r>
            </a:p>
          </p:txBody>
        </p:sp>
      </p:grpSp>
      <p:grpSp>
        <p:nvGrpSpPr>
          <p:cNvPr id="82089" name="Group 169"/>
          <p:cNvGrpSpPr>
            <a:grpSpLocks/>
          </p:cNvGrpSpPr>
          <p:nvPr/>
        </p:nvGrpSpPr>
        <p:grpSpPr bwMode="auto">
          <a:xfrm>
            <a:off x="495300" y="947738"/>
            <a:ext cx="2324100" cy="942975"/>
            <a:chOff x="312" y="597"/>
            <a:chExt cx="1464" cy="594"/>
          </a:xfrm>
        </p:grpSpPr>
        <p:sp>
          <p:nvSpPr>
            <p:cNvPr id="82090" name="Text Box 170"/>
            <p:cNvSpPr txBox="1">
              <a:spLocks noChangeArrowheads="1"/>
            </p:cNvSpPr>
            <p:nvPr/>
          </p:nvSpPr>
          <p:spPr bwMode="auto">
            <a:xfrm>
              <a:off x="312" y="82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2091" name="Text Box 171"/>
            <p:cNvSpPr txBox="1">
              <a:spLocks noChangeArrowheads="1"/>
            </p:cNvSpPr>
            <p:nvPr/>
          </p:nvSpPr>
          <p:spPr bwMode="auto">
            <a:xfrm>
              <a:off x="324" y="597"/>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2092" name="Text Box 172"/>
            <p:cNvSpPr txBox="1">
              <a:spLocks noChangeArrowheads="1"/>
            </p:cNvSpPr>
            <p:nvPr/>
          </p:nvSpPr>
          <p:spPr bwMode="auto">
            <a:xfrm>
              <a:off x="864" y="636"/>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82093" name="Text Box 173"/>
            <p:cNvSpPr txBox="1">
              <a:spLocks noChangeArrowheads="1"/>
            </p:cNvSpPr>
            <p:nvPr/>
          </p:nvSpPr>
          <p:spPr bwMode="auto">
            <a:xfrm>
              <a:off x="841" y="86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82094" name="Text Box 174"/>
            <p:cNvSpPr txBox="1">
              <a:spLocks noChangeArrowheads="1"/>
            </p:cNvSpPr>
            <p:nvPr/>
          </p:nvSpPr>
          <p:spPr bwMode="auto">
            <a:xfrm>
              <a:off x="1321" y="672"/>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grpSp>
      <p:grpSp>
        <p:nvGrpSpPr>
          <p:cNvPr id="82095" name="Group 175"/>
          <p:cNvGrpSpPr>
            <a:grpSpLocks/>
          </p:cNvGrpSpPr>
          <p:nvPr/>
        </p:nvGrpSpPr>
        <p:grpSpPr bwMode="auto">
          <a:xfrm>
            <a:off x="6115050" y="3595688"/>
            <a:ext cx="2419350" cy="2043112"/>
            <a:chOff x="3852" y="2265"/>
            <a:chExt cx="1524" cy="1287"/>
          </a:xfrm>
        </p:grpSpPr>
        <p:sp>
          <p:nvSpPr>
            <p:cNvPr id="82096" name="Text Box 176"/>
            <p:cNvSpPr txBox="1">
              <a:spLocks noChangeArrowheads="1"/>
            </p:cNvSpPr>
            <p:nvPr/>
          </p:nvSpPr>
          <p:spPr bwMode="auto">
            <a:xfrm>
              <a:off x="4952" y="268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97" name="Text Box 177"/>
            <p:cNvSpPr txBox="1">
              <a:spLocks noChangeArrowheads="1"/>
            </p:cNvSpPr>
            <p:nvPr/>
          </p:nvSpPr>
          <p:spPr bwMode="auto">
            <a:xfrm>
              <a:off x="4608" y="322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98" name="Text Box 178"/>
            <p:cNvSpPr txBox="1">
              <a:spLocks noChangeArrowheads="1"/>
            </p:cNvSpPr>
            <p:nvPr/>
          </p:nvSpPr>
          <p:spPr bwMode="auto">
            <a:xfrm>
              <a:off x="3888" y="312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099" name="Text Box 179"/>
            <p:cNvSpPr txBox="1">
              <a:spLocks noChangeArrowheads="1"/>
            </p:cNvSpPr>
            <p:nvPr/>
          </p:nvSpPr>
          <p:spPr bwMode="auto">
            <a:xfrm>
              <a:off x="3852" y="254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2100" name="Text Box 180"/>
            <p:cNvSpPr txBox="1">
              <a:spLocks noChangeArrowheads="1"/>
            </p:cNvSpPr>
            <p:nvPr/>
          </p:nvSpPr>
          <p:spPr bwMode="auto">
            <a:xfrm>
              <a:off x="4340" y="226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grpSp>
      <p:grpSp>
        <p:nvGrpSpPr>
          <p:cNvPr id="82101" name="Group 181"/>
          <p:cNvGrpSpPr>
            <a:grpSpLocks/>
          </p:cNvGrpSpPr>
          <p:nvPr/>
        </p:nvGrpSpPr>
        <p:grpSpPr bwMode="auto">
          <a:xfrm>
            <a:off x="3746500" y="533400"/>
            <a:ext cx="2044700" cy="1409700"/>
            <a:chOff x="2360" y="336"/>
            <a:chExt cx="1288" cy="888"/>
          </a:xfrm>
        </p:grpSpPr>
        <p:sp>
          <p:nvSpPr>
            <p:cNvPr id="82102" name="Text Box 182"/>
            <p:cNvSpPr txBox="1">
              <a:spLocks noChangeArrowheads="1"/>
            </p:cNvSpPr>
            <p:nvPr/>
          </p:nvSpPr>
          <p:spPr bwMode="auto">
            <a:xfrm>
              <a:off x="2760" y="80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103" name="Text Box 183"/>
            <p:cNvSpPr txBox="1">
              <a:spLocks noChangeArrowheads="1"/>
            </p:cNvSpPr>
            <p:nvPr/>
          </p:nvSpPr>
          <p:spPr bwMode="auto">
            <a:xfrm>
              <a:off x="3224" y="89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104" name="Text Box 184"/>
            <p:cNvSpPr txBox="1">
              <a:spLocks noChangeArrowheads="1"/>
            </p:cNvSpPr>
            <p:nvPr/>
          </p:nvSpPr>
          <p:spPr bwMode="auto">
            <a:xfrm>
              <a:off x="2840" y="57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105" name="Text Box 185"/>
            <p:cNvSpPr txBox="1">
              <a:spLocks noChangeArrowheads="1"/>
            </p:cNvSpPr>
            <p:nvPr/>
          </p:nvSpPr>
          <p:spPr bwMode="auto">
            <a:xfrm>
              <a:off x="2360" y="33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2106" name="Text Box 186"/>
            <p:cNvSpPr txBox="1">
              <a:spLocks noChangeArrowheads="1"/>
            </p:cNvSpPr>
            <p:nvPr/>
          </p:nvSpPr>
          <p:spPr bwMode="auto">
            <a:xfrm>
              <a:off x="2400" y="62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sp>
        <p:nvSpPr>
          <p:cNvPr id="82107" name="Line 187"/>
          <p:cNvSpPr>
            <a:spLocks noChangeShapeType="1"/>
          </p:cNvSpPr>
          <p:nvPr/>
        </p:nvSpPr>
        <p:spPr bwMode="auto">
          <a:xfrm flipH="1">
            <a:off x="4876800" y="5105400"/>
            <a:ext cx="3048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2108" name="Group 188"/>
          <p:cNvGrpSpPr>
            <a:grpSpLocks/>
          </p:cNvGrpSpPr>
          <p:nvPr/>
        </p:nvGrpSpPr>
        <p:grpSpPr bwMode="auto">
          <a:xfrm>
            <a:off x="38100" y="3543300"/>
            <a:ext cx="9090025" cy="571500"/>
            <a:chOff x="24" y="2232"/>
            <a:chExt cx="5726" cy="360"/>
          </a:xfrm>
        </p:grpSpPr>
        <p:sp>
          <p:nvSpPr>
            <p:cNvPr id="82109" name="Rectangle 189"/>
            <p:cNvSpPr>
              <a:spLocks noChangeArrowheads="1"/>
            </p:cNvSpPr>
            <p:nvPr/>
          </p:nvSpPr>
          <p:spPr bwMode="auto">
            <a:xfrm>
              <a:off x="24" y="2232"/>
              <a:ext cx="278"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82110" name="Rectangle 190"/>
            <p:cNvSpPr>
              <a:spLocks noChangeArrowheads="1"/>
            </p:cNvSpPr>
            <p:nvPr/>
          </p:nvSpPr>
          <p:spPr bwMode="auto">
            <a:xfrm>
              <a:off x="5472" y="2265"/>
              <a:ext cx="278"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82111" name="Line 191"/>
          <p:cNvSpPr>
            <a:spLocks noChangeShapeType="1"/>
          </p:cNvSpPr>
          <p:nvPr/>
        </p:nvSpPr>
        <p:spPr bwMode="auto">
          <a:xfrm>
            <a:off x="4038600" y="5105400"/>
            <a:ext cx="10668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60"/>
                                        </p:tgtEl>
                                        <p:attrNameLst>
                                          <p:attrName>style.visibility</p:attrName>
                                        </p:attrNameLst>
                                      </p:cBhvr>
                                      <p:to>
                                        <p:strVal val="visible"/>
                                      </p:to>
                                    </p:set>
                                    <p:animEffect transition="in" filter="strips(downRight)">
                                      <p:cBhvr>
                                        <p:cTn id="7" dur="500"/>
                                        <p:tgtEl>
                                          <p:spTgt spid="819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2108"/>
                                        </p:tgtEl>
                                        <p:attrNameLst>
                                          <p:attrName>style.visibility</p:attrName>
                                        </p:attrNameLst>
                                      </p:cBhvr>
                                      <p:to>
                                        <p:strVal val="visible"/>
                                      </p:to>
                                    </p:set>
                                    <p:animEffect transition="in" filter="dissolve">
                                      <p:cBhvr>
                                        <p:cTn id="12" dur="500"/>
                                        <p:tgtEl>
                                          <p:spTgt spid="821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1948"/>
                                        </p:tgtEl>
                                        <p:attrNameLst>
                                          <p:attrName>style.visibility</p:attrName>
                                        </p:attrNameLst>
                                      </p:cBhvr>
                                      <p:to>
                                        <p:strVal val="visible"/>
                                      </p:to>
                                    </p:set>
                                    <p:animEffect transition="in" filter="dissolve">
                                      <p:cBhvr>
                                        <p:cTn id="17" dur="500"/>
                                        <p:tgtEl>
                                          <p:spTgt spid="819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81971"/>
                                        </p:tgtEl>
                                        <p:attrNameLst>
                                          <p:attrName>style.visibility</p:attrName>
                                        </p:attrNameLst>
                                      </p:cBhvr>
                                      <p:to>
                                        <p:strVal val="visible"/>
                                      </p:to>
                                    </p:set>
                                    <p:animEffect transition="in" filter="dissolve">
                                      <p:cBhvr>
                                        <p:cTn id="22" dur="500"/>
                                        <p:tgtEl>
                                          <p:spTgt spid="819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82041"/>
                                        </p:tgtEl>
                                        <p:attrNameLst>
                                          <p:attrName>style.visibility</p:attrName>
                                        </p:attrNameLst>
                                      </p:cBhvr>
                                      <p:to>
                                        <p:strVal val="visible"/>
                                      </p:to>
                                    </p:set>
                                    <p:animEffect transition="in" filter="dissolve">
                                      <p:cBhvr>
                                        <p:cTn id="27" dur="500"/>
                                        <p:tgtEl>
                                          <p:spTgt spid="82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81967"/>
                                        </p:tgtEl>
                                        <p:attrNameLst>
                                          <p:attrName>style.visibility</p:attrName>
                                        </p:attrNameLst>
                                      </p:cBhvr>
                                      <p:to>
                                        <p:strVal val="visible"/>
                                      </p:to>
                                    </p:set>
                                    <p:animEffect transition="in" filter="strips(upRight)">
                                      <p:cBhvr>
                                        <p:cTn id="32" dur="500"/>
                                        <p:tgtEl>
                                          <p:spTgt spid="819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82047"/>
                                        </p:tgtEl>
                                        <p:attrNameLst>
                                          <p:attrName>style.visibility</p:attrName>
                                        </p:attrNameLst>
                                      </p:cBhvr>
                                      <p:to>
                                        <p:strVal val="visible"/>
                                      </p:to>
                                    </p:set>
                                    <p:animEffect transition="in" filter="dissolve">
                                      <p:cBhvr>
                                        <p:cTn id="37" dur="500"/>
                                        <p:tgtEl>
                                          <p:spTgt spid="8204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81961"/>
                                        </p:tgtEl>
                                        <p:attrNameLst>
                                          <p:attrName>style.visibility</p:attrName>
                                        </p:attrNameLst>
                                      </p:cBhvr>
                                      <p:to>
                                        <p:strVal val="visible"/>
                                      </p:to>
                                    </p:set>
                                    <p:animEffect transition="in" filter="dissolve">
                                      <p:cBhvr>
                                        <p:cTn id="42" dur="500"/>
                                        <p:tgtEl>
                                          <p:spTgt spid="819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82089"/>
                                        </p:tgtEl>
                                        <p:attrNameLst>
                                          <p:attrName>style.visibility</p:attrName>
                                        </p:attrNameLst>
                                      </p:cBhvr>
                                      <p:to>
                                        <p:strVal val="visible"/>
                                      </p:to>
                                    </p:set>
                                    <p:animEffect transition="in" filter="dissolve">
                                      <p:cBhvr>
                                        <p:cTn id="47" dur="500"/>
                                        <p:tgtEl>
                                          <p:spTgt spid="8208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3" fill="hold" grpId="0" nodeType="clickEffect">
                                  <p:stCondLst>
                                    <p:cond delay="0"/>
                                  </p:stCondLst>
                                  <p:childTnLst>
                                    <p:set>
                                      <p:cBhvr>
                                        <p:cTn id="51" dur="1" fill="hold">
                                          <p:stCondLst>
                                            <p:cond delay="0"/>
                                          </p:stCondLst>
                                        </p:cTn>
                                        <p:tgtEl>
                                          <p:spTgt spid="81980"/>
                                        </p:tgtEl>
                                        <p:attrNameLst>
                                          <p:attrName>style.visibility</p:attrName>
                                        </p:attrNameLst>
                                      </p:cBhvr>
                                      <p:to>
                                        <p:strVal val="visible"/>
                                      </p:to>
                                    </p:set>
                                    <p:animEffect transition="in" filter="strips(upRight)">
                                      <p:cBhvr>
                                        <p:cTn id="52" dur="500"/>
                                        <p:tgtEl>
                                          <p:spTgt spid="8198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82083"/>
                                        </p:tgtEl>
                                        <p:attrNameLst>
                                          <p:attrName>style.visibility</p:attrName>
                                        </p:attrNameLst>
                                      </p:cBhvr>
                                      <p:to>
                                        <p:strVal val="visible"/>
                                      </p:to>
                                    </p:set>
                                    <p:animEffect transition="in" filter="dissolve">
                                      <p:cBhvr>
                                        <p:cTn id="57" dur="500"/>
                                        <p:tgtEl>
                                          <p:spTgt spid="8208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81943"/>
                                        </p:tgtEl>
                                        <p:attrNameLst>
                                          <p:attrName>style.visibility</p:attrName>
                                        </p:attrNameLst>
                                      </p:cBhvr>
                                      <p:to>
                                        <p:strVal val="visible"/>
                                      </p:to>
                                    </p:set>
                                    <p:animEffect transition="in" filter="dissolve">
                                      <p:cBhvr>
                                        <p:cTn id="62" dur="500"/>
                                        <p:tgtEl>
                                          <p:spTgt spid="8194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82101"/>
                                        </p:tgtEl>
                                        <p:attrNameLst>
                                          <p:attrName>style.visibility</p:attrName>
                                        </p:attrNameLst>
                                      </p:cBhvr>
                                      <p:to>
                                        <p:strVal val="visible"/>
                                      </p:to>
                                    </p:set>
                                    <p:animEffect transition="in" filter="dissolve">
                                      <p:cBhvr>
                                        <p:cTn id="67" dur="500"/>
                                        <p:tgtEl>
                                          <p:spTgt spid="8210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82059"/>
                                        </p:tgtEl>
                                        <p:attrNameLst>
                                          <p:attrName>style.visibility</p:attrName>
                                        </p:attrNameLst>
                                      </p:cBhvr>
                                      <p:to>
                                        <p:strVal val="visible"/>
                                      </p:to>
                                    </p:set>
                                    <p:animEffect transition="in" filter="dissolve">
                                      <p:cBhvr>
                                        <p:cTn id="72" dur="500"/>
                                        <p:tgtEl>
                                          <p:spTgt spid="8205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8" presetClass="entr" presetSubtype="12" fill="hold" nodeType="clickEffect">
                                  <p:stCondLst>
                                    <p:cond delay="0"/>
                                  </p:stCondLst>
                                  <p:childTnLst>
                                    <p:set>
                                      <p:cBhvr>
                                        <p:cTn id="76" dur="1" fill="hold">
                                          <p:stCondLst>
                                            <p:cond delay="0"/>
                                          </p:stCondLst>
                                        </p:cTn>
                                        <p:tgtEl>
                                          <p:spTgt spid="81951"/>
                                        </p:tgtEl>
                                        <p:attrNameLst>
                                          <p:attrName>style.visibility</p:attrName>
                                        </p:attrNameLst>
                                      </p:cBhvr>
                                      <p:to>
                                        <p:strVal val="visible"/>
                                      </p:to>
                                    </p:set>
                                    <p:animEffect transition="in" filter="strips(downLeft)">
                                      <p:cBhvr>
                                        <p:cTn id="77" dur="500"/>
                                        <p:tgtEl>
                                          <p:spTgt spid="8195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8" presetClass="entr" presetSubtype="6" fill="hold" nodeType="clickEffect">
                                  <p:stCondLst>
                                    <p:cond delay="0"/>
                                  </p:stCondLst>
                                  <p:childTnLst>
                                    <p:set>
                                      <p:cBhvr>
                                        <p:cTn id="81" dur="1" fill="hold">
                                          <p:stCondLst>
                                            <p:cond delay="0"/>
                                          </p:stCondLst>
                                        </p:cTn>
                                        <p:tgtEl>
                                          <p:spTgt spid="81987"/>
                                        </p:tgtEl>
                                        <p:attrNameLst>
                                          <p:attrName>style.visibility</p:attrName>
                                        </p:attrNameLst>
                                      </p:cBhvr>
                                      <p:to>
                                        <p:strVal val="visible"/>
                                      </p:to>
                                    </p:set>
                                    <p:animEffect transition="in" filter="strips(downRight)">
                                      <p:cBhvr>
                                        <p:cTn id="82" dur="500"/>
                                        <p:tgtEl>
                                          <p:spTgt spid="8198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nodeType="clickEffect">
                                  <p:stCondLst>
                                    <p:cond delay="0"/>
                                  </p:stCondLst>
                                  <p:childTnLst>
                                    <p:set>
                                      <p:cBhvr>
                                        <p:cTn id="86" dur="1" fill="hold">
                                          <p:stCondLst>
                                            <p:cond delay="0"/>
                                          </p:stCondLst>
                                        </p:cTn>
                                        <p:tgtEl>
                                          <p:spTgt spid="81922"/>
                                        </p:tgtEl>
                                        <p:attrNameLst>
                                          <p:attrName>style.visibility</p:attrName>
                                        </p:attrNameLst>
                                      </p:cBhvr>
                                      <p:to>
                                        <p:strVal val="visible"/>
                                      </p:to>
                                    </p:set>
                                    <p:animEffect transition="in" filter="dissolve">
                                      <p:cBhvr>
                                        <p:cTn id="87" dur="500"/>
                                        <p:tgtEl>
                                          <p:spTgt spid="8192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82053"/>
                                        </p:tgtEl>
                                        <p:attrNameLst>
                                          <p:attrName>style.visibility</p:attrName>
                                        </p:attrNameLst>
                                      </p:cBhvr>
                                      <p:to>
                                        <p:strVal val="visible"/>
                                      </p:to>
                                    </p:set>
                                    <p:animEffect transition="in" filter="dissolve">
                                      <p:cBhvr>
                                        <p:cTn id="92" dur="500"/>
                                        <p:tgtEl>
                                          <p:spTgt spid="8205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8" presetClass="entr" presetSubtype="12" fill="hold" grpId="0" nodeType="clickEffect">
                                  <p:stCondLst>
                                    <p:cond delay="0"/>
                                  </p:stCondLst>
                                  <p:childTnLst>
                                    <p:set>
                                      <p:cBhvr>
                                        <p:cTn id="96" dur="1" fill="hold">
                                          <p:stCondLst>
                                            <p:cond delay="0"/>
                                          </p:stCondLst>
                                        </p:cTn>
                                        <p:tgtEl>
                                          <p:spTgt spid="81981"/>
                                        </p:tgtEl>
                                        <p:attrNameLst>
                                          <p:attrName>style.visibility</p:attrName>
                                        </p:attrNameLst>
                                      </p:cBhvr>
                                      <p:to>
                                        <p:strVal val="visible"/>
                                      </p:to>
                                    </p:set>
                                    <p:animEffect transition="in" filter="strips(downLeft)">
                                      <p:cBhvr>
                                        <p:cTn id="97" dur="500"/>
                                        <p:tgtEl>
                                          <p:spTgt spid="8198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nodeType="clickEffect">
                                  <p:stCondLst>
                                    <p:cond delay="0"/>
                                  </p:stCondLst>
                                  <p:childTnLst>
                                    <p:set>
                                      <p:cBhvr>
                                        <p:cTn id="101" dur="1" fill="hold">
                                          <p:stCondLst>
                                            <p:cond delay="0"/>
                                          </p:stCondLst>
                                        </p:cTn>
                                        <p:tgtEl>
                                          <p:spTgt spid="82086"/>
                                        </p:tgtEl>
                                        <p:attrNameLst>
                                          <p:attrName>style.visibility</p:attrName>
                                        </p:attrNameLst>
                                      </p:cBhvr>
                                      <p:to>
                                        <p:strVal val="visible"/>
                                      </p:to>
                                    </p:set>
                                    <p:animEffect transition="in" filter="dissolve">
                                      <p:cBhvr>
                                        <p:cTn id="102" dur="500"/>
                                        <p:tgtEl>
                                          <p:spTgt spid="8208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nodeType="clickEffect">
                                  <p:stCondLst>
                                    <p:cond delay="0"/>
                                  </p:stCondLst>
                                  <p:childTnLst>
                                    <p:set>
                                      <p:cBhvr>
                                        <p:cTn id="106" dur="1" fill="hold">
                                          <p:stCondLst>
                                            <p:cond delay="0"/>
                                          </p:stCondLst>
                                        </p:cTn>
                                        <p:tgtEl>
                                          <p:spTgt spid="82026"/>
                                        </p:tgtEl>
                                        <p:attrNameLst>
                                          <p:attrName>style.visibility</p:attrName>
                                        </p:attrNameLst>
                                      </p:cBhvr>
                                      <p:to>
                                        <p:strVal val="visible"/>
                                      </p:to>
                                    </p:set>
                                    <p:animEffect transition="in" filter="dissolve">
                                      <p:cBhvr>
                                        <p:cTn id="107" dur="500"/>
                                        <p:tgtEl>
                                          <p:spTgt spid="8202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nodeType="clickEffect">
                                  <p:stCondLst>
                                    <p:cond delay="0"/>
                                  </p:stCondLst>
                                  <p:childTnLst>
                                    <p:set>
                                      <p:cBhvr>
                                        <p:cTn id="111" dur="1" fill="hold">
                                          <p:stCondLst>
                                            <p:cond delay="0"/>
                                          </p:stCondLst>
                                        </p:cTn>
                                        <p:tgtEl>
                                          <p:spTgt spid="82077"/>
                                        </p:tgtEl>
                                        <p:attrNameLst>
                                          <p:attrName>style.visibility</p:attrName>
                                        </p:attrNameLst>
                                      </p:cBhvr>
                                      <p:to>
                                        <p:strVal val="visible"/>
                                      </p:to>
                                    </p:set>
                                    <p:animEffect transition="in" filter="dissolve">
                                      <p:cBhvr>
                                        <p:cTn id="112" dur="500"/>
                                        <p:tgtEl>
                                          <p:spTgt spid="8207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9" presetClass="entr" presetSubtype="0" fill="hold" nodeType="clickEffect">
                                  <p:stCondLst>
                                    <p:cond delay="0"/>
                                  </p:stCondLst>
                                  <p:childTnLst>
                                    <p:set>
                                      <p:cBhvr>
                                        <p:cTn id="116" dur="1" fill="hold">
                                          <p:stCondLst>
                                            <p:cond delay="0"/>
                                          </p:stCondLst>
                                        </p:cTn>
                                        <p:tgtEl>
                                          <p:spTgt spid="82095"/>
                                        </p:tgtEl>
                                        <p:attrNameLst>
                                          <p:attrName>style.visibility</p:attrName>
                                        </p:attrNameLst>
                                      </p:cBhvr>
                                      <p:to>
                                        <p:strVal val="visible"/>
                                      </p:to>
                                    </p:set>
                                    <p:animEffect transition="in" filter="dissolve">
                                      <p:cBhvr>
                                        <p:cTn id="117" dur="500"/>
                                        <p:tgtEl>
                                          <p:spTgt spid="8209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8" presetClass="entr" presetSubtype="9" fill="hold" nodeType="clickEffect">
                                  <p:stCondLst>
                                    <p:cond delay="0"/>
                                  </p:stCondLst>
                                  <p:childTnLst>
                                    <p:set>
                                      <p:cBhvr>
                                        <p:cTn id="121" dur="1" fill="hold">
                                          <p:stCondLst>
                                            <p:cond delay="0"/>
                                          </p:stCondLst>
                                        </p:cTn>
                                        <p:tgtEl>
                                          <p:spTgt spid="82012"/>
                                        </p:tgtEl>
                                        <p:attrNameLst>
                                          <p:attrName>style.visibility</p:attrName>
                                        </p:attrNameLst>
                                      </p:cBhvr>
                                      <p:to>
                                        <p:strVal val="visible"/>
                                      </p:to>
                                    </p:set>
                                    <p:animEffect transition="in" filter="strips(upLeft)">
                                      <p:cBhvr>
                                        <p:cTn id="122" dur="500"/>
                                        <p:tgtEl>
                                          <p:spTgt spid="82012"/>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8" presetClass="entr" presetSubtype="6" fill="hold" nodeType="clickEffect">
                                  <p:stCondLst>
                                    <p:cond delay="0"/>
                                  </p:stCondLst>
                                  <p:childTnLst>
                                    <p:set>
                                      <p:cBhvr>
                                        <p:cTn id="126" dur="1" fill="hold">
                                          <p:stCondLst>
                                            <p:cond delay="0"/>
                                          </p:stCondLst>
                                        </p:cTn>
                                        <p:tgtEl>
                                          <p:spTgt spid="82008"/>
                                        </p:tgtEl>
                                        <p:attrNameLst>
                                          <p:attrName>style.visibility</p:attrName>
                                        </p:attrNameLst>
                                      </p:cBhvr>
                                      <p:to>
                                        <p:strVal val="visible"/>
                                      </p:to>
                                    </p:set>
                                    <p:animEffect transition="in" filter="strips(downRight)">
                                      <p:cBhvr>
                                        <p:cTn id="127" dur="500"/>
                                        <p:tgtEl>
                                          <p:spTgt spid="82008"/>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8" presetClass="entr" presetSubtype="6" fill="hold" nodeType="clickEffect">
                                  <p:stCondLst>
                                    <p:cond delay="0"/>
                                  </p:stCondLst>
                                  <p:childTnLst>
                                    <p:set>
                                      <p:cBhvr>
                                        <p:cTn id="131" dur="1" fill="hold">
                                          <p:stCondLst>
                                            <p:cond delay="0"/>
                                          </p:stCondLst>
                                        </p:cTn>
                                        <p:tgtEl>
                                          <p:spTgt spid="81982"/>
                                        </p:tgtEl>
                                        <p:attrNameLst>
                                          <p:attrName>style.visibility</p:attrName>
                                        </p:attrNameLst>
                                      </p:cBhvr>
                                      <p:to>
                                        <p:strVal val="visible"/>
                                      </p:to>
                                    </p:set>
                                    <p:animEffect transition="in" filter="strips(downRight)">
                                      <p:cBhvr>
                                        <p:cTn id="132" dur="500"/>
                                        <p:tgtEl>
                                          <p:spTgt spid="81982"/>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nodeType="clickEffect">
                                  <p:stCondLst>
                                    <p:cond delay="0"/>
                                  </p:stCondLst>
                                  <p:childTnLst>
                                    <p:set>
                                      <p:cBhvr>
                                        <p:cTn id="136" dur="1" fill="hold">
                                          <p:stCondLst>
                                            <p:cond delay="0"/>
                                          </p:stCondLst>
                                        </p:cTn>
                                        <p:tgtEl>
                                          <p:spTgt spid="81993"/>
                                        </p:tgtEl>
                                        <p:attrNameLst>
                                          <p:attrName>style.visibility</p:attrName>
                                        </p:attrNameLst>
                                      </p:cBhvr>
                                      <p:to>
                                        <p:strVal val="visible"/>
                                      </p:to>
                                    </p:set>
                                    <p:animEffect transition="in" filter="dissolve">
                                      <p:cBhvr>
                                        <p:cTn id="137" dur="500"/>
                                        <p:tgtEl>
                                          <p:spTgt spid="81993"/>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nodeType="clickEffect">
                                  <p:stCondLst>
                                    <p:cond delay="0"/>
                                  </p:stCondLst>
                                  <p:childTnLst>
                                    <p:set>
                                      <p:cBhvr>
                                        <p:cTn id="141" dur="1" fill="hold">
                                          <p:stCondLst>
                                            <p:cond delay="0"/>
                                          </p:stCondLst>
                                        </p:cTn>
                                        <p:tgtEl>
                                          <p:spTgt spid="82065"/>
                                        </p:tgtEl>
                                        <p:attrNameLst>
                                          <p:attrName>style.visibility</p:attrName>
                                        </p:attrNameLst>
                                      </p:cBhvr>
                                      <p:to>
                                        <p:strVal val="visible"/>
                                      </p:to>
                                    </p:set>
                                    <p:animEffect transition="in" filter="dissolve">
                                      <p:cBhvr>
                                        <p:cTn id="142" dur="500"/>
                                        <p:tgtEl>
                                          <p:spTgt spid="82065"/>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nodeType="clickEffect">
                                  <p:stCondLst>
                                    <p:cond delay="0"/>
                                  </p:stCondLst>
                                  <p:childTnLst>
                                    <p:set>
                                      <p:cBhvr>
                                        <p:cTn id="146" dur="1" fill="hold">
                                          <p:stCondLst>
                                            <p:cond delay="0"/>
                                          </p:stCondLst>
                                        </p:cTn>
                                        <p:tgtEl>
                                          <p:spTgt spid="82071"/>
                                        </p:tgtEl>
                                        <p:attrNameLst>
                                          <p:attrName>style.visibility</p:attrName>
                                        </p:attrNameLst>
                                      </p:cBhvr>
                                      <p:to>
                                        <p:strVal val="visible"/>
                                      </p:to>
                                    </p:set>
                                    <p:animEffect transition="in" filter="dissolve">
                                      <p:cBhvr>
                                        <p:cTn id="147" dur="500"/>
                                        <p:tgtEl>
                                          <p:spTgt spid="82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0" grpId="0" animBg="1"/>
      <p:bldP spid="81980" grpId="0" animBg="1"/>
      <p:bldP spid="8198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reeform 2"/>
          <p:cNvSpPr>
            <a:spLocks/>
          </p:cNvSpPr>
          <p:nvPr/>
        </p:nvSpPr>
        <p:spPr bwMode="auto">
          <a:xfrm>
            <a:off x="2863850" y="4403725"/>
            <a:ext cx="1174750" cy="1425575"/>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82947" name="Freeform 3"/>
          <p:cNvSpPr>
            <a:spLocks/>
          </p:cNvSpPr>
          <p:nvPr/>
        </p:nvSpPr>
        <p:spPr bwMode="auto">
          <a:xfrm>
            <a:off x="3589338" y="4403725"/>
            <a:ext cx="1549400" cy="711200"/>
          </a:xfrm>
          <a:custGeom>
            <a:avLst/>
            <a:gdLst>
              <a:gd name="T0" fmla="*/ 0 w 5632"/>
              <a:gd name="T1" fmla="*/ 0 h 2592"/>
              <a:gd name="T2" fmla="*/ 4002 w 5632"/>
              <a:gd name="T3" fmla="*/ 0 h 2592"/>
              <a:gd name="T4" fmla="*/ 5632 w 5632"/>
              <a:gd name="T5" fmla="*/ 2592 h 2592"/>
              <a:gd name="T6" fmla="*/ 1630 w 5632"/>
              <a:gd name="T7" fmla="*/ 2592 h 2592"/>
              <a:gd name="T8" fmla="*/ 0 w 5632"/>
              <a:gd name="T9" fmla="*/ 0 h 2592"/>
              <a:gd name="T10" fmla="*/ 1 w 5632"/>
              <a:gd name="T11" fmla="*/ 0 h 2592"/>
            </a:gdLst>
            <a:ahLst/>
            <a:cxnLst>
              <a:cxn ang="0">
                <a:pos x="T0" y="T1"/>
              </a:cxn>
              <a:cxn ang="0">
                <a:pos x="T2" y="T3"/>
              </a:cxn>
              <a:cxn ang="0">
                <a:pos x="T4" y="T5"/>
              </a:cxn>
              <a:cxn ang="0">
                <a:pos x="T6" y="T7"/>
              </a:cxn>
              <a:cxn ang="0">
                <a:pos x="T8" y="T9"/>
              </a:cxn>
              <a:cxn ang="0">
                <a:pos x="T10" y="T11"/>
              </a:cxn>
            </a:cxnLst>
            <a:rect l="0" t="0" r="r" b="b"/>
            <a:pathLst>
              <a:path w="5632" h="2592">
                <a:moveTo>
                  <a:pt x="0" y="0"/>
                </a:moveTo>
                <a:lnTo>
                  <a:pt x="4002" y="0"/>
                </a:lnTo>
                <a:lnTo>
                  <a:pt x="5632" y="2592"/>
                </a:lnTo>
                <a:lnTo>
                  <a:pt x="1630" y="2592"/>
                </a:lnTo>
                <a:lnTo>
                  <a:pt x="0" y="0"/>
                </a:lnTo>
                <a:lnTo>
                  <a:pt x="1"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48" name="Freeform 4"/>
          <p:cNvSpPr>
            <a:spLocks/>
          </p:cNvSpPr>
          <p:nvPr/>
        </p:nvSpPr>
        <p:spPr bwMode="auto">
          <a:xfrm>
            <a:off x="3589338" y="5114925"/>
            <a:ext cx="1549400" cy="714375"/>
          </a:xfrm>
          <a:custGeom>
            <a:avLst/>
            <a:gdLst>
              <a:gd name="T0" fmla="*/ 5632 w 5633"/>
              <a:gd name="T1" fmla="*/ 0 h 2594"/>
              <a:gd name="T2" fmla="*/ 1630 w 5633"/>
              <a:gd name="T3" fmla="*/ 0 h 2594"/>
              <a:gd name="T4" fmla="*/ 0 w 5633"/>
              <a:gd name="T5" fmla="*/ 2594 h 2594"/>
              <a:gd name="T6" fmla="*/ 4002 w 5633"/>
              <a:gd name="T7" fmla="*/ 2594 h 2594"/>
              <a:gd name="T8" fmla="*/ 5632 w 5633"/>
              <a:gd name="T9" fmla="*/ 0 h 2594"/>
              <a:gd name="T10" fmla="*/ 5633 w 5633"/>
              <a:gd name="T11" fmla="*/ 0 h 2594"/>
            </a:gdLst>
            <a:ahLst/>
            <a:cxnLst>
              <a:cxn ang="0">
                <a:pos x="T0" y="T1"/>
              </a:cxn>
              <a:cxn ang="0">
                <a:pos x="T2" y="T3"/>
              </a:cxn>
              <a:cxn ang="0">
                <a:pos x="T4" y="T5"/>
              </a:cxn>
              <a:cxn ang="0">
                <a:pos x="T6" y="T7"/>
              </a:cxn>
              <a:cxn ang="0">
                <a:pos x="T8" y="T9"/>
              </a:cxn>
              <a:cxn ang="0">
                <a:pos x="T10" y="T11"/>
              </a:cxn>
            </a:cxnLst>
            <a:rect l="0" t="0" r="r" b="b"/>
            <a:pathLst>
              <a:path w="5633" h="2594">
                <a:moveTo>
                  <a:pt x="5632" y="0"/>
                </a:moveTo>
                <a:lnTo>
                  <a:pt x="1630" y="0"/>
                </a:lnTo>
                <a:lnTo>
                  <a:pt x="0" y="2594"/>
                </a:lnTo>
                <a:lnTo>
                  <a:pt x="4002" y="2594"/>
                </a:lnTo>
                <a:lnTo>
                  <a:pt x="5632" y="0"/>
                </a:lnTo>
                <a:lnTo>
                  <a:pt x="5633"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49" name="Line 5"/>
          <p:cNvSpPr>
            <a:spLocks noChangeShapeType="1"/>
          </p:cNvSpPr>
          <p:nvPr/>
        </p:nvSpPr>
        <p:spPr bwMode="auto">
          <a:xfrm>
            <a:off x="3589338" y="4405313"/>
            <a:ext cx="449262" cy="700087"/>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950" name="Line 6"/>
          <p:cNvSpPr>
            <a:spLocks noChangeShapeType="1"/>
          </p:cNvSpPr>
          <p:nvPr/>
        </p:nvSpPr>
        <p:spPr bwMode="auto">
          <a:xfrm flipH="1">
            <a:off x="3589338" y="5100638"/>
            <a:ext cx="450850" cy="730250"/>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951" name="Line 7"/>
          <p:cNvSpPr>
            <a:spLocks noChangeShapeType="1"/>
          </p:cNvSpPr>
          <p:nvPr/>
        </p:nvSpPr>
        <p:spPr bwMode="auto">
          <a:xfrm>
            <a:off x="4040188" y="5105400"/>
            <a:ext cx="1100137"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952" name="Freeform 8"/>
          <p:cNvSpPr>
            <a:spLocks/>
          </p:cNvSpPr>
          <p:nvPr/>
        </p:nvSpPr>
        <p:spPr bwMode="auto">
          <a:xfrm>
            <a:off x="2863850" y="5556250"/>
            <a:ext cx="1825625" cy="273050"/>
          </a:xfrm>
          <a:custGeom>
            <a:avLst/>
            <a:gdLst>
              <a:gd name="T0" fmla="*/ 0 w 6639"/>
              <a:gd name="T1" fmla="*/ 0 h 991"/>
              <a:gd name="T2" fmla="*/ 4002 w 6639"/>
              <a:gd name="T3" fmla="*/ 0 h 991"/>
              <a:gd name="T4" fmla="*/ 6639 w 6639"/>
              <a:gd name="T5" fmla="*/ 991 h 991"/>
              <a:gd name="T6" fmla="*/ 2637 w 6639"/>
              <a:gd name="T7" fmla="*/ 991 h 991"/>
              <a:gd name="T8" fmla="*/ 0 w 6639"/>
              <a:gd name="T9" fmla="*/ 0 h 991"/>
              <a:gd name="T10" fmla="*/ 1 w 6639"/>
              <a:gd name="T11" fmla="*/ 0 h 991"/>
            </a:gdLst>
            <a:ahLst/>
            <a:cxnLst>
              <a:cxn ang="0">
                <a:pos x="T0" y="T1"/>
              </a:cxn>
              <a:cxn ang="0">
                <a:pos x="T2" y="T3"/>
              </a:cxn>
              <a:cxn ang="0">
                <a:pos x="T4" y="T5"/>
              </a:cxn>
              <a:cxn ang="0">
                <a:pos x="T6" y="T7"/>
              </a:cxn>
              <a:cxn ang="0">
                <a:pos x="T8" y="T9"/>
              </a:cxn>
              <a:cxn ang="0">
                <a:pos x="T10" y="T11"/>
              </a:cxn>
            </a:cxnLst>
            <a:rect l="0" t="0" r="r" b="b"/>
            <a:pathLst>
              <a:path w="6639" h="991">
                <a:moveTo>
                  <a:pt x="0" y="0"/>
                </a:moveTo>
                <a:lnTo>
                  <a:pt x="4002" y="0"/>
                </a:lnTo>
                <a:lnTo>
                  <a:pt x="6639" y="991"/>
                </a:lnTo>
                <a:lnTo>
                  <a:pt x="2637" y="991"/>
                </a:lnTo>
                <a:lnTo>
                  <a:pt x="0" y="0"/>
                </a:lnTo>
                <a:lnTo>
                  <a:pt x="1"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53" name="Freeform 9"/>
          <p:cNvSpPr>
            <a:spLocks/>
          </p:cNvSpPr>
          <p:nvPr/>
        </p:nvSpPr>
        <p:spPr bwMode="auto">
          <a:xfrm>
            <a:off x="2863850" y="4403725"/>
            <a:ext cx="1825625" cy="271463"/>
          </a:xfrm>
          <a:custGeom>
            <a:avLst/>
            <a:gdLst>
              <a:gd name="T0" fmla="*/ 0 w 6639"/>
              <a:gd name="T1" fmla="*/ 989 h 989"/>
              <a:gd name="T2" fmla="*/ 4002 w 6639"/>
              <a:gd name="T3" fmla="*/ 989 h 989"/>
              <a:gd name="T4" fmla="*/ 6639 w 6639"/>
              <a:gd name="T5" fmla="*/ 0 h 989"/>
              <a:gd name="T6" fmla="*/ 2637 w 6639"/>
              <a:gd name="T7" fmla="*/ 0 h 989"/>
              <a:gd name="T8" fmla="*/ 0 w 6639"/>
              <a:gd name="T9" fmla="*/ 989 h 989"/>
              <a:gd name="T10" fmla="*/ 1 w 6639"/>
              <a:gd name="T11" fmla="*/ 989 h 989"/>
            </a:gdLst>
            <a:ahLst/>
            <a:cxnLst>
              <a:cxn ang="0">
                <a:pos x="T0" y="T1"/>
              </a:cxn>
              <a:cxn ang="0">
                <a:pos x="T2" y="T3"/>
              </a:cxn>
              <a:cxn ang="0">
                <a:pos x="T4" y="T5"/>
              </a:cxn>
              <a:cxn ang="0">
                <a:pos x="T6" y="T7"/>
              </a:cxn>
              <a:cxn ang="0">
                <a:pos x="T8" y="T9"/>
              </a:cxn>
              <a:cxn ang="0">
                <a:pos x="T10" y="T11"/>
              </a:cxn>
            </a:cxnLst>
            <a:rect l="0" t="0" r="r" b="b"/>
            <a:pathLst>
              <a:path w="6639" h="989">
                <a:moveTo>
                  <a:pt x="0" y="989"/>
                </a:moveTo>
                <a:lnTo>
                  <a:pt x="4002" y="989"/>
                </a:lnTo>
                <a:lnTo>
                  <a:pt x="6639" y="0"/>
                </a:lnTo>
                <a:lnTo>
                  <a:pt x="2637" y="0"/>
                </a:lnTo>
                <a:lnTo>
                  <a:pt x="0" y="989"/>
                </a:lnTo>
                <a:lnTo>
                  <a:pt x="1" y="989"/>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54" name="Freeform 10"/>
          <p:cNvSpPr>
            <a:spLocks/>
          </p:cNvSpPr>
          <p:nvPr/>
        </p:nvSpPr>
        <p:spPr bwMode="auto">
          <a:xfrm>
            <a:off x="2863850" y="4675188"/>
            <a:ext cx="1101725" cy="881062"/>
          </a:xfrm>
          <a:custGeom>
            <a:avLst/>
            <a:gdLst>
              <a:gd name="T0" fmla="*/ 0 w 4002"/>
              <a:gd name="T1" fmla="*/ 0 h 3206"/>
              <a:gd name="T2" fmla="*/ 4002 w 4002"/>
              <a:gd name="T3" fmla="*/ 0 h 3206"/>
              <a:gd name="T4" fmla="*/ 4002 w 4002"/>
              <a:gd name="T5" fmla="*/ 3206 h 3206"/>
              <a:gd name="T6" fmla="*/ 0 w 4002"/>
              <a:gd name="T7" fmla="*/ 3206 h 3206"/>
              <a:gd name="T8" fmla="*/ 0 w 4002"/>
              <a:gd name="T9" fmla="*/ 0 h 3206"/>
              <a:gd name="T10" fmla="*/ 1 w 4002"/>
              <a:gd name="T11" fmla="*/ 0 h 3206"/>
            </a:gdLst>
            <a:ahLst/>
            <a:cxnLst>
              <a:cxn ang="0">
                <a:pos x="T0" y="T1"/>
              </a:cxn>
              <a:cxn ang="0">
                <a:pos x="T2" y="T3"/>
              </a:cxn>
              <a:cxn ang="0">
                <a:pos x="T4" y="T5"/>
              </a:cxn>
              <a:cxn ang="0">
                <a:pos x="T6" y="T7"/>
              </a:cxn>
              <a:cxn ang="0">
                <a:pos x="T8" y="T9"/>
              </a:cxn>
              <a:cxn ang="0">
                <a:pos x="T10" y="T11"/>
              </a:cxn>
            </a:cxnLst>
            <a:rect l="0" t="0" r="r" b="b"/>
            <a:pathLst>
              <a:path w="4002" h="3206">
                <a:moveTo>
                  <a:pt x="0" y="0"/>
                </a:moveTo>
                <a:lnTo>
                  <a:pt x="4002" y="0"/>
                </a:lnTo>
                <a:lnTo>
                  <a:pt x="4002" y="3206"/>
                </a:lnTo>
                <a:lnTo>
                  <a:pt x="0" y="3206"/>
                </a:lnTo>
                <a:lnTo>
                  <a:pt x="0" y="0"/>
                </a:lnTo>
                <a:lnTo>
                  <a:pt x="1"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55" name="Freeform 11"/>
          <p:cNvSpPr>
            <a:spLocks/>
          </p:cNvSpPr>
          <p:nvPr/>
        </p:nvSpPr>
        <p:spPr bwMode="auto">
          <a:xfrm>
            <a:off x="3965575" y="4403725"/>
            <a:ext cx="1173163" cy="1425575"/>
          </a:xfrm>
          <a:custGeom>
            <a:avLst/>
            <a:gdLst>
              <a:gd name="T0" fmla="*/ 4267 w 4268"/>
              <a:gd name="T1" fmla="*/ 2592 h 5186"/>
              <a:gd name="T2" fmla="*/ 2637 w 4268"/>
              <a:gd name="T3" fmla="*/ 5186 h 5186"/>
              <a:gd name="T4" fmla="*/ 0 w 4268"/>
              <a:gd name="T5" fmla="*/ 4195 h 5186"/>
              <a:gd name="T6" fmla="*/ 0 w 4268"/>
              <a:gd name="T7" fmla="*/ 989 h 5186"/>
              <a:gd name="T8" fmla="*/ 2637 w 4268"/>
              <a:gd name="T9" fmla="*/ 0 h 5186"/>
              <a:gd name="T10" fmla="*/ 4267 w 4268"/>
              <a:gd name="T11" fmla="*/ 2592 h 5186"/>
              <a:gd name="T12" fmla="*/ 4268 w 4268"/>
              <a:gd name="T13" fmla="*/ 2592 h 5186"/>
            </a:gdLst>
            <a:ahLst/>
            <a:cxnLst>
              <a:cxn ang="0">
                <a:pos x="T0" y="T1"/>
              </a:cxn>
              <a:cxn ang="0">
                <a:pos x="T2" y="T3"/>
              </a:cxn>
              <a:cxn ang="0">
                <a:pos x="T4" y="T5"/>
              </a:cxn>
              <a:cxn ang="0">
                <a:pos x="T6" y="T7"/>
              </a:cxn>
              <a:cxn ang="0">
                <a:pos x="T8" y="T9"/>
              </a:cxn>
              <a:cxn ang="0">
                <a:pos x="T10" y="T11"/>
              </a:cxn>
              <a:cxn ang="0">
                <a:pos x="T12" y="T13"/>
              </a:cxn>
            </a:cxnLst>
            <a:rect l="0" t="0" r="r" b="b"/>
            <a:pathLst>
              <a:path w="4268" h="5186">
                <a:moveTo>
                  <a:pt x="4267" y="2592"/>
                </a:moveTo>
                <a:lnTo>
                  <a:pt x="2637" y="5186"/>
                </a:lnTo>
                <a:lnTo>
                  <a:pt x="0" y="4195"/>
                </a:lnTo>
                <a:lnTo>
                  <a:pt x="0" y="989"/>
                </a:lnTo>
                <a:lnTo>
                  <a:pt x="2637" y="0"/>
                </a:lnTo>
                <a:lnTo>
                  <a:pt x="4267" y="2592"/>
                </a:lnTo>
                <a:lnTo>
                  <a:pt x="4268" y="2592"/>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82956" name="Line 12"/>
          <p:cNvSpPr>
            <a:spLocks noChangeShapeType="1"/>
          </p:cNvSpPr>
          <p:nvPr/>
        </p:nvSpPr>
        <p:spPr bwMode="auto">
          <a:xfrm flipH="1">
            <a:off x="3581400" y="5105400"/>
            <a:ext cx="457200" cy="685800"/>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957" name="Text Box 13"/>
          <p:cNvSpPr txBox="1">
            <a:spLocks noChangeArrowheads="1"/>
          </p:cNvSpPr>
          <p:nvPr/>
        </p:nvSpPr>
        <p:spPr bwMode="auto">
          <a:xfrm>
            <a:off x="3581400" y="4724400"/>
            <a:ext cx="66516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958" name="Text Box 14"/>
          <p:cNvSpPr txBox="1">
            <a:spLocks noChangeArrowheads="1"/>
          </p:cNvSpPr>
          <p:nvPr/>
        </p:nvSpPr>
        <p:spPr bwMode="auto">
          <a:xfrm>
            <a:off x="3371850" y="3867150"/>
            <a:ext cx="66516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959" name="Text Box 15"/>
          <p:cNvSpPr txBox="1">
            <a:spLocks noChangeArrowheads="1"/>
          </p:cNvSpPr>
          <p:nvPr/>
        </p:nvSpPr>
        <p:spPr bwMode="auto">
          <a:xfrm>
            <a:off x="2438400" y="4343400"/>
            <a:ext cx="66516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960" name="Text Box 16"/>
          <p:cNvSpPr txBox="1">
            <a:spLocks noChangeArrowheads="1"/>
          </p:cNvSpPr>
          <p:nvPr/>
        </p:nvSpPr>
        <p:spPr bwMode="auto">
          <a:xfrm>
            <a:off x="2457450" y="5138738"/>
            <a:ext cx="665163"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961" name="Text Box 17"/>
          <p:cNvSpPr txBox="1">
            <a:spLocks noChangeArrowheads="1"/>
          </p:cNvSpPr>
          <p:nvPr/>
        </p:nvSpPr>
        <p:spPr bwMode="auto">
          <a:xfrm>
            <a:off x="3221038" y="5653088"/>
            <a:ext cx="665162"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2962" name="Line 18"/>
          <p:cNvSpPr>
            <a:spLocks noChangeShapeType="1"/>
          </p:cNvSpPr>
          <p:nvPr/>
        </p:nvSpPr>
        <p:spPr bwMode="auto">
          <a:xfrm flipH="1" flipV="1">
            <a:off x="3581400" y="4419600"/>
            <a:ext cx="457200" cy="68580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963" name="Freeform 19"/>
          <p:cNvSpPr>
            <a:spLocks/>
          </p:cNvSpPr>
          <p:nvPr/>
        </p:nvSpPr>
        <p:spPr bwMode="auto">
          <a:xfrm>
            <a:off x="2863850" y="1044575"/>
            <a:ext cx="1825625" cy="2327275"/>
          </a:xfrm>
          <a:custGeom>
            <a:avLst/>
            <a:gdLst>
              <a:gd name="T0" fmla="*/ 2637 w 6639"/>
              <a:gd name="T1" fmla="*/ 8464 h 8464"/>
              <a:gd name="T2" fmla="*/ 6639 w 6639"/>
              <a:gd name="T3" fmla="*/ 1524 h 8464"/>
              <a:gd name="T4" fmla="*/ 4002 w 6639"/>
              <a:gd name="T5" fmla="*/ 0 h 8464"/>
              <a:gd name="T6" fmla="*/ 0 w 6639"/>
              <a:gd name="T7" fmla="*/ 6940 h 8464"/>
              <a:gd name="T8" fmla="*/ 2637 w 6639"/>
              <a:gd name="T9" fmla="*/ 8464 h 8464"/>
              <a:gd name="T10" fmla="*/ 2638 w 6639"/>
              <a:gd name="T11" fmla="*/ 8464 h 8464"/>
            </a:gdLst>
            <a:ahLst/>
            <a:cxnLst>
              <a:cxn ang="0">
                <a:pos x="T0" y="T1"/>
              </a:cxn>
              <a:cxn ang="0">
                <a:pos x="T2" y="T3"/>
              </a:cxn>
              <a:cxn ang="0">
                <a:pos x="T4" y="T5"/>
              </a:cxn>
              <a:cxn ang="0">
                <a:pos x="T6" y="T7"/>
              </a:cxn>
              <a:cxn ang="0">
                <a:pos x="T8" y="T9"/>
              </a:cxn>
              <a:cxn ang="0">
                <a:pos x="T10" y="T11"/>
              </a:cxn>
            </a:cxnLst>
            <a:rect l="0" t="0" r="r" b="b"/>
            <a:pathLst>
              <a:path w="6639" h="8464">
                <a:moveTo>
                  <a:pt x="2637" y="8464"/>
                </a:moveTo>
                <a:lnTo>
                  <a:pt x="6639" y="1524"/>
                </a:lnTo>
                <a:lnTo>
                  <a:pt x="4002" y="0"/>
                </a:lnTo>
                <a:lnTo>
                  <a:pt x="0" y="6940"/>
                </a:lnTo>
                <a:lnTo>
                  <a:pt x="2637" y="8464"/>
                </a:lnTo>
                <a:lnTo>
                  <a:pt x="2638" y="8464"/>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64" name="Freeform 20"/>
          <p:cNvSpPr>
            <a:spLocks/>
          </p:cNvSpPr>
          <p:nvPr/>
        </p:nvSpPr>
        <p:spPr bwMode="auto">
          <a:xfrm>
            <a:off x="3589338" y="1463675"/>
            <a:ext cx="1549400" cy="2168525"/>
          </a:xfrm>
          <a:custGeom>
            <a:avLst/>
            <a:gdLst>
              <a:gd name="T0" fmla="*/ 1630 w 5632"/>
              <a:gd name="T1" fmla="*/ 7882 h 7882"/>
              <a:gd name="T2" fmla="*/ 5632 w 5632"/>
              <a:gd name="T3" fmla="*/ 942 h 7882"/>
              <a:gd name="T4" fmla="*/ 4002 w 5632"/>
              <a:gd name="T5" fmla="*/ 0 h 7882"/>
              <a:gd name="T6" fmla="*/ 0 w 5632"/>
              <a:gd name="T7" fmla="*/ 6940 h 7882"/>
              <a:gd name="T8" fmla="*/ 1630 w 5632"/>
              <a:gd name="T9" fmla="*/ 7882 h 7882"/>
              <a:gd name="T10" fmla="*/ 1631 w 5632"/>
              <a:gd name="T11" fmla="*/ 7882 h 7882"/>
            </a:gdLst>
            <a:ahLst/>
            <a:cxnLst>
              <a:cxn ang="0">
                <a:pos x="T0" y="T1"/>
              </a:cxn>
              <a:cxn ang="0">
                <a:pos x="T2" y="T3"/>
              </a:cxn>
              <a:cxn ang="0">
                <a:pos x="T4" y="T5"/>
              </a:cxn>
              <a:cxn ang="0">
                <a:pos x="T6" y="T7"/>
              </a:cxn>
              <a:cxn ang="0">
                <a:pos x="T8" y="T9"/>
              </a:cxn>
              <a:cxn ang="0">
                <a:pos x="T10" y="T11"/>
              </a:cxn>
            </a:cxnLst>
            <a:rect l="0" t="0" r="r" b="b"/>
            <a:pathLst>
              <a:path w="5632" h="7882">
                <a:moveTo>
                  <a:pt x="1630" y="7882"/>
                </a:moveTo>
                <a:lnTo>
                  <a:pt x="5632" y="942"/>
                </a:lnTo>
                <a:lnTo>
                  <a:pt x="4002" y="0"/>
                </a:lnTo>
                <a:lnTo>
                  <a:pt x="0" y="6940"/>
                </a:lnTo>
                <a:lnTo>
                  <a:pt x="1630" y="7882"/>
                </a:lnTo>
                <a:lnTo>
                  <a:pt x="1631" y="7882"/>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65" name="Line 21"/>
          <p:cNvSpPr>
            <a:spLocks noChangeShapeType="1"/>
          </p:cNvSpPr>
          <p:nvPr/>
        </p:nvSpPr>
        <p:spPr bwMode="auto">
          <a:xfrm flipH="1">
            <a:off x="3549650" y="1447800"/>
            <a:ext cx="1143000" cy="1981200"/>
          </a:xfrm>
          <a:prstGeom prst="line">
            <a:avLst/>
          </a:prstGeom>
          <a:noFill/>
          <a:ln w="38100">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2966" name="Freeform 22"/>
          <p:cNvSpPr>
            <a:spLocks/>
          </p:cNvSpPr>
          <p:nvPr/>
        </p:nvSpPr>
        <p:spPr bwMode="auto">
          <a:xfrm>
            <a:off x="788988" y="4403725"/>
            <a:ext cx="1354137" cy="1425575"/>
          </a:xfrm>
          <a:custGeom>
            <a:avLst/>
            <a:gdLst>
              <a:gd name="T0" fmla="*/ 0 w 4927"/>
              <a:gd name="T1" fmla="*/ 989 h 5186"/>
              <a:gd name="T2" fmla="*/ 0 w 4927"/>
              <a:gd name="T3" fmla="*/ 4195 h 5186"/>
              <a:gd name="T4" fmla="*/ 3045 w 4927"/>
              <a:gd name="T5" fmla="*/ 5186 h 5186"/>
              <a:gd name="T6" fmla="*/ 4927 w 4927"/>
              <a:gd name="T7" fmla="*/ 2592 h 5186"/>
              <a:gd name="T8" fmla="*/ 3045 w 4927"/>
              <a:gd name="T9" fmla="*/ 0 h 5186"/>
              <a:gd name="T10" fmla="*/ 0 w 4927"/>
              <a:gd name="T11" fmla="*/ 989 h 5186"/>
              <a:gd name="T12" fmla="*/ 1 w 4927"/>
              <a:gd name="T13" fmla="*/ 989 h 5186"/>
            </a:gdLst>
            <a:ahLst/>
            <a:cxnLst>
              <a:cxn ang="0">
                <a:pos x="T0" y="T1"/>
              </a:cxn>
              <a:cxn ang="0">
                <a:pos x="T2" y="T3"/>
              </a:cxn>
              <a:cxn ang="0">
                <a:pos x="T4" y="T5"/>
              </a:cxn>
              <a:cxn ang="0">
                <a:pos x="T6" y="T7"/>
              </a:cxn>
              <a:cxn ang="0">
                <a:pos x="T8" y="T9"/>
              </a:cxn>
              <a:cxn ang="0">
                <a:pos x="T10" y="T11"/>
              </a:cxn>
              <a:cxn ang="0">
                <a:pos x="T12" y="T13"/>
              </a:cxn>
            </a:cxnLst>
            <a:rect l="0" t="0" r="r" b="b"/>
            <a:pathLst>
              <a:path w="4927" h="5186">
                <a:moveTo>
                  <a:pt x="0" y="989"/>
                </a:moveTo>
                <a:lnTo>
                  <a:pt x="0" y="4195"/>
                </a:lnTo>
                <a:lnTo>
                  <a:pt x="3045" y="5186"/>
                </a:lnTo>
                <a:lnTo>
                  <a:pt x="4927" y="2592"/>
                </a:lnTo>
                <a:lnTo>
                  <a:pt x="3045" y="0"/>
                </a:lnTo>
                <a:lnTo>
                  <a:pt x="0" y="989"/>
                </a:lnTo>
                <a:lnTo>
                  <a:pt x="1" y="989"/>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82967" name="Freeform 23"/>
          <p:cNvSpPr>
            <a:spLocks/>
          </p:cNvSpPr>
          <p:nvPr/>
        </p:nvSpPr>
        <p:spPr bwMode="auto">
          <a:xfrm>
            <a:off x="788988" y="5114925"/>
            <a:ext cx="1354137" cy="3175"/>
          </a:xfrm>
          <a:custGeom>
            <a:avLst/>
            <a:gdLst>
              <a:gd name="T0" fmla="*/ 4927 w 4927"/>
              <a:gd name="T1" fmla="*/ 0 w 4927"/>
              <a:gd name="T2" fmla="*/ 1 w 4927"/>
            </a:gdLst>
            <a:ahLst/>
            <a:cxnLst>
              <a:cxn ang="0">
                <a:pos x="T0" y="0"/>
              </a:cxn>
              <a:cxn ang="0">
                <a:pos x="T1" y="0"/>
              </a:cxn>
              <a:cxn ang="0">
                <a:pos x="T2" y="0"/>
              </a:cxn>
            </a:cxnLst>
            <a:rect l="0" t="0" r="r" b="b"/>
            <a:pathLst>
              <a:path w="4927">
                <a:moveTo>
                  <a:pt x="4927" y="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2968" name="Group 24"/>
          <p:cNvGrpSpPr>
            <a:grpSpLocks/>
          </p:cNvGrpSpPr>
          <p:nvPr/>
        </p:nvGrpSpPr>
        <p:grpSpPr bwMode="auto">
          <a:xfrm>
            <a:off x="2863850" y="1044575"/>
            <a:ext cx="2276475" cy="4784725"/>
            <a:chOff x="1804" y="658"/>
            <a:chExt cx="1434" cy="3014"/>
          </a:xfrm>
        </p:grpSpPr>
        <p:sp>
          <p:nvSpPr>
            <p:cNvPr id="82969" name="Freeform 25"/>
            <p:cNvSpPr>
              <a:spLocks/>
            </p:cNvSpPr>
            <p:nvPr/>
          </p:nvSpPr>
          <p:spPr bwMode="auto">
            <a:xfrm>
              <a:off x="2544" y="2288"/>
              <a:ext cx="1" cy="934"/>
            </a:xfrm>
            <a:custGeom>
              <a:avLst/>
              <a:gdLst>
                <a:gd name="T0" fmla="*/ 0 w 1"/>
                <a:gd name="T1" fmla="*/ 0 h 5400"/>
                <a:gd name="T2" fmla="*/ 0 w 1"/>
                <a:gd name="T3" fmla="*/ 5400 h 5400"/>
                <a:gd name="T4" fmla="*/ 1 w 1"/>
                <a:gd name="T5" fmla="*/ 5400 h 5400"/>
              </a:gdLst>
              <a:ahLst/>
              <a:cxnLst>
                <a:cxn ang="0">
                  <a:pos x="T0" y="T1"/>
                </a:cxn>
                <a:cxn ang="0">
                  <a:pos x="T2" y="T3"/>
                </a:cxn>
                <a:cxn ang="0">
                  <a:pos x="T4" y="T5"/>
                </a:cxn>
              </a:cxnLst>
              <a:rect l="0" t="0" r="r" b="b"/>
              <a:pathLst>
                <a:path w="1" h="5400">
                  <a:moveTo>
                    <a:pt x="0" y="0"/>
                  </a:moveTo>
                  <a:lnTo>
                    <a:pt x="0" y="5400"/>
                  </a:lnTo>
                  <a:lnTo>
                    <a:pt x="1" y="540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0" name="Freeform 26"/>
            <p:cNvSpPr>
              <a:spLocks/>
            </p:cNvSpPr>
            <p:nvPr/>
          </p:nvSpPr>
          <p:spPr bwMode="auto">
            <a:xfrm>
              <a:off x="2261" y="2124"/>
              <a:ext cx="1" cy="1548"/>
            </a:xfrm>
            <a:custGeom>
              <a:avLst/>
              <a:gdLst>
                <a:gd name="T0" fmla="*/ 0 w 1"/>
                <a:gd name="T1" fmla="*/ 0 h 8936"/>
                <a:gd name="T2" fmla="*/ 0 w 1"/>
                <a:gd name="T3" fmla="*/ 8936 h 8936"/>
                <a:gd name="T4" fmla="*/ 1 w 1"/>
                <a:gd name="T5" fmla="*/ 8936 h 8936"/>
              </a:gdLst>
              <a:ahLst/>
              <a:cxnLst>
                <a:cxn ang="0">
                  <a:pos x="T0" y="T1"/>
                </a:cxn>
                <a:cxn ang="0">
                  <a:pos x="T2" y="T3"/>
                </a:cxn>
                <a:cxn ang="0">
                  <a:pos x="T4" y="T5"/>
                </a:cxn>
              </a:cxnLst>
              <a:rect l="0" t="0" r="r" b="b"/>
              <a:pathLst>
                <a:path w="1" h="8936">
                  <a:moveTo>
                    <a:pt x="0" y="0"/>
                  </a:moveTo>
                  <a:lnTo>
                    <a:pt x="0" y="8936"/>
                  </a:lnTo>
                  <a:lnTo>
                    <a:pt x="1" y="893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1" name="Freeform 27"/>
            <p:cNvSpPr>
              <a:spLocks/>
            </p:cNvSpPr>
            <p:nvPr/>
          </p:nvSpPr>
          <p:spPr bwMode="auto">
            <a:xfrm>
              <a:off x="1804" y="1861"/>
              <a:ext cx="2" cy="1639"/>
            </a:xfrm>
            <a:custGeom>
              <a:avLst/>
              <a:gdLst>
                <a:gd name="T0" fmla="*/ 0 w 1"/>
                <a:gd name="T1" fmla="*/ 0 h 9469"/>
                <a:gd name="T2" fmla="*/ 0 w 1"/>
                <a:gd name="T3" fmla="*/ 9469 h 9469"/>
                <a:gd name="T4" fmla="*/ 1 w 1"/>
                <a:gd name="T5" fmla="*/ 9469 h 9469"/>
              </a:gdLst>
              <a:ahLst/>
              <a:cxnLst>
                <a:cxn ang="0">
                  <a:pos x="T0" y="T1"/>
                </a:cxn>
                <a:cxn ang="0">
                  <a:pos x="T2" y="T3"/>
                </a:cxn>
                <a:cxn ang="0">
                  <a:pos x="T4" y="T5"/>
                </a:cxn>
              </a:cxnLst>
              <a:rect l="0" t="0" r="r" b="b"/>
              <a:pathLst>
                <a:path w="1" h="9469">
                  <a:moveTo>
                    <a:pt x="0" y="0"/>
                  </a:moveTo>
                  <a:lnTo>
                    <a:pt x="0" y="9469"/>
                  </a:lnTo>
                  <a:lnTo>
                    <a:pt x="1" y="946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2" name="Freeform 28"/>
            <p:cNvSpPr>
              <a:spLocks/>
            </p:cNvSpPr>
            <p:nvPr/>
          </p:nvSpPr>
          <p:spPr bwMode="auto">
            <a:xfrm>
              <a:off x="2135" y="2051"/>
              <a:ext cx="1" cy="1171"/>
            </a:xfrm>
            <a:custGeom>
              <a:avLst/>
              <a:gdLst>
                <a:gd name="T0" fmla="*/ 0 w 1"/>
                <a:gd name="T1" fmla="*/ 0 h 6763"/>
                <a:gd name="T2" fmla="*/ 0 w 1"/>
                <a:gd name="T3" fmla="*/ 6763 h 6763"/>
                <a:gd name="T4" fmla="*/ 1 w 1"/>
                <a:gd name="T5" fmla="*/ 6763 h 6763"/>
              </a:gdLst>
              <a:ahLst/>
              <a:cxnLst>
                <a:cxn ang="0">
                  <a:pos x="T0" y="T1"/>
                </a:cxn>
                <a:cxn ang="0">
                  <a:pos x="T2" y="T3"/>
                </a:cxn>
                <a:cxn ang="0">
                  <a:pos x="T4" y="T5"/>
                </a:cxn>
              </a:cxnLst>
              <a:rect l="0" t="0" r="r" b="b"/>
              <a:pathLst>
                <a:path w="1" h="6763">
                  <a:moveTo>
                    <a:pt x="0" y="0"/>
                  </a:moveTo>
                  <a:lnTo>
                    <a:pt x="0" y="6763"/>
                  </a:lnTo>
                  <a:lnTo>
                    <a:pt x="1" y="676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3" name="Freeform 29"/>
            <p:cNvSpPr>
              <a:spLocks/>
            </p:cNvSpPr>
            <p:nvPr/>
          </p:nvSpPr>
          <p:spPr bwMode="auto">
            <a:xfrm>
              <a:off x="3237" y="1085"/>
              <a:ext cx="1" cy="2137"/>
            </a:xfrm>
            <a:custGeom>
              <a:avLst/>
              <a:gdLst>
                <a:gd name="T0" fmla="*/ 0 w 1"/>
                <a:gd name="T1" fmla="*/ 0 h 12340"/>
                <a:gd name="T2" fmla="*/ 0 w 1"/>
                <a:gd name="T3" fmla="*/ 12340 h 12340"/>
                <a:gd name="T4" fmla="*/ 1 w 1"/>
                <a:gd name="T5" fmla="*/ 12340 h 12340"/>
              </a:gdLst>
              <a:ahLst/>
              <a:cxnLst>
                <a:cxn ang="0">
                  <a:pos x="T0" y="T1"/>
                </a:cxn>
                <a:cxn ang="0">
                  <a:pos x="T2" y="T3"/>
                </a:cxn>
                <a:cxn ang="0">
                  <a:pos x="T4" y="T5"/>
                </a:cxn>
              </a:cxnLst>
              <a:rect l="0" t="0" r="r" b="b"/>
              <a:pathLst>
                <a:path w="1" h="12340">
                  <a:moveTo>
                    <a:pt x="0" y="0"/>
                  </a:moveTo>
                  <a:lnTo>
                    <a:pt x="0" y="12340"/>
                  </a:lnTo>
                  <a:lnTo>
                    <a:pt x="1" y="1234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4" name="Freeform 30"/>
            <p:cNvSpPr>
              <a:spLocks/>
            </p:cNvSpPr>
            <p:nvPr/>
          </p:nvSpPr>
          <p:spPr bwMode="auto">
            <a:xfrm>
              <a:off x="2954" y="922"/>
              <a:ext cx="2" cy="2750"/>
            </a:xfrm>
            <a:custGeom>
              <a:avLst/>
              <a:gdLst>
                <a:gd name="T0" fmla="*/ 0 w 1"/>
                <a:gd name="T1" fmla="*/ 0 h 15876"/>
                <a:gd name="T2" fmla="*/ 0 w 1"/>
                <a:gd name="T3" fmla="*/ 15876 h 15876"/>
                <a:gd name="T4" fmla="*/ 1 w 1"/>
                <a:gd name="T5" fmla="*/ 15876 h 15876"/>
              </a:gdLst>
              <a:ahLst/>
              <a:cxnLst>
                <a:cxn ang="0">
                  <a:pos x="T0" y="T1"/>
                </a:cxn>
                <a:cxn ang="0">
                  <a:pos x="T2" y="T3"/>
                </a:cxn>
                <a:cxn ang="0">
                  <a:pos x="T4" y="T5"/>
                </a:cxn>
              </a:cxnLst>
              <a:rect l="0" t="0" r="r" b="b"/>
              <a:pathLst>
                <a:path w="1" h="15876">
                  <a:moveTo>
                    <a:pt x="0" y="0"/>
                  </a:moveTo>
                  <a:lnTo>
                    <a:pt x="0" y="15876"/>
                  </a:lnTo>
                  <a:lnTo>
                    <a:pt x="1" y="1587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5" name="Freeform 31"/>
            <p:cNvSpPr>
              <a:spLocks/>
            </p:cNvSpPr>
            <p:nvPr/>
          </p:nvSpPr>
          <p:spPr bwMode="auto">
            <a:xfrm>
              <a:off x="2498" y="658"/>
              <a:ext cx="1" cy="2842"/>
            </a:xfrm>
            <a:custGeom>
              <a:avLst/>
              <a:gdLst>
                <a:gd name="T0" fmla="*/ 0 w 1"/>
                <a:gd name="T1" fmla="*/ 0 h 16409"/>
                <a:gd name="T2" fmla="*/ 0 w 1"/>
                <a:gd name="T3" fmla="*/ 16409 h 16409"/>
                <a:gd name="T4" fmla="*/ 1 w 1"/>
                <a:gd name="T5" fmla="*/ 16409 h 16409"/>
              </a:gdLst>
              <a:ahLst/>
              <a:cxnLst>
                <a:cxn ang="0">
                  <a:pos x="T0" y="T1"/>
                </a:cxn>
                <a:cxn ang="0">
                  <a:pos x="T2" y="T3"/>
                </a:cxn>
                <a:cxn ang="0">
                  <a:pos x="T4" y="T5"/>
                </a:cxn>
              </a:cxnLst>
              <a:rect l="0" t="0" r="r" b="b"/>
              <a:pathLst>
                <a:path w="1" h="16409">
                  <a:moveTo>
                    <a:pt x="0" y="0"/>
                  </a:moveTo>
                  <a:lnTo>
                    <a:pt x="0" y="16409"/>
                  </a:lnTo>
                  <a:lnTo>
                    <a:pt x="1" y="1640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76" name="Freeform 32"/>
            <p:cNvSpPr>
              <a:spLocks/>
            </p:cNvSpPr>
            <p:nvPr/>
          </p:nvSpPr>
          <p:spPr bwMode="auto">
            <a:xfrm>
              <a:off x="2828" y="850"/>
              <a:ext cx="2" cy="2372"/>
            </a:xfrm>
            <a:custGeom>
              <a:avLst/>
              <a:gdLst>
                <a:gd name="T0" fmla="*/ 0 w 1"/>
                <a:gd name="T1" fmla="*/ 0 h 13703"/>
                <a:gd name="T2" fmla="*/ 0 w 1"/>
                <a:gd name="T3" fmla="*/ 13703 h 13703"/>
                <a:gd name="T4" fmla="*/ 1 w 1"/>
                <a:gd name="T5" fmla="*/ 13703 h 13703"/>
              </a:gdLst>
              <a:ahLst/>
              <a:cxnLst>
                <a:cxn ang="0">
                  <a:pos x="T0" y="T1"/>
                </a:cxn>
                <a:cxn ang="0">
                  <a:pos x="T2" y="T3"/>
                </a:cxn>
                <a:cxn ang="0">
                  <a:pos x="T4" y="T5"/>
                </a:cxn>
              </a:cxnLst>
              <a:rect l="0" t="0" r="r" b="b"/>
              <a:pathLst>
                <a:path w="1" h="13703">
                  <a:moveTo>
                    <a:pt x="0" y="0"/>
                  </a:moveTo>
                  <a:lnTo>
                    <a:pt x="0" y="13703"/>
                  </a:lnTo>
                  <a:lnTo>
                    <a:pt x="1" y="1370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82977" name="Freeform 33"/>
          <p:cNvSpPr>
            <a:spLocks/>
          </p:cNvSpPr>
          <p:nvPr/>
        </p:nvSpPr>
        <p:spPr bwMode="auto">
          <a:xfrm flipV="1">
            <a:off x="395288" y="3598863"/>
            <a:ext cx="8596312" cy="42862"/>
          </a:xfrm>
          <a:custGeom>
            <a:avLst/>
            <a:gdLst>
              <a:gd name="T0" fmla="*/ 0 w 36855"/>
              <a:gd name="T1" fmla="*/ 36854 w 36855"/>
              <a:gd name="T2" fmla="*/ 36855 w 36855"/>
            </a:gdLst>
            <a:ahLst/>
            <a:cxnLst>
              <a:cxn ang="0">
                <a:pos x="T0" y="0"/>
              </a:cxn>
              <a:cxn ang="0">
                <a:pos x="T1" y="0"/>
              </a:cxn>
              <a:cxn ang="0">
                <a:pos x="T2" y="0"/>
              </a:cxn>
            </a:cxnLst>
            <a:rect l="0" t="0" r="r" b="b"/>
            <a:pathLst>
              <a:path w="36855">
                <a:moveTo>
                  <a:pt x="0" y="0"/>
                </a:moveTo>
                <a:lnTo>
                  <a:pt x="36854" y="0"/>
                </a:lnTo>
                <a:lnTo>
                  <a:pt x="36855"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2978" name="Group 34"/>
          <p:cNvGrpSpPr>
            <a:grpSpLocks/>
          </p:cNvGrpSpPr>
          <p:nvPr/>
        </p:nvGrpSpPr>
        <p:grpSpPr bwMode="auto">
          <a:xfrm>
            <a:off x="788988" y="1427163"/>
            <a:ext cx="1354137" cy="3687762"/>
            <a:chOff x="497" y="899"/>
            <a:chExt cx="853" cy="2323"/>
          </a:xfrm>
        </p:grpSpPr>
        <p:sp>
          <p:nvSpPr>
            <p:cNvPr id="82979" name="Freeform 35"/>
            <p:cNvSpPr>
              <a:spLocks/>
            </p:cNvSpPr>
            <p:nvPr/>
          </p:nvSpPr>
          <p:spPr bwMode="auto">
            <a:xfrm>
              <a:off x="1024" y="899"/>
              <a:ext cx="326" cy="1389"/>
            </a:xfrm>
            <a:custGeom>
              <a:avLst/>
              <a:gdLst>
                <a:gd name="T0" fmla="*/ 1882 w 1883"/>
                <a:gd name="T1" fmla="*/ 8014 h 8014"/>
                <a:gd name="T2" fmla="*/ 1882 w 1883"/>
                <a:gd name="T3" fmla="*/ 0 h 8014"/>
                <a:gd name="T4" fmla="*/ 0 w 1883"/>
                <a:gd name="T5" fmla="*/ 0 h 8014"/>
                <a:gd name="T6" fmla="*/ 0 w 1883"/>
                <a:gd name="T7" fmla="*/ 8014 h 8014"/>
                <a:gd name="T8" fmla="*/ 1882 w 1883"/>
                <a:gd name="T9" fmla="*/ 8014 h 8014"/>
                <a:gd name="T10" fmla="*/ 1883 w 1883"/>
                <a:gd name="T11" fmla="*/ 8014 h 8014"/>
              </a:gdLst>
              <a:ahLst/>
              <a:cxnLst>
                <a:cxn ang="0">
                  <a:pos x="T0" y="T1"/>
                </a:cxn>
                <a:cxn ang="0">
                  <a:pos x="T2" y="T3"/>
                </a:cxn>
                <a:cxn ang="0">
                  <a:pos x="T4" y="T5"/>
                </a:cxn>
                <a:cxn ang="0">
                  <a:pos x="T6" y="T7"/>
                </a:cxn>
                <a:cxn ang="0">
                  <a:pos x="T8" y="T9"/>
                </a:cxn>
                <a:cxn ang="0">
                  <a:pos x="T10" y="T11"/>
                </a:cxn>
              </a:cxnLst>
              <a:rect l="0" t="0" r="r" b="b"/>
              <a:pathLst>
                <a:path w="1883" h="8014">
                  <a:moveTo>
                    <a:pt x="1882" y="8014"/>
                  </a:moveTo>
                  <a:lnTo>
                    <a:pt x="1882" y="0"/>
                  </a:lnTo>
                  <a:lnTo>
                    <a:pt x="0" y="0"/>
                  </a:lnTo>
                  <a:lnTo>
                    <a:pt x="0" y="8014"/>
                  </a:lnTo>
                  <a:lnTo>
                    <a:pt x="1882" y="8014"/>
                  </a:lnTo>
                  <a:lnTo>
                    <a:pt x="1883" y="8014"/>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80" name="Freeform 36"/>
            <p:cNvSpPr>
              <a:spLocks/>
            </p:cNvSpPr>
            <p:nvPr/>
          </p:nvSpPr>
          <p:spPr bwMode="auto">
            <a:xfrm>
              <a:off x="497" y="899"/>
              <a:ext cx="527" cy="1389"/>
            </a:xfrm>
            <a:custGeom>
              <a:avLst/>
              <a:gdLst>
                <a:gd name="T0" fmla="*/ 3045 w 3046"/>
                <a:gd name="T1" fmla="*/ 8014 h 8014"/>
                <a:gd name="T2" fmla="*/ 3045 w 3046"/>
                <a:gd name="T3" fmla="*/ 0 h 8014"/>
                <a:gd name="T4" fmla="*/ 0 w 3046"/>
                <a:gd name="T5" fmla="*/ 0 h 8014"/>
                <a:gd name="T6" fmla="*/ 0 w 3046"/>
                <a:gd name="T7" fmla="*/ 8014 h 8014"/>
                <a:gd name="T8" fmla="*/ 3045 w 3046"/>
                <a:gd name="T9" fmla="*/ 8014 h 8014"/>
                <a:gd name="T10" fmla="*/ 3046 w 3046"/>
                <a:gd name="T11" fmla="*/ 8014 h 8014"/>
              </a:gdLst>
              <a:ahLst/>
              <a:cxnLst>
                <a:cxn ang="0">
                  <a:pos x="T0" y="T1"/>
                </a:cxn>
                <a:cxn ang="0">
                  <a:pos x="T2" y="T3"/>
                </a:cxn>
                <a:cxn ang="0">
                  <a:pos x="T4" y="T5"/>
                </a:cxn>
                <a:cxn ang="0">
                  <a:pos x="T6" y="T7"/>
                </a:cxn>
                <a:cxn ang="0">
                  <a:pos x="T8" y="T9"/>
                </a:cxn>
                <a:cxn ang="0">
                  <a:pos x="T10" y="T11"/>
                </a:cxn>
              </a:cxnLst>
              <a:rect l="0" t="0" r="r" b="b"/>
              <a:pathLst>
                <a:path w="3046" h="8014">
                  <a:moveTo>
                    <a:pt x="3045" y="8014"/>
                  </a:moveTo>
                  <a:lnTo>
                    <a:pt x="3045" y="0"/>
                  </a:lnTo>
                  <a:lnTo>
                    <a:pt x="0" y="0"/>
                  </a:lnTo>
                  <a:lnTo>
                    <a:pt x="0" y="8014"/>
                  </a:lnTo>
                  <a:lnTo>
                    <a:pt x="3045" y="8014"/>
                  </a:lnTo>
                  <a:lnTo>
                    <a:pt x="3046" y="8014"/>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2981" name="Freeform 37"/>
            <p:cNvSpPr>
              <a:spLocks/>
            </p:cNvSpPr>
            <p:nvPr/>
          </p:nvSpPr>
          <p:spPr bwMode="auto">
            <a:xfrm>
              <a:off x="879" y="899"/>
              <a:ext cx="1" cy="2323"/>
            </a:xfrm>
            <a:custGeom>
              <a:avLst/>
              <a:gdLst>
                <a:gd name="T0" fmla="*/ 0 w 1"/>
                <a:gd name="T1" fmla="*/ 13414 h 13414"/>
                <a:gd name="T2" fmla="*/ 0 w 1"/>
                <a:gd name="T3" fmla="*/ 0 h 13414"/>
                <a:gd name="T4" fmla="*/ 1 w 1"/>
                <a:gd name="T5" fmla="*/ 0 h 13414"/>
              </a:gdLst>
              <a:ahLst/>
              <a:cxnLst>
                <a:cxn ang="0">
                  <a:pos x="T0" y="T1"/>
                </a:cxn>
                <a:cxn ang="0">
                  <a:pos x="T2" y="T3"/>
                </a:cxn>
                <a:cxn ang="0">
                  <a:pos x="T4" y="T5"/>
                </a:cxn>
              </a:cxnLst>
              <a:rect l="0" t="0" r="r" b="b"/>
              <a:pathLst>
                <a:path w="1" h="13414">
                  <a:moveTo>
                    <a:pt x="0" y="13414"/>
                  </a:moveTo>
                  <a:lnTo>
                    <a:pt x="0" y="0"/>
                  </a:lnTo>
                  <a:lnTo>
                    <a:pt x="1" y="0"/>
                  </a:lnTo>
                </a:path>
              </a:pathLst>
            </a:custGeom>
            <a:noFill/>
            <a:ln w="38100" cap="flat" cmpd="sng">
              <a:solidFill>
                <a:schemeClr val="bg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82982" name="Freeform 38"/>
          <p:cNvSpPr>
            <a:spLocks/>
          </p:cNvSpPr>
          <p:nvPr/>
        </p:nvSpPr>
        <p:spPr bwMode="auto">
          <a:xfrm>
            <a:off x="788988" y="1427163"/>
            <a:ext cx="1354137" cy="1587"/>
          </a:xfrm>
          <a:custGeom>
            <a:avLst/>
            <a:gdLst>
              <a:gd name="T0" fmla="*/ 0 w 4928"/>
              <a:gd name="T1" fmla="*/ 4927 w 4928"/>
              <a:gd name="T2" fmla="*/ 4928 w 4928"/>
            </a:gdLst>
            <a:ahLst/>
            <a:cxnLst>
              <a:cxn ang="0">
                <a:pos x="T0" y="0"/>
              </a:cxn>
              <a:cxn ang="0">
                <a:pos x="T1" y="0"/>
              </a:cxn>
              <a:cxn ang="0">
                <a:pos x="T2" y="0"/>
              </a:cxn>
            </a:cxnLst>
            <a:rect l="0" t="0" r="r" b="b"/>
            <a:pathLst>
              <a:path w="4928">
                <a:moveTo>
                  <a:pt x="0" y="0"/>
                </a:moveTo>
                <a:lnTo>
                  <a:pt x="4927" y="0"/>
                </a:lnTo>
                <a:lnTo>
                  <a:pt x="4928"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2983" name="Group 39"/>
          <p:cNvGrpSpPr>
            <a:grpSpLocks/>
          </p:cNvGrpSpPr>
          <p:nvPr/>
        </p:nvGrpSpPr>
        <p:grpSpPr bwMode="auto">
          <a:xfrm>
            <a:off x="788988" y="3632200"/>
            <a:ext cx="1355725" cy="2197100"/>
            <a:chOff x="497" y="2288"/>
            <a:chExt cx="854" cy="1384"/>
          </a:xfrm>
        </p:grpSpPr>
        <p:sp>
          <p:nvSpPr>
            <p:cNvPr id="82984" name="Freeform 40"/>
            <p:cNvSpPr>
              <a:spLocks/>
            </p:cNvSpPr>
            <p:nvPr/>
          </p:nvSpPr>
          <p:spPr bwMode="auto">
            <a:xfrm>
              <a:off x="1350" y="2288"/>
              <a:ext cx="1" cy="934"/>
            </a:xfrm>
            <a:custGeom>
              <a:avLst/>
              <a:gdLst>
                <a:gd name="T0" fmla="*/ 0 w 1"/>
                <a:gd name="T1" fmla="*/ 5400 h 5400"/>
                <a:gd name="T2" fmla="*/ 0 w 1"/>
                <a:gd name="T3" fmla="*/ 0 h 5400"/>
                <a:gd name="T4" fmla="*/ 1 w 1"/>
                <a:gd name="T5" fmla="*/ 0 h 5400"/>
              </a:gdLst>
              <a:ahLst/>
              <a:cxnLst>
                <a:cxn ang="0">
                  <a:pos x="T0" y="T1"/>
                </a:cxn>
                <a:cxn ang="0">
                  <a:pos x="T2" y="T3"/>
                </a:cxn>
                <a:cxn ang="0">
                  <a:pos x="T4" y="T5"/>
                </a:cxn>
              </a:cxnLst>
              <a:rect l="0" t="0" r="r" b="b"/>
              <a:pathLst>
                <a:path w="1" h="5400">
                  <a:moveTo>
                    <a:pt x="0" y="540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85" name="Freeform 41"/>
            <p:cNvSpPr>
              <a:spLocks/>
            </p:cNvSpPr>
            <p:nvPr/>
          </p:nvSpPr>
          <p:spPr bwMode="auto">
            <a:xfrm>
              <a:off x="1024" y="2288"/>
              <a:ext cx="1" cy="1384"/>
            </a:xfrm>
            <a:custGeom>
              <a:avLst/>
              <a:gdLst>
                <a:gd name="T0" fmla="*/ 0 w 1"/>
                <a:gd name="T1" fmla="*/ 7994 h 7994"/>
                <a:gd name="T2" fmla="*/ 0 w 1"/>
                <a:gd name="T3" fmla="*/ 0 h 7994"/>
                <a:gd name="T4" fmla="*/ 1 w 1"/>
                <a:gd name="T5" fmla="*/ 0 h 7994"/>
              </a:gdLst>
              <a:ahLst/>
              <a:cxnLst>
                <a:cxn ang="0">
                  <a:pos x="T0" y="T1"/>
                </a:cxn>
                <a:cxn ang="0">
                  <a:pos x="T2" y="T3"/>
                </a:cxn>
                <a:cxn ang="0">
                  <a:pos x="T4" y="T5"/>
                </a:cxn>
              </a:cxnLst>
              <a:rect l="0" t="0" r="r" b="b"/>
              <a:pathLst>
                <a:path w="1" h="7994">
                  <a:moveTo>
                    <a:pt x="0" y="7994"/>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86" name="Freeform 42"/>
            <p:cNvSpPr>
              <a:spLocks/>
            </p:cNvSpPr>
            <p:nvPr/>
          </p:nvSpPr>
          <p:spPr bwMode="auto">
            <a:xfrm>
              <a:off x="497" y="2288"/>
              <a:ext cx="1" cy="1212"/>
            </a:xfrm>
            <a:custGeom>
              <a:avLst/>
              <a:gdLst>
                <a:gd name="T0" fmla="*/ 0 w 1"/>
                <a:gd name="T1" fmla="*/ 7003 h 7003"/>
                <a:gd name="T2" fmla="*/ 0 w 1"/>
                <a:gd name="T3" fmla="*/ 0 h 7003"/>
                <a:gd name="T4" fmla="*/ 1 w 1"/>
                <a:gd name="T5" fmla="*/ 0 h 7003"/>
              </a:gdLst>
              <a:ahLst/>
              <a:cxnLst>
                <a:cxn ang="0">
                  <a:pos x="T0" y="T1"/>
                </a:cxn>
                <a:cxn ang="0">
                  <a:pos x="T2" y="T3"/>
                </a:cxn>
                <a:cxn ang="0">
                  <a:pos x="T4" y="T5"/>
                </a:cxn>
              </a:cxnLst>
              <a:rect l="0" t="0" r="r" b="b"/>
              <a:pathLst>
                <a:path w="1" h="7003">
                  <a:moveTo>
                    <a:pt x="0" y="7003"/>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2987" name="Group 43"/>
          <p:cNvGrpSpPr>
            <a:grpSpLocks/>
          </p:cNvGrpSpPr>
          <p:nvPr/>
        </p:nvGrpSpPr>
        <p:grpSpPr bwMode="auto">
          <a:xfrm>
            <a:off x="742950" y="4262438"/>
            <a:ext cx="1676400" cy="1585912"/>
            <a:chOff x="468" y="2685"/>
            <a:chExt cx="1056" cy="999"/>
          </a:xfrm>
        </p:grpSpPr>
        <p:sp>
          <p:nvSpPr>
            <p:cNvPr id="82988" name="Freeform 44"/>
            <p:cNvSpPr>
              <a:spLocks/>
            </p:cNvSpPr>
            <p:nvPr/>
          </p:nvSpPr>
          <p:spPr bwMode="auto">
            <a:xfrm>
              <a:off x="761" y="2774"/>
              <a:ext cx="263" cy="812"/>
            </a:xfrm>
            <a:custGeom>
              <a:avLst/>
              <a:gdLst>
                <a:gd name="T0" fmla="*/ 1523 w 1523"/>
                <a:gd name="T1" fmla="*/ 0 h 4691"/>
                <a:gd name="T2" fmla="*/ 0 w 1523"/>
                <a:gd name="T3" fmla="*/ 4691 h 4691"/>
                <a:gd name="T4" fmla="*/ 1 w 1523"/>
                <a:gd name="T5" fmla="*/ 4691 h 4691"/>
              </a:gdLst>
              <a:ahLst/>
              <a:cxnLst>
                <a:cxn ang="0">
                  <a:pos x="T0" y="T1"/>
                </a:cxn>
                <a:cxn ang="0">
                  <a:pos x="T2" y="T3"/>
                </a:cxn>
                <a:cxn ang="0">
                  <a:pos x="T4" y="T5"/>
                </a:cxn>
              </a:cxnLst>
              <a:rect l="0" t="0" r="r" b="b"/>
              <a:pathLst>
                <a:path w="1523" h="4691">
                  <a:moveTo>
                    <a:pt x="1523" y="0"/>
                  </a:moveTo>
                  <a:lnTo>
                    <a:pt x="0" y="4691"/>
                  </a:lnTo>
                  <a:lnTo>
                    <a:pt x="1" y="469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89" name="Freeform 45"/>
            <p:cNvSpPr>
              <a:spLocks/>
            </p:cNvSpPr>
            <p:nvPr/>
          </p:nvSpPr>
          <p:spPr bwMode="auto">
            <a:xfrm>
              <a:off x="497" y="2945"/>
              <a:ext cx="691" cy="503"/>
            </a:xfrm>
            <a:custGeom>
              <a:avLst/>
              <a:gdLst>
                <a:gd name="T0" fmla="*/ 0 w 3987"/>
                <a:gd name="T1" fmla="*/ 0 h 2901"/>
                <a:gd name="T2" fmla="*/ 3986 w 3987"/>
                <a:gd name="T3" fmla="*/ 2901 h 2901"/>
                <a:gd name="T4" fmla="*/ 3987 w 3987"/>
                <a:gd name="T5" fmla="*/ 2901 h 2901"/>
              </a:gdLst>
              <a:ahLst/>
              <a:cxnLst>
                <a:cxn ang="0">
                  <a:pos x="T0" y="T1"/>
                </a:cxn>
                <a:cxn ang="0">
                  <a:pos x="T2" y="T3"/>
                </a:cxn>
                <a:cxn ang="0">
                  <a:pos x="T4" y="T5"/>
                </a:cxn>
              </a:cxnLst>
              <a:rect l="0" t="0" r="r" b="b"/>
              <a:pathLst>
                <a:path w="3987" h="2901">
                  <a:moveTo>
                    <a:pt x="0" y="0"/>
                  </a:moveTo>
                  <a:lnTo>
                    <a:pt x="3986" y="2901"/>
                  </a:lnTo>
                  <a:lnTo>
                    <a:pt x="3987" y="290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2990" name="Group 46"/>
            <p:cNvGrpSpPr>
              <a:grpSpLocks/>
            </p:cNvGrpSpPr>
            <p:nvPr/>
          </p:nvGrpSpPr>
          <p:grpSpPr bwMode="auto">
            <a:xfrm>
              <a:off x="468" y="2685"/>
              <a:ext cx="1056" cy="999"/>
              <a:chOff x="468" y="2685"/>
              <a:chExt cx="1056" cy="999"/>
            </a:xfrm>
          </p:grpSpPr>
          <p:sp>
            <p:nvSpPr>
              <p:cNvPr id="82991" name="Text Box 47"/>
              <p:cNvSpPr txBox="1">
                <a:spLocks noChangeArrowheads="1"/>
              </p:cNvSpPr>
              <p:nvPr/>
            </p:nvSpPr>
            <p:spPr bwMode="auto">
              <a:xfrm>
                <a:off x="480" y="323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baseline="30000">
                  <a:solidFill>
                    <a:schemeClr val="bg1"/>
                  </a:solidFill>
                  <a:latin typeface="Times New Roman" pitchFamily="18" charset="0"/>
                </a:endParaRPr>
              </a:p>
            </p:txBody>
          </p:sp>
          <p:sp>
            <p:nvSpPr>
              <p:cNvPr id="82992" name="Text Box 48"/>
              <p:cNvSpPr txBox="1">
                <a:spLocks noChangeArrowheads="1"/>
              </p:cNvSpPr>
              <p:nvPr/>
            </p:nvSpPr>
            <p:spPr bwMode="auto">
              <a:xfrm>
                <a:off x="468" y="2832"/>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baseline="30000">
                  <a:solidFill>
                    <a:schemeClr val="bg1"/>
                  </a:solidFill>
                  <a:latin typeface="Times New Roman" pitchFamily="18" charset="0"/>
                </a:endParaRPr>
              </a:p>
            </p:txBody>
          </p:sp>
          <p:sp>
            <p:nvSpPr>
              <p:cNvPr id="82993" name="Text Box 49"/>
              <p:cNvSpPr txBox="1">
                <a:spLocks noChangeArrowheads="1"/>
              </p:cNvSpPr>
              <p:nvPr/>
            </p:nvSpPr>
            <p:spPr bwMode="auto">
              <a:xfrm>
                <a:off x="877" y="335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baseline="30000">
                  <a:solidFill>
                    <a:schemeClr val="bg1"/>
                  </a:solidFill>
                  <a:latin typeface="Times New Roman" pitchFamily="18" charset="0"/>
                </a:endParaRPr>
              </a:p>
            </p:txBody>
          </p:sp>
          <p:sp>
            <p:nvSpPr>
              <p:cNvPr id="82994" name="Text Box 50"/>
              <p:cNvSpPr txBox="1">
                <a:spLocks noChangeArrowheads="1"/>
              </p:cNvSpPr>
              <p:nvPr/>
            </p:nvSpPr>
            <p:spPr bwMode="auto">
              <a:xfrm>
                <a:off x="1105" y="3036"/>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baseline="30000">
                  <a:solidFill>
                    <a:schemeClr val="bg1"/>
                  </a:solidFill>
                  <a:latin typeface="Times New Roman" pitchFamily="18" charset="0"/>
                </a:endParaRPr>
              </a:p>
            </p:txBody>
          </p:sp>
          <p:sp>
            <p:nvSpPr>
              <p:cNvPr id="82995" name="Text Box 51"/>
              <p:cNvSpPr txBox="1">
                <a:spLocks noChangeArrowheads="1"/>
              </p:cNvSpPr>
              <p:nvPr/>
            </p:nvSpPr>
            <p:spPr bwMode="auto">
              <a:xfrm>
                <a:off x="852" y="2685"/>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baseline="30000">
                  <a:solidFill>
                    <a:schemeClr val="bg1"/>
                  </a:solidFill>
                  <a:latin typeface="Times New Roman" pitchFamily="18" charset="0"/>
                </a:endParaRPr>
              </a:p>
            </p:txBody>
          </p:sp>
        </p:grpSp>
      </p:grpSp>
      <p:sp>
        <p:nvSpPr>
          <p:cNvPr id="82996" name="Freeform 52"/>
          <p:cNvSpPr>
            <a:spLocks/>
          </p:cNvSpPr>
          <p:nvPr/>
        </p:nvSpPr>
        <p:spPr bwMode="auto">
          <a:xfrm>
            <a:off x="3173413" y="1349375"/>
            <a:ext cx="1316037" cy="2282825"/>
          </a:xfrm>
          <a:custGeom>
            <a:avLst/>
            <a:gdLst>
              <a:gd name="T0" fmla="*/ 0 w 4789"/>
              <a:gd name="T1" fmla="*/ 8303 h 8303"/>
              <a:gd name="T2" fmla="*/ 4788 w 4789"/>
              <a:gd name="T3" fmla="*/ 0 h 8303"/>
              <a:gd name="T4" fmla="*/ 4789 w 4789"/>
              <a:gd name="T5" fmla="*/ 0 h 8303"/>
            </a:gdLst>
            <a:ahLst/>
            <a:cxnLst>
              <a:cxn ang="0">
                <a:pos x="T0" y="T1"/>
              </a:cxn>
              <a:cxn ang="0">
                <a:pos x="T2" y="T3"/>
              </a:cxn>
              <a:cxn ang="0">
                <a:pos x="T4" y="T5"/>
              </a:cxn>
            </a:cxnLst>
            <a:rect l="0" t="0" r="r" b="b"/>
            <a:pathLst>
              <a:path w="4789" h="8303">
                <a:moveTo>
                  <a:pt x="0" y="8303"/>
                </a:moveTo>
                <a:lnTo>
                  <a:pt x="4788" y="0"/>
                </a:lnTo>
                <a:lnTo>
                  <a:pt x="4789" y="0"/>
                </a:lnTo>
              </a:path>
            </a:pathLst>
          </a:custGeom>
          <a:noFill/>
          <a:ln w="38100" cap="flat" cmpd="sng">
            <a:solidFill>
              <a:srgbClr val="FF9933"/>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2997" name="Freeform 53"/>
          <p:cNvSpPr>
            <a:spLocks/>
          </p:cNvSpPr>
          <p:nvPr/>
        </p:nvSpPr>
        <p:spPr bwMode="auto">
          <a:xfrm>
            <a:off x="5684838" y="3632200"/>
            <a:ext cx="2538412" cy="1468438"/>
          </a:xfrm>
          <a:custGeom>
            <a:avLst/>
            <a:gdLst>
              <a:gd name="T0" fmla="*/ 9242 w 9242"/>
              <a:gd name="T1" fmla="*/ 0 h 5344"/>
              <a:gd name="T2" fmla="*/ 0 w 9242"/>
              <a:gd name="T3" fmla="*/ 5344 h 5344"/>
              <a:gd name="T4" fmla="*/ 1 w 9242"/>
              <a:gd name="T5" fmla="*/ 5344 h 5344"/>
            </a:gdLst>
            <a:ahLst/>
            <a:cxnLst>
              <a:cxn ang="0">
                <a:pos x="T0" y="T1"/>
              </a:cxn>
              <a:cxn ang="0">
                <a:pos x="T2" y="T3"/>
              </a:cxn>
              <a:cxn ang="0">
                <a:pos x="T4" y="T5"/>
              </a:cxn>
            </a:cxnLst>
            <a:rect l="0" t="0" r="r" b="b"/>
            <a:pathLst>
              <a:path w="9242" h="5344">
                <a:moveTo>
                  <a:pt x="9242" y="0"/>
                </a:moveTo>
                <a:lnTo>
                  <a:pt x="0" y="5344"/>
                </a:lnTo>
                <a:lnTo>
                  <a:pt x="1" y="5344"/>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2998" name="Group 54"/>
          <p:cNvGrpSpPr>
            <a:grpSpLocks/>
          </p:cNvGrpSpPr>
          <p:nvPr/>
        </p:nvGrpSpPr>
        <p:grpSpPr bwMode="auto">
          <a:xfrm>
            <a:off x="3965575" y="1044575"/>
            <a:ext cx="4506913" cy="679450"/>
            <a:chOff x="2498" y="658"/>
            <a:chExt cx="2839" cy="428"/>
          </a:xfrm>
        </p:grpSpPr>
        <p:sp>
          <p:nvSpPr>
            <p:cNvPr id="82999" name="Freeform 55"/>
            <p:cNvSpPr>
              <a:spLocks/>
            </p:cNvSpPr>
            <p:nvPr/>
          </p:nvSpPr>
          <p:spPr bwMode="auto">
            <a:xfrm>
              <a:off x="3237" y="1085"/>
              <a:ext cx="1853" cy="1"/>
            </a:xfrm>
            <a:custGeom>
              <a:avLst/>
              <a:gdLst>
                <a:gd name="T0" fmla="*/ 0 w 10705"/>
                <a:gd name="T1" fmla="*/ 10704 w 10705"/>
                <a:gd name="T2" fmla="*/ 10705 w 10705"/>
              </a:gdLst>
              <a:ahLst/>
              <a:cxnLst>
                <a:cxn ang="0">
                  <a:pos x="T0" y="0"/>
                </a:cxn>
                <a:cxn ang="0">
                  <a:pos x="T1" y="0"/>
                </a:cxn>
                <a:cxn ang="0">
                  <a:pos x="T2" y="0"/>
                </a:cxn>
              </a:cxnLst>
              <a:rect l="0" t="0" r="r" b="b"/>
              <a:pathLst>
                <a:path w="10705">
                  <a:moveTo>
                    <a:pt x="0" y="0"/>
                  </a:moveTo>
                  <a:lnTo>
                    <a:pt x="10704" y="0"/>
                  </a:lnTo>
                  <a:lnTo>
                    <a:pt x="1070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0" name="Freeform 56"/>
            <p:cNvSpPr>
              <a:spLocks/>
            </p:cNvSpPr>
            <p:nvPr/>
          </p:nvSpPr>
          <p:spPr bwMode="auto">
            <a:xfrm>
              <a:off x="2954" y="922"/>
              <a:ext cx="2383" cy="2"/>
            </a:xfrm>
            <a:custGeom>
              <a:avLst/>
              <a:gdLst>
                <a:gd name="T0" fmla="*/ 0 w 13764"/>
                <a:gd name="T1" fmla="*/ 13763 w 13764"/>
                <a:gd name="T2" fmla="*/ 13764 w 13764"/>
              </a:gdLst>
              <a:ahLst/>
              <a:cxnLst>
                <a:cxn ang="0">
                  <a:pos x="T0" y="0"/>
                </a:cxn>
                <a:cxn ang="0">
                  <a:pos x="T1" y="0"/>
                </a:cxn>
                <a:cxn ang="0">
                  <a:pos x="T2" y="0"/>
                </a:cxn>
              </a:cxnLst>
              <a:rect l="0" t="0" r="r" b="b"/>
              <a:pathLst>
                <a:path w="13764">
                  <a:moveTo>
                    <a:pt x="0" y="0"/>
                  </a:moveTo>
                  <a:lnTo>
                    <a:pt x="13763" y="0"/>
                  </a:lnTo>
                  <a:lnTo>
                    <a:pt x="13764"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1" name="Freeform 57"/>
            <p:cNvSpPr>
              <a:spLocks/>
            </p:cNvSpPr>
            <p:nvPr/>
          </p:nvSpPr>
          <p:spPr bwMode="auto">
            <a:xfrm>
              <a:off x="2498" y="658"/>
              <a:ext cx="2462" cy="1"/>
            </a:xfrm>
            <a:custGeom>
              <a:avLst/>
              <a:gdLst>
                <a:gd name="T0" fmla="*/ 0 w 14226"/>
                <a:gd name="T1" fmla="*/ 14224 w 14226"/>
                <a:gd name="T2" fmla="*/ 14226 w 14226"/>
              </a:gdLst>
              <a:ahLst/>
              <a:cxnLst>
                <a:cxn ang="0">
                  <a:pos x="T0" y="0"/>
                </a:cxn>
                <a:cxn ang="0">
                  <a:pos x="T1" y="0"/>
                </a:cxn>
                <a:cxn ang="0">
                  <a:pos x="T2" y="0"/>
                </a:cxn>
              </a:cxnLst>
              <a:rect l="0" t="0" r="r" b="b"/>
              <a:pathLst>
                <a:path w="14226">
                  <a:moveTo>
                    <a:pt x="0" y="0"/>
                  </a:moveTo>
                  <a:lnTo>
                    <a:pt x="14224" y="0"/>
                  </a:lnTo>
                  <a:lnTo>
                    <a:pt x="1422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2" name="Freeform 58"/>
            <p:cNvSpPr>
              <a:spLocks/>
            </p:cNvSpPr>
            <p:nvPr/>
          </p:nvSpPr>
          <p:spPr bwMode="auto">
            <a:xfrm>
              <a:off x="2828" y="850"/>
              <a:ext cx="2058" cy="1"/>
            </a:xfrm>
            <a:custGeom>
              <a:avLst/>
              <a:gdLst>
                <a:gd name="T0" fmla="*/ 0 w 11885"/>
                <a:gd name="T1" fmla="*/ 11884 w 11885"/>
                <a:gd name="T2" fmla="*/ 11885 w 11885"/>
              </a:gdLst>
              <a:ahLst/>
              <a:cxnLst>
                <a:cxn ang="0">
                  <a:pos x="T0" y="0"/>
                </a:cxn>
                <a:cxn ang="0">
                  <a:pos x="T1" y="0"/>
                </a:cxn>
                <a:cxn ang="0">
                  <a:pos x="T2" y="0"/>
                </a:cxn>
              </a:cxnLst>
              <a:rect l="0" t="0" r="r" b="b"/>
              <a:pathLst>
                <a:path w="11885">
                  <a:moveTo>
                    <a:pt x="0" y="0"/>
                  </a:moveTo>
                  <a:lnTo>
                    <a:pt x="11884" y="0"/>
                  </a:lnTo>
                  <a:lnTo>
                    <a:pt x="1188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3003" name="Group 59"/>
          <p:cNvGrpSpPr>
            <a:grpSpLocks/>
          </p:cNvGrpSpPr>
          <p:nvPr/>
        </p:nvGrpSpPr>
        <p:grpSpPr bwMode="auto">
          <a:xfrm>
            <a:off x="788988" y="4403725"/>
            <a:ext cx="4349750" cy="1427163"/>
            <a:chOff x="497" y="2774"/>
            <a:chExt cx="2740" cy="899"/>
          </a:xfrm>
        </p:grpSpPr>
        <p:sp>
          <p:nvSpPr>
            <p:cNvPr id="83004" name="Freeform 60"/>
            <p:cNvSpPr>
              <a:spLocks/>
            </p:cNvSpPr>
            <p:nvPr/>
          </p:nvSpPr>
          <p:spPr bwMode="auto">
            <a:xfrm>
              <a:off x="1350" y="3222"/>
              <a:ext cx="1887" cy="2"/>
            </a:xfrm>
            <a:custGeom>
              <a:avLst/>
              <a:gdLst>
                <a:gd name="T0" fmla="*/ 0 w 10897"/>
                <a:gd name="T1" fmla="*/ 10896 w 10897"/>
                <a:gd name="T2" fmla="*/ 10897 w 10897"/>
              </a:gdLst>
              <a:ahLst/>
              <a:cxnLst>
                <a:cxn ang="0">
                  <a:pos x="T0" y="0"/>
                </a:cxn>
                <a:cxn ang="0">
                  <a:pos x="T1" y="0"/>
                </a:cxn>
                <a:cxn ang="0">
                  <a:pos x="T2" y="0"/>
                </a:cxn>
              </a:cxnLst>
              <a:rect l="0" t="0" r="r" b="b"/>
              <a:pathLst>
                <a:path w="10897">
                  <a:moveTo>
                    <a:pt x="0" y="0"/>
                  </a:moveTo>
                  <a:lnTo>
                    <a:pt x="10896" y="0"/>
                  </a:lnTo>
                  <a:lnTo>
                    <a:pt x="1089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5" name="Freeform 61"/>
            <p:cNvSpPr>
              <a:spLocks/>
            </p:cNvSpPr>
            <p:nvPr/>
          </p:nvSpPr>
          <p:spPr bwMode="auto">
            <a:xfrm>
              <a:off x="1024" y="3672"/>
              <a:ext cx="1930" cy="1"/>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6" name="Freeform 62"/>
            <p:cNvSpPr>
              <a:spLocks/>
            </p:cNvSpPr>
            <p:nvPr/>
          </p:nvSpPr>
          <p:spPr bwMode="auto">
            <a:xfrm>
              <a:off x="497" y="3500"/>
              <a:ext cx="2001" cy="1"/>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7" name="Freeform 63"/>
            <p:cNvSpPr>
              <a:spLocks/>
            </p:cNvSpPr>
            <p:nvPr/>
          </p:nvSpPr>
          <p:spPr bwMode="auto">
            <a:xfrm>
              <a:off x="497" y="2945"/>
              <a:ext cx="2001" cy="1"/>
            </a:xfrm>
            <a:custGeom>
              <a:avLst/>
              <a:gdLst>
                <a:gd name="T0" fmla="*/ 0 w 11557"/>
                <a:gd name="T1" fmla="*/ 11556 w 11557"/>
                <a:gd name="T2" fmla="*/ 11557 w 11557"/>
              </a:gdLst>
              <a:ahLst/>
              <a:cxnLst>
                <a:cxn ang="0">
                  <a:pos x="T0" y="0"/>
                </a:cxn>
                <a:cxn ang="0">
                  <a:pos x="T1" y="0"/>
                </a:cxn>
                <a:cxn ang="0">
                  <a:pos x="T2" y="0"/>
                </a:cxn>
              </a:cxnLst>
              <a:rect l="0" t="0" r="r" b="b"/>
              <a:pathLst>
                <a:path w="11557">
                  <a:moveTo>
                    <a:pt x="0" y="0"/>
                  </a:moveTo>
                  <a:lnTo>
                    <a:pt x="11556" y="0"/>
                  </a:lnTo>
                  <a:lnTo>
                    <a:pt x="115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08" name="Freeform 64"/>
            <p:cNvSpPr>
              <a:spLocks/>
            </p:cNvSpPr>
            <p:nvPr/>
          </p:nvSpPr>
          <p:spPr bwMode="auto">
            <a:xfrm>
              <a:off x="1024" y="2774"/>
              <a:ext cx="1930" cy="1"/>
            </a:xfrm>
            <a:custGeom>
              <a:avLst/>
              <a:gdLst>
                <a:gd name="T0" fmla="*/ 0 w 11149"/>
                <a:gd name="T1" fmla="*/ 11148 w 11149"/>
                <a:gd name="T2" fmla="*/ 11149 w 11149"/>
              </a:gdLst>
              <a:ahLst/>
              <a:cxnLst>
                <a:cxn ang="0">
                  <a:pos x="T0" y="0"/>
                </a:cxn>
                <a:cxn ang="0">
                  <a:pos x="T1" y="0"/>
                </a:cxn>
                <a:cxn ang="0">
                  <a:pos x="T2" y="0"/>
                </a:cxn>
              </a:cxnLst>
              <a:rect l="0" t="0" r="r" b="b"/>
              <a:pathLst>
                <a:path w="11149">
                  <a:moveTo>
                    <a:pt x="0" y="0"/>
                  </a:moveTo>
                  <a:lnTo>
                    <a:pt x="11148" y="0"/>
                  </a:lnTo>
                  <a:lnTo>
                    <a:pt x="1114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83009" name="Freeform 65"/>
          <p:cNvSpPr>
            <a:spLocks/>
          </p:cNvSpPr>
          <p:nvPr/>
        </p:nvSpPr>
        <p:spPr bwMode="auto">
          <a:xfrm>
            <a:off x="6561138" y="1044575"/>
            <a:ext cx="1312862" cy="1909763"/>
          </a:xfrm>
          <a:custGeom>
            <a:avLst/>
            <a:gdLst>
              <a:gd name="T0" fmla="*/ 4774 w 4776"/>
              <a:gd name="T1" fmla="*/ 0 h 6940"/>
              <a:gd name="T2" fmla="*/ 2773 w 4776"/>
              <a:gd name="T3" fmla="*/ 6940 h 6940"/>
              <a:gd name="T4" fmla="*/ 0 w 4776"/>
              <a:gd name="T5" fmla="*/ 6940 h 6940"/>
              <a:gd name="T6" fmla="*/ 2002 w 4776"/>
              <a:gd name="T7" fmla="*/ 0 h 6940"/>
              <a:gd name="T8" fmla="*/ 4774 w 4776"/>
              <a:gd name="T9" fmla="*/ 0 h 6940"/>
              <a:gd name="T10" fmla="*/ 4776 w 4776"/>
              <a:gd name="T11" fmla="*/ 0 h 6940"/>
            </a:gdLst>
            <a:ahLst/>
            <a:cxnLst>
              <a:cxn ang="0">
                <a:pos x="T0" y="T1"/>
              </a:cxn>
              <a:cxn ang="0">
                <a:pos x="T2" y="T3"/>
              </a:cxn>
              <a:cxn ang="0">
                <a:pos x="T4" y="T5"/>
              </a:cxn>
              <a:cxn ang="0">
                <a:pos x="T6" y="T7"/>
              </a:cxn>
              <a:cxn ang="0">
                <a:pos x="T8" y="T9"/>
              </a:cxn>
              <a:cxn ang="0">
                <a:pos x="T10" y="T11"/>
              </a:cxn>
            </a:cxnLst>
            <a:rect l="0" t="0" r="r" b="b"/>
            <a:pathLst>
              <a:path w="4776" h="6940">
                <a:moveTo>
                  <a:pt x="4774" y="0"/>
                </a:moveTo>
                <a:lnTo>
                  <a:pt x="2773" y="6940"/>
                </a:lnTo>
                <a:lnTo>
                  <a:pt x="0" y="6940"/>
                </a:lnTo>
                <a:lnTo>
                  <a:pt x="2002" y="0"/>
                </a:lnTo>
                <a:lnTo>
                  <a:pt x="4774" y="0"/>
                </a:lnTo>
                <a:lnTo>
                  <a:pt x="4776" y="0"/>
                </a:lnTo>
              </a:path>
            </a:pathLst>
          </a:custGeom>
          <a:noFill/>
          <a:ln w="38100" cmpd="sng">
            <a:solidFill>
              <a:schemeClr val="bg1"/>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10" name="Freeform 66"/>
          <p:cNvSpPr>
            <a:spLocks/>
          </p:cNvSpPr>
          <p:nvPr/>
        </p:nvSpPr>
        <p:spPr bwMode="auto">
          <a:xfrm>
            <a:off x="7112000" y="1044575"/>
            <a:ext cx="1360488" cy="677863"/>
          </a:xfrm>
          <a:custGeom>
            <a:avLst/>
            <a:gdLst>
              <a:gd name="T0" fmla="*/ 3519 w 4948"/>
              <a:gd name="T1" fmla="*/ 2466 h 2466"/>
              <a:gd name="T2" fmla="*/ 461 w 4948"/>
              <a:gd name="T3" fmla="*/ 1524 h 2466"/>
              <a:gd name="T4" fmla="*/ 0 w 4948"/>
              <a:gd name="T5" fmla="*/ 0 h 2466"/>
              <a:gd name="T6" fmla="*/ 2772 w 4948"/>
              <a:gd name="T7" fmla="*/ 0 h 2466"/>
              <a:gd name="T8" fmla="*/ 4948 w 4948"/>
              <a:gd name="T9" fmla="*/ 1524 h 2466"/>
              <a:gd name="T10" fmla="*/ 3519 w 4948"/>
              <a:gd name="T11" fmla="*/ 2466 h 2466"/>
              <a:gd name="T12" fmla="*/ 3520 w 4948"/>
              <a:gd name="T13" fmla="*/ 2466 h 2466"/>
            </a:gdLst>
            <a:ahLst/>
            <a:cxnLst>
              <a:cxn ang="0">
                <a:pos x="T0" y="T1"/>
              </a:cxn>
              <a:cxn ang="0">
                <a:pos x="T2" y="T3"/>
              </a:cxn>
              <a:cxn ang="0">
                <a:pos x="T4" y="T5"/>
              </a:cxn>
              <a:cxn ang="0">
                <a:pos x="T6" y="T7"/>
              </a:cxn>
              <a:cxn ang="0">
                <a:pos x="T8" y="T9"/>
              </a:cxn>
              <a:cxn ang="0">
                <a:pos x="T10" y="T11"/>
              </a:cxn>
              <a:cxn ang="0">
                <a:pos x="T12" y="T13"/>
              </a:cxn>
            </a:cxnLst>
            <a:rect l="0" t="0" r="r" b="b"/>
            <a:pathLst>
              <a:path w="4948" h="2466">
                <a:moveTo>
                  <a:pt x="3519" y="2466"/>
                </a:moveTo>
                <a:lnTo>
                  <a:pt x="461" y="1524"/>
                </a:lnTo>
                <a:lnTo>
                  <a:pt x="0" y="0"/>
                </a:lnTo>
                <a:lnTo>
                  <a:pt x="2772" y="0"/>
                </a:lnTo>
                <a:lnTo>
                  <a:pt x="4948" y="1524"/>
                </a:lnTo>
                <a:lnTo>
                  <a:pt x="3519" y="2466"/>
                </a:lnTo>
                <a:lnTo>
                  <a:pt x="3520" y="2466"/>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83011" name="Freeform 67"/>
          <p:cNvSpPr>
            <a:spLocks/>
          </p:cNvSpPr>
          <p:nvPr/>
        </p:nvSpPr>
        <p:spPr bwMode="auto">
          <a:xfrm>
            <a:off x="7112000" y="1044575"/>
            <a:ext cx="1360488" cy="419100"/>
          </a:xfrm>
          <a:custGeom>
            <a:avLst/>
            <a:gdLst>
              <a:gd name="T0" fmla="*/ 0 w 4949"/>
              <a:gd name="T1" fmla="*/ 0 h 1524"/>
              <a:gd name="T2" fmla="*/ 4948 w 4949"/>
              <a:gd name="T3" fmla="*/ 1524 h 1524"/>
              <a:gd name="T4" fmla="*/ 4949 w 4949"/>
              <a:gd name="T5" fmla="*/ 1524 h 1524"/>
            </a:gdLst>
            <a:ahLst/>
            <a:cxnLst>
              <a:cxn ang="0">
                <a:pos x="T0" y="T1"/>
              </a:cxn>
              <a:cxn ang="0">
                <a:pos x="T2" y="T3"/>
              </a:cxn>
              <a:cxn ang="0">
                <a:pos x="T4" y="T5"/>
              </a:cxn>
            </a:cxnLst>
            <a:rect l="0" t="0" r="r" b="b"/>
            <a:pathLst>
              <a:path w="4949" h="1524">
                <a:moveTo>
                  <a:pt x="0" y="0"/>
                </a:moveTo>
                <a:lnTo>
                  <a:pt x="4948" y="1524"/>
                </a:lnTo>
                <a:lnTo>
                  <a:pt x="4949" y="1524"/>
                </a:lnTo>
              </a:path>
            </a:pathLst>
          </a:custGeom>
          <a:solidFill>
            <a:srgbClr val="CC0000"/>
          </a:solidFill>
          <a:ln w="0">
            <a:solidFill>
              <a:srgbClr val="FFFFFF"/>
            </a:solidFill>
            <a:prstDash val="solid"/>
            <a:round/>
            <a:headEnd/>
            <a:tailEnd/>
          </a:ln>
        </p:spPr>
        <p:txBody>
          <a:bodyPr/>
          <a:lstStyle/>
          <a:p>
            <a:endParaRPr lang="en-IN"/>
          </a:p>
        </p:txBody>
      </p:sp>
      <p:sp>
        <p:nvSpPr>
          <p:cNvPr id="83012" name="Freeform 68"/>
          <p:cNvSpPr>
            <a:spLocks/>
          </p:cNvSpPr>
          <p:nvPr/>
        </p:nvSpPr>
        <p:spPr bwMode="auto">
          <a:xfrm>
            <a:off x="6561138" y="1044575"/>
            <a:ext cx="677862" cy="2327275"/>
          </a:xfrm>
          <a:custGeom>
            <a:avLst/>
            <a:gdLst>
              <a:gd name="T0" fmla="*/ 0 w 2463"/>
              <a:gd name="T1" fmla="*/ 6940 h 8464"/>
              <a:gd name="T2" fmla="*/ 2002 w 2463"/>
              <a:gd name="T3" fmla="*/ 0 h 8464"/>
              <a:gd name="T4" fmla="*/ 2463 w 2463"/>
              <a:gd name="T5" fmla="*/ 1524 h 8464"/>
              <a:gd name="T6" fmla="*/ 462 w 2463"/>
              <a:gd name="T7" fmla="*/ 8464 h 8464"/>
              <a:gd name="T8" fmla="*/ 0 w 2463"/>
              <a:gd name="T9" fmla="*/ 6940 h 8464"/>
              <a:gd name="T10" fmla="*/ 2 w 2463"/>
              <a:gd name="T11" fmla="*/ 6940 h 8464"/>
            </a:gdLst>
            <a:ahLst/>
            <a:cxnLst>
              <a:cxn ang="0">
                <a:pos x="T0" y="T1"/>
              </a:cxn>
              <a:cxn ang="0">
                <a:pos x="T2" y="T3"/>
              </a:cxn>
              <a:cxn ang="0">
                <a:pos x="T4" y="T5"/>
              </a:cxn>
              <a:cxn ang="0">
                <a:pos x="T6" y="T7"/>
              </a:cxn>
              <a:cxn ang="0">
                <a:pos x="T8" y="T9"/>
              </a:cxn>
              <a:cxn ang="0">
                <a:pos x="T10" y="T11"/>
              </a:cxn>
            </a:cxnLst>
            <a:rect l="0" t="0" r="r" b="b"/>
            <a:pathLst>
              <a:path w="2463" h="8464">
                <a:moveTo>
                  <a:pt x="0" y="6940"/>
                </a:moveTo>
                <a:lnTo>
                  <a:pt x="2002" y="0"/>
                </a:lnTo>
                <a:lnTo>
                  <a:pt x="2463" y="1524"/>
                </a:lnTo>
                <a:lnTo>
                  <a:pt x="462" y="8464"/>
                </a:lnTo>
                <a:lnTo>
                  <a:pt x="0" y="6940"/>
                </a:lnTo>
                <a:lnTo>
                  <a:pt x="2" y="694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13" name="Freeform 69"/>
          <p:cNvSpPr>
            <a:spLocks/>
          </p:cNvSpPr>
          <p:nvPr/>
        </p:nvSpPr>
        <p:spPr bwMode="auto">
          <a:xfrm>
            <a:off x="6688138" y="1463675"/>
            <a:ext cx="1392237" cy="2168525"/>
          </a:xfrm>
          <a:custGeom>
            <a:avLst/>
            <a:gdLst>
              <a:gd name="T0" fmla="*/ 0 w 5059"/>
              <a:gd name="T1" fmla="*/ 6940 h 7882"/>
              <a:gd name="T2" fmla="*/ 2001 w 5059"/>
              <a:gd name="T3" fmla="*/ 0 h 7882"/>
              <a:gd name="T4" fmla="*/ 5059 w 5059"/>
              <a:gd name="T5" fmla="*/ 942 h 7882"/>
              <a:gd name="T6" fmla="*/ 3058 w 5059"/>
              <a:gd name="T7" fmla="*/ 7882 h 7882"/>
              <a:gd name="T8" fmla="*/ 0 w 5059"/>
              <a:gd name="T9" fmla="*/ 6940 h 7882"/>
              <a:gd name="T10" fmla="*/ 2 w 5059"/>
              <a:gd name="T11" fmla="*/ 6940 h 7882"/>
            </a:gdLst>
            <a:ahLst/>
            <a:cxnLst>
              <a:cxn ang="0">
                <a:pos x="T0" y="T1"/>
              </a:cxn>
              <a:cxn ang="0">
                <a:pos x="T2" y="T3"/>
              </a:cxn>
              <a:cxn ang="0">
                <a:pos x="T4" y="T5"/>
              </a:cxn>
              <a:cxn ang="0">
                <a:pos x="T6" y="T7"/>
              </a:cxn>
              <a:cxn ang="0">
                <a:pos x="T8" y="T9"/>
              </a:cxn>
              <a:cxn ang="0">
                <a:pos x="T10" y="T11"/>
              </a:cxn>
            </a:cxnLst>
            <a:rect l="0" t="0" r="r" b="b"/>
            <a:pathLst>
              <a:path w="5059" h="7882">
                <a:moveTo>
                  <a:pt x="0" y="6940"/>
                </a:moveTo>
                <a:lnTo>
                  <a:pt x="2001" y="0"/>
                </a:lnTo>
                <a:lnTo>
                  <a:pt x="5059" y="942"/>
                </a:lnTo>
                <a:lnTo>
                  <a:pt x="3058" y="7882"/>
                </a:lnTo>
                <a:lnTo>
                  <a:pt x="0" y="6940"/>
                </a:lnTo>
                <a:lnTo>
                  <a:pt x="2" y="694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14" name="Freeform 70"/>
          <p:cNvSpPr>
            <a:spLocks/>
          </p:cNvSpPr>
          <p:nvPr/>
        </p:nvSpPr>
        <p:spPr bwMode="auto">
          <a:xfrm>
            <a:off x="7529513" y="1463675"/>
            <a:ext cx="942975" cy="2168525"/>
          </a:xfrm>
          <a:custGeom>
            <a:avLst/>
            <a:gdLst>
              <a:gd name="T0" fmla="*/ 3430 w 3431"/>
              <a:gd name="T1" fmla="*/ 0 h 7882"/>
              <a:gd name="T2" fmla="*/ 2001 w 3431"/>
              <a:gd name="T3" fmla="*/ 942 h 7882"/>
              <a:gd name="T4" fmla="*/ 0 w 3431"/>
              <a:gd name="T5" fmla="*/ 7882 h 7882"/>
              <a:gd name="T6" fmla="*/ 1429 w 3431"/>
              <a:gd name="T7" fmla="*/ 6940 h 7882"/>
              <a:gd name="T8" fmla="*/ 3430 w 3431"/>
              <a:gd name="T9" fmla="*/ 0 h 7882"/>
              <a:gd name="T10" fmla="*/ 3431 w 3431"/>
              <a:gd name="T11" fmla="*/ 0 h 7882"/>
            </a:gdLst>
            <a:ahLst/>
            <a:cxnLst>
              <a:cxn ang="0">
                <a:pos x="T0" y="T1"/>
              </a:cxn>
              <a:cxn ang="0">
                <a:pos x="T2" y="T3"/>
              </a:cxn>
              <a:cxn ang="0">
                <a:pos x="T4" y="T5"/>
              </a:cxn>
              <a:cxn ang="0">
                <a:pos x="T6" y="T7"/>
              </a:cxn>
              <a:cxn ang="0">
                <a:pos x="T8" y="T9"/>
              </a:cxn>
              <a:cxn ang="0">
                <a:pos x="T10" y="T11"/>
              </a:cxn>
            </a:cxnLst>
            <a:rect l="0" t="0" r="r" b="b"/>
            <a:pathLst>
              <a:path w="3431" h="7882">
                <a:moveTo>
                  <a:pt x="3430" y="0"/>
                </a:moveTo>
                <a:lnTo>
                  <a:pt x="2001" y="942"/>
                </a:lnTo>
                <a:lnTo>
                  <a:pt x="0" y="7882"/>
                </a:lnTo>
                <a:lnTo>
                  <a:pt x="1429" y="6940"/>
                </a:lnTo>
                <a:lnTo>
                  <a:pt x="3430" y="0"/>
                </a:lnTo>
                <a:lnTo>
                  <a:pt x="3431"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15" name="Freeform 71"/>
          <p:cNvSpPr>
            <a:spLocks/>
          </p:cNvSpPr>
          <p:nvPr/>
        </p:nvSpPr>
        <p:spPr bwMode="auto">
          <a:xfrm>
            <a:off x="6561138" y="2954338"/>
            <a:ext cx="1360487" cy="417512"/>
          </a:xfrm>
          <a:custGeom>
            <a:avLst/>
            <a:gdLst>
              <a:gd name="T0" fmla="*/ 0 w 4950"/>
              <a:gd name="T1" fmla="*/ 0 h 1524"/>
              <a:gd name="T2" fmla="*/ 4949 w 4950"/>
              <a:gd name="T3" fmla="*/ 1524 h 1524"/>
              <a:gd name="T4" fmla="*/ 4950 w 4950"/>
              <a:gd name="T5" fmla="*/ 1524 h 1524"/>
            </a:gdLst>
            <a:ahLst/>
            <a:cxnLst>
              <a:cxn ang="0">
                <a:pos x="T0" y="T1"/>
              </a:cxn>
              <a:cxn ang="0">
                <a:pos x="T2" y="T3"/>
              </a:cxn>
              <a:cxn ang="0">
                <a:pos x="T4" y="T5"/>
              </a:cxn>
            </a:cxnLst>
            <a:rect l="0" t="0" r="r" b="b"/>
            <a:pathLst>
              <a:path w="4950" h="1524">
                <a:moveTo>
                  <a:pt x="0" y="0"/>
                </a:moveTo>
                <a:lnTo>
                  <a:pt x="4949" y="1524"/>
                </a:lnTo>
                <a:lnTo>
                  <a:pt x="4950" y="1524"/>
                </a:lnTo>
              </a:path>
            </a:pathLst>
          </a:custGeom>
          <a:solidFill>
            <a:srgbClr val="CC0000"/>
          </a:solidFill>
          <a:ln w="0">
            <a:solidFill>
              <a:srgbClr val="FFFFFF"/>
            </a:solidFill>
            <a:prstDash val="solid"/>
            <a:round/>
            <a:headEnd/>
            <a:tailEnd/>
          </a:ln>
        </p:spPr>
        <p:txBody>
          <a:bodyPr/>
          <a:lstStyle/>
          <a:p>
            <a:endParaRPr lang="en-IN"/>
          </a:p>
        </p:txBody>
      </p:sp>
      <p:sp>
        <p:nvSpPr>
          <p:cNvPr id="83016" name="Freeform 72"/>
          <p:cNvSpPr>
            <a:spLocks/>
          </p:cNvSpPr>
          <p:nvPr/>
        </p:nvSpPr>
        <p:spPr bwMode="auto">
          <a:xfrm>
            <a:off x="7151688" y="2954338"/>
            <a:ext cx="171450" cy="560387"/>
          </a:xfrm>
          <a:custGeom>
            <a:avLst/>
            <a:gdLst>
              <a:gd name="T0" fmla="*/ 627 w 627"/>
              <a:gd name="T1" fmla="*/ 0 h 2043"/>
              <a:gd name="T2" fmla="*/ 0 w 627"/>
              <a:gd name="T3" fmla="*/ 2043 h 2043"/>
              <a:gd name="T4" fmla="*/ 1 w 627"/>
              <a:gd name="T5" fmla="*/ 2043 h 2043"/>
            </a:gdLst>
            <a:ahLst/>
            <a:cxnLst>
              <a:cxn ang="0">
                <a:pos x="T0" y="T1"/>
              </a:cxn>
              <a:cxn ang="0">
                <a:pos x="T2" y="T3"/>
              </a:cxn>
              <a:cxn ang="0">
                <a:pos x="T4" y="T5"/>
              </a:cxn>
            </a:cxnLst>
            <a:rect l="0" t="0" r="r" b="b"/>
            <a:pathLst>
              <a:path w="627" h="2043">
                <a:moveTo>
                  <a:pt x="627" y="0"/>
                </a:moveTo>
                <a:lnTo>
                  <a:pt x="0" y="2043"/>
                </a:lnTo>
                <a:lnTo>
                  <a:pt x="1" y="2043"/>
                </a:lnTo>
              </a:path>
            </a:pathLst>
          </a:custGeom>
          <a:solidFill>
            <a:srgbClr val="CC0000"/>
          </a:solidFill>
          <a:ln w="0">
            <a:solidFill>
              <a:srgbClr val="FFFFFF"/>
            </a:solidFill>
            <a:prstDash val="solid"/>
            <a:round/>
            <a:headEnd/>
            <a:tailEnd/>
          </a:ln>
        </p:spPr>
        <p:txBody>
          <a:bodyPr/>
          <a:lstStyle/>
          <a:p>
            <a:endParaRPr lang="en-IN"/>
          </a:p>
        </p:txBody>
      </p:sp>
      <p:sp>
        <p:nvSpPr>
          <p:cNvPr id="83017" name="Freeform 73"/>
          <p:cNvSpPr>
            <a:spLocks/>
          </p:cNvSpPr>
          <p:nvPr/>
        </p:nvSpPr>
        <p:spPr bwMode="auto">
          <a:xfrm>
            <a:off x="7658100" y="1044575"/>
            <a:ext cx="215900" cy="549275"/>
          </a:xfrm>
          <a:custGeom>
            <a:avLst/>
            <a:gdLst>
              <a:gd name="T0" fmla="*/ 0 w 784"/>
              <a:gd name="T1" fmla="*/ 1995 h 1995"/>
              <a:gd name="T2" fmla="*/ 782 w 784"/>
              <a:gd name="T3" fmla="*/ 0 h 1995"/>
              <a:gd name="T4" fmla="*/ 784 w 784"/>
              <a:gd name="T5" fmla="*/ 0 h 1995"/>
            </a:gdLst>
            <a:ahLst/>
            <a:cxnLst>
              <a:cxn ang="0">
                <a:pos x="T0" y="T1"/>
              </a:cxn>
              <a:cxn ang="0">
                <a:pos x="T2" y="T3"/>
              </a:cxn>
              <a:cxn ang="0">
                <a:pos x="T4" y="T5"/>
              </a:cxn>
            </a:cxnLst>
            <a:rect l="0" t="0" r="r" b="b"/>
            <a:pathLst>
              <a:path w="784" h="1995">
                <a:moveTo>
                  <a:pt x="0" y="1995"/>
                </a:moveTo>
                <a:lnTo>
                  <a:pt x="782" y="0"/>
                </a:lnTo>
                <a:lnTo>
                  <a:pt x="784" y="0"/>
                </a:lnTo>
              </a:path>
            </a:pathLst>
          </a:custGeom>
          <a:solidFill>
            <a:srgbClr val="CC0000"/>
          </a:solidFill>
          <a:ln w="0">
            <a:solidFill>
              <a:srgbClr val="FFFFFF"/>
            </a:solidFill>
            <a:prstDash val="solid"/>
            <a:round/>
            <a:headEnd/>
            <a:tailEnd/>
          </a:ln>
        </p:spPr>
        <p:txBody>
          <a:bodyPr/>
          <a:lstStyle/>
          <a:p>
            <a:endParaRPr lang="en-IN"/>
          </a:p>
        </p:txBody>
      </p:sp>
      <p:sp>
        <p:nvSpPr>
          <p:cNvPr id="83018" name="Line 74"/>
          <p:cNvSpPr>
            <a:spLocks noChangeShapeType="1"/>
          </p:cNvSpPr>
          <p:nvPr/>
        </p:nvSpPr>
        <p:spPr bwMode="auto">
          <a:xfrm flipH="1">
            <a:off x="7323138" y="1046163"/>
            <a:ext cx="550862" cy="1909762"/>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3019" name="Group 75"/>
          <p:cNvGrpSpPr>
            <a:grpSpLocks/>
          </p:cNvGrpSpPr>
          <p:nvPr/>
        </p:nvGrpSpPr>
        <p:grpSpPr bwMode="auto">
          <a:xfrm>
            <a:off x="2863850" y="2954338"/>
            <a:ext cx="5057775" cy="419100"/>
            <a:chOff x="1804" y="1861"/>
            <a:chExt cx="3186" cy="264"/>
          </a:xfrm>
        </p:grpSpPr>
        <p:sp>
          <p:nvSpPr>
            <p:cNvPr id="83020" name="Freeform 76"/>
            <p:cNvSpPr>
              <a:spLocks/>
            </p:cNvSpPr>
            <p:nvPr/>
          </p:nvSpPr>
          <p:spPr bwMode="auto">
            <a:xfrm>
              <a:off x="1804" y="1861"/>
              <a:ext cx="2809" cy="1"/>
            </a:xfrm>
            <a:custGeom>
              <a:avLst/>
              <a:gdLst>
                <a:gd name="T0" fmla="*/ 0 w 16226"/>
                <a:gd name="T1" fmla="*/ 16225 w 16226"/>
                <a:gd name="T2" fmla="*/ 16226 w 16226"/>
              </a:gdLst>
              <a:ahLst/>
              <a:cxnLst>
                <a:cxn ang="0">
                  <a:pos x="T0" y="0"/>
                </a:cxn>
                <a:cxn ang="0">
                  <a:pos x="T1" y="0"/>
                </a:cxn>
                <a:cxn ang="0">
                  <a:pos x="T2" y="0"/>
                </a:cxn>
              </a:cxnLst>
              <a:rect l="0" t="0" r="r" b="b"/>
              <a:pathLst>
                <a:path w="16226">
                  <a:moveTo>
                    <a:pt x="0" y="0"/>
                  </a:moveTo>
                  <a:lnTo>
                    <a:pt x="16225" y="0"/>
                  </a:lnTo>
                  <a:lnTo>
                    <a:pt x="1622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21" name="Freeform 77"/>
            <p:cNvSpPr>
              <a:spLocks/>
            </p:cNvSpPr>
            <p:nvPr/>
          </p:nvSpPr>
          <p:spPr bwMode="auto">
            <a:xfrm>
              <a:off x="2135" y="2051"/>
              <a:ext cx="2420" cy="1"/>
            </a:xfrm>
            <a:custGeom>
              <a:avLst/>
              <a:gdLst>
                <a:gd name="T0" fmla="*/ 0 w 13979"/>
                <a:gd name="T1" fmla="*/ 13978 w 13979"/>
                <a:gd name="T2" fmla="*/ 13979 w 13979"/>
              </a:gdLst>
              <a:ahLst/>
              <a:cxnLst>
                <a:cxn ang="0">
                  <a:pos x="T0" y="0"/>
                </a:cxn>
                <a:cxn ang="0">
                  <a:pos x="T1" y="0"/>
                </a:cxn>
                <a:cxn ang="0">
                  <a:pos x="T2" y="0"/>
                </a:cxn>
              </a:cxnLst>
              <a:rect l="0" t="0" r="r" b="b"/>
              <a:pathLst>
                <a:path w="13979">
                  <a:moveTo>
                    <a:pt x="0" y="0"/>
                  </a:moveTo>
                  <a:lnTo>
                    <a:pt x="13978" y="0"/>
                  </a:lnTo>
                  <a:lnTo>
                    <a:pt x="13979"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22" name="Freeform 78"/>
            <p:cNvSpPr>
              <a:spLocks/>
            </p:cNvSpPr>
            <p:nvPr/>
          </p:nvSpPr>
          <p:spPr bwMode="auto">
            <a:xfrm>
              <a:off x="2261" y="2124"/>
              <a:ext cx="2729" cy="1"/>
            </a:xfrm>
            <a:custGeom>
              <a:avLst/>
              <a:gdLst>
                <a:gd name="T0" fmla="*/ 0 w 15765"/>
                <a:gd name="T1" fmla="*/ 15764 w 15765"/>
                <a:gd name="T2" fmla="*/ 15765 w 15765"/>
              </a:gdLst>
              <a:ahLst/>
              <a:cxnLst>
                <a:cxn ang="0">
                  <a:pos x="T0" y="0"/>
                </a:cxn>
                <a:cxn ang="0">
                  <a:pos x="T1" y="0"/>
                </a:cxn>
                <a:cxn ang="0">
                  <a:pos x="T2" y="0"/>
                </a:cxn>
              </a:cxnLst>
              <a:rect l="0" t="0" r="r" b="b"/>
              <a:pathLst>
                <a:path w="15765">
                  <a:moveTo>
                    <a:pt x="0" y="0"/>
                  </a:moveTo>
                  <a:lnTo>
                    <a:pt x="15764" y="0"/>
                  </a:lnTo>
                  <a:lnTo>
                    <a:pt x="1576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3023" name="Group 79"/>
          <p:cNvGrpSpPr>
            <a:grpSpLocks/>
          </p:cNvGrpSpPr>
          <p:nvPr/>
        </p:nvGrpSpPr>
        <p:grpSpPr bwMode="auto">
          <a:xfrm>
            <a:off x="6561138" y="1044575"/>
            <a:ext cx="1912937" cy="5299075"/>
            <a:chOff x="4133" y="658"/>
            <a:chExt cx="1205" cy="3338"/>
          </a:xfrm>
        </p:grpSpPr>
        <p:sp>
          <p:nvSpPr>
            <p:cNvPr id="83024" name="Freeform 80"/>
            <p:cNvSpPr>
              <a:spLocks/>
            </p:cNvSpPr>
            <p:nvPr/>
          </p:nvSpPr>
          <p:spPr bwMode="auto">
            <a:xfrm>
              <a:off x="4613" y="1861"/>
              <a:ext cx="1" cy="755"/>
            </a:xfrm>
            <a:custGeom>
              <a:avLst/>
              <a:gdLst>
                <a:gd name="T0" fmla="*/ 0 w 1"/>
                <a:gd name="T1" fmla="*/ 4361 h 4361"/>
                <a:gd name="T2" fmla="*/ 0 w 1"/>
                <a:gd name="T3" fmla="*/ 0 h 4361"/>
                <a:gd name="T4" fmla="*/ 1 w 1"/>
                <a:gd name="T5" fmla="*/ 0 h 4361"/>
              </a:gdLst>
              <a:ahLst/>
              <a:cxnLst>
                <a:cxn ang="0">
                  <a:pos x="T0" y="T1"/>
                </a:cxn>
                <a:cxn ang="0">
                  <a:pos x="T2" y="T3"/>
                </a:cxn>
                <a:cxn ang="0">
                  <a:pos x="T4" y="T5"/>
                </a:cxn>
              </a:cxnLst>
              <a:rect l="0" t="0" r="r" b="b"/>
              <a:pathLst>
                <a:path w="1" h="4361">
                  <a:moveTo>
                    <a:pt x="0" y="4361"/>
                  </a:moveTo>
                  <a:lnTo>
                    <a:pt x="0" y="0"/>
                  </a:lnTo>
                  <a:lnTo>
                    <a:pt x="1" y="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3025" name="Group 81"/>
            <p:cNvGrpSpPr>
              <a:grpSpLocks/>
            </p:cNvGrpSpPr>
            <p:nvPr/>
          </p:nvGrpSpPr>
          <p:grpSpPr bwMode="auto">
            <a:xfrm>
              <a:off x="4133" y="658"/>
              <a:ext cx="1205" cy="3338"/>
              <a:chOff x="4133" y="658"/>
              <a:chExt cx="1205" cy="3338"/>
            </a:xfrm>
          </p:grpSpPr>
          <p:grpSp>
            <p:nvGrpSpPr>
              <p:cNvPr id="83026" name="Group 82"/>
              <p:cNvGrpSpPr>
                <a:grpSpLocks/>
              </p:cNvGrpSpPr>
              <p:nvPr/>
            </p:nvGrpSpPr>
            <p:grpSpPr bwMode="auto">
              <a:xfrm>
                <a:off x="4743" y="658"/>
                <a:ext cx="595" cy="3338"/>
                <a:chOff x="4743" y="658"/>
                <a:chExt cx="595" cy="3338"/>
              </a:xfrm>
            </p:grpSpPr>
            <p:sp>
              <p:nvSpPr>
                <p:cNvPr id="83027" name="Freeform 83"/>
                <p:cNvSpPr>
                  <a:spLocks/>
                </p:cNvSpPr>
                <p:nvPr/>
              </p:nvSpPr>
              <p:spPr bwMode="auto">
                <a:xfrm>
                  <a:off x="5090" y="1085"/>
                  <a:ext cx="1" cy="2911"/>
                </a:xfrm>
                <a:custGeom>
                  <a:avLst/>
                  <a:gdLst>
                    <a:gd name="T0" fmla="*/ 0 w 1"/>
                    <a:gd name="T1" fmla="*/ 16806 h 16806"/>
                    <a:gd name="T2" fmla="*/ 0 w 1"/>
                    <a:gd name="T3" fmla="*/ 0 h 16806"/>
                    <a:gd name="T4" fmla="*/ 1 w 1"/>
                    <a:gd name="T5" fmla="*/ 0 h 16806"/>
                  </a:gdLst>
                  <a:ahLst/>
                  <a:cxnLst>
                    <a:cxn ang="0">
                      <a:pos x="T0" y="T1"/>
                    </a:cxn>
                    <a:cxn ang="0">
                      <a:pos x="T2" y="T3"/>
                    </a:cxn>
                    <a:cxn ang="0">
                      <a:pos x="T4" y="T5"/>
                    </a:cxn>
                  </a:cxnLst>
                  <a:rect l="0" t="0" r="r" b="b"/>
                  <a:pathLst>
                    <a:path w="1" h="16806">
                      <a:moveTo>
                        <a:pt x="0" y="16806"/>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28" name="Freeform 84"/>
                <p:cNvSpPr>
                  <a:spLocks/>
                </p:cNvSpPr>
                <p:nvPr/>
              </p:nvSpPr>
              <p:spPr bwMode="auto">
                <a:xfrm>
                  <a:off x="5337" y="922"/>
                  <a:ext cx="1" cy="2605"/>
                </a:xfrm>
                <a:custGeom>
                  <a:avLst/>
                  <a:gdLst>
                    <a:gd name="T0" fmla="*/ 0 w 1"/>
                    <a:gd name="T1" fmla="*/ 15038 h 15038"/>
                    <a:gd name="T2" fmla="*/ 0 w 1"/>
                    <a:gd name="T3" fmla="*/ 0 h 15038"/>
                    <a:gd name="T4" fmla="*/ 1 w 1"/>
                    <a:gd name="T5" fmla="*/ 0 h 15038"/>
                  </a:gdLst>
                  <a:ahLst/>
                  <a:cxnLst>
                    <a:cxn ang="0">
                      <a:pos x="T0" y="T1"/>
                    </a:cxn>
                    <a:cxn ang="0">
                      <a:pos x="T2" y="T3"/>
                    </a:cxn>
                    <a:cxn ang="0">
                      <a:pos x="T4" y="T5"/>
                    </a:cxn>
                  </a:cxnLst>
                  <a:rect l="0" t="0" r="r" b="b"/>
                  <a:pathLst>
                    <a:path w="1" h="15038">
                      <a:moveTo>
                        <a:pt x="0" y="15038"/>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29" name="Freeform 85"/>
                <p:cNvSpPr>
                  <a:spLocks/>
                </p:cNvSpPr>
                <p:nvPr/>
              </p:nvSpPr>
              <p:spPr bwMode="auto">
                <a:xfrm>
                  <a:off x="4990" y="2124"/>
                  <a:ext cx="1" cy="801"/>
                </a:xfrm>
                <a:custGeom>
                  <a:avLst/>
                  <a:gdLst>
                    <a:gd name="T0" fmla="*/ 0 w 1"/>
                    <a:gd name="T1" fmla="*/ 4628 h 4628"/>
                    <a:gd name="T2" fmla="*/ 0 w 1"/>
                    <a:gd name="T3" fmla="*/ 0 h 4628"/>
                    <a:gd name="T4" fmla="*/ 1 w 1"/>
                    <a:gd name="T5" fmla="*/ 0 h 4628"/>
                  </a:gdLst>
                  <a:ahLst/>
                  <a:cxnLst>
                    <a:cxn ang="0">
                      <a:pos x="T0" y="T1"/>
                    </a:cxn>
                    <a:cxn ang="0">
                      <a:pos x="T2" y="T3"/>
                    </a:cxn>
                    <a:cxn ang="0">
                      <a:pos x="T4" y="T5"/>
                    </a:cxn>
                  </a:cxnLst>
                  <a:rect l="0" t="0" r="r" b="b"/>
                  <a:pathLst>
                    <a:path w="1" h="4628">
                      <a:moveTo>
                        <a:pt x="0" y="4628"/>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30" name="Freeform 86"/>
                <p:cNvSpPr>
                  <a:spLocks/>
                </p:cNvSpPr>
                <p:nvPr/>
              </p:nvSpPr>
              <p:spPr bwMode="auto">
                <a:xfrm>
                  <a:off x="4960" y="658"/>
                  <a:ext cx="1" cy="2558"/>
                </a:xfrm>
                <a:custGeom>
                  <a:avLst/>
                  <a:gdLst>
                    <a:gd name="T0" fmla="*/ 0 w 2"/>
                    <a:gd name="T1" fmla="*/ 14771 h 14771"/>
                    <a:gd name="T2" fmla="*/ 0 w 2"/>
                    <a:gd name="T3" fmla="*/ 0 h 14771"/>
                    <a:gd name="T4" fmla="*/ 2 w 2"/>
                    <a:gd name="T5" fmla="*/ 0 h 14771"/>
                  </a:gdLst>
                  <a:ahLst/>
                  <a:cxnLst>
                    <a:cxn ang="0">
                      <a:pos x="T0" y="T1"/>
                    </a:cxn>
                    <a:cxn ang="0">
                      <a:pos x="T2" y="T3"/>
                    </a:cxn>
                    <a:cxn ang="0">
                      <a:pos x="T4" y="T5"/>
                    </a:cxn>
                  </a:cxnLst>
                  <a:rect l="0" t="0" r="r" b="b"/>
                  <a:pathLst>
                    <a:path w="2" h="14771">
                      <a:moveTo>
                        <a:pt x="0" y="14771"/>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31" name="Freeform 87"/>
                <p:cNvSpPr>
                  <a:spLocks/>
                </p:cNvSpPr>
                <p:nvPr/>
              </p:nvSpPr>
              <p:spPr bwMode="auto">
                <a:xfrm>
                  <a:off x="4743" y="2288"/>
                  <a:ext cx="1" cy="1108"/>
                </a:xfrm>
                <a:custGeom>
                  <a:avLst/>
                  <a:gdLst>
                    <a:gd name="T0" fmla="*/ 0 w 1"/>
                    <a:gd name="T1" fmla="*/ 6396 h 6396"/>
                    <a:gd name="T2" fmla="*/ 0 w 1"/>
                    <a:gd name="T3" fmla="*/ 0 h 6396"/>
                    <a:gd name="T4" fmla="*/ 1 w 1"/>
                    <a:gd name="T5" fmla="*/ 0 h 6396"/>
                  </a:gdLst>
                  <a:ahLst/>
                  <a:cxnLst>
                    <a:cxn ang="0">
                      <a:pos x="T0" y="T1"/>
                    </a:cxn>
                    <a:cxn ang="0">
                      <a:pos x="T2" y="T3"/>
                    </a:cxn>
                    <a:cxn ang="0">
                      <a:pos x="T4" y="T5"/>
                    </a:cxn>
                  </a:cxnLst>
                  <a:rect l="0" t="0" r="r" b="b"/>
                  <a:pathLst>
                    <a:path w="1" h="6396">
                      <a:moveTo>
                        <a:pt x="0" y="6396"/>
                      </a:moveTo>
                      <a:lnTo>
                        <a:pt x="0" y="0"/>
                      </a:lnTo>
                      <a:lnTo>
                        <a:pt x="1" y="0"/>
                      </a:lnTo>
                    </a:path>
                  </a:pathLst>
                </a:custGeom>
                <a:noFill/>
                <a:ln w="38100" cmpd="sng">
                  <a:solidFill>
                    <a:srgbClr val="FFFF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3032" name="Group 88"/>
              <p:cNvGrpSpPr>
                <a:grpSpLocks/>
              </p:cNvGrpSpPr>
              <p:nvPr/>
            </p:nvGrpSpPr>
            <p:grpSpPr bwMode="auto">
              <a:xfrm>
                <a:off x="4133" y="658"/>
                <a:ext cx="428" cy="3319"/>
                <a:chOff x="4133" y="658"/>
                <a:chExt cx="428" cy="3319"/>
              </a:xfrm>
            </p:grpSpPr>
            <p:sp>
              <p:nvSpPr>
                <p:cNvPr id="83033" name="Freeform 89"/>
                <p:cNvSpPr>
                  <a:spLocks/>
                </p:cNvSpPr>
                <p:nvPr/>
              </p:nvSpPr>
              <p:spPr bwMode="auto">
                <a:xfrm>
                  <a:off x="4213" y="2124"/>
                  <a:ext cx="2" cy="1251"/>
                </a:xfrm>
                <a:custGeom>
                  <a:avLst/>
                  <a:gdLst>
                    <a:gd name="T0" fmla="*/ 0 w 2"/>
                    <a:gd name="T1" fmla="*/ 7222 h 7222"/>
                    <a:gd name="T2" fmla="*/ 0 w 2"/>
                    <a:gd name="T3" fmla="*/ 0 h 7222"/>
                    <a:gd name="T4" fmla="*/ 2 w 2"/>
                    <a:gd name="T5" fmla="*/ 0 h 7222"/>
                  </a:gdLst>
                  <a:ahLst/>
                  <a:cxnLst>
                    <a:cxn ang="0">
                      <a:pos x="T0" y="T1"/>
                    </a:cxn>
                    <a:cxn ang="0">
                      <a:pos x="T2" y="T3"/>
                    </a:cxn>
                    <a:cxn ang="0">
                      <a:pos x="T4" y="T5"/>
                    </a:cxn>
                  </a:cxnLst>
                  <a:rect l="0" t="0" r="r" b="b"/>
                  <a:pathLst>
                    <a:path w="2" h="7222">
                      <a:moveTo>
                        <a:pt x="0" y="7222"/>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34" name="Freeform 90"/>
                <p:cNvSpPr>
                  <a:spLocks/>
                </p:cNvSpPr>
                <p:nvPr/>
              </p:nvSpPr>
              <p:spPr bwMode="auto">
                <a:xfrm>
                  <a:off x="4133" y="1861"/>
                  <a:ext cx="2" cy="1033"/>
                </a:xfrm>
                <a:custGeom>
                  <a:avLst/>
                  <a:gdLst>
                    <a:gd name="T0" fmla="*/ 0 w 2"/>
                    <a:gd name="T1" fmla="*/ 5964 h 5964"/>
                    <a:gd name="T2" fmla="*/ 0 w 2"/>
                    <a:gd name="T3" fmla="*/ 0 h 5964"/>
                    <a:gd name="T4" fmla="*/ 2 w 2"/>
                    <a:gd name="T5" fmla="*/ 0 h 5964"/>
                  </a:gdLst>
                  <a:ahLst/>
                  <a:cxnLst>
                    <a:cxn ang="0">
                      <a:pos x="T0" y="T1"/>
                    </a:cxn>
                    <a:cxn ang="0">
                      <a:pos x="T2" y="T3"/>
                    </a:cxn>
                    <a:cxn ang="0">
                      <a:pos x="T4" y="T5"/>
                    </a:cxn>
                  </a:cxnLst>
                  <a:rect l="0" t="0" r="r" b="b"/>
                  <a:pathLst>
                    <a:path w="2" h="5964">
                      <a:moveTo>
                        <a:pt x="0" y="5964"/>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35" name="Freeform 91"/>
                <p:cNvSpPr>
                  <a:spLocks/>
                </p:cNvSpPr>
                <p:nvPr/>
              </p:nvSpPr>
              <p:spPr bwMode="auto">
                <a:xfrm>
                  <a:off x="4560" y="922"/>
                  <a:ext cx="1" cy="3055"/>
                </a:xfrm>
                <a:custGeom>
                  <a:avLst/>
                  <a:gdLst>
                    <a:gd name="T0" fmla="*/ 0 w 2"/>
                    <a:gd name="T1" fmla="*/ 17632 h 17632"/>
                    <a:gd name="T2" fmla="*/ 0 w 2"/>
                    <a:gd name="T3" fmla="*/ 0 h 17632"/>
                    <a:gd name="T4" fmla="*/ 2 w 2"/>
                    <a:gd name="T5" fmla="*/ 0 h 17632"/>
                  </a:gdLst>
                  <a:ahLst/>
                  <a:cxnLst>
                    <a:cxn ang="0">
                      <a:pos x="T0" y="T1"/>
                    </a:cxn>
                    <a:cxn ang="0">
                      <a:pos x="T2" y="T3"/>
                    </a:cxn>
                    <a:cxn ang="0">
                      <a:pos x="T4" y="T5"/>
                    </a:cxn>
                  </a:cxnLst>
                  <a:rect l="0" t="0" r="r" b="b"/>
                  <a:pathLst>
                    <a:path w="2" h="17632">
                      <a:moveTo>
                        <a:pt x="0" y="17632"/>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36" name="Freeform 92"/>
                <p:cNvSpPr>
                  <a:spLocks/>
                </p:cNvSpPr>
                <p:nvPr/>
              </p:nvSpPr>
              <p:spPr bwMode="auto">
                <a:xfrm>
                  <a:off x="4480" y="658"/>
                  <a:ext cx="1" cy="2836"/>
                </a:xfrm>
                <a:custGeom>
                  <a:avLst/>
                  <a:gdLst>
                    <a:gd name="T0" fmla="*/ 0 w 1"/>
                    <a:gd name="T1" fmla="*/ 16374 h 16374"/>
                    <a:gd name="T2" fmla="*/ 0 w 1"/>
                    <a:gd name="T3" fmla="*/ 0 h 16374"/>
                    <a:gd name="T4" fmla="*/ 1 w 1"/>
                    <a:gd name="T5" fmla="*/ 0 h 16374"/>
                  </a:gdLst>
                  <a:ahLst/>
                  <a:cxnLst>
                    <a:cxn ang="0">
                      <a:pos x="T0" y="T1"/>
                    </a:cxn>
                    <a:cxn ang="0">
                      <a:pos x="T2" y="T3"/>
                    </a:cxn>
                    <a:cxn ang="0">
                      <a:pos x="T4" y="T5"/>
                    </a:cxn>
                  </a:cxnLst>
                  <a:rect l="0" t="0" r="r" b="b"/>
                  <a:pathLst>
                    <a:path w="1" h="16374">
                      <a:moveTo>
                        <a:pt x="0" y="16374"/>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grpSp>
      <p:sp>
        <p:nvSpPr>
          <p:cNvPr id="83037" name="Freeform 93"/>
          <p:cNvSpPr>
            <a:spLocks/>
          </p:cNvSpPr>
          <p:nvPr/>
        </p:nvSpPr>
        <p:spPr bwMode="auto">
          <a:xfrm>
            <a:off x="6561138" y="4152900"/>
            <a:ext cx="1360487" cy="1238250"/>
          </a:xfrm>
          <a:custGeom>
            <a:avLst/>
            <a:gdLst>
              <a:gd name="T0" fmla="*/ 3520 w 4949"/>
              <a:gd name="T1" fmla="*/ 4501 h 4501"/>
              <a:gd name="T2" fmla="*/ 462 w 4949"/>
              <a:gd name="T3" fmla="*/ 4385 h 4501"/>
              <a:gd name="T4" fmla="*/ 0 w 4949"/>
              <a:gd name="T5" fmla="*/ 1603 h 4501"/>
              <a:gd name="T6" fmla="*/ 2773 w 4949"/>
              <a:gd name="T7" fmla="*/ 0 h 4501"/>
              <a:gd name="T8" fmla="*/ 4949 w 4949"/>
              <a:gd name="T9" fmla="*/ 1791 h 4501"/>
              <a:gd name="T10" fmla="*/ 3520 w 4949"/>
              <a:gd name="T11" fmla="*/ 4501 h 4501"/>
              <a:gd name="T12" fmla="*/ 3521 w 4949"/>
              <a:gd name="T13" fmla="*/ 4501 h 4501"/>
            </a:gdLst>
            <a:ahLst/>
            <a:cxnLst>
              <a:cxn ang="0">
                <a:pos x="T0" y="T1"/>
              </a:cxn>
              <a:cxn ang="0">
                <a:pos x="T2" y="T3"/>
              </a:cxn>
              <a:cxn ang="0">
                <a:pos x="T4" y="T5"/>
              </a:cxn>
              <a:cxn ang="0">
                <a:pos x="T6" y="T7"/>
              </a:cxn>
              <a:cxn ang="0">
                <a:pos x="T8" y="T9"/>
              </a:cxn>
              <a:cxn ang="0">
                <a:pos x="T10" y="T11"/>
              </a:cxn>
              <a:cxn ang="0">
                <a:pos x="T12" y="T13"/>
              </a:cxn>
            </a:cxnLst>
            <a:rect l="0" t="0" r="r" b="b"/>
            <a:pathLst>
              <a:path w="4949" h="4501">
                <a:moveTo>
                  <a:pt x="3520" y="4501"/>
                </a:moveTo>
                <a:lnTo>
                  <a:pt x="462" y="4385"/>
                </a:lnTo>
                <a:lnTo>
                  <a:pt x="0" y="1603"/>
                </a:lnTo>
                <a:lnTo>
                  <a:pt x="2773" y="0"/>
                </a:lnTo>
                <a:lnTo>
                  <a:pt x="4949" y="1791"/>
                </a:lnTo>
                <a:lnTo>
                  <a:pt x="3520" y="4501"/>
                </a:lnTo>
                <a:lnTo>
                  <a:pt x="3521" y="4501"/>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83038" name="Freeform 94"/>
          <p:cNvSpPr>
            <a:spLocks/>
          </p:cNvSpPr>
          <p:nvPr/>
        </p:nvSpPr>
        <p:spPr bwMode="auto">
          <a:xfrm>
            <a:off x="7529513" y="4643438"/>
            <a:ext cx="942975" cy="1700212"/>
          </a:xfrm>
          <a:custGeom>
            <a:avLst/>
            <a:gdLst>
              <a:gd name="T0" fmla="*/ 2001 w 3430"/>
              <a:gd name="T1" fmla="*/ 6180 h 6180"/>
              <a:gd name="T2" fmla="*/ 0 w 3430"/>
              <a:gd name="T3" fmla="*/ 2710 h 6180"/>
              <a:gd name="T4" fmla="*/ 1429 w 3430"/>
              <a:gd name="T5" fmla="*/ 0 h 6180"/>
              <a:gd name="T6" fmla="*/ 3430 w 3430"/>
              <a:gd name="T7" fmla="*/ 3470 h 6180"/>
              <a:gd name="T8" fmla="*/ 2001 w 3430"/>
              <a:gd name="T9" fmla="*/ 6180 h 6180"/>
              <a:gd name="T10" fmla="*/ 2002 w 3430"/>
              <a:gd name="T11" fmla="*/ 6180 h 6180"/>
            </a:gdLst>
            <a:ahLst/>
            <a:cxnLst>
              <a:cxn ang="0">
                <a:pos x="T0" y="T1"/>
              </a:cxn>
              <a:cxn ang="0">
                <a:pos x="T2" y="T3"/>
              </a:cxn>
              <a:cxn ang="0">
                <a:pos x="T4" y="T5"/>
              </a:cxn>
              <a:cxn ang="0">
                <a:pos x="T6" y="T7"/>
              </a:cxn>
              <a:cxn ang="0">
                <a:pos x="T8" y="T9"/>
              </a:cxn>
              <a:cxn ang="0">
                <a:pos x="T10" y="T11"/>
              </a:cxn>
            </a:cxnLst>
            <a:rect l="0" t="0" r="r" b="b"/>
            <a:pathLst>
              <a:path w="3430" h="6180">
                <a:moveTo>
                  <a:pt x="2001" y="6180"/>
                </a:moveTo>
                <a:lnTo>
                  <a:pt x="0" y="2710"/>
                </a:lnTo>
                <a:lnTo>
                  <a:pt x="1429" y="0"/>
                </a:lnTo>
                <a:lnTo>
                  <a:pt x="3430" y="3470"/>
                </a:lnTo>
                <a:lnTo>
                  <a:pt x="2001" y="6180"/>
                </a:lnTo>
                <a:lnTo>
                  <a:pt x="2002" y="618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39" name="Freeform 95"/>
          <p:cNvSpPr>
            <a:spLocks/>
          </p:cNvSpPr>
          <p:nvPr/>
        </p:nvSpPr>
        <p:spPr bwMode="auto">
          <a:xfrm>
            <a:off x="6688138" y="5357813"/>
            <a:ext cx="1392237" cy="985837"/>
          </a:xfrm>
          <a:custGeom>
            <a:avLst/>
            <a:gdLst>
              <a:gd name="T0" fmla="*/ 5059 w 5060"/>
              <a:gd name="T1" fmla="*/ 3586 h 3586"/>
              <a:gd name="T2" fmla="*/ 3058 w 5060"/>
              <a:gd name="T3" fmla="*/ 116 h 3586"/>
              <a:gd name="T4" fmla="*/ 0 w 5060"/>
              <a:gd name="T5" fmla="*/ 0 h 3586"/>
              <a:gd name="T6" fmla="*/ 2001 w 5060"/>
              <a:gd name="T7" fmla="*/ 3470 h 3586"/>
              <a:gd name="T8" fmla="*/ 5059 w 5060"/>
              <a:gd name="T9" fmla="*/ 3586 h 3586"/>
              <a:gd name="T10" fmla="*/ 5060 w 5060"/>
              <a:gd name="T11" fmla="*/ 3586 h 3586"/>
            </a:gdLst>
            <a:ahLst/>
            <a:cxnLst>
              <a:cxn ang="0">
                <a:pos x="T0" y="T1"/>
              </a:cxn>
              <a:cxn ang="0">
                <a:pos x="T2" y="T3"/>
              </a:cxn>
              <a:cxn ang="0">
                <a:pos x="T4" y="T5"/>
              </a:cxn>
              <a:cxn ang="0">
                <a:pos x="T6" y="T7"/>
              </a:cxn>
              <a:cxn ang="0">
                <a:pos x="T8" y="T9"/>
              </a:cxn>
              <a:cxn ang="0">
                <a:pos x="T10" y="T11"/>
              </a:cxn>
            </a:cxnLst>
            <a:rect l="0" t="0" r="r" b="b"/>
            <a:pathLst>
              <a:path w="5060" h="3586">
                <a:moveTo>
                  <a:pt x="5059" y="3586"/>
                </a:moveTo>
                <a:lnTo>
                  <a:pt x="3058" y="116"/>
                </a:lnTo>
                <a:lnTo>
                  <a:pt x="0" y="0"/>
                </a:lnTo>
                <a:lnTo>
                  <a:pt x="2001" y="3470"/>
                </a:lnTo>
                <a:lnTo>
                  <a:pt x="5059" y="3586"/>
                </a:lnTo>
                <a:lnTo>
                  <a:pt x="5060" y="358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40" name="Freeform 96"/>
          <p:cNvSpPr>
            <a:spLocks/>
          </p:cNvSpPr>
          <p:nvPr/>
        </p:nvSpPr>
        <p:spPr bwMode="auto">
          <a:xfrm>
            <a:off x="7239000" y="5353050"/>
            <a:ext cx="935038" cy="960438"/>
          </a:xfrm>
          <a:custGeom>
            <a:avLst/>
            <a:gdLst>
              <a:gd name="T0" fmla="*/ 0 w 3401"/>
              <a:gd name="T1" fmla="*/ 3489 h 3489"/>
              <a:gd name="T2" fmla="*/ 3400 w 3401"/>
              <a:gd name="T3" fmla="*/ 0 h 3489"/>
              <a:gd name="T4" fmla="*/ 3401 w 3401"/>
              <a:gd name="T5" fmla="*/ 0 h 3489"/>
            </a:gdLst>
            <a:ahLst/>
            <a:cxnLst>
              <a:cxn ang="0">
                <a:pos x="T0" y="T1"/>
              </a:cxn>
              <a:cxn ang="0">
                <a:pos x="T2" y="T3"/>
              </a:cxn>
              <a:cxn ang="0">
                <a:pos x="T4" y="T5"/>
              </a:cxn>
            </a:cxnLst>
            <a:rect l="0" t="0" r="r" b="b"/>
            <a:pathLst>
              <a:path w="3401" h="3489">
                <a:moveTo>
                  <a:pt x="0" y="3489"/>
                </a:moveTo>
                <a:lnTo>
                  <a:pt x="3400" y="0"/>
                </a:lnTo>
                <a:lnTo>
                  <a:pt x="340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41" name="Freeform 97"/>
          <p:cNvSpPr>
            <a:spLocks/>
          </p:cNvSpPr>
          <p:nvPr/>
        </p:nvSpPr>
        <p:spPr bwMode="auto">
          <a:xfrm>
            <a:off x="7205663" y="4827588"/>
            <a:ext cx="549275" cy="954087"/>
          </a:xfrm>
          <a:custGeom>
            <a:avLst/>
            <a:gdLst>
              <a:gd name="T0" fmla="*/ 2001 w 2001"/>
              <a:gd name="T1" fmla="*/ 3471 h 3471"/>
              <a:gd name="T2" fmla="*/ 0 w 2001"/>
              <a:gd name="T3" fmla="*/ 0 h 3471"/>
              <a:gd name="T4" fmla="*/ 1 w 2001"/>
              <a:gd name="T5" fmla="*/ 0 h 3471"/>
            </a:gdLst>
            <a:ahLst/>
            <a:cxnLst>
              <a:cxn ang="0">
                <a:pos x="T0" y="T1"/>
              </a:cxn>
              <a:cxn ang="0">
                <a:pos x="T2" y="T3"/>
              </a:cxn>
              <a:cxn ang="0">
                <a:pos x="T4" y="T5"/>
              </a:cxn>
            </a:cxnLst>
            <a:rect l="0" t="0" r="r" b="b"/>
            <a:pathLst>
              <a:path w="2001" h="3471">
                <a:moveTo>
                  <a:pt x="2001" y="3471"/>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42" name="Freeform 98"/>
          <p:cNvSpPr>
            <a:spLocks/>
          </p:cNvSpPr>
          <p:nvPr/>
        </p:nvSpPr>
        <p:spPr bwMode="auto">
          <a:xfrm>
            <a:off x="6561138" y="4594225"/>
            <a:ext cx="677862" cy="1719263"/>
          </a:xfrm>
          <a:custGeom>
            <a:avLst/>
            <a:gdLst>
              <a:gd name="T0" fmla="*/ 0 w 2463"/>
              <a:gd name="T1" fmla="*/ 0 h 6252"/>
              <a:gd name="T2" fmla="*/ 2002 w 2463"/>
              <a:gd name="T3" fmla="*/ 3470 h 6252"/>
              <a:gd name="T4" fmla="*/ 2463 w 2463"/>
              <a:gd name="T5" fmla="*/ 6252 h 6252"/>
              <a:gd name="T6" fmla="*/ 462 w 2463"/>
              <a:gd name="T7" fmla="*/ 2782 h 6252"/>
              <a:gd name="T8" fmla="*/ 0 w 2463"/>
              <a:gd name="T9" fmla="*/ 0 h 6252"/>
              <a:gd name="T10" fmla="*/ 2 w 2463"/>
              <a:gd name="T11" fmla="*/ 0 h 6252"/>
            </a:gdLst>
            <a:ahLst/>
            <a:cxnLst>
              <a:cxn ang="0">
                <a:pos x="T0" y="T1"/>
              </a:cxn>
              <a:cxn ang="0">
                <a:pos x="T2" y="T3"/>
              </a:cxn>
              <a:cxn ang="0">
                <a:pos x="T4" y="T5"/>
              </a:cxn>
              <a:cxn ang="0">
                <a:pos x="T6" y="T7"/>
              </a:cxn>
              <a:cxn ang="0">
                <a:pos x="T8" y="T9"/>
              </a:cxn>
              <a:cxn ang="0">
                <a:pos x="T10" y="T11"/>
              </a:cxn>
            </a:cxnLst>
            <a:rect l="0" t="0" r="r" b="b"/>
            <a:pathLst>
              <a:path w="2463" h="6252">
                <a:moveTo>
                  <a:pt x="0" y="0"/>
                </a:moveTo>
                <a:lnTo>
                  <a:pt x="2002" y="3470"/>
                </a:lnTo>
                <a:lnTo>
                  <a:pt x="2463" y="6252"/>
                </a:lnTo>
                <a:lnTo>
                  <a:pt x="462" y="2782"/>
                </a:lnTo>
                <a:lnTo>
                  <a:pt x="0" y="0"/>
                </a:lnTo>
                <a:lnTo>
                  <a:pt x="2"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43" name="Freeform 99"/>
          <p:cNvSpPr>
            <a:spLocks/>
          </p:cNvSpPr>
          <p:nvPr/>
        </p:nvSpPr>
        <p:spPr bwMode="auto">
          <a:xfrm>
            <a:off x="7323138" y="4152900"/>
            <a:ext cx="1149350" cy="1446213"/>
          </a:xfrm>
          <a:custGeom>
            <a:avLst/>
            <a:gdLst>
              <a:gd name="T0" fmla="*/ 0 w 4177"/>
              <a:gd name="T1" fmla="*/ 0 h 5261"/>
              <a:gd name="T2" fmla="*/ 2001 w 4177"/>
              <a:gd name="T3" fmla="*/ 3470 h 5261"/>
              <a:gd name="T4" fmla="*/ 4177 w 4177"/>
              <a:gd name="T5" fmla="*/ 5261 h 5261"/>
              <a:gd name="T6" fmla="*/ 2176 w 4177"/>
              <a:gd name="T7" fmla="*/ 1791 h 5261"/>
              <a:gd name="T8" fmla="*/ 0 w 4177"/>
              <a:gd name="T9" fmla="*/ 0 h 5261"/>
              <a:gd name="T10" fmla="*/ 1 w 4177"/>
              <a:gd name="T11" fmla="*/ 0 h 5261"/>
            </a:gdLst>
            <a:ahLst/>
            <a:cxnLst>
              <a:cxn ang="0">
                <a:pos x="T0" y="T1"/>
              </a:cxn>
              <a:cxn ang="0">
                <a:pos x="T2" y="T3"/>
              </a:cxn>
              <a:cxn ang="0">
                <a:pos x="T4" y="T5"/>
              </a:cxn>
              <a:cxn ang="0">
                <a:pos x="T6" y="T7"/>
              </a:cxn>
              <a:cxn ang="0">
                <a:pos x="T8" y="T9"/>
              </a:cxn>
              <a:cxn ang="0">
                <a:pos x="T10" y="T11"/>
              </a:cxn>
            </a:cxnLst>
            <a:rect l="0" t="0" r="r" b="b"/>
            <a:pathLst>
              <a:path w="4177" h="5261">
                <a:moveTo>
                  <a:pt x="0" y="0"/>
                </a:moveTo>
                <a:lnTo>
                  <a:pt x="2001" y="3470"/>
                </a:lnTo>
                <a:lnTo>
                  <a:pt x="4177" y="5261"/>
                </a:lnTo>
                <a:lnTo>
                  <a:pt x="2176" y="1791"/>
                </a:lnTo>
                <a:lnTo>
                  <a:pt x="0" y="0"/>
                </a:lnTo>
                <a:lnTo>
                  <a:pt x="1"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44" name="Freeform 100"/>
          <p:cNvSpPr>
            <a:spLocks/>
          </p:cNvSpPr>
          <p:nvPr/>
        </p:nvSpPr>
        <p:spPr bwMode="auto">
          <a:xfrm>
            <a:off x="7112000" y="5105400"/>
            <a:ext cx="1360488" cy="1238250"/>
          </a:xfrm>
          <a:custGeom>
            <a:avLst/>
            <a:gdLst>
              <a:gd name="T0" fmla="*/ 3519 w 4948"/>
              <a:gd name="T1" fmla="*/ 4501 h 4501"/>
              <a:gd name="T2" fmla="*/ 461 w 4948"/>
              <a:gd name="T3" fmla="*/ 4385 h 4501"/>
              <a:gd name="T4" fmla="*/ 0 w 4948"/>
              <a:gd name="T5" fmla="*/ 1603 h 4501"/>
              <a:gd name="T6" fmla="*/ 2772 w 4948"/>
              <a:gd name="T7" fmla="*/ 0 h 4501"/>
              <a:gd name="T8" fmla="*/ 4948 w 4948"/>
              <a:gd name="T9" fmla="*/ 1791 h 4501"/>
              <a:gd name="T10" fmla="*/ 3519 w 4948"/>
              <a:gd name="T11" fmla="*/ 4501 h 4501"/>
              <a:gd name="T12" fmla="*/ 3520 w 4948"/>
              <a:gd name="T13" fmla="*/ 4501 h 4501"/>
            </a:gdLst>
            <a:ahLst/>
            <a:cxnLst>
              <a:cxn ang="0">
                <a:pos x="T0" y="T1"/>
              </a:cxn>
              <a:cxn ang="0">
                <a:pos x="T2" y="T3"/>
              </a:cxn>
              <a:cxn ang="0">
                <a:pos x="T4" y="T5"/>
              </a:cxn>
              <a:cxn ang="0">
                <a:pos x="T6" y="T7"/>
              </a:cxn>
              <a:cxn ang="0">
                <a:pos x="T8" y="T9"/>
              </a:cxn>
              <a:cxn ang="0">
                <a:pos x="T10" y="T11"/>
              </a:cxn>
              <a:cxn ang="0">
                <a:pos x="T12" y="T13"/>
              </a:cxn>
            </a:cxnLst>
            <a:rect l="0" t="0" r="r" b="b"/>
            <a:pathLst>
              <a:path w="4948" h="4501">
                <a:moveTo>
                  <a:pt x="3519" y="4501"/>
                </a:moveTo>
                <a:lnTo>
                  <a:pt x="461" y="4385"/>
                </a:lnTo>
                <a:lnTo>
                  <a:pt x="0" y="1603"/>
                </a:lnTo>
                <a:lnTo>
                  <a:pt x="2772" y="0"/>
                </a:lnTo>
                <a:lnTo>
                  <a:pt x="4948" y="1791"/>
                </a:lnTo>
                <a:lnTo>
                  <a:pt x="3519" y="4501"/>
                </a:lnTo>
                <a:lnTo>
                  <a:pt x="3520" y="4501"/>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CC0000"/>
                </a:solidFill>
              </a14:hiddenFill>
            </a:ext>
          </a:extLst>
        </p:spPr>
        <p:txBody>
          <a:bodyPr/>
          <a:lstStyle/>
          <a:p>
            <a:endParaRPr lang="en-IN"/>
          </a:p>
        </p:txBody>
      </p:sp>
      <p:sp>
        <p:nvSpPr>
          <p:cNvPr id="83045" name="Line 101"/>
          <p:cNvSpPr>
            <a:spLocks noChangeShapeType="1"/>
          </p:cNvSpPr>
          <p:nvPr/>
        </p:nvSpPr>
        <p:spPr bwMode="auto">
          <a:xfrm>
            <a:off x="7529513" y="5391150"/>
            <a:ext cx="552450" cy="922338"/>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3046" name="Freeform 102"/>
          <p:cNvSpPr>
            <a:spLocks/>
          </p:cNvSpPr>
          <p:nvPr/>
        </p:nvSpPr>
        <p:spPr bwMode="auto">
          <a:xfrm>
            <a:off x="6561138" y="4152900"/>
            <a:ext cx="1312862" cy="1393825"/>
          </a:xfrm>
          <a:custGeom>
            <a:avLst/>
            <a:gdLst>
              <a:gd name="T0" fmla="*/ 2773 w 4774"/>
              <a:gd name="T1" fmla="*/ 0 h 5073"/>
              <a:gd name="T2" fmla="*/ 4774 w 4774"/>
              <a:gd name="T3" fmla="*/ 3470 h 5073"/>
              <a:gd name="T4" fmla="*/ 2002 w 4774"/>
              <a:gd name="T5" fmla="*/ 5073 h 5073"/>
              <a:gd name="T6" fmla="*/ 0 w 4774"/>
              <a:gd name="T7" fmla="*/ 1603 h 5073"/>
              <a:gd name="T8" fmla="*/ 2773 w 4774"/>
              <a:gd name="T9" fmla="*/ 0 h 5073"/>
              <a:gd name="T10" fmla="*/ 2774 w 4774"/>
              <a:gd name="T11" fmla="*/ 0 h 5073"/>
            </a:gdLst>
            <a:ahLst/>
            <a:cxnLst>
              <a:cxn ang="0">
                <a:pos x="T0" y="T1"/>
              </a:cxn>
              <a:cxn ang="0">
                <a:pos x="T2" y="T3"/>
              </a:cxn>
              <a:cxn ang="0">
                <a:pos x="T4" y="T5"/>
              </a:cxn>
              <a:cxn ang="0">
                <a:pos x="T6" y="T7"/>
              </a:cxn>
              <a:cxn ang="0">
                <a:pos x="T8" y="T9"/>
              </a:cxn>
              <a:cxn ang="0">
                <a:pos x="T10" y="T11"/>
              </a:cxn>
            </a:cxnLst>
            <a:rect l="0" t="0" r="r" b="b"/>
            <a:pathLst>
              <a:path w="4774" h="5073">
                <a:moveTo>
                  <a:pt x="2773" y="0"/>
                </a:moveTo>
                <a:lnTo>
                  <a:pt x="4774" y="3470"/>
                </a:lnTo>
                <a:lnTo>
                  <a:pt x="2002" y="5073"/>
                </a:lnTo>
                <a:lnTo>
                  <a:pt x="0" y="1603"/>
                </a:lnTo>
                <a:lnTo>
                  <a:pt x="2773" y="0"/>
                </a:lnTo>
                <a:lnTo>
                  <a:pt x="2774"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9933"/>
                </a:solidFill>
              </a14:hiddenFill>
            </a:ext>
          </a:extLst>
        </p:spPr>
        <p:txBody>
          <a:bodyPr/>
          <a:lstStyle/>
          <a:p>
            <a:endParaRPr lang="en-IN"/>
          </a:p>
        </p:txBody>
      </p:sp>
      <p:sp>
        <p:nvSpPr>
          <p:cNvPr id="83047" name="Freeform 103"/>
          <p:cNvSpPr>
            <a:spLocks/>
          </p:cNvSpPr>
          <p:nvPr/>
        </p:nvSpPr>
        <p:spPr bwMode="auto">
          <a:xfrm>
            <a:off x="6942138" y="4371975"/>
            <a:ext cx="587375" cy="1019175"/>
          </a:xfrm>
          <a:custGeom>
            <a:avLst/>
            <a:gdLst>
              <a:gd name="T0" fmla="*/ 2133 w 2133"/>
              <a:gd name="T1" fmla="*/ 3700 h 3700"/>
              <a:gd name="T2" fmla="*/ 0 w 2133"/>
              <a:gd name="T3" fmla="*/ 0 h 3700"/>
              <a:gd name="T4" fmla="*/ 2 w 2133"/>
              <a:gd name="T5" fmla="*/ 0 h 3700"/>
            </a:gdLst>
            <a:ahLst/>
            <a:cxnLst>
              <a:cxn ang="0">
                <a:pos x="T0" y="T1"/>
              </a:cxn>
              <a:cxn ang="0">
                <a:pos x="T2" y="T3"/>
              </a:cxn>
              <a:cxn ang="0">
                <a:pos x="T4" y="T5"/>
              </a:cxn>
            </a:cxnLst>
            <a:rect l="0" t="0" r="r" b="b"/>
            <a:pathLst>
              <a:path w="2133" h="3700">
                <a:moveTo>
                  <a:pt x="2133" y="3700"/>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3048" name="Freeform 104"/>
          <p:cNvSpPr>
            <a:spLocks/>
          </p:cNvSpPr>
          <p:nvPr/>
        </p:nvSpPr>
        <p:spPr bwMode="auto">
          <a:xfrm>
            <a:off x="6688138" y="4398963"/>
            <a:ext cx="935037" cy="958850"/>
          </a:xfrm>
          <a:custGeom>
            <a:avLst/>
            <a:gdLst>
              <a:gd name="T0" fmla="*/ 0 w 3400"/>
              <a:gd name="T1" fmla="*/ 3489 h 3489"/>
              <a:gd name="T2" fmla="*/ 3399 w 3400"/>
              <a:gd name="T3" fmla="*/ 0 h 3489"/>
              <a:gd name="T4" fmla="*/ 3400 w 3400"/>
              <a:gd name="T5" fmla="*/ 0 h 3489"/>
            </a:gdLst>
            <a:ahLst/>
            <a:cxnLst>
              <a:cxn ang="0">
                <a:pos x="T0" y="T1"/>
              </a:cxn>
              <a:cxn ang="0">
                <a:pos x="T2" y="T3"/>
              </a:cxn>
              <a:cxn ang="0">
                <a:pos x="T4" y="T5"/>
              </a:cxn>
            </a:cxnLst>
            <a:rect l="0" t="0" r="r" b="b"/>
            <a:pathLst>
              <a:path w="3400" h="3489">
                <a:moveTo>
                  <a:pt x="0" y="3489"/>
                </a:moveTo>
                <a:lnTo>
                  <a:pt x="3399" y="0"/>
                </a:lnTo>
                <a:lnTo>
                  <a:pt x="3400" y="0"/>
                </a:lnTo>
              </a:path>
            </a:pathLst>
          </a:custGeom>
          <a:noFill/>
          <a:ln w="38100" cmpd="sng">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3049" name="Group 105"/>
          <p:cNvGrpSpPr>
            <a:grpSpLocks/>
          </p:cNvGrpSpPr>
          <p:nvPr/>
        </p:nvGrpSpPr>
        <p:grpSpPr bwMode="auto">
          <a:xfrm>
            <a:off x="457200" y="3962400"/>
            <a:ext cx="2362200" cy="2286000"/>
            <a:chOff x="288" y="2496"/>
            <a:chExt cx="1488" cy="1440"/>
          </a:xfrm>
        </p:grpSpPr>
        <p:sp>
          <p:nvSpPr>
            <p:cNvPr id="83050" name="Text Box 106"/>
            <p:cNvSpPr txBox="1">
              <a:spLocks noChangeArrowheads="1"/>
            </p:cNvSpPr>
            <p:nvPr/>
          </p:nvSpPr>
          <p:spPr bwMode="auto">
            <a:xfrm>
              <a:off x="296" y="279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3051" name="Text Box 107"/>
            <p:cNvSpPr txBox="1">
              <a:spLocks noChangeArrowheads="1"/>
            </p:cNvSpPr>
            <p:nvPr/>
          </p:nvSpPr>
          <p:spPr bwMode="auto">
            <a:xfrm>
              <a:off x="288" y="3360"/>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3052" name="Text Box 108"/>
            <p:cNvSpPr txBox="1">
              <a:spLocks noChangeArrowheads="1"/>
            </p:cNvSpPr>
            <p:nvPr/>
          </p:nvSpPr>
          <p:spPr bwMode="auto">
            <a:xfrm>
              <a:off x="888" y="3609"/>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83053" name="Text Box 109"/>
            <p:cNvSpPr txBox="1">
              <a:spLocks noChangeArrowheads="1"/>
            </p:cNvSpPr>
            <p:nvPr/>
          </p:nvSpPr>
          <p:spPr bwMode="auto">
            <a:xfrm>
              <a:off x="1321" y="302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sp>
          <p:nvSpPr>
            <p:cNvPr id="83054" name="Text Box 110"/>
            <p:cNvSpPr txBox="1">
              <a:spLocks noChangeArrowheads="1"/>
            </p:cNvSpPr>
            <p:nvPr/>
          </p:nvSpPr>
          <p:spPr bwMode="auto">
            <a:xfrm>
              <a:off x="960" y="2496"/>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grpSp>
      <p:grpSp>
        <p:nvGrpSpPr>
          <p:cNvPr id="83055" name="Group 111"/>
          <p:cNvGrpSpPr>
            <a:grpSpLocks/>
          </p:cNvGrpSpPr>
          <p:nvPr/>
        </p:nvGrpSpPr>
        <p:grpSpPr bwMode="auto">
          <a:xfrm>
            <a:off x="476250" y="3124200"/>
            <a:ext cx="2128838" cy="957263"/>
            <a:chOff x="300" y="1968"/>
            <a:chExt cx="1341" cy="603"/>
          </a:xfrm>
        </p:grpSpPr>
        <p:sp>
          <p:nvSpPr>
            <p:cNvPr id="83056" name="Text Box 112"/>
            <p:cNvSpPr txBox="1">
              <a:spLocks noChangeArrowheads="1"/>
            </p:cNvSpPr>
            <p:nvPr/>
          </p:nvSpPr>
          <p:spPr bwMode="auto">
            <a:xfrm>
              <a:off x="1272" y="2208"/>
              <a:ext cx="36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a:solidFill>
                  <a:schemeClr val="bg1"/>
                </a:solidFill>
                <a:latin typeface="Times New Roman" pitchFamily="18" charset="0"/>
              </a:endParaRPr>
            </a:p>
          </p:txBody>
        </p:sp>
        <p:sp>
          <p:nvSpPr>
            <p:cNvPr id="83057" name="Text Box 113"/>
            <p:cNvSpPr txBox="1">
              <a:spLocks noChangeArrowheads="1"/>
            </p:cNvSpPr>
            <p:nvPr/>
          </p:nvSpPr>
          <p:spPr bwMode="auto">
            <a:xfrm>
              <a:off x="829" y="2208"/>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baseline="-25000">
                <a:solidFill>
                  <a:schemeClr val="bg1"/>
                </a:solidFill>
                <a:latin typeface="Times New Roman" pitchFamily="18" charset="0"/>
              </a:endParaRPr>
            </a:p>
          </p:txBody>
        </p:sp>
        <p:sp>
          <p:nvSpPr>
            <p:cNvPr id="83058" name="Text Box 114"/>
            <p:cNvSpPr txBox="1">
              <a:spLocks noChangeArrowheads="1"/>
            </p:cNvSpPr>
            <p:nvPr/>
          </p:nvSpPr>
          <p:spPr bwMode="auto">
            <a:xfrm>
              <a:off x="324" y="2244"/>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30000">
                  <a:solidFill>
                    <a:schemeClr val="bg1"/>
                  </a:solidFill>
                  <a:latin typeface="Times New Roman" pitchFamily="18" charset="0"/>
                </a:rPr>
                <a:t>’</a:t>
              </a:r>
              <a:endParaRPr lang="en-GB" sz="2800" b="1" baseline="30000">
                <a:solidFill>
                  <a:schemeClr val="bg1"/>
                </a:solidFill>
                <a:latin typeface="Times New Roman" pitchFamily="18" charset="0"/>
              </a:endParaRPr>
            </a:p>
          </p:txBody>
        </p:sp>
        <p:sp>
          <p:nvSpPr>
            <p:cNvPr id="83059" name="Text Box 115"/>
            <p:cNvSpPr txBox="1">
              <a:spLocks noChangeArrowheads="1"/>
            </p:cNvSpPr>
            <p:nvPr/>
          </p:nvSpPr>
          <p:spPr bwMode="auto">
            <a:xfrm>
              <a:off x="300" y="203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30000">
                  <a:solidFill>
                    <a:schemeClr val="bg1"/>
                  </a:solidFill>
                  <a:latin typeface="Times New Roman" pitchFamily="18" charset="0"/>
                </a:rPr>
                <a:t>’</a:t>
              </a:r>
              <a:endParaRPr lang="en-GB" sz="2800" b="1" baseline="30000">
                <a:solidFill>
                  <a:schemeClr val="bg1"/>
                </a:solidFill>
                <a:latin typeface="Times New Roman" pitchFamily="18" charset="0"/>
              </a:endParaRPr>
            </a:p>
          </p:txBody>
        </p:sp>
        <p:sp>
          <p:nvSpPr>
            <p:cNvPr id="83060" name="Text Box 116"/>
            <p:cNvSpPr txBox="1">
              <a:spLocks noChangeArrowheads="1"/>
            </p:cNvSpPr>
            <p:nvPr/>
          </p:nvSpPr>
          <p:spPr bwMode="auto">
            <a:xfrm>
              <a:off x="864" y="1968"/>
              <a:ext cx="36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grpSp>
      <p:grpSp>
        <p:nvGrpSpPr>
          <p:cNvPr id="83061" name="Group 117"/>
          <p:cNvGrpSpPr>
            <a:grpSpLocks/>
          </p:cNvGrpSpPr>
          <p:nvPr/>
        </p:nvGrpSpPr>
        <p:grpSpPr bwMode="auto">
          <a:xfrm>
            <a:off x="3657600" y="4038600"/>
            <a:ext cx="2114550" cy="2209800"/>
            <a:chOff x="2304" y="2544"/>
            <a:chExt cx="1332" cy="1392"/>
          </a:xfrm>
        </p:grpSpPr>
        <p:sp>
          <p:nvSpPr>
            <p:cNvPr id="83062" name="Text Box 118"/>
            <p:cNvSpPr txBox="1">
              <a:spLocks noChangeArrowheads="1"/>
            </p:cNvSpPr>
            <p:nvPr/>
          </p:nvSpPr>
          <p:spPr bwMode="auto">
            <a:xfrm>
              <a:off x="2336" y="268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3063" name="Text Box 119"/>
            <p:cNvSpPr txBox="1">
              <a:spLocks noChangeArrowheads="1"/>
            </p:cNvSpPr>
            <p:nvPr/>
          </p:nvSpPr>
          <p:spPr bwMode="auto">
            <a:xfrm>
              <a:off x="2304" y="327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3064" name="Text Box 120"/>
            <p:cNvSpPr txBox="1">
              <a:spLocks noChangeArrowheads="1"/>
            </p:cNvSpPr>
            <p:nvPr/>
          </p:nvSpPr>
          <p:spPr bwMode="auto">
            <a:xfrm>
              <a:off x="2840" y="360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3065" name="Text Box 121"/>
            <p:cNvSpPr txBox="1">
              <a:spLocks noChangeArrowheads="1"/>
            </p:cNvSpPr>
            <p:nvPr/>
          </p:nvSpPr>
          <p:spPr bwMode="auto">
            <a:xfrm>
              <a:off x="3212" y="302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3066" name="Text Box 122"/>
            <p:cNvSpPr txBox="1">
              <a:spLocks noChangeArrowheads="1"/>
            </p:cNvSpPr>
            <p:nvPr/>
          </p:nvSpPr>
          <p:spPr bwMode="auto">
            <a:xfrm>
              <a:off x="2904" y="254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grpSp>
        <p:nvGrpSpPr>
          <p:cNvPr id="83067" name="Group 123"/>
          <p:cNvGrpSpPr>
            <a:grpSpLocks/>
          </p:cNvGrpSpPr>
          <p:nvPr/>
        </p:nvGrpSpPr>
        <p:grpSpPr bwMode="auto">
          <a:xfrm>
            <a:off x="2438400" y="2400300"/>
            <a:ext cx="2324100" cy="1243013"/>
            <a:chOff x="1536" y="1512"/>
            <a:chExt cx="1464" cy="783"/>
          </a:xfrm>
        </p:grpSpPr>
        <p:sp>
          <p:nvSpPr>
            <p:cNvPr id="83068" name="Text Box 124"/>
            <p:cNvSpPr txBox="1">
              <a:spLocks noChangeArrowheads="1"/>
            </p:cNvSpPr>
            <p:nvPr/>
          </p:nvSpPr>
          <p:spPr bwMode="auto">
            <a:xfrm>
              <a:off x="1536" y="1512"/>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69" name="Text Box 125"/>
            <p:cNvSpPr txBox="1">
              <a:spLocks noChangeArrowheads="1"/>
            </p:cNvSpPr>
            <p:nvPr/>
          </p:nvSpPr>
          <p:spPr bwMode="auto">
            <a:xfrm>
              <a:off x="1548" y="173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0" name="Text Box 126"/>
            <p:cNvSpPr txBox="1">
              <a:spLocks noChangeArrowheads="1"/>
            </p:cNvSpPr>
            <p:nvPr/>
          </p:nvSpPr>
          <p:spPr bwMode="auto">
            <a:xfrm>
              <a:off x="1928" y="192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1" name="Text Box 127"/>
            <p:cNvSpPr txBox="1">
              <a:spLocks noChangeArrowheads="1"/>
            </p:cNvSpPr>
            <p:nvPr/>
          </p:nvSpPr>
          <p:spPr bwMode="auto">
            <a:xfrm>
              <a:off x="2576" y="196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2" name="Text Box 128"/>
            <p:cNvSpPr txBox="1">
              <a:spLocks noChangeArrowheads="1"/>
            </p:cNvSpPr>
            <p:nvPr/>
          </p:nvSpPr>
          <p:spPr bwMode="auto">
            <a:xfrm>
              <a:off x="2040" y="174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grpSp>
        <p:nvGrpSpPr>
          <p:cNvPr id="83073" name="Group 129"/>
          <p:cNvGrpSpPr>
            <a:grpSpLocks/>
          </p:cNvGrpSpPr>
          <p:nvPr/>
        </p:nvGrpSpPr>
        <p:grpSpPr bwMode="auto">
          <a:xfrm>
            <a:off x="6718300" y="514350"/>
            <a:ext cx="2349500" cy="1528763"/>
            <a:chOff x="4232" y="324"/>
            <a:chExt cx="1480" cy="963"/>
          </a:xfrm>
        </p:grpSpPr>
        <p:sp>
          <p:nvSpPr>
            <p:cNvPr id="83074" name="Text Box 130"/>
            <p:cNvSpPr txBox="1">
              <a:spLocks noChangeArrowheads="1"/>
            </p:cNvSpPr>
            <p:nvPr/>
          </p:nvSpPr>
          <p:spPr bwMode="auto">
            <a:xfrm>
              <a:off x="4760" y="96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5" name="Text Box 131"/>
            <p:cNvSpPr txBox="1">
              <a:spLocks noChangeArrowheads="1"/>
            </p:cNvSpPr>
            <p:nvPr/>
          </p:nvSpPr>
          <p:spPr bwMode="auto">
            <a:xfrm>
              <a:off x="4856" y="34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6" name="Text Box 132"/>
            <p:cNvSpPr txBox="1">
              <a:spLocks noChangeArrowheads="1"/>
            </p:cNvSpPr>
            <p:nvPr/>
          </p:nvSpPr>
          <p:spPr bwMode="auto">
            <a:xfrm>
              <a:off x="4232" y="32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7" name="Text Box 133"/>
            <p:cNvSpPr txBox="1">
              <a:spLocks noChangeArrowheads="1"/>
            </p:cNvSpPr>
            <p:nvPr/>
          </p:nvSpPr>
          <p:spPr bwMode="auto">
            <a:xfrm>
              <a:off x="4272" y="72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78" name="Text Box 134"/>
            <p:cNvSpPr txBox="1">
              <a:spLocks noChangeArrowheads="1"/>
            </p:cNvSpPr>
            <p:nvPr/>
          </p:nvSpPr>
          <p:spPr bwMode="auto">
            <a:xfrm>
              <a:off x="5288" y="672"/>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grpSp>
        <p:nvGrpSpPr>
          <p:cNvPr id="83079" name="Group 135"/>
          <p:cNvGrpSpPr>
            <a:grpSpLocks/>
          </p:cNvGrpSpPr>
          <p:nvPr/>
        </p:nvGrpSpPr>
        <p:grpSpPr bwMode="auto">
          <a:xfrm>
            <a:off x="6096000" y="2438400"/>
            <a:ext cx="2438400" cy="1600200"/>
            <a:chOff x="3840" y="1536"/>
            <a:chExt cx="1536" cy="1008"/>
          </a:xfrm>
        </p:grpSpPr>
        <p:sp>
          <p:nvSpPr>
            <p:cNvPr id="83080" name="Text Box 136"/>
            <p:cNvSpPr txBox="1">
              <a:spLocks noChangeArrowheads="1"/>
            </p:cNvSpPr>
            <p:nvPr/>
          </p:nvSpPr>
          <p:spPr bwMode="auto">
            <a:xfrm>
              <a:off x="4592" y="221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81" name="Text Box 137"/>
            <p:cNvSpPr txBox="1">
              <a:spLocks noChangeArrowheads="1"/>
            </p:cNvSpPr>
            <p:nvPr/>
          </p:nvSpPr>
          <p:spPr bwMode="auto">
            <a:xfrm>
              <a:off x="4056" y="196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82" name="Text Box 138"/>
            <p:cNvSpPr txBox="1">
              <a:spLocks noChangeArrowheads="1"/>
            </p:cNvSpPr>
            <p:nvPr/>
          </p:nvSpPr>
          <p:spPr bwMode="auto">
            <a:xfrm>
              <a:off x="3840" y="153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83" name="Text Box 139"/>
            <p:cNvSpPr txBox="1">
              <a:spLocks noChangeArrowheads="1"/>
            </p:cNvSpPr>
            <p:nvPr/>
          </p:nvSpPr>
          <p:spPr bwMode="auto">
            <a:xfrm>
              <a:off x="4424" y="159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084" name="Text Box 140"/>
            <p:cNvSpPr txBox="1">
              <a:spLocks noChangeArrowheads="1"/>
            </p:cNvSpPr>
            <p:nvPr/>
          </p:nvSpPr>
          <p:spPr bwMode="auto">
            <a:xfrm>
              <a:off x="4952" y="192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grpSp>
        <p:nvGrpSpPr>
          <p:cNvPr id="83085" name="Group 141"/>
          <p:cNvGrpSpPr>
            <a:grpSpLocks/>
          </p:cNvGrpSpPr>
          <p:nvPr/>
        </p:nvGrpSpPr>
        <p:grpSpPr bwMode="auto">
          <a:xfrm>
            <a:off x="6686550" y="4572000"/>
            <a:ext cx="2400300" cy="1981200"/>
            <a:chOff x="4212" y="2880"/>
            <a:chExt cx="1512" cy="1248"/>
          </a:xfrm>
        </p:grpSpPr>
        <p:sp>
          <p:nvSpPr>
            <p:cNvPr id="83086" name="Text Box 142"/>
            <p:cNvSpPr txBox="1">
              <a:spLocks noChangeArrowheads="1"/>
            </p:cNvSpPr>
            <p:nvPr/>
          </p:nvSpPr>
          <p:spPr bwMode="auto">
            <a:xfrm>
              <a:off x="4776" y="2880"/>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087" name="Text Box 143"/>
            <p:cNvSpPr txBox="1">
              <a:spLocks noChangeArrowheads="1"/>
            </p:cNvSpPr>
            <p:nvPr/>
          </p:nvSpPr>
          <p:spPr bwMode="auto">
            <a:xfrm>
              <a:off x="4212" y="327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088" name="Text Box 144"/>
            <p:cNvSpPr txBox="1">
              <a:spLocks noChangeArrowheads="1"/>
            </p:cNvSpPr>
            <p:nvPr/>
          </p:nvSpPr>
          <p:spPr bwMode="auto">
            <a:xfrm>
              <a:off x="4296" y="378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089" name="Text Box 145"/>
            <p:cNvSpPr txBox="1">
              <a:spLocks noChangeArrowheads="1"/>
            </p:cNvSpPr>
            <p:nvPr/>
          </p:nvSpPr>
          <p:spPr bwMode="auto">
            <a:xfrm>
              <a:off x="5088" y="380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090" name="Text Box 146"/>
            <p:cNvSpPr txBox="1">
              <a:spLocks noChangeArrowheads="1"/>
            </p:cNvSpPr>
            <p:nvPr/>
          </p:nvSpPr>
          <p:spPr bwMode="auto">
            <a:xfrm>
              <a:off x="5300" y="333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grpSp>
      <p:grpSp>
        <p:nvGrpSpPr>
          <p:cNvPr id="83091" name="Group 147"/>
          <p:cNvGrpSpPr>
            <a:grpSpLocks/>
          </p:cNvGrpSpPr>
          <p:nvPr/>
        </p:nvGrpSpPr>
        <p:grpSpPr bwMode="auto">
          <a:xfrm>
            <a:off x="3276600" y="3314700"/>
            <a:ext cx="941388" cy="704850"/>
            <a:chOff x="2064" y="2088"/>
            <a:chExt cx="593" cy="444"/>
          </a:xfrm>
        </p:grpSpPr>
        <p:sp>
          <p:nvSpPr>
            <p:cNvPr id="83092" name="Arc 148"/>
            <p:cNvSpPr>
              <a:spLocks/>
            </p:cNvSpPr>
            <p:nvPr/>
          </p:nvSpPr>
          <p:spPr bwMode="auto">
            <a:xfrm>
              <a:off x="2112" y="2088"/>
              <a:ext cx="156" cy="17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med" len="med"/>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83093" name="Text Box 149"/>
            <p:cNvSpPr txBox="1">
              <a:spLocks noChangeArrowheads="1"/>
            </p:cNvSpPr>
            <p:nvPr/>
          </p:nvSpPr>
          <p:spPr bwMode="auto">
            <a:xfrm>
              <a:off x="2064" y="2244"/>
              <a:ext cx="59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a:solidFill>
                    <a:schemeClr val="bg1"/>
                  </a:solidFill>
                  <a:latin typeface="Times New Roman" pitchFamily="18" charset="0"/>
                  <a:sym typeface="Symbol" pitchFamily="18" charset="2"/>
                </a:rPr>
                <a:t>=45</a:t>
              </a:r>
            </a:p>
          </p:txBody>
        </p:sp>
      </p:grpSp>
      <p:grpSp>
        <p:nvGrpSpPr>
          <p:cNvPr id="83094" name="Group 150"/>
          <p:cNvGrpSpPr>
            <a:grpSpLocks/>
          </p:cNvGrpSpPr>
          <p:nvPr/>
        </p:nvGrpSpPr>
        <p:grpSpPr bwMode="auto">
          <a:xfrm>
            <a:off x="5791200" y="3733800"/>
            <a:ext cx="1447800" cy="519113"/>
            <a:chOff x="3648" y="2352"/>
            <a:chExt cx="912" cy="327"/>
          </a:xfrm>
        </p:grpSpPr>
        <p:sp>
          <p:nvSpPr>
            <p:cNvPr id="83095" name="Rectangle 151"/>
            <p:cNvSpPr>
              <a:spLocks noChangeArrowheads="1"/>
            </p:cNvSpPr>
            <p:nvPr/>
          </p:nvSpPr>
          <p:spPr bwMode="auto">
            <a:xfrm>
              <a:off x="3648" y="2352"/>
              <a:ext cx="78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a:solidFill>
                    <a:schemeClr val="bg1"/>
                  </a:solidFill>
                  <a:latin typeface="Times New Roman" pitchFamily="18" charset="0"/>
                  <a:sym typeface="Symbol" pitchFamily="18" charset="2"/>
                </a:rPr>
                <a:t>= 30 </a:t>
              </a:r>
              <a:endParaRPr lang="en-US" sz="1400">
                <a:solidFill>
                  <a:schemeClr val="bg1"/>
                </a:solidFill>
                <a:latin typeface="Times New Roman" pitchFamily="18" charset="0"/>
                <a:sym typeface="Symbol" pitchFamily="18" charset="2"/>
              </a:endParaRPr>
            </a:p>
          </p:txBody>
        </p:sp>
        <p:sp>
          <p:nvSpPr>
            <p:cNvPr id="83096" name="Arc 152"/>
            <p:cNvSpPr>
              <a:spLocks/>
            </p:cNvSpPr>
            <p:nvPr/>
          </p:nvSpPr>
          <p:spPr bwMode="auto">
            <a:xfrm rot="8100000" flipV="1">
              <a:off x="4316" y="2339"/>
              <a:ext cx="160" cy="32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lg"/>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anchor="ctr"/>
            <a:lstStyle/>
            <a:p>
              <a:pPr algn="ctr"/>
              <a:r>
                <a:rPr lang="en-US" sz="1400">
                  <a:latin typeface="Times New Roman" pitchFamily="18" charset="0"/>
                </a:rPr>
                <a:t>`</a:t>
              </a:r>
            </a:p>
          </p:txBody>
        </p:sp>
      </p:grpSp>
      <p:grpSp>
        <p:nvGrpSpPr>
          <p:cNvPr id="83097" name="Group 153"/>
          <p:cNvGrpSpPr>
            <a:grpSpLocks/>
          </p:cNvGrpSpPr>
          <p:nvPr/>
        </p:nvGrpSpPr>
        <p:grpSpPr bwMode="auto">
          <a:xfrm>
            <a:off x="495300" y="947738"/>
            <a:ext cx="2324100" cy="942975"/>
            <a:chOff x="312" y="597"/>
            <a:chExt cx="1464" cy="594"/>
          </a:xfrm>
        </p:grpSpPr>
        <p:sp>
          <p:nvSpPr>
            <p:cNvPr id="83098" name="Text Box 154"/>
            <p:cNvSpPr txBox="1">
              <a:spLocks noChangeArrowheads="1"/>
            </p:cNvSpPr>
            <p:nvPr/>
          </p:nvSpPr>
          <p:spPr bwMode="auto">
            <a:xfrm>
              <a:off x="312" y="82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3099" name="Text Box 155"/>
            <p:cNvSpPr txBox="1">
              <a:spLocks noChangeArrowheads="1"/>
            </p:cNvSpPr>
            <p:nvPr/>
          </p:nvSpPr>
          <p:spPr bwMode="auto">
            <a:xfrm>
              <a:off x="324" y="597"/>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3100" name="Text Box 156"/>
            <p:cNvSpPr txBox="1">
              <a:spLocks noChangeArrowheads="1"/>
            </p:cNvSpPr>
            <p:nvPr/>
          </p:nvSpPr>
          <p:spPr bwMode="auto">
            <a:xfrm>
              <a:off x="864" y="636"/>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83101" name="Text Box 157"/>
            <p:cNvSpPr txBox="1">
              <a:spLocks noChangeArrowheads="1"/>
            </p:cNvSpPr>
            <p:nvPr/>
          </p:nvSpPr>
          <p:spPr bwMode="auto">
            <a:xfrm>
              <a:off x="841" y="86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83102" name="Text Box 158"/>
            <p:cNvSpPr txBox="1">
              <a:spLocks noChangeArrowheads="1"/>
            </p:cNvSpPr>
            <p:nvPr/>
          </p:nvSpPr>
          <p:spPr bwMode="auto">
            <a:xfrm>
              <a:off x="1321" y="672"/>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grpSp>
      <p:sp>
        <p:nvSpPr>
          <p:cNvPr id="83103" name="Text Box 159"/>
          <p:cNvSpPr txBox="1">
            <a:spLocks noChangeArrowheads="1"/>
          </p:cNvSpPr>
          <p:nvPr/>
        </p:nvSpPr>
        <p:spPr bwMode="auto">
          <a:xfrm>
            <a:off x="7861300" y="4267200"/>
            <a:ext cx="6731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104" name="Text Box 160"/>
          <p:cNvSpPr txBox="1">
            <a:spLocks noChangeArrowheads="1"/>
          </p:cNvSpPr>
          <p:nvPr/>
        </p:nvSpPr>
        <p:spPr bwMode="auto">
          <a:xfrm>
            <a:off x="7315200" y="5119688"/>
            <a:ext cx="673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105" name="Text Box 161"/>
          <p:cNvSpPr txBox="1">
            <a:spLocks noChangeArrowheads="1"/>
          </p:cNvSpPr>
          <p:nvPr/>
        </p:nvSpPr>
        <p:spPr bwMode="auto">
          <a:xfrm>
            <a:off x="6172200" y="4967288"/>
            <a:ext cx="673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106" name="Text Box 162"/>
          <p:cNvSpPr txBox="1">
            <a:spLocks noChangeArrowheads="1"/>
          </p:cNvSpPr>
          <p:nvPr/>
        </p:nvSpPr>
        <p:spPr bwMode="auto">
          <a:xfrm>
            <a:off x="6115050" y="4033838"/>
            <a:ext cx="673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3107" name="Text Box 163"/>
          <p:cNvSpPr txBox="1">
            <a:spLocks noChangeArrowheads="1"/>
          </p:cNvSpPr>
          <p:nvPr/>
        </p:nvSpPr>
        <p:spPr bwMode="auto">
          <a:xfrm>
            <a:off x="6889750" y="3595688"/>
            <a:ext cx="6731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grpSp>
        <p:nvGrpSpPr>
          <p:cNvPr id="83108" name="Group 164"/>
          <p:cNvGrpSpPr>
            <a:grpSpLocks/>
          </p:cNvGrpSpPr>
          <p:nvPr/>
        </p:nvGrpSpPr>
        <p:grpSpPr bwMode="auto">
          <a:xfrm>
            <a:off x="3746500" y="533400"/>
            <a:ext cx="2044700" cy="1409700"/>
            <a:chOff x="2360" y="336"/>
            <a:chExt cx="1288" cy="888"/>
          </a:xfrm>
        </p:grpSpPr>
        <p:sp>
          <p:nvSpPr>
            <p:cNvPr id="83109" name="Text Box 165"/>
            <p:cNvSpPr txBox="1">
              <a:spLocks noChangeArrowheads="1"/>
            </p:cNvSpPr>
            <p:nvPr/>
          </p:nvSpPr>
          <p:spPr bwMode="auto">
            <a:xfrm>
              <a:off x="2760" y="80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110" name="Text Box 166"/>
            <p:cNvSpPr txBox="1">
              <a:spLocks noChangeArrowheads="1"/>
            </p:cNvSpPr>
            <p:nvPr/>
          </p:nvSpPr>
          <p:spPr bwMode="auto">
            <a:xfrm>
              <a:off x="3224" y="89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111" name="Text Box 167"/>
            <p:cNvSpPr txBox="1">
              <a:spLocks noChangeArrowheads="1"/>
            </p:cNvSpPr>
            <p:nvPr/>
          </p:nvSpPr>
          <p:spPr bwMode="auto">
            <a:xfrm>
              <a:off x="2840" y="57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112" name="Text Box 168"/>
            <p:cNvSpPr txBox="1">
              <a:spLocks noChangeArrowheads="1"/>
            </p:cNvSpPr>
            <p:nvPr/>
          </p:nvSpPr>
          <p:spPr bwMode="auto">
            <a:xfrm>
              <a:off x="2360" y="336"/>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sp>
          <p:nvSpPr>
            <p:cNvPr id="83113" name="Text Box 169"/>
            <p:cNvSpPr txBox="1">
              <a:spLocks noChangeArrowheads="1"/>
            </p:cNvSpPr>
            <p:nvPr/>
          </p:nvSpPr>
          <p:spPr bwMode="auto">
            <a:xfrm>
              <a:off x="2400" y="62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baseline="-25000">
                <a:solidFill>
                  <a:schemeClr val="bg1"/>
                </a:solidFill>
                <a:latin typeface="Times New Roman" pitchFamily="18" charset="0"/>
              </a:endParaRPr>
            </a:p>
          </p:txBody>
        </p:sp>
      </p:grpSp>
      <p:sp>
        <p:nvSpPr>
          <p:cNvPr id="83114" name="Line 170"/>
          <p:cNvSpPr>
            <a:spLocks noChangeShapeType="1"/>
          </p:cNvSpPr>
          <p:nvPr/>
        </p:nvSpPr>
        <p:spPr bwMode="auto">
          <a:xfrm flipH="1">
            <a:off x="4876800" y="5105400"/>
            <a:ext cx="304800" cy="68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3115" name="Group 171"/>
          <p:cNvGrpSpPr>
            <a:grpSpLocks/>
          </p:cNvGrpSpPr>
          <p:nvPr/>
        </p:nvGrpSpPr>
        <p:grpSpPr bwMode="auto">
          <a:xfrm>
            <a:off x="38100" y="3543300"/>
            <a:ext cx="9090025" cy="571500"/>
            <a:chOff x="24" y="2232"/>
            <a:chExt cx="5726" cy="360"/>
          </a:xfrm>
        </p:grpSpPr>
        <p:sp>
          <p:nvSpPr>
            <p:cNvPr id="83116" name="Rectangle 172"/>
            <p:cNvSpPr>
              <a:spLocks noChangeArrowheads="1"/>
            </p:cNvSpPr>
            <p:nvPr/>
          </p:nvSpPr>
          <p:spPr bwMode="auto">
            <a:xfrm>
              <a:off x="24" y="2232"/>
              <a:ext cx="278"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83117" name="Rectangle 173"/>
            <p:cNvSpPr>
              <a:spLocks noChangeArrowheads="1"/>
            </p:cNvSpPr>
            <p:nvPr/>
          </p:nvSpPr>
          <p:spPr bwMode="auto">
            <a:xfrm>
              <a:off x="5472" y="2265"/>
              <a:ext cx="278"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sp>
        <p:nvSpPr>
          <p:cNvPr id="83118" name="Line 174"/>
          <p:cNvSpPr>
            <a:spLocks noChangeShapeType="1"/>
          </p:cNvSpPr>
          <p:nvPr/>
        </p:nvSpPr>
        <p:spPr bwMode="auto">
          <a:xfrm>
            <a:off x="4038600" y="5105400"/>
            <a:ext cx="1066800" cy="0"/>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3119" name="Line 175"/>
          <p:cNvSpPr>
            <a:spLocks noChangeShapeType="1"/>
          </p:cNvSpPr>
          <p:nvPr/>
        </p:nvSpPr>
        <p:spPr bwMode="auto">
          <a:xfrm>
            <a:off x="6561138" y="2954338"/>
            <a:ext cx="763587" cy="0"/>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3120" name="Line 176"/>
          <p:cNvSpPr>
            <a:spLocks noChangeShapeType="1"/>
          </p:cNvSpPr>
          <p:nvPr/>
        </p:nvSpPr>
        <p:spPr bwMode="auto">
          <a:xfrm>
            <a:off x="6691313" y="5372100"/>
            <a:ext cx="838200" cy="4763"/>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3121" name="Line 177"/>
          <p:cNvSpPr>
            <a:spLocks noChangeShapeType="1"/>
          </p:cNvSpPr>
          <p:nvPr/>
        </p:nvSpPr>
        <p:spPr bwMode="auto">
          <a:xfrm flipH="1">
            <a:off x="7529513" y="4662488"/>
            <a:ext cx="393700" cy="747712"/>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3122" name="Line 178"/>
          <p:cNvSpPr>
            <a:spLocks noChangeShapeType="1"/>
          </p:cNvSpPr>
          <p:nvPr/>
        </p:nvSpPr>
        <p:spPr bwMode="auto">
          <a:xfrm>
            <a:off x="7315200" y="2919413"/>
            <a:ext cx="608013" cy="452437"/>
          </a:xfrm>
          <a:prstGeom prst="line">
            <a:avLst/>
          </a:prstGeom>
          <a:noFill/>
          <a:ln w="38100">
            <a:solidFill>
              <a:srgbClr val="FFFF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2286000" y="171450"/>
            <a:ext cx="4572000" cy="823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800" b="1">
                <a:solidFill>
                  <a:srgbClr val="FF9900"/>
                </a:solidFill>
                <a:latin typeface="Copperplate Gothic Bold" pitchFamily="34" charset="0"/>
              </a:rPr>
              <a:t>Exercise 5 :</a:t>
            </a:r>
            <a:endParaRPr lang="en-GB" sz="4800">
              <a:solidFill>
                <a:srgbClr val="FF9900"/>
              </a:solidFill>
              <a:latin typeface="Copperplate Gothic Bold" pitchFamily="34" charset="0"/>
            </a:endParaRPr>
          </a:p>
        </p:txBody>
      </p:sp>
      <p:sp>
        <p:nvSpPr>
          <p:cNvPr id="83971" name="Text Box 3"/>
          <p:cNvSpPr txBox="1">
            <a:spLocks noChangeArrowheads="1"/>
          </p:cNvSpPr>
          <p:nvPr/>
        </p:nvSpPr>
        <p:spPr bwMode="auto">
          <a:xfrm>
            <a:off x="190500" y="1127125"/>
            <a:ext cx="8763000" cy="4968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4000" b="1">
                <a:solidFill>
                  <a:schemeClr val="bg1"/>
                </a:solidFill>
                <a:latin typeface="Verdana" pitchFamily="34" charset="0"/>
              </a:rPr>
              <a:t>A regular hexagonal prism of 30mm sides and axis 80mm long is resting on HP on one of its corners of the base. The axis makes 30</a:t>
            </a:r>
            <a:r>
              <a:rPr lang="en-US" sz="4000" b="1">
                <a:solidFill>
                  <a:schemeClr val="bg1"/>
                </a:solidFill>
                <a:latin typeface="Verdana" pitchFamily="34" charset="0"/>
                <a:sym typeface="UniversalMath1 BT" pitchFamily="18" charset="2"/>
              </a:rPr>
              <a:t> with HP and plan of the axis makes 45 with the VP. Draw its projections.</a:t>
            </a:r>
            <a:r>
              <a:rPr lang="en-US" sz="4000" b="1">
                <a:solidFill>
                  <a:schemeClr val="bg1"/>
                </a:solidFill>
                <a:latin typeface="Verdana" pitchFamily="34" charset="0"/>
              </a:rPr>
              <a:t> </a:t>
            </a:r>
            <a:endParaRPr lang="en-GB" sz="4000" b="1">
              <a:solidFill>
                <a:schemeClr val="bg1"/>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slide(fromLeft)">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83971"/>
                                        </p:tgtEl>
                                        <p:attrNameLst>
                                          <p:attrName>style.visibility</p:attrName>
                                        </p:attrNameLst>
                                      </p:cBhvr>
                                      <p:to>
                                        <p:strVal val="visible"/>
                                      </p:to>
                                    </p:set>
                                    <p:anim calcmode="lin" valueType="num">
                                      <p:cBhvr>
                                        <p:cTn id="12" dur="500" fill="hold"/>
                                        <p:tgtEl>
                                          <p:spTgt spid="83971"/>
                                        </p:tgtEl>
                                        <p:attrNameLst>
                                          <p:attrName>ppt_w</p:attrName>
                                        </p:attrNameLst>
                                      </p:cBhvr>
                                      <p:tavLst>
                                        <p:tav tm="0">
                                          <p:val>
                                            <p:fltVal val="0"/>
                                          </p:val>
                                        </p:tav>
                                        <p:tav tm="100000">
                                          <p:val>
                                            <p:strVal val="#ppt_w"/>
                                          </p:val>
                                        </p:tav>
                                      </p:tavLst>
                                    </p:anim>
                                    <p:anim calcmode="lin" valueType="num">
                                      <p:cBhvr>
                                        <p:cTn id="13" dur="500" fill="hold"/>
                                        <p:tgtEl>
                                          <p:spTgt spid="839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994" name="Group 2"/>
          <p:cNvGrpSpPr>
            <a:grpSpLocks/>
          </p:cNvGrpSpPr>
          <p:nvPr/>
        </p:nvGrpSpPr>
        <p:grpSpPr bwMode="auto">
          <a:xfrm>
            <a:off x="5867400" y="3690938"/>
            <a:ext cx="3200400" cy="3014662"/>
            <a:chOff x="3696" y="2325"/>
            <a:chExt cx="2016" cy="1899"/>
          </a:xfrm>
        </p:grpSpPr>
        <p:grpSp>
          <p:nvGrpSpPr>
            <p:cNvPr id="84995" name="Group 3"/>
            <p:cNvGrpSpPr>
              <a:grpSpLocks/>
            </p:cNvGrpSpPr>
            <p:nvPr/>
          </p:nvGrpSpPr>
          <p:grpSpPr bwMode="auto">
            <a:xfrm>
              <a:off x="3696" y="2325"/>
              <a:ext cx="1824" cy="1698"/>
              <a:chOff x="3696" y="2325"/>
              <a:chExt cx="1824" cy="1698"/>
            </a:xfrm>
          </p:grpSpPr>
          <p:sp>
            <p:nvSpPr>
              <p:cNvPr id="84996" name="Freeform 4"/>
              <p:cNvSpPr>
                <a:spLocks/>
              </p:cNvSpPr>
              <p:nvPr/>
            </p:nvSpPr>
            <p:spPr bwMode="auto">
              <a:xfrm>
                <a:off x="3909" y="2635"/>
                <a:ext cx="761" cy="762"/>
              </a:xfrm>
              <a:custGeom>
                <a:avLst/>
                <a:gdLst>
                  <a:gd name="T0" fmla="*/ 985 w 4688"/>
                  <a:gd name="T1" fmla="*/ 986 h 4695"/>
                  <a:gd name="T2" fmla="*/ 3329 w 4688"/>
                  <a:gd name="T3" fmla="*/ 0 h 4695"/>
                  <a:gd name="T4" fmla="*/ 4688 w 4688"/>
                  <a:gd name="T5" fmla="*/ 1361 h 4695"/>
                  <a:gd name="T6" fmla="*/ 3703 w 4688"/>
                  <a:gd name="T7" fmla="*/ 3708 h 4695"/>
                  <a:gd name="T8" fmla="*/ 1359 w 4688"/>
                  <a:gd name="T9" fmla="*/ 4695 h 4695"/>
                  <a:gd name="T10" fmla="*/ 0 w 4688"/>
                  <a:gd name="T11" fmla="*/ 3334 h 4695"/>
                  <a:gd name="T12" fmla="*/ 985 w 4688"/>
                  <a:gd name="T13" fmla="*/ 986 h 4695"/>
                  <a:gd name="T14" fmla="*/ 986 w 4688"/>
                  <a:gd name="T15" fmla="*/ 986 h 46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88" h="4695">
                    <a:moveTo>
                      <a:pt x="985" y="986"/>
                    </a:moveTo>
                    <a:lnTo>
                      <a:pt x="3329" y="0"/>
                    </a:lnTo>
                    <a:lnTo>
                      <a:pt x="4688" y="1361"/>
                    </a:lnTo>
                    <a:lnTo>
                      <a:pt x="3703" y="3708"/>
                    </a:lnTo>
                    <a:lnTo>
                      <a:pt x="1359" y="4695"/>
                    </a:lnTo>
                    <a:lnTo>
                      <a:pt x="0" y="3334"/>
                    </a:lnTo>
                    <a:lnTo>
                      <a:pt x="985" y="986"/>
                    </a:lnTo>
                    <a:lnTo>
                      <a:pt x="986" y="986"/>
                    </a:lnTo>
                  </a:path>
                </a:pathLst>
              </a:custGeom>
              <a:solidFill>
                <a:srgbClr val="FF0000"/>
              </a:solidFill>
              <a:ln w="0">
                <a:solidFill>
                  <a:srgbClr val="FFFFFF"/>
                </a:solidFill>
                <a:prstDash val="solid"/>
                <a:round/>
                <a:headEnd/>
                <a:tailEnd/>
              </a:ln>
            </p:spPr>
            <p:txBody>
              <a:bodyPr/>
              <a:lstStyle/>
              <a:p>
                <a:endParaRPr lang="en-IN"/>
              </a:p>
            </p:txBody>
          </p:sp>
          <p:sp>
            <p:nvSpPr>
              <p:cNvPr id="84997" name="Freeform 5"/>
              <p:cNvSpPr>
                <a:spLocks/>
              </p:cNvSpPr>
              <p:nvPr/>
            </p:nvSpPr>
            <p:spPr bwMode="auto">
              <a:xfrm>
                <a:off x="3909" y="2795"/>
                <a:ext cx="734" cy="956"/>
              </a:xfrm>
              <a:custGeom>
                <a:avLst/>
                <a:gdLst>
                  <a:gd name="T0" fmla="*/ 4519 w 4519"/>
                  <a:gd name="T1" fmla="*/ 3539 h 5887"/>
                  <a:gd name="T2" fmla="*/ 985 w 4519"/>
                  <a:gd name="T3" fmla="*/ 0 h 5887"/>
                  <a:gd name="T4" fmla="*/ 0 w 4519"/>
                  <a:gd name="T5" fmla="*/ 2348 h 5887"/>
                  <a:gd name="T6" fmla="*/ 3534 w 4519"/>
                  <a:gd name="T7" fmla="*/ 5887 h 5887"/>
                  <a:gd name="T8" fmla="*/ 4519 w 4519"/>
                  <a:gd name="T9" fmla="*/ 3539 h 5887"/>
                  <a:gd name="T10" fmla="*/ 985 w 4519"/>
                  <a:gd name="T11" fmla="*/ 0 h 5887"/>
                  <a:gd name="T12" fmla="*/ 986 w 4519"/>
                  <a:gd name="T13" fmla="*/ 0 h 5887"/>
                </a:gdLst>
                <a:ahLst/>
                <a:cxnLst>
                  <a:cxn ang="0">
                    <a:pos x="T0" y="T1"/>
                  </a:cxn>
                  <a:cxn ang="0">
                    <a:pos x="T2" y="T3"/>
                  </a:cxn>
                  <a:cxn ang="0">
                    <a:pos x="T4" y="T5"/>
                  </a:cxn>
                  <a:cxn ang="0">
                    <a:pos x="T6" y="T7"/>
                  </a:cxn>
                  <a:cxn ang="0">
                    <a:pos x="T8" y="T9"/>
                  </a:cxn>
                  <a:cxn ang="0">
                    <a:pos x="T10" y="T11"/>
                  </a:cxn>
                  <a:cxn ang="0">
                    <a:pos x="T12" y="T13"/>
                  </a:cxn>
                </a:cxnLst>
                <a:rect l="0" t="0" r="r" b="b"/>
                <a:pathLst>
                  <a:path w="4519" h="5887">
                    <a:moveTo>
                      <a:pt x="4519" y="3539"/>
                    </a:moveTo>
                    <a:lnTo>
                      <a:pt x="985" y="0"/>
                    </a:lnTo>
                    <a:lnTo>
                      <a:pt x="0" y="2348"/>
                    </a:lnTo>
                    <a:lnTo>
                      <a:pt x="3534" y="5887"/>
                    </a:lnTo>
                    <a:lnTo>
                      <a:pt x="4519" y="3539"/>
                    </a:lnTo>
                    <a:lnTo>
                      <a:pt x="985" y="0"/>
                    </a:lnTo>
                    <a:lnTo>
                      <a:pt x="986" y="0"/>
                    </a:lnTo>
                  </a:path>
                </a:pathLst>
              </a:custGeom>
              <a:solidFill>
                <a:srgbClr val="FF9933"/>
              </a:solidFill>
              <a:ln w="0">
                <a:solidFill>
                  <a:srgbClr val="FFFFFF"/>
                </a:solidFill>
                <a:prstDash val="solid"/>
                <a:round/>
                <a:headEnd/>
                <a:tailEnd/>
              </a:ln>
            </p:spPr>
            <p:txBody>
              <a:bodyPr/>
              <a:lstStyle/>
              <a:p>
                <a:endParaRPr lang="en-IN"/>
              </a:p>
            </p:txBody>
          </p:sp>
          <p:sp>
            <p:nvSpPr>
              <p:cNvPr id="84998" name="Freeform 6"/>
              <p:cNvSpPr>
                <a:spLocks/>
              </p:cNvSpPr>
              <p:nvPr/>
            </p:nvSpPr>
            <p:spPr bwMode="auto">
              <a:xfrm>
                <a:off x="4069" y="2635"/>
                <a:ext cx="955" cy="735"/>
              </a:xfrm>
              <a:custGeom>
                <a:avLst/>
                <a:gdLst>
                  <a:gd name="T0" fmla="*/ 5879 w 5879"/>
                  <a:gd name="T1" fmla="*/ 3539 h 4525"/>
                  <a:gd name="T2" fmla="*/ 2344 w 5879"/>
                  <a:gd name="T3" fmla="*/ 0 h 4525"/>
                  <a:gd name="T4" fmla="*/ 0 w 5879"/>
                  <a:gd name="T5" fmla="*/ 986 h 4525"/>
                  <a:gd name="T6" fmla="*/ 3534 w 5879"/>
                  <a:gd name="T7" fmla="*/ 4525 h 4525"/>
                  <a:gd name="T8" fmla="*/ 5879 w 5879"/>
                  <a:gd name="T9" fmla="*/ 3539 h 4525"/>
                  <a:gd name="T10" fmla="*/ 2344 w 5879"/>
                  <a:gd name="T11" fmla="*/ 0 h 4525"/>
                  <a:gd name="T12" fmla="*/ 2345 w 5879"/>
                  <a:gd name="T13" fmla="*/ 0 h 4525"/>
                </a:gdLst>
                <a:ahLst/>
                <a:cxnLst>
                  <a:cxn ang="0">
                    <a:pos x="T0" y="T1"/>
                  </a:cxn>
                  <a:cxn ang="0">
                    <a:pos x="T2" y="T3"/>
                  </a:cxn>
                  <a:cxn ang="0">
                    <a:pos x="T4" y="T5"/>
                  </a:cxn>
                  <a:cxn ang="0">
                    <a:pos x="T6" y="T7"/>
                  </a:cxn>
                  <a:cxn ang="0">
                    <a:pos x="T8" y="T9"/>
                  </a:cxn>
                  <a:cxn ang="0">
                    <a:pos x="T10" y="T11"/>
                  </a:cxn>
                  <a:cxn ang="0">
                    <a:pos x="T12" y="T13"/>
                  </a:cxn>
                </a:cxnLst>
                <a:rect l="0" t="0" r="r" b="b"/>
                <a:pathLst>
                  <a:path w="5879" h="4525">
                    <a:moveTo>
                      <a:pt x="5879" y="3539"/>
                    </a:moveTo>
                    <a:lnTo>
                      <a:pt x="2344" y="0"/>
                    </a:lnTo>
                    <a:lnTo>
                      <a:pt x="0" y="986"/>
                    </a:lnTo>
                    <a:lnTo>
                      <a:pt x="3534" y="4525"/>
                    </a:lnTo>
                    <a:lnTo>
                      <a:pt x="5879" y="3539"/>
                    </a:lnTo>
                    <a:lnTo>
                      <a:pt x="2344" y="0"/>
                    </a:lnTo>
                    <a:lnTo>
                      <a:pt x="2345" y="0"/>
                    </a:lnTo>
                  </a:path>
                </a:pathLst>
              </a:custGeom>
              <a:solidFill>
                <a:srgbClr val="FF9933"/>
              </a:solidFill>
              <a:ln w="0">
                <a:solidFill>
                  <a:srgbClr val="FFFFFF"/>
                </a:solidFill>
                <a:prstDash val="solid"/>
                <a:round/>
                <a:headEnd/>
                <a:tailEnd/>
              </a:ln>
            </p:spPr>
            <p:txBody>
              <a:bodyPr/>
              <a:lstStyle/>
              <a:p>
                <a:endParaRPr lang="en-IN"/>
              </a:p>
            </p:txBody>
          </p:sp>
          <p:sp>
            <p:nvSpPr>
              <p:cNvPr id="84999" name="Freeform 7"/>
              <p:cNvSpPr>
                <a:spLocks/>
              </p:cNvSpPr>
              <p:nvPr/>
            </p:nvSpPr>
            <p:spPr bwMode="auto">
              <a:xfrm>
                <a:off x="4483" y="3209"/>
                <a:ext cx="762" cy="763"/>
              </a:xfrm>
              <a:custGeom>
                <a:avLst/>
                <a:gdLst>
                  <a:gd name="T0" fmla="*/ 3693 w 4690"/>
                  <a:gd name="T1" fmla="*/ 3697 h 4694"/>
                  <a:gd name="T2" fmla="*/ 1359 w 4690"/>
                  <a:gd name="T3" fmla="*/ 4694 h 4694"/>
                  <a:gd name="T4" fmla="*/ 0 w 4690"/>
                  <a:gd name="T5" fmla="*/ 3334 h 4694"/>
                  <a:gd name="T6" fmla="*/ 985 w 4690"/>
                  <a:gd name="T7" fmla="*/ 986 h 4694"/>
                  <a:gd name="T8" fmla="*/ 3330 w 4690"/>
                  <a:gd name="T9" fmla="*/ 0 h 4694"/>
                  <a:gd name="T10" fmla="*/ 4690 w 4690"/>
                  <a:gd name="T11" fmla="*/ 1360 h 4694"/>
                  <a:gd name="T12" fmla="*/ 3693 w 4690"/>
                  <a:gd name="T13" fmla="*/ 3697 h 4694"/>
                  <a:gd name="T14" fmla="*/ 3694 w 4690"/>
                  <a:gd name="T15" fmla="*/ 3697 h 4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0" h="4694">
                    <a:moveTo>
                      <a:pt x="3693" y="3697"/>
                    </a:moveTo>
                    <a:lnTo>
                      <a:pt x="1359" y="4694"/>
                    </a:lnTo>
                    <a:lnTo>
                      <a:pt x="0" y="3334"/>
                    </a:lnTo>
                    <a:lnTo>
                      <a:pt x="985" y="986"/>
                    </a:lnTo>
                    <a:lnTo>
                      <a:pt x="3330" y="0"/>
                    </a:lnTo>
                    <a:lnTo>
                      <a:pt x="4690" y="1360"/>
                    </a:lnTo>
                    <a:lnTo>
                      <a:pt x="3693" y="3697"/>
                    </a:lnTo>
                    <a:lnTo>
                      <a:pt x="3694" y="3697"/>
                    </a:lnTo>
                  </a:path>
                </a:pathLst>
              </a:custGeom>
              <a:solidFill>
                <a:srgbClr val="FF0000"/>
              </a:solidFill>
              <a:ln w="0">
                <a:solidFill>
                  <a:srgbClr val="FFFFFF"/>
                </a:solidFill>
                <a:prstDash val="solid"/>
                <a:round/>
                <a:headEnd/>
                <a:tailEnd/>
              </a:ln>
            </p:spPr>
            <p:txBody>
              <a:bodyPr/>
              <a:lstStyle/>
              <a:p>
                <a:endParaRPr lang="en-IN"/>
              </a:p>
            </p:txBody>
          </p:sp>
          <p:sp>
            <p:nvSpPr>
              <p:cNvPr id="85000" name="Freeform 8"/>
              <p:cNvSpPr>
                <a:spLocks/>
              </p:cNvSpPr>
              <p:nvPr/>
            </p:nvSpPr>
            <p:spPr bwMode="auto">
              <a:xfrm>
                <a:off x="4643" y="3209"/>
                <a:ext cx="602" cy="222"/>
              </a:xfrm>
              <a:custGeom>
                <a:avLst/>
                <a:gdLst>
                  <a:gd name="T0" fmla="*/ 0 w 3706"/>
                  <a:gd name="T1" fmla="*/ 986 h 1360"/>
                  <a:gd name="T2" fmla="*/ 2345 w 3706"/>
                  <a:gd name="T3" fmla="*/ 0 h 1360"/>
                  <a:gd name="T4" fmla="*/ 3705 w 3706"/>
                  <a:gd name="T5" fmla="*/ 1360 h 1360"/>
                  <a:gd name="T6" fmla="*/ 3706 w 3706"/>
                  <a:gd name="T7" fmla="*/ 1360 h 1360"/>
                </a:gdLst>
                <a:ahLst/>
                <a:cxnLst>
                  <a:cxn ang="0">
                    <a:pos x="T0" y="T1"/>
                  </a:cxn>
                  <a:cxn ang="0">
                    <a:pos x="T2" y="T3"/>
                  </a:cxn>
                  <a:cxn ang="0">
                    <a:pos x="T4" y="T5"/>
                  </a:cxn>
                  <a:cxn ang="0">
                    <a:pos x="T6" y="T7"/>
                  </a:cxn>
                </a:cxnLst>
                <a:rect l="0" t="0" r="r" b="b"/>
                <a:pathLst>
                  <a:path w="3706" h="1360">
                    <a:moveTo>
                      <a:pt x="0" y="986"/>
                    </a:moveTo>
                    <a:lnTo>
                      <a:pt x="2345" y="0"/>
                    </a:lnTo>
                    <a:lnTo>
                      <a:pt x="3705" y="1360"/>
                    </a:lnTo>
                    <a:lnTo>
                      <a:pt x="3706" y="136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01" name="Line 9"/>
              <p:cNvSpPr>
                <a:spLocks noChangeShapeType="1"/>
              </p:cNvSpPr>
              <p:nvPr/>
            </p:nvSpPr>
            <p:spPr bwMode="auto">
              <a:xfrm flipV="1">
                <a:off x="4512" y="2856"/>
                <a:ext cx="133" cy="38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002" name="Line 10"/>
              <p:cNvSpPr>
                <a:spLocks noChangeShapeType="1"/>
              </p:cNvSpPr>
              <p:nvPr/>
            </p:nvSpPr>
            <p:spPr bwMode="auto">
              <a:xfrm flipH="1">
                <a:off x="4131" y="3236"/>
                <a:ext cx="381" cy="161"/>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003" name="Line 11"/>
              <p:cNvSpPr>
                <a:spLocks noChangeShapeType="1"/>
              </p:cNvSpPr>
              <p:nvPr/>
            </p:nvSpPr>
            <p:spPr bwMode="auto">
              <a:xfrm>
                <a:off x="4512" y="3236"/>
                <a:ext cx="571" cy="574"/>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004" name="Text Box 12"/>
              <p:cNvSpPr txBox="1">
                <a:spLocks noChangeArrowheads="1"/>
              </p:cNvSpPr>
              <p:nvPr/>
            </p:nvSpPr>
            <p:spPr bwMode="auto">
              <a:xfrm>
                <a:off x="3847" y="2496"/>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05" name="Text Box 13"/>
              <p:cNvSpPr txBox="1">
                <a:spLocks noChangeArrowheads="1"/>
              </p:cNvSpPr>
              <p:nvPr/>
            </p:nvSpPr>
            <p:spPr bwMode="auto">
              <a:xfrm>
                <a:off x="4447" y="3105"/>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06" name="Text Box 14"/>
              <p:cNvSpPr txBox="1">
                <a:spLocks noChangeArrowheads="1"/>
              </p:cNvSpPr>
              <p:nvPr/>
            </p:nvSpPr>
            <p:spPr bwMode="auto">
              <a:xfrm>
                <a:off x="3696" y="3024"/>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07" name="Text Box 15"/>
              <p:cNvSpPr txBox="1">
                <a:spLocks noChangeArrowheads="1"/>
              </p:cNvSpPr>
              <p:nvPr/>
            </p:nvSpPr>
            <p:spPr bwMode="auto">
              <a:xfrm>
                <a:off x="4243" y="2325"/>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08" name="Text Box 16"/>
              <p:cNvSpPr txBox="1">
                <a:spLocks noChangeArrowheads="1"/>
              </p:cNvSpPr>
              <p:nvPr/>
            </p:nvSpPr>
            <p:spPr bwMode="auto">
              <a:xfrm>
                <a:off x="3943" y="3273"/>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09" name="Text Box 17"/>
              <p:cNvSpPr txBox="1">
                <a:spLocks noChangeArrowheads="1"/>
              </p:cNvSpPr>
              <p:nvPr/>
            </p:nvSpPr>
            <p:spPr bwMode="auto">
              <a:xfrm>
                <a:off x="4663" y="2592"/>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10" name="Text Box 18"/>
              <p:cNvSpPr txBox="1">
                <a:spLocks noChangeArrowheads="1"/>
              </p:cNvSpPr>
              <p:nvPr/>
            </p:nvSpPr>
            <p:spPr bwMode="auto">
              <a:xfrm>
                <a:off x="4616" y="3273"/>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5011" name="Text Box 19"/>
              <p:cNvSpPr txBox="1">
                <a:spLocks noChangeArrowheads="1"/>
              </p:cNvSpPr>
              <p:nvPr/>
            </p:nvSpPr>
            <p:spPr bwMode="auto">
              <a:xfrm>
                <a:off x="4285" y="365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012" name="Text Box 20"/>
              <p:cNvSpPr txBox="1">
                <a:spLocks noChangeArrowheads="1"/>
              </p:cNvSpPr>
              <p:nvPr/>
            </p:nvSpPr>
            <p:spPr bwMode="auto">
              <a:xfrm>
                <a:off x="5040" y="3696"/>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5013" name="Text Box 21"/>
              <p:cNvSpPr txBox="1">
                <a:spLocks noChangeArrowheads="1"/>
              </p:cNvSpPr>
              <p:nvPr/>
            </p:nvSpPr>
            <p:spPr bwMode="auto">
              <a:xfrm>
                <a:off x="4968" y="2976"/>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a:t>
                </a:r>
                <a:r>
                  <a:rPr lang="en-US" sz="2800" b="1" baseline="-25000">
                    <a:solidFill>
                      <a:schemeClr val="bg1"/>
                    </a:solidFill>
                    <a:latin typeface="Times New Roman" pitchFamily="18" charset="0"/>
                  </a:rPr>
                  <a:t>2</a:t>
                </a:r>
                <a:endParaRPr lang="en-GB" sz="2800" b="1">
                  <a:solidFill>
                    <a:schemeClr val="bg1"/>
                  </a:solidFill>
                  <a:latin typeface="Times New Roman" pitchFamily="18" charset="0"/>
                </a:endParaRPr>
              </a:p>
            </p:txBody>
          </p:sp>
        </p:grpSp>
        <p:sp>
          <p:nvSpPr>
            <p:cNvPr id="85014" name="Text Box 22"/>
            <p:cNvSpPr txBox="1">
              <a:spLocks noChangeArrowheads="1"/>
            </p:cNvSpPr>
            <p:nvPr/>
          </p:nvSpPr>
          <p:spPr bwMode="auto">
            <a:xfrm>
              <a:off x="4608" y="3897"/>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5015" name="Text Box 23"/>
            <p:cNvSpPr txBox="1">
              <a:spLocks noChangeArrowheads="1"/>
            </p:cNvSpPr>
            <p:nvPr/>
          </p:nvSpPr>
          <p:spPr bwMode="auto">
            <a:xfrm>
              <a:off x="5232" y="3312"/>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2</a:t>
              </a:r>
              <a:endParaRPr lang="en-GB" sz="2800" b="1">
                <a:solidFill>
                  <a:schemeClr val="bg1"/>
                </a:solidFill>
                <a:latin typeface="Times New Roman" pitchFamily="18" charset="0"/>
              </a:endParaRPr>
            </a:p>
          </p:txBody>
        </p:sp>
      </p:grpSp>
      <p:sp>
        <p:nvSpPr>
          <p:cNvPr id="85016" name="Freeform 24"/>
          <p:cNvSpPr>
            <a:spLocks/>
          </p:cNvSpPr>
          <p:nvPr/>
        </p:nvSpPr>
        <p:spPr bwMode="auto">
          <a:xfrm>
            <a:off x="3022600" y="4395788"/>
            <a:ext cx="992188" cy="1217612"/>
          </a:xfrm>
          <a:custGeom>
            <a:avLst/>
            <a:gdLst>
              <a:gd name="T0" fmla="*/ 0 w 3846"/>
              <a:gd name="T1" fmla="*/ 2357 h 4715"/>
              <a:gd name="T2" fmla="*/ 961 w 3846"/>
              <a:gd name="T3" fmla="*/ 0 h 4715"/>
              <a:gd name="T4" fmla="*/ 2885 w 3846"/>
              <a:gd name="T5" fmla="*/ 0 h 4715"/>
              <a:gd name="T6" fmla="*/ 3846 w 3846"/>
              <a:gd name="T7" fmla="*/ 2357 h 4715"/>
              <a:gd name="T8" fmla="*/ 2885 w 3846"/>
              <a:gd name="T9" fmla="*/ 4715 h 4715"/>
              <a:gd name="T10" fmla="*/ 961 w 3846"/>
              <a:gd name="T11" fmla="*/ 4715 h 4715"/>
              <a:gd name="T12" fmla="*/ 0 w 3846"/>
              <a:gd name="T13" fmla="*/ 2357 h 4715"/>
              <a:gd name="T14" fmla="*/ 1 w 3846"/>
              <a:gd name="T15" fmla="*/ 2357 h 4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6" h="4715">
                <a:moveTo>
                  <a:pt x="0" y="2357"/>
                </a:moveTo>
                <a:lnTo>
                  <a:pt x="961" y="0"/>
                </a:lnTo>
                <a:lnTo>
                  <a:pt x="2885" y="0"/>
                </a:lnTo>
                <a:lnTo>
                  <a:pt x="3846" y="2357"/>
                </a:lnTo>
                <a:lnTo>
                  <a:pt x="2885" y="4715"/>
                </a:lnTo>
                <a:lnTo>
                  <a:pt x="961" y="4715"/>
                </a:lnTo>
                <a:lnTo>
                  <a:pt x="0" y="2357"/>
                </a:lnTo>
                <a:lnTo>
                  <a:pt x="1" y="2357"/>
                </a:lnTo>
              </a:path>
            </a:pathLst>
          </a:custGeom>
          <a:solidFill>
            <a:srgbClr val="FF0000"/>
          </a:solidFill>
          <a:ln w="0">
            <a:solidFill>
              <a:srgbClr val="FFFFFF"/>
            </a:solidFill>
            <a:prstDash val="solid"/>
            <a:round/>
            <a:headEnd/>
            <a:tailEnd/>
          </a:ln>
        </p:spPr>
        <p:txBody>
          <a:bodyPr/>
          <a:lstStyle/>
          <a:p>
            <a:endParaRPr lang="en-IN"/>
          </a:p>
        </p:txBody>
      </p:sp>
      <p:grpSp>
        <p:nvGrpSpPr>
          <p:cNvPr id="85017" name="Group 25"/>
          <p:cNvGrpSpPr>
            <a:grpSpLocks/>
          </p:cNvGrpSpPr>
          <p:nvPr/>
        </p:nvGrpSpPr>
        <p:grpSpPr bwMode="auto">
          <a:xfrm>
            <a:off x="3022600" y="4395788"/>
            <a:ext cx="2274888" cy="1217612"/>
            <a:chOff x="1904" y="2769"/>
            <a:chExt cx="1433" cy="767"/>
          </a:xfrm>
        </p:grpSpPr>
        <p:sp>
          <p:nvSpPr>
            <p:cNvPr id="85018" name="Freeform 26"/>
            <p:cNvSpPr>
              <a:spLocks/>
            </p:cNvSpPr>
            <p:nvPr/>
          </p:nvSpPr>
          <p:spPr bwMode="auto">
            <a:xfrm>
              <a:off x="2716" y="2769"/>
              <a:ext cx="621" cy="767"/>
            </a:xfrm>
            <a:custGeom>
              <a:avLst/>
              <a:gdLst>
                <a:gd name="T0" fmla="*/ 3829 w 3830"/>
                <a:gd name="T1" fmla="*/ 2357 h 4715"/>
                <a:gd name="T2" fmla="*/ 2884 w 3830"/>
                <a:gd name="T3" fmla="*/ 4715 h 4715"/>
                <a:gd name="T4" fmla="*/ 961 w 3830"/>
                <a:gd name="T5" fmla="*/ 4715 h 4715"/>
                <a:gd name="T6" fmla="*/ 0 w 3830"/>
                <a:gd name="T7" fmla="*/ 2357 h 4715"/>
                <a:gd name="T8" fmla="*/ 961 w 3830"/>
                <a:gd name="T9" fmla="*/ 0 h 4715"/>
                <a:gd name="T10" fmla="*/ 2884 w 3830"/>
                <a:gd name="T11" fmla="*/ 0 h 4715"/>
                <a:gd name="T12" fmla="*/ 3829 w 3830"/>
                <a:gd name="T13" fmla="*/ 2357 h 4715"/>
                <a:gd name="T14" fmla="*/ 3830 w 3830"/>
                <a:gd name="T15" fmla="*/ 2357 h 4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30" h="4715">
                  <a:moveTo>
                    <a:pt x="3829" y="2357"/>
                  </a:moveTo>
                  <a:lnTo>
                    <a:pt x="2884" y="4715"/>
                  </a:lnTo>
                  <a:lnTo>
                    <a:pt x="961" y="4715"/>
                  </a:lnTo>
                  <a:lnTo>
                    <a:pt x="0" y="2357"/>
                  </a:lnTo>
                  <a:lnTo>
                    <a:pt x="961" y="0"/>
                  </a:lnTo>
                  <a:lnTo>
                    <a:pt x="2884" y="0"/>
                  </a:lnTo>
                  <a:lnTo>
                    <a:pt x="3829" y="2357"/>
                  </a:lnTo>
                  <a:lnTo>
                    <a:pt x="3830" y="2357"/>
                  </a:lnTo>
                </a:path>
              </a:pathLst>
            </a:custGeom>
            <a:solidFill>
              <a:srgbClr val="FF0000"/>
            </a:solidFill>
            <a:ln w="0">
              <a:solidFill>
                <a:srgbClr val="FFFFFF"/>
              </a:solidFill>
              <a:prstDash val="solid"/>
              <a:round/>
              <a:headEnd/>
              <a:tailEnd/>
            </a:ln>
          </p:spPr>
          <p:txBody>
            <a:bodyPr/>
            <a:lstStyle/>
            <a:p>
              <a:endParaRPr lang="en-IN"/>
            </a:p>
          </p:txBody>
        </p:sp>
        <p:sp>
          <p:nvSpPr>
            <p:cNvPr id="85019" name="Freeform 27"/>
            <p:cNvSpPr>
              <a:spLocks/>
            </p:cNvSpPr>
            <p:nvPr/>
          </p:nvSpPr>
          <p:spPr bwMode="auto">
            <a:xfrm>
              <a:off x="1904" y="3152"/>
              <a:ext cx="967" cy="384"/>
            </a:xfrm>
            <a:custGeom>
              <a:avLst/>
              <a:gdLst>
                <a:gd name="T0" fmla="*/ 4999 w 5960"/>
                <a:gd name="T1" fmla="*/ 0 h 2358"/>
                <a:gd name="T2" fmla="*/ 0 w 5960"/>
                <a:gd name="T3" fmla="*/ 0 h 2358"/>
                <a:gd name="T4" fmla="*/ 961 w 5960"/>
                <a:gd name="T5" fmla="*/ 2358 h 2358"/>
                <a:gd name="T6" fmla="*/ 5960 w 5960"/>
                <a:gd name="T7" fmla="*/ 2358 h 2358"/>
                <a:gd name="T8" fmla="*/ 4999 w 5960"/>
                <a:gd name="T9" fmla="*/ 0 h 2358"/>
                <a:gd name="T10" fmla="*/ 0 w 5960"/>
                <a:gd name="T11" fmla="*/ 0 h 2358"/>
                <a:gd name="T12" fmla="*/ 1 w 5960"/>
                <a:gd name="T13" fmla="*/ 0 h 2358"/>
              </a:gdLst>
              <a:ahLst/>
              <a:cxnLst>
                <a:cxn ang="0">
                  <a:pos x="T0" y="T1"/>
                </a:cxn>
                <a:cxn ang="0">
                  <a:pos x="T2" y="T3"/>
                </a:cxn>
                <a:cxn ang="0">
                  <a:pos x="T4" y="T5"/>
                </a:cxn>
                <a:cxn ang="0">
                  <a:pos x="T6" y="T7"/>
                </a:cxn>
                <a:cxn ang="0">
                  <a:pos x="T8" y="T9"/>
                </a:cxn>
                <a:cxn ang="0">
                  <a:pos x="T10" y="T11"/>
                </a:cxn>
                <a:cxn ang="0">
                  <a:pos x="T12" y="T13"/>
                </a:cxn>
              </a:cxnLst>
              <a:rect l="0" t="0" r="r" b="b"/>
              <a:pathLst>
                <a:path w="5960" h="2358">
                  <a:moveTo>
                    <a:pt x="4999" y="0"/>
                  </a:moveTo>
                  <a:lnTo>
                    <a:pt x="0" y="0"/>
                  </a:lnTo>
                  <a:lnTo>
                    <a:pt x="961" y="2358"/>
                  </a:lnTo>
                  <a:lnTo>
                    <a:pt x="5960" y="2358"/>
                  </a:lnTo>
                  <a:lnTo>
                    <a:pt x="4999" y="0"/>
                  </a:lnTo>
                  <a:lnTo>
                    <a:pt x="0" y="0"/>
                  </a:lnTo>
                  <a:lnTo>
                    <a:pt x="1" y="0"/>
                  </a:lnTo>
                </a:path>
              </a:pathLst>
            </a:custGeom>
            <a:solidFill>
              <a:srgbClr val="FF9933"/>
            </a:solidFill>
            <a:ln w="38100" cmpd="sng">
              <a:solidFill>
                <a:schemeClr val="tx1"/>
              </a:solidFill>
              <a:prstDash val="solid"/>
              <a:round/>
              <a:headEnd/>
              <a:tailEnd/>
            </a:ln>
          </p:spPr>
          <p:txBody>
            <a:bodyPr/>
            <a:lstStyle/>
            <a:p>
              <a:endParaRPr lang="en-IN"/>
            </a:p>
          </p:txBody>
        </p:sp>
        <p:sp>
          <p:nvSpPr>
            <p:cNvPr id="85020" name="Freeform 28"/>
            <p:cNvSpPr>
              <a:spLocks/>
            </p:cNvSpPr>
            <p:nvPr/>
          </p:nvSpPr>
          <p:spPr bwMode="auto">
            <a:xfrm>
              <a:off x="1904" y="2769"/>
              <a:ext cx="967" cy="383"/>
            </a:xfrm>
            <a:custGeom>
              <a:avLst/>
              <a:gdLst>
                <a:gd name="T0" fmla="*/ 5960 w 5960"/>
                <a:gd name="T1" fmla="*/ 0 h 2357"/>
                <a:gd name="T2" fmla="*/ 961 w 5960"/>
                <a:gd name="T3" fmla="*/ 0 h 2357"/>
                <a:gd name="T4" fmla="*/ 0 w 5960"/>
                <a:gd name="T5" fmla="*/ 2357 h 2357"/>
                <a:gd name="T6" fmla="*/ 4999 w 5960"/>
                <a:gd name="T7" fmla="*/ 2357 h 2357"/>
                <a:gd name="T8" fmla="*/ 5960 w 5960"/>
                <a:gd name="T9" fmla="*/ 0 h 2357"/>
                <a:gd name="T10" fmla="*/ 961 w 5960"/>
                <a:gd name="T11" fmla="*/ 0 h 2357"/>
                <a:gd name="T12" fmla="*/ 962 w 5960"/>
                <a:gd name="T13" fmla="*/ 0 h 2357"/>
              </a:gdLst>
              <a:ahLst/>
              <a:cxnLst>
                <a:cxn ang="0">
                  <a:pos x="T0" y="T1"/>
                </a:cxn>
                <a:cxn ang="0">
                  <a:pos x="T2" y="T3"/>
                </a:cxn>
                <a:cxn ang="0">
                  <a:pos x="T4" y="T5"/>
                </a:cxn>
                <a:cxn ang="0">
                  <a:pos x="T6" y="T7"/>
                </a:cxn>
                <a:cxn ang="0">
                  <a:pos x="T8" y="T9"/>
                </a:cxn>
                <a:cxn ang="0">
                  <a:pos x="T10" y="T11"/>
                </a:cxn>
                <a:cxn ang="0">
                  <a:pos x="T12" y="T13"/>
                </a:cxn>
              </a:cxnLst>
              <a:rect l="0" t="0" r="r" b="b"/>
              <a:pathLst>
                <a:path w="5960" h="2357">
                  <a:moveTo>
                    <a:pt x="5960" y="0"/>
                  </a:moveTo>
                  <a:lnTo>
                    <a:pt x="961" y="0"/>
                  </a:lnTo>
                  <a:lnTo>
                    <a:pt x="0" y="2357"/>
                  </a:lnTo>
                  <a:lnTo>
                    <a:pt x="4999" y="2357"/>
                  </a:lnTo>
                  <a:lnTo>
                    <a:pt x="5960" y="0"/>
                  </a:lnTo>
                  <a:lnTo>
                    <a:pt x="961" y="0"/>
                  </a:lnTo>
                  <a:lnTo>
                    <a:pt x="962" y="0"/>
                  </a:lnTo>
                </a:path>
              </a:pathLst>
            </a:custGeom>
            <a:solidFill>
              <a:srgbClr val="FF9933"/>
            </a:solidFill>
            <a:ln w="38100" cmpd="sng">
              <a:solidFill>
                <a:schemeClr val="tx1"/>
              </a:solidFill>
              <a:prstDash val="solid"/>
              <a:round/>
              <a:headEnd/>
              <a:tailEnd/>
            </a:ln>
          </p:spPr>
          <p:txBody>
            <a:bodyPr/>
            <a:lstStyle/>
            <a:p>
              <a:endParaRPr lang="en-IN"/>
            </a:p>
          </p:txBody>
        </p:sp>
      </p:grpSp>
      <p:grpSp>
        <p:nvGrpSpPr>
          <p:cNvPr id="85021" name="Group 29"/>
          <p:cNvGrpSpPr>
            <a:grpSpLocks/>
          </p:cNvGrpSpPr>
          <p:nvPr/>
        </p:nvGrpSpPr>
        <p:grpSpPr bwMode="auto">
          <a:xfrm>
            <a:off x="2667000" y="876300"/>
            <a:ext cx="3276600" cy="2933700"/>
            <a:chOff x="1680" y="552"/>
            <a:chExt cx="2064" cy="1848"/>
          </a:xfrm>
        </p:grpSpPr>
        <p:sp>
          <p:nvSpPr>
            <p:cNvPr id="85022" name="Freeform 30"/>
            <p:cNvSpPr>
              <a:spLocks/>
            </p:cNvSpPr>
            <p:nvPr/>
          </p:nvSpPr>
          <p:spPr bwMode="auto">
            <a:xfrm>
              <a:off x="2371" y="1315"/>
              <a:ext cx="970" cy="969"/>
            </a:xfrm>
            <a:custGeom>
              <a:avLst/>
              <a:gdLst>
                <a:gd name="T0" fmla="*/ 4998 w 5960"/>
                <a:gd name="T1" fmla="*/ 0 h 5967"/>
                <a:gd name="T2" fmla="*/ 5959 w 5960"/>
                <a:gd name="T3" fmla="*/ 962 h 5967"/>
                <a:gd name="T4" fmla="*/ 961 w 5960"/>
                <a:gd name="T5" fmla="*/ 5967 h 5967"/>
                <a:gd name="T6" fmla="*/ 0 w 5960"/>
                <a:gd name="T7" fmla="*/ 5004 h 5967"/>
                <a:gd name="T8" fmla="*/ 4998 w 5960"/>
                <a:gd name="T9" fmla="*/ 0 h 5967"/>
                <a:gd name="T10" fmla="*/ 5959 w 5960"/>
                <a:gd name="T11" fmla="*/ 962 h 5967"/>
                <a:gd name="T12" fmla="*/ 5960 w 5960"/>
                <a:gd name="T13" fmla="*/ 962 h 5967"/>
              </a:gdLst>
              <a:ahLst/>
              <a:cxnLst>
                <a:cxn ang="0">
                  <a:pos x="T0" y="T1"/>
                </a:cxn>
                <a:cxn ang="0">
                  <a:pos x="T2" y="T3"/>
                </a:cxn>
                <a:cxn ang="0">
                  <a:pos x="T4" y="T5"/>
                </a:cxn>
                <a:cxn ang="0">
                  <a:pos x="T6" y="T7"/>
                </a:cxn>
                <a:cxn ang="0">
                  <a:pos x="T8" y="T9"/>
                </a:cxn>
                <a:cxn ang="0">
                  <a:pos x="T10" y="T11"/>
                </a:cxn>
                <a:cxn ang="0">
                  <a:pos x="T12" y="T13"/>
                </a:cxn>
              </a:cxnLst>
              <a:rect l="0" t="0" r="r" b="b"/>
              <a:pathLst>
                <a:path w="5960" h="5967">
                  <a:moveTo>
                    <a:pt x="4998" y="0"/>
                  </a:moveTo>
                  <a:lnTo>
                    <a:pt x="5959" y="962"/>
                  </a:lnTo>
                  <a:lnTo>
                    <a:pt x="961" y="5967"/>
                  </a:lnTo>
                  <a:lnTo>
                    <a:pt x="0" y="5004"/>
                  </a:lnTo>
                  <a:lnTo>
                    <a:pt x="4998" y="0"/>
                  </a:lnTo>
                  <a:lnTo>
                    <a:pt x="5959" y="962"/>
                  </a:lnTo>
                  <a:lnTo>
                    <a:pt x="5960" y="962"/>
                  </a:lnTo>
                </a:path>
              </a:pathLst>
            </a:custGeom>
            <a:solidFill>
              <a:srgbClr val="FF9933"/>
            </a:solidFill>
            <a:ln w="38100" cmpd="sng">
              <a:solidFill>
                <a:schemeClr val="tx1"/>
              </a:solidFill>
              <a:prstDash val="solid"/>
              <a:round/>
              <a:headEnd/>
              <a:tailEnd/>
            </a:ln>
          </p:spPr>
          <p:txBody>
            <a:bodyPr/>
            <a:lstStyle/>
            <a:p>
              <a:endParaRPr lang="en-IN"/>
            </a:p>
          </p:txBody>
        </p:sp>
        <p:sp>
          <p:nvSpPr>
            <p:cNvPr id="85023" name="Freeform 31"/>
            <p:cNvSpPr>
              <a:spLocks/>
            </p:cNvSpPr>
            <p:nvPr/>
          </p:nvSpPr>
          <p:spPr bwMode="auto">
            <a:xfrm>
              <a:off x="2059" y="1002"/>
              <a:ext cx="1124" cy="1126"/>
            </a:xfrm>
            <a:custGeom>
              <a:avLst/>
              <a:gdLst>
                <a:gd name="T0" fmla="*/ 0 w 6922"/>
                <a:gd name="T1" fmla="*/ 5004 h 6929"/>
                <a:gd name="T2" fmla="*/ 4999 w 6922"/>
                <a:gd name="T3" fmla="*/ 0 h 6929"/>
                <a:gd name="T4" fmla="*/ 6922 w 6922"/>
                <a:gd name="T5" fmla="*/ 1925 h 6929"/>
                <a:gd name="T6" fmla="*/ 1924 w 6922"/>
                <a:gd name="T7" fmla="*/ 6929 h 6929"/>
                <a:gd name="T8" fmla="*/ 0 w 6922"/>
                <a:gd name="T9" fmla="*/ 5004 h 6929"/>
                <a:gd name="T10" fmla="*/ 4999 w 6922"/>
                <a:gd name="T11" fmla="*/ 0 h 6929"/>
                <a:gd name="T12" fmla="*/ 5000 w 6922"/>
                <a:gd name="T13" fmla="*/ 0 h 6929"/>
              </a:gdLst>
              <a:ahLst/>
              <a:cxnLst>
                <a:cxn ang="0">
                  <a:pos x="T0" y="T1"/>
                </a:cxn>
                <a:cxn ang="0">
                  <a:pos x="T2" y="T3"/>
                </a:cxn>
                <a:cxn ang="0">
                  <a:pos x="T4" y="T5"/>
                </a:cxn>
                <a:cxn ang="0">
                  <a:pos x="T6" y="T7"/>
                </a:cxn>
                <a:cxn ang="0">
                  <a:pos x="T8" y="T9"/>
                </a:cxn>
                <a:cxn ang="0">
                  <a:pos x="T10" y="T11"/>
                </a:cxn>
                <a:cxn ang="0">
                  <a:pos x="T12" y="T13"/>
                </a:cxn>
              </a:cxnLst>
              <a:rect l="0" t="0" r="r" b="b"/>
              <a:pathLst>
                <a:path w="6922" h="6929">
                  <a:moveTo>
                    <a:pt x="0" y="5004"/>
                  </a:moveTo>
                  <a:lnTo>
                    <a:pt x="4999" y="0"/>
                  </a:lnTo>
                  <a:lnTo>
                    <a:pt x="6922" y="1925"/>
                  </a:lnTo>
                  <a:lnTo>
                    <a:pt x="1924" y="6929"/>
                  </a:lnTo>
                  <a:lnTo>
                    <a:pt x="0" y="5004"/>
                  </a:lnTo>
                  <a:lnTo>
                    <a:pt x="4999" y="0"/>
                  </a:lnTo>
                  <a:lnTo>
                    <a:pt x="5000" y="0"/>
                  </a:lnTo>
                </a:path>
              </a:pathLst>
            </a:custGeom>
            <a:solidFill>
              <a:srgbClr val="FF9933"/>
            </a:solidFill>
            <a:ln w="38100" cmpd="sng">
              <a:solidFill>
                <a:schemeClr val="tx1"/>
              </a:solidFill>
              <a:prstDash val="solid"/>
              <a:round/>
              <a:headEnd/>
              <a:tailEnd/>
            </a:ln>
          </p:spPr>
          <p:txBody>
            <a:bodyPr/>
            <a:lstStyle/>
            <a:p>
              <a:endParaRPr lang="en-IN"/>
            </a:p>
          </p:txBody>
        </p:sp>
        <p:sp>
          <p:nvSpPr>
            <p:cNvPr id="85024" name="Freeform 32"/>
            <p:cNvSpPr>
              <a:spLocks/>
            </p:cNvSpPr>
            <p:nvPr/>
          </p:nvSpPr>
          <p:spPr bwMode="auto">
            <a:xfrm>
              <a:off x="1904" y="1002"/>
              <a:ext cx="1280" cy="1282"/>
            </a:xfrm>
            <a:custGeom>
              <a:avLst/>
              <a:gdLst>
                <a:gd name="T0" fmla="*/ 6922 w 6922"/>
                <a:gd name="T1" fmla="*/ 0 h 6930"/>
                <a:gd name="T2" fmla="*/ 0 w 6922"/>
                <a:gd name="T3" fmla="*/ 6930 h 6930"/>
                <a:gd name="T4" fmla="*/ 1 w 6922"/>
                <a:gd name="T5" fmla="*/ 6930 h 6930"/>
              </a:gdLst>
              <a:ahLst/>
              <a:cxnLst>
                <a:cxn ang="0">
                  <a:pos x="T0" y="T1"/>
                </a:cxn>
                <a:cxn ang="0">
                  <a:pos x="T2" y="T3"/>
                </a:cxn>
                <a:cxn ang="0">
                  <a:pos x="T4" y="T5"/>
                </a:cxn>
              </a:cxnLst>
              <a:rect l="0" t="0" r="r" b="b"/>
              <a:pathLst>
                <a:path w="6922" h="6930">
                  <a:moveTo>
                    <a:pt x="6922" y="0"/>
                  </a:moveTo>
                  <a:lnTo>
                    <a:pt x="0" y="6930"/>
                  </a:lnTo>
                  <a:lnTo>
                    <a:pt x="1" y="6930"/>
                  </a:lnTo>
                </a:path>
              </a:pathLst>
            </a:custGeom>
            <a:noFill/>
            <a:ln w="38100" cap="flat" cmpd="sng">
              <a:solidFill>
                <a:srgbClr val="FFFFFF"/>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25" name="Freeform 33"/>
            <p:cNvSpPr>
              <a:spLocks/>
            </p:cNvSpPr>
            <p:nvPr/>
          </p:nvSpPr>
          <p:spPr bwMode="auto">
            <a:xfrm>
              <a:off x="1904" y="846"/>
              <a:ext cx="967" cy="969"/>
            </a:xfrm>
            <a:custGeom>
              <a:avLst/>
              <a:gdLst>
                <a:gd name="T0" fmla="*/ 0 w 5960"/>
                <a:gd name="T1" fmla="*/ 5004 h 5966"/>
                <a:gd name="T2" fmla="*/ 961 w 5960"/>
                <a:gd name="T3" fmla="*/ 5966 h 5966"/>
                <a:gd name="T4" fmla="*/ 5960 w 5960"/>
                <a:gd name="T5" fmla="*/ 962 h 5966"/>
                <a:gd name="T6" fmla="*/ 4999 w 5960"/>
                <a:gd name="T7" fmla="*/ 0 h 5966"/>
                <a:gd name="T8" fmla="*/ 0 w 5960"/>
                <a:gd name="T9" fmla="*/ 5004 h 5966"/>
                <a:gd name="T10" fmla="*/ 961 w 5960"/>
                <a:gd name="T11" fmla="*/ 5966 h 5966"/>
                <a:gd name="T12" fmla="*/ 962 w 5960"/>
                <a:gd name="T13" fmla="*/ 5966 h 5966"/>
              </a:gdLst>
              <a:ahLst/>
              <a:cxnLst>
                <a:cxn ang="0">
                  <a:pos x="T0" y="T1"/>
                </a:cxn>
                <a:cxn ang="0">
                  <a:pos x="T2" y="T3"/>
                </a:cxn>
                <a:cxn ang="0">
                  <a:pos x="T4" y="T5"/>
                </a:cxn>
                <a:cxn ang="0">
                  <a:pos x="T6" y="T7"/>
                </a:cxn>
                <a:cxn ang="0">
                  <a:pos x="T8" y="T9"/>
                </a:cxn>
                <a:cxn ang="0">
                  <a:pos x="T10" y="T11"/>
                </a:cxn>
                <a:cxn ang="0">
                  <a:pos x="T12" y="T13"/>
                </a:cxn>
              </a:cxnLst>
              <a:rect l="0" t="0" r="r" b="b"/>
              <a:pathLst>
                <a:path w="5960" h="5966">
                  <a:moveTo>
                    <a:pt x="0" y="5004"/>
                  </a:moveTo>
                  <a:lnTo>
                    <a:pt x="961" y="5966"/>
                  </a:lnTo>
                  <a:lnTo>
                    <a:pt x="5960" y="962"/>
                  </a:lnTo>
                  <a:lnTo>
                    <a:pt x="4999" y="0"/>
                  </a:lnTo>
                  <a:lnTo>
                    <a:pt x="0" y="5004"/>
                  </a:lnTo>
                  <a:lnTo>
                    <a:pt x="961" y="5966"/>
                  </a:lnTo>
                  <a:lnTo>
                    <a:pt x="962" y="5966"/>
                  </a:lnTo>
                </a:path>
              </a:pathLst>
            </a:custGeom>
            <a:solidFill>
              <a:srgbClr val="FF9933"/>
            </a:solidFill>
            <a:ln w="38100" cmpd="sng">
              <a:solidFill>
                <a:schemeClr val="tx1"/>
              </a:solidFill>
              <a:prstDash val="solid"/>
              <a:round/>
              <a:headEnd/>
              <a:tailEnd/>
            </a:ln>
          </p:spPr>
          <p:txBody>
            <a:bodyPr/>
            <a:lstStyle/>
            <a:p>
              <a:endParaRPr lang="en-IN"/>
            </a:p>
          </p:txBody>
        </p:sp>
        <p:sp>
          <p:nvSpPr>
            <p:cNvPr id="85026" name="Text Box 34"/>
            <p:cNvSpPr txBox="1">
              <a:spLocks noChangeArrowheads="1"/>
            </p:cNvSpPr>
            <p:nvPr/>
          </p:nvSpPr>
          <p:spPr bwMode="auto">
            <a:xfrm>
              <a:off x="2512" y="2073"/>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27" name="Text Box 35"/>
            <p:cNvSpPr txBox="1">
              <a:spLocks noChangeArrowheads="1"/>
            </p:cNvSpPr>
            <p:nvPr/>
          </p:nvSpPr>
          <p:spPr bwMode="auto">
            <a:xfrm>
              <a:off x="1864" y="1681"/>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28" name="Text Box 36"/>
            <p:cNvSpPr txBox="1">
              <a:spLocks noChangeArrowheads="1"/>
            </p:cNvSpPr>
            <p:nvPr/>
          </p:nvSpPr>
          <p:spPr bwMode="auto">
            <a:xfrm>
              <a:off x="1680" y="1449"/>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29" name="Text Box 37"/>
            <p:cNvSpPr txBox="1">
              <a:spLocks noChangeArrowheads="1"/>
            </p:cNvSpPr>
            <p:nvPr/>
          </p:nvSpPr>
          <p:spPr bwMode="auto">
            <a:xfrm>
              <a:off x="2184" y="1977"/>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0" name="Text Box 38"/>
            <p:cNvSpPr txBox="1">
              <a:spLocks noChangeArrowheads="1"/>
            </p:cNvSpPr>
            <p:nvPr/>
          </p:nvSpPr>
          <p:spPr bwMode="auto">
            <a:xfrm>
              <a:off x="2296" y="1797"/>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1" name="Text Box 39"/>
            <p:cNvSpPr txBox="1">
              <a:spLocks noChangeArrowheads="1"/>
            </p:cNvSpPr>
            <p:nvPr/>
          </p:nvSpPr>
          <p:spPr bwMode="auto">
            <a:xfrm>
              <a:off x="2016" y="1497"/>
              <a:ext cx="5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2" name="Text Box 40"/>
            <p:cNvSpPr txBox="1">
              <a:spLocks noChangeArrowheads="1"/>
            </p:cNvSpPr>
            <p:nvPr/>
          </p:nvSpPr>
          <p:spPr bwMode="auto">
            <a:xfrm>
              <a:off x="2684" y="88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3" name="Text Box 41"/>
            <p:cNvSpPr txBox="1">
              <a:spLocks noChangeArrowheads="1"/>
            </p:cNvSpPr>
            <p:nvPr/>
          </p:nvSpPr>
          <p:spPr bwMode="auto">
            <a:xfrm>
              <a:off x="2456" y="552"/>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4" name="Text Box 42"/>
            <p:cNvSpPr txBox="1">
              <a:spLocks noChangeArrowheads="1"/>
            </p:cNvSpPr>
            <p:nvPr/>
          </p:nvSpPr>
          <p:spPr bwMode="auto">
            <a:xfrm>
              <a:off x="3032" y="1209"/>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5" name="Text Box 43"/>
            <p:cNvSpPr txBox="1">
              <a:spLocks noChangeArrowheads="1"/>
            </p:cNvSpPr>
            <p:nvPr/>
          </p:nvSpPr>
          <p:spPr bwMode="auto">
            <a:xfrm>
              <a:off x="3320" y="1305"/>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6" name="Text Box 44"/>
            <p:cNvSpPr txBox="1">
              <a:spLocks noChangeArrowheads="1"/>
            </p:cNvSpPr>
            <p:nvPr/>
          </p:nvSpPr>
          <p:spPr bwMode="auto">
            <a:xfrm>
              <a:off x="3168" y="1017"/>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037" name="Text Box 45"/>
            <p:cNvSpPr txBox="1">
              <a:spLocks noChangeArrowheads="1"/>
            </p:cNvSpPr>
            <p:nvPr/>
          </p:nvSpPr>
          <p:spPr bwMode="auto">
            <a:xfrm>
              <a:off x="2784" y="672"/>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a:t>
              </a:r>
              <a:r>
                <a:rPr lang="en-US" sz="2800" b="1" baseline="-25000">
                  <a:solidFill>
                    <a:schemeClr val="bg1"/>
                  </a:solidFill>
                  <a:latin typeface="Times New Roman" pitchFamily="18" charset="0"/>
                </a:rPr>
                <a:t>1</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grpSp>
      <p:sp>
        <p:nvSpPr>
          <p:cNvPr id="85038" name="Freeform 46"/>
          <p:cNvSpPr>
            <a:spLocks/>
          </p:cNvSpPr>
          <p:nvPr/>
        </p:nvSpPr>
        <p:spPr bwMode="auto">
          <a:xfrm>
            <a:off x="457200" y="3659188"/>
            <a:ext cx="8229600" cy="1587"/>
          </a:xfrm>
          <a:custGeom>
            <a:avLst/>
            <a:gdLst>
              <a:gd name="T0" fmla="*/ 0 w 34280"/>
              <a:gd name="T1" fmla="*/ 34279 w 34280"/>
              <a:gd name="T2" fmla="*/ 34280 w 34280"/>
            </a:gdLst>
            <a:ahLst/>
            <a:cxnLst>
              <a:cxn ang="0">
                <a:pos x="T0" y="0"/>
              </a:cxn>
              <a:cxn ang="0">
                <a:pos x="T1" y="0"/>
              </a:cxn>
              <a:cxn ang="0">
                <a:pos x="T2" y="0"/>
              </a:cxn>
            </a:cxnLst>
            <a:rect l="0" t="0" r="r" b="b"/>
            <a:pathLst>
              <a:path w="34280">
                <a:moveTo>
                  <a:pt x="0" y="0"/>
                </a:moveTo>
                <a:lnTo>
                  <a:pt x="34279" y="0"/>
                </a:lnTo>
                <a:lnTo>
                  <a:pt x="34280" y="0"/>
                </a:lnTo>
              </a:path>
            </a:pathLst>
          </a:custGeom>
          <a:noFill/>
          <a:ln w="76200" cmpd="sng">
            <a:solidFill>
              <a:srgbClr val="FF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39" name="Freeform 47"/>
          <p:cNvSpPr>
            <a:spLocks/>
          </p:cNvSpPr>
          <p:nvPr/>
        </p:nvSpPr>
        <p:spPr bwMode="auto">
          <a:xfrm>
            <a:off x="933450" y="4395788"/>
            <a:ext cx="1401763" cy="1217612"/>
          </a:xfrm>
          <a:custGeom>
            <a:avLst/>
            <a:gdLst>
              <a:gd name="T0" fmla="*/ 1359 w 5438"/>
              <a:gd name="T1" fmla="*/ 4715 h 4715"/>
              <a:gd name="T2" fmla="*/ 4079 w 5438"/>
              <a:gd name="T3" fmla="*/ 4715 h 4715"/>
              <a:gd name="T4" fmla="*/ 5438 w 5438"/>
              <a:gd name="T5" fmla="*/ 2357 h 4715"/>
              <a:gd name="T6" fmla="*/ 4079 w 5438"/>
              <a:gd name="T7" fmla="*/ 0 h 4715"/>
              <a:gd name="T8" fmla="*/ 1359 w 5438"/>
              <a:gd name="T9" fmla="*/ 0 h 4715"/>
              <a:gd name="T10" fmla="*/ 0 w 5438"/>
              <a:gd name="T11" fmla="*/ 2357 h 4715"/>
              <a:gd name="T12" fmla="*/ 1359 w 5438"/>
              <a:gd name="T13" fmla="*/ 4715 h 4715"/>
              <a:gd name="T14" fmla="*/ 1361 w 5438"/>
              <a:gd name="T15" fmla="*/ 4715 h 4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8" h="4715">
                <a:moveTo>
                  <a:pt x="1359" y="4715"/>
                </a:moveTo>
                <a:lnTo>
                  <a:pt x="4079" y="4715"/>
                </a:lnTo>
                <a:lnTo>
                  <a:pt x="5438" y="2357"/>
                </a:lnTo>
                <a:lnTo>
                  <a:pt x="4079" y="0"/>
                </a:lnTo>
                <a:lnTo>
                  <a:pt x="1359" y="0"/>
                </a:lnTo>
                <a:lnTo>
                  <a:pt x="0" y="2357"/>
                </a:lnTo>
                <a:lnTo>
                  <a:pt x="1359" y="4715"/>
                </a:lnTo>
                <a:lnTo>
                  <a:pt x="1361" y="4715"/>
                </a:lnTo>
              </a:path>
            </a:pathLst>
          </a:custGeom>
          <a:solidFill>
            <a:srgbClr val="CC0000"/>
          </a:solidFill>
          <a:ln w="0">
            <a:solidFill>
              <a:schemeClr val="bg1"/>
            </a:solidFill>
            <a:prstDash val="solid"/>
            <a:round/>
            <a:headEnd/>
            <a:tailEnd/>
          </a:ln>
        </p:spPr>
        <p:txBody>
          <a:bodyPr/>
          <a:lstStyle/>
          <a:p>
            <a:endParaRPr lang="en-IN"/>
          </a:p>
        </p:txBody>
      </p:sp>
      <p:sp>
        <p:nvSpPr>
          <p:cNvPr id="85040" name="Freeform 48"/>
          <p:cNvSpPr>
            <a:spLocks/>
          </p:cNvSpPr>
          <p:nvPr/>
        </p:nvSpPr>
        <p:spPr bwMode="auto">
          <a:xfrm>
            <a:off x="933450" y="3625850"/>
            <a:ext cx="1588" cy="1377950"/>
          </a:xfrm>
          <a:custGeom>
            <a:avLst/>
            <a:gdLst>
              <a:gd name="T0" fmla="*/ 0 w 1"/>
              <a:gd name="T1" fmla="*/ 5345 h 5345"/>
              <a:gd name="T2" fmla="*/ 0 w 1"/>
              <a:gd name="T3" fmla="*/ 0 h 5345"/>
              <a:gd name="T4" fmla="*/ 1 w 1"/>
              <a:gd name="T5" fmla="*/ 0 h 5345"/>
            </a:gdLst>
            <a:ahLst/>
            <a:cxnLst>
              <a:cxn ang="0">
                <a:pos x="T0" y="T1"/>
              </a:cxn>
              <a:cxn ang="0">
                <a:pos x="T2" y="T3"/>
              </a:cxn>
              <a:cxn ang="0">
                <a:pos x="T4" y="T5"/>
              </a:cxn>
            </a:cxnLst>
            <a:rect l="0" t="0" r="r" b="b"/>
            <a:pathLst>
              <a:path w="1" h="5345">
                <a:moveTo>
                  <a:pt x="0" y="5345"/>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41" name="Freeform 49"/>
          <p:cNvSpPr>
            <a:spLocks/>
          </p:cNvSpPr>
          <p:nvPr/>
        </p:nvSpPr>
        <p:spPr bwMode="auto">
          <a:xfrm>
            <a:off x="1282700" y="3625850"/>
            <a:ext cx="1588" cy="1987550"/>
          </a:xfrm>
          <a:custGeom>
            <a:avLst/>
            <a:gdLst>
              <a:gd name="T0" fmla="*/ 0 w 2"/>
              <a:gd name="T1" fmla="*/ 7703 h 7703"/>
              <a:gd name="T2" fmla="*/ 0 w 2"/>
              <a:gd name="T3" fmla="*/ 0 h 7703"/>
              <a:gd name="T4" fmla="*/ 2 w 2"/>
              <a:gd name="T5" fmla="*/ 0 h 7703"/>
            </a:gdLst>
            <a:ahLst/>
            <a:cxnLst>
              <a:cxn ang="0">
                <a:pos x="T0" y="T1"/>
              </a:cxn>
              <a:cxn ang="0">
                <a:pos x="T2" y="T3"/>
              </a:cxn>
              <a:cxn ang="0">
                <a:pos x="T4" y="T5"/>
              </a:cxn>
            </a:cxnLst>
            <a:rect l="0" t="0" r="r" b="b"/>
            <a:pathLst>
              <a:path w="2" h="7703">
                <a:moveTo>
                  <a:pt x="0" y="7703"/>
                </a:moveTo>
                <a:lnTo>
                  <a:pt x="0" y="0"/>
                </a:lnTo>
                <a:lnTo>
                  <a:pt x="2"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42" name="Freeform 50"/>
          <p:cNvSpPr>
            <a:spLocks/>
          </p:cNvSpPr>
          <p:nvPr/>
        </p:nvSpPr>
        <p:spPr bwMode="auto">
          <a:xfrm>
            <a:off x="1984375" y="3625850"/>
            <a:ext cx="3175" cy="1987550"/>
          </a:xfrm>
          <a:custGeom>
            <a:avLst/>
            <a:gdLst>
              <a:gd name="T0" fmla="*/ 0 w 1"/>
              <a:gd name="T1" fmla="*/ 7703 h 7703"/>
              <a:gd name="T2" fmla="*/ 0 w 1"/>
              <a:gd name="T3" fmla="*/ 0 h 7703"/>
              <a:gd name="T4" fmla="*/ 1 w 1"/>
              <a:gd name="T5" fmla="*/ 0 h 7703"/>
            </a:gdLst>
            <a:ahLst/>
            <a:cxnLst>
              <a:cxn ang="0">
                <a:pos x="T0" y="T1"/>
              </a:cxn>
              <a:cxn ang="0">
                <a:pos x="T2" y="T3"/>
              </a:cxn>
              <a:cxn ang="0">
                <a:pos x="T4" y="T5"/>
              </a:cxn>
            </a:cxnLst>
            <a:rect l="0" t="0" r="r" b="b"/>
            <a:pathLst>
              <a:path w="1" h="7703">
                <a:moveTo>
                  <a:pt x="0" y="7703"/>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43" name="Freeform 51"/>
          <p:cNvSpPr>
            <a:spLocks/>
          </p:cNvSpPr>
          <p:nvPr/>
        </p:nvSpPr>
        <p:spPr bwMode="auto">
          <a:xfrm>
            <a:off x="2335213" y="3625850"/>
            <a:ext cx="1587" cy="1377950"/>
          </a:xfrm>
          <a:custGeom>
            <a:avLst/>
            <a:gdLst>
              <a:gd name="T0" fmla="*/ 0 w 1"/>
              <a:gd name="T1" fmla="*/ 5345 h 5345"/>
              <a:gd name="T2" fmla="*/ 0 w 1"/>
              <a:gd name="T3" fmla="*/ 0 h 5345"/>
              <a:gd name="T4" fmla="*/ 1 w 1"/>
              <a:gd name="T5" fmla="*/ 0 h 5345"/>
            </a:gdLst>
            <a:ahLst/>
            <a:cxnLst>
              <a:cxn ang="0">
                <a:pos x="T0" y="T1"/>
              </a:cxn>
              <a:cxn ang="0">
                <a:pos x="T2" y="T3"/>
              </a:cxn>
              <a:cxn ang="0">
                <a:pos x="T4" y="T5"/>
              </a:cxn>
            </a:cxnLst>
            <a:rect l="0" t="0" r="r" b="b"/>
            <a:pathLst>
              <a:path w="1" h="5345">
                <a:moveTo>
                  <a:pt x="0" y="5345"/>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nvGrpSpPr>
          <p:cNvPr id="85044" name="Group 52"/>
          <p:cNvGrpSpPr>
            <a:grpSpLocks/>
          </p:cNvGrpSpPr>
          <p:nvPr/>
        </p:nvGrpSpPr>
        <p:grpSpPr bwMode="auto">
          <a:xfrm>
            <a:off x="933450" y="1801813"/>
            <a:ext cx="1401763" cy="1824037"/>
            <a:chOff x="588" y="1135"/>
            <a:chExt cx="883" cy="1149"/>
          </a:xfrm>
        </p:grpSpPr>
        <p:sp>
          <p:nvSpPr>
            <p:cNvPr id="85045" name="Freeform 53"/>
            <p:cNvSpPr>
              <a:spLocks/>
            </p:cNvSpPr>
            <p:nvPr/>
          </p:nvSpPr>
          <p:spPr bwMode="auto">
            <a:xfrm>
              <a:off x="588" y="1135"/>
              <a:ext cx="220" cy="1149"/>
            </a:xfrm>
            <a:custGeom>
              <a:avLst/>
              <a:gdLst>
                <a:gd name="T0" fmla="*/ 0 w 1361"/>
                <a:gd name="T1" fmla="*/ 7078 h 7078"/>
                <a:gd name="T2" fmla="*/ 1359 w 1361"/>
                <a:gd name="T3" fmla="*/ 7078 h 7078"/>
                <a:gd name="T4" fmla="*/ 1359 w 1361"/>
                <a:gd name="T5" fmla="*/ 0 h 7078"/>
                <a:gd name="T6" fmla="*/ 0 w 1361"/>
                <a:gd name="T7" fmla="*/ 0 h 7078"/>
                <a:gd name="T8" fmla="*/ 0 w 1361"/>
                <a:gd name="T9" fmla="*/ 7078 h 7078"/>
                <a:gd name="T10" fmla="*/ 1359 w 1361"/>
                <a:gd name="T11" fmla="*/ 7078 h 7078"/>
                <a:gd name="T12" fmla="*/ 1361 w 1361"/>
                <a:gd name="T13" fmla="*/ 7078 h 7078"/>
              </a:gdLst>
              <a:ahLst/>
              <a:cxnLst>
                <a:cxn ang="0">
                  <a:pos x="T0" y="T1"/>
                </a:cxn>
                <a:cxn ang="0">
                  <a:pos x="T2" y="T3"/>
                </a:cxn>
                <a:cxn ang="0">
                  <a:pos x="T4" y="T5"/>
                </a:cxn>
                <a:cxn ang="0">
                  <a:pos x="T6" y="T7"/>
                </a:cxn>
                <a:cxn ang="0">
                  <a:pos x="T8" y="T9"/>
                </a:cxn>
                <a:cxn ang="0">
                  <a:pos x="T10" y="T11"/>
                </a:cxn>
                <a:cxn ang="0">
                  <a:pos x="T12" y="T13"/>
                </a:cxn>
              </a:cxnLst>
              <a:rect l="0" t="0" r="r" b="b"/>
              <a:pathLst>
                <a:path w="1361" h="7078">
                  <a:moveTo>
                    <a:pt x="0" y="7078"/>
                  </a:moveTo>
                  <a:lnTo>
                    <a:pt x="1359" y="7078"/>
                  </a:lnTo>
                  <a:lnTo>
                    <a:pt x="1359" y="0"/>
                  </a:lnTo>
                  <a:lnTo>
                    <a:pt x="0" y="0"/>
                  </a:lnTo>
                  <a:lnTo>
                    <a:pt x="0" y="7078"/>
                  </a:lnTo>
                  <a:lnTo>
                    <a:pt x="1359" y="7078"/>
                  </a:lnTo>
                  <a:lnTo>
                    <a:pt x="1361" y="7078"/>
                  </a:lnTo>
                </a:path>
              </a:pathLst>
            </a:custGeom>
            <a:solidFill>
              <a:srgbClr val="FF9933"/>
            </a:solidFill>
            <a:ln w="38100" cmpd="sng">
              <a:solidFill>
                <a:schemeClr val="tx1"/>
              </a:solidFill>
              <a:prstDash val="solid"/>
              <a:round/>
              <a:headEnd/>
              <a:tailEnd/>
            </a:ln>
          </p:spPr>
          <p:txBody>
            <a:bodyPr/>
            <a:lstStyle/>
            <a:p>
              <a:endParaRPr lang="en-IN"/>
            </a:p>
          </p:txBody>
        </p:sp>
        <p:sp>
          <p:nvSpPr>
            <p:cNvPr id="85046" name="Freeform 54"/>
            <p:cNvSpPr>
              <a:spLocks/>
            </p:cNvSpPr>
            <p:nvPr/>
          </p:nvSpPr>
          <p:spPr bwMode="auto">
            <a:xfrm>
              <a:off x="808" y="1135"/>
              <a:ext cx="442" cy="1149"/>
            </a:xfrm>
            <a:custGeom>
              <a:avLst/>
              <a:gdLst>
                <a:gd name="T0" fmla="*/ 0 w 2720"/>
                <a:gd name="T1" fmla="*/ 7078 h 7078"/>
                <a:gd name="T2" fmla="*/ 0 w 2720"/>
                <a:gd name="T3" fmla="*/ 0 h 7078"/>
                <a:gd name="T4" fmla="*/ 2720 w 2720"/>
                <a:gd name="T5" fmla="*/ 0 h 7078"/>
                <a:gd name="T6" fmla="*/ 2720 w 2720"/>
                <a:gd name="T7" fmla="*/ 7078 h 7078"/>
                <a:gd name="T8" fmla="*/ 0 w 2720"/>
                <a:gd name="T9" fmla="*/ 7078 h 7078"/>
                <a:gd name="T10" fmla="*/ 0 w 2720"/>
                <a:gd name="T11" fmla="*/ 0 h 7078"/>
                <a:gd name="T12" fmla="*/ 2 w 2720"/>
                <a:gd name="T13" fmla="*/ 0 h 7078"/>
              </a:gdLst>
              <a:ahLst/>
              <a:cxnLst>
                <a:cxn ang="0">
                  <a:pos x="T0" y="T1"/>
                </a:cxn>
                <a:cxn ang="0">
                  <a:pos x="T2" y="T3"/>
                </a:cxn>
                <a:cxn ang="0">
                  <a:pos x="T4" y="T5"/>
                </a:cxn>
                <a:cxn ang="0">
                  <a:pos x="T6" y="T7"/>
                </a:cxn>
                <a:cxn ang="0">
                  <a:pos x="T8" y="T9"/>
                </a:cxn>
                <a:cxn ang="0">
                  <a:pos x="T10" y="T11"/>
                </a:cxn>
                <a:cxn ang="0">
                  <a:pos x="T12" y="T13"/>
                </a:cxn>
              </a:cxnLst>
              <a:rect l="0" t="0" r="r" b="b"/>
              <a:pathLst>
                <a:path w="2720" h="7078">
                  <a:moveTo>
                    <a:pt x="0" y="7078"/>
                  </a:moveTo>
                  <a:lnTo>
                    <a:pt x="0" y="0"/>
                  </a:lnTo>
                  <a:lnTo>
                    <a:pt x="2720" y="0"/>
                  </a:lnTo>
                  <a:lnTo>
                    <a:pt x="2720" y="7078"/>
                  </a:lnTo>
                  <a:lnTo>
                    <a:pt x="0" y="7078"/>
                  </a:lnTo>
                  <a:lnTo>
                    <a:pt x="0" y="0"/>
                  </a:lnTo>
                  <a:lnTo>
                    <a:pt x="2" y="0"/>
                  </a:lnTo>
                </a:path>
              </a:pathLst>
            </a:custGeom>
            <a:solidFill>
              <a:srgbClr val="FF9933"/>
            </a:solidFill>
            <a:ln w="38100" cmpd="sng">
              <a:solidFill>
                <a:schemeClr val="tx1"/>
              </a:solidFill>
              <a:prstDash val="solid"/>
              <a:round/>
              <a:headEnd/>
              <a:tailEnd/>
            </a:ln>
          </p:spPr>
          <p:txBody>
            <a:bodyPr/>
            <a:lstStyle/>
            <a:p>
              <a:endParaRPr lang="en-IN"/>
            </a:p>
          </p:txBody>
        </p:sp>
        <p:sp>
          <p:nvSpPr>
            <p:cNvPr id="85047" name="Freeform 55"/>
            <p:cNvSpPr>
              <a:spLocks/>
            </p:cNvSpPr>
            <p:nvPr/>
          </p:nvSpPr>
          <p:spPr bwMode="auto">
            <a:xfrm>
              <a:off x="1250" y="1135"/>
              <a:ext cx="221" cy="1149"/>
            </a:xfrm>
            <a:custGeom>
              <a:avLst/>
              <a:gdLst>
                <a:gd name="T0" fmla="*/ 0 w 1360"/>
                <a:gd name="T1" fmla="*/ 0 h 7078"/>
                <a:gd name="T2" fmla="*/ 1359 w 1360"/>
                <a:gd name="T3" fmla="*/ 0 h 7078"/>
                <a:gd name="T4" fmla="*/ 1359 w 1360"/>
                <a:gd name="T5" fmla="*/ 7078 h 7078"/>
                <a:gd name="T6" fmla="*/ 0 w 1360"/>
                <a:gd name="T7" fmla="*/ 7078 h 7078"/>
                <a:gd name="T8" fmla="*/ 0 w 1360"/>
                <a:gd name="T9" fmla="*/ 0 h 7078"/>
                <a:gd name="T10" fmla="*/ 1359 w 1360"/>
                <a:gd name="T11" fmla="*/ 0 h 7078"/>
                <a:gd name="T12" fmla="*/ 1360 w 1360"/>
                <a:gd name="T13" fmla="*/ 0 h 7078"/>
              </a:gdLst>
              <a:ahLst/>
              <a:cxnLst>
                <a:cxn ang="0">
                  <a:pos x="T0" y="T1"/>
                </a:cxn>
                <a:cxn ang="0">
                  <a:pos x="T2" y="T3"/>
                </a:cxn>
                <a:cxn ang="0">
                  <a:pos x="T4" y="T5"/>
                </a:cxn>
                <a:cxn ang="0">
                  <a:pos x="T6" y="T7"/>
                </a:cxn>
                <a:cxn ang="0">
                  <a:pos x="T8" y="T9"/>
                </a:cxn>
                <a:cxn ang="0">
                  <a:pos x="T10" y="T11"/>
                </a:cxn>
                <a:cxn ang="0">
                  <a:pos x="T12" y="T13"/>
                </a:cxn>
              </a:cxnLst>
              <a:rect l="0" t="0" r="r" b="b"/>
              <a:pathLst>
                <a:path w="1360" h="7078">
                  <a:moveTo>
                    <a:pt x="0" y="0"/>
                  </a:moveTo>
                  <a:lnTo>
                    <a:pt x="1359" y="0"/>
                  </a:lnTo>
                  <a:lnTo>
                    <a:pt x="1359" y="7078"/>
                  </a:lnTo>
                  <a:lnTo>
                    <a:pt x="0" y="7078"/>
                  </a:lnTo>
                  <a:lnTo>
                    <a:pt x="0" y="0"/>
                  </a:lnTo>
                  <a:lnTo>
                    <a:pt x="1359" y="0"/>
                  </a:lnTo>
                  <a:lnTo>
                    <a:pt x="1360" y="0"/>
                  </a:lnTo>
                </a:path>
              </a:pathLst>
            </a:custGeom>
            <a:solidFill>
              <a:srgbClr val="FF9933"/>
            </a:solidFill>
            <a:ln w="38100" cmpd="sng">
              <a:solidFill>
                <a:schemeClr val="tx1"/>
              </a:solidFill>
              <a:prstDash val="solid"/>
              <a:round/>
              <a:headEnd/>
              <a:tailEnd/>
            </a:ln>
          </p:spPr>
          <p:txBody>
            <a:bodyPr/>
            <a:lstStyle/>
            <a:p>
              <a:endParaRPr lang="en-IN"/>
            </a:p>
          </p:txBody>
        </p:sp>
      </p:grpSp>
      <p:sp>
        <p:nvSpPr>
          <p:cNvPr id="85048" name="Freeform 56"/>
          <p:cNvSpPr>
            <a:spLocks/>
          </p:cNvSpPr>
          <p:nvPr/>
        </p:nvSpPr>
        <p:spPr bwMode="auto">
          <a:xfrm>
            <a:off x="5649913" y="3625850"/>
            <a:ext cx="2546350" cy="2549525"/>
          </a:xfrm>
          <a:custGeom>
            <a:avLst/>
            <a:gdLst>
              <a:gd name="T0" fmla="*/ 0 w 9884"/>
              <a:gd name="T1" fmla="*/ 0 h 9893"/>
              <a:gd name="T2" fmla="*/ 9883 w 9884"/>
              <a:gd name="T3" fmla="*/ 9893 h 9893"/>
              <a:gd name="T4" fmla="*/ 9884 w 9884"/>
              <a:gd name="T5" fmla="*/ 9893 h 9893"/>
            </a:gdLst>
            <a:ahLst/>
            <a:cxnLst>
              <a:cxn ang="0">
                <a:pos x="T0" y="T1"/>
              </a:cxn>
              <a:cxn ang="0">
                <a:pos x="T2" y="T3"/>
              </a:cxn>
              <a:cxn ang="0">
                <a:pos x="T4" y="T5"/>
              </a:cxn>
            </a:cxnLst>
            <a:rect l="0" t="0" r="r" b="b"/>
            <a:pathLst>
              <a:path w="9884" h="9893">
                <a:moveTo>
                  <a:pt x="0" y="0"/>
                </a:moveTo>
                <a:lnTo>
                  <a:pt x="9883" y="9893"/>
                </a:lnTo>
                <a:lnTo>
                  <a:pt x="9884" y="989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49" name="Line 57"/>
          <p:cNvSpPr>
            <a:spLocks noChangeShapeType="1"/>
          </p:cNvSpPr>
          <p:nvPr/>
        </p:nvSpPr>
        <p:spPr bwMode="auto">
          <a:xfrm flipV="1">
            <a:off x="1662113" y="1590675"/>
            <a:ext cx="0" cy="4364038"/>
          </a:xfrm>
          <a:prstGeom prst="line">
            <a:avLst/>
          </a:prstGeom>
          <a:noFill/>
          <a:ln w="38100">
            <a:solidFill>
              <a:schemeClr val="bg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5050" name="Group 58"/>
          <p:cNvGrpSpPr>
            <a:grpSpLocks/>
          </p:cNvGrpSpPr>
          <p:nvPr/>
        </p:nvGrpSpPr>
        <p:grpSpPr bwMode="auto">
          <a:xfrm>
            <a:off x="3767138" y="4437063"/>
            <a:ext cx="249237" cy="1177925"/>
            <a:chOff x="2373" y="2795"/>
            <a:chExt cx="157" cy="742"/>
          </a:xfrm>
        </p:grpSpPr>
        <p:sp>
          <p:nvSpPr>
            <p:cNvPr id="85051" name="Line 59"/>
            <p:cNvSpPr>
              <a:spLocks noChangeShapeType="1"/>
            </p:cNvSpPr>
            <p:nvPr/>
          </p:nvSpPr>
          <p:spPr bwMode="auto">
            <a:xfrm>
              <a:off x="2373" y="2795"/>
              <a:ext cx="157" cy="358"/>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052" name="Line 60"/>
            <p:cNvSpPr>
              <a:spLocks noChangeShapeType="1"/>
            </p:cNvSpPr>
            <p:nvPr/>
          </p:nvSpPr>
          <p:spPr bwMode="auto">
            <a:xfrm flipH="1">
              <a:off x="2373" y="3153"/>
              <a:ext cx="157" cy="384"/>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85053" name="Group 61"/>
          <p:cNvGrpSpPr>
            <a:grpSpLocks/>
          </p:cNvGrpSpPr>
          <p:nvPr/>
        </p:nvGrpSpPr>
        <p:grpSpPr bwMode="auto">
          <a:xfrm>
            <a:off x="6205538" y="2633663"/>
            <a:ext cx="1209675" cy="2759075"/>
            <a:chOff x="3909" y="1659"/>
            <a:chExt cx="762" cy="1738"/>
          </a:xfrm>
        </p:grpSpPr>
        <p:sp>
          <p:nvSpPr>
            <p:cNvPr id="85054" name="Freeform 62"/>
            <p:cNvSpPr>
              <a:spLocks/>
            </p:cNvSpPr>
            <p:nvPr/>
          </p:nvSpPr>
          <p:spPr bwMode="auto">
            <a:xfrm>
              <a:off x="4130" y="2128"/>
              <a:ext cx="1" cy="1269"/>
            </a:xfrm>
            <a:custGeom>
              <a:avLst/>
              <a:gdLst>
                <a:gd name="T0" fmla="*/ 0 w 1"/>
                <a:gd name="T1" fmla="*/ 7819 h 7819"/>
                <a:gd name="T2" fmla="*/ 0 w 1"/>
                <a:gd name="T3" fmla="*/ 0 h 7819"/>
                <a:gd name="T4" fmla="*/ 1 w 1"/>
                <a:gd name="T5" fmla="*/ 0 h 7819"/>
              </a:gdLst>
              <a:ahLst/>
              <a:cxnLst>
                <a:cxn ang="0">
                  <a:pos x="T0" y="T1"/>
                </a:cxn>
                <a:cxn ang="0">
                  <a:pos x="T2" y="T3"/>
                </a:cxn>
                <a:cxn ang="0">
                  <a:pos x="T4" y="T5"/>
                </a:cxn>
              </a:cxnLst>
              <a:rect l="0" t="0" r="r" b="b"/>
              <a:pathLst>
                <a:path w="1" h="7819">
                  <a:moveTo>
                    <a:pt x="0" y="7819"/>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55" name="Freeform 63"/>
            <p:cNvSpPr>
              <a:spLocks/>
            </p:cNvSpPr>
            <p:nvPr/>
          </p:nvSpPr>
          <p:spPr bwMode="auto">
            <a:xfrm>
              <a:off x="3909" y="1815"/>
              <a:ext cx="2" cy="1362"/>
            </a:xfrm>
            <a:custGeom>
              <a:avLst/>
              <a:gdLst>
                <a:gd name="T0" fmla="*/ 0 w 1"/>
                <a:gd name="T1" fmla="*/ 8383 h 8383"/>
                <a:gd name="T2" fmla="*/ 0 w 1"/>
                <a:gd name="T3" fmla="*/ 0 h 8383"/>
                <a:gd name="T4" fmla="*/ 1 w 1"/>
                <a:gd name="T5" fmla="*/ 0 h 8383"/>
              </a:gdLst>
              <a:ahLst/>
              <a:cxnLst>
                <a:cxn ang="0">
                  <a:pos x="T0" y="T1"/>
                </a:cxn>
                <a:cxn ang="0">
                  <a:pos x="T2" y="T3"/>
                </a:cxn>
                <a:cxn ang="0">
                  <a:pos x="T4" y="T5"/>
                </a:cxn>
              </a:cxnLst>
              <a:rect l="0" t="0" r="r" b="b"/>
              <a:pathLst>
                <a:path w="1" h="8383">
                  <a:moveTo>
                    <a:pt x="0" y="8383"/>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56" name="Freeform 64"/>
            <p:cNvSpPr>
              <a:spLocks/>
            </p:cNvSpPr>
            <p:nvPr/>
          </p:nvSpPr>
          <p:spPr bwMode="auto">
            <a:xfrm>
              <a:off x="4069" y="1659"/>
              <a:ext cx="1" cy="1136"/>
            </a:xfrm>
            <a:custGeom>
              <a:avLst/>
              <a:gdLst>
                <a:gd name="T0" fmla="*/ 0 w 1"/>
                <a:gd name="T1" fmla="*/ 6997 h 6997"/>
                <a:gd name="T2" fmla="*/ 0 w 1"/>
                <a:gd name="T3" fmla="*/ 0 h 6997"/>
                <a:gd name="T4" fmla="*/ 1 w 1"/>
                <a:gd name="T5" fmla="*/ 0 h 6997"/>
              </a:gdLst>
              <a:ahLst/>
              <a:cxnLst>
                <a:cxn ang="0">
                  <a:pos x="T0" y="T1"/>
                </a:cxn>
                <a:cxn ang="0">
                  <a:pos x="T2" y="T3"/>
                </a:cxn>
                <a:cxn ang="0">
                  <a:pos x="T4" y="T5"/>
                </a:cxn>
              </a:cxnLst>
              <a:rect l="0" t="0" r="r" b="b"/>
              <a:pathLst>
                <a:path w="1" h="6997">
                  <a:moveTo>
                    <a:pt x="0" y="6997"/>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57" name="Freeform 65"/>
            <p:cNvSpPr>
              <a:spLocks/>
            </p:cNvSpPr>
            <p:nvPr/>
          </p:nvSpPr>
          <p:spPr bwMode="auto">
            <a:xfrm>
              <a:off x="4510" y="2284"/>
              <a:ext cx="2" cy="952"/>
            </a:xfrm>
            <a:custGeom>
              <a:avLst/>
              <a:gdLst>
                <a:gd name="T0" fmla="*/ 0 w 1"/>
                <a:gd name="T1" fmla="*/ 5869 h 5869"/>
                <a:gd name="T2" fmla="*/ 0 w 1"/>
                <a:gd name="T3" fmla="*/ 0 h 5869"/>
                <a:gd name="T4" fmla="*/ 1 w 1"/>
                <a:gd name="T5" fmla="*/ 0 h 5869"/>
              </a:gdLst>
              <a:ahLst/>
              <a:cxnLst>
                <a:cxn ang="0">
                  <a:pos x="T0" y="T1"/>
                </a:cxn>
                <a:cxn ang="0">
                  <a:pos x="T2" y="T3"/>
                </a:cxn>
                <a:cxn ang="0">
                  <a:pos x="T4" y="T5"/>
                </a:cxn>
              </a:cxnLst>
              <a:rect l="0" t="0" r="r" b="b"/>
              <a:pathLst>
                <a:path w="1" h="5869">
                  <a:moveTo>
                    <a:pt x="0" y="5869"/>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58" name="Freeform 66"/>
            <p:cNvSpPr>
              <a:spLocks/>
            </p:cNvSpPr>
            <p:nvPr/>
          </p:nvSpPr>
          <p:spPr bwMode="auto">
            <a:xfrm>
              <a:off x="4450" y="1815"/>
              <a:ext cx="1" cy="820"/>
            </a:xfrm>
            <a:custGeom>
              <a:avLst/>
              <a:gdLst>
                <a:gd name="T0" fmla="*/ 0 w 1"/>
                <a:gd name="T1" fmla="*/ 5049 h 5049"/>
                <a:gd name="T2" fmla="*/ 0 w 1"/>
                <a:gd name="T3" fmla="*/ 0 h 5049"/>
                <a:gd name="T4" fmla="*/ 1 w 1"/>
                <a:gd name="T5" fmla="*/ 0 h 5049"/>
              </a:gdLst>
              <a:ahLst/>
              <a:cxnLst>
                <a:cxn ang="0">
                  <a:pos x="T0" y="T1"/>
                </a:cxn>
                <a:cxn ang="0">
                  <a:pos x="T2" y="T3"/>
                </a:cxn>
                <a:cxn ang="0">
                  <a:pos x="T4" y="T5"/>
                </a:cxn>
              </a:cxnLst>
              <a:rect l="0" t="0" r="r" b="b"/>
              <a:pathLst>
                <a:path w="1" h="5049">
                  <a:moveTo>
                    <a:pt x="0" y="5049"/>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59" name="Freeform 67"/>
            <p:cNvSpPr>
              <a:spLocks/>
            </p:cNvSpPr>
            <p:nvPr/>
          </p:nvSpPr>
          <p:spPr bwMode="auto">
            <a:xfrm>
              <a:off x="4670" y="2128"/>
              <a:ext cx="1" cy="728"/>
            </a:xfrm>
            <a:custGeom>
              <a:avLst/>
              <a:gdLst>
                <a:gd name="T0" fmla="*/ 0 w 1"/>
                <a:gd name="T1" fmla="*/ 4485 h 4485"/>
                <a:gd name="T2" fmla="*/ 0 w 1"/>
                <a:gd name="T3" fmla="*/ 0 h 4485"/>
                <a:gd name="T4" fmla="*/ 1 w 1"/>
                <a:gd name="T5" fmla="*/ 0 h 4485"/>
              </a:gdLst>
              <a:ahLst/>
              <a:cxnLst>
                <a:cxn ang="0">
                  <a:pos x="T0" y="T1"/>
                </a:cxn>
                <a:cxn ang="0">
                  <a:pos x="T2" y="T3"/>
                </a:cxn>
                <a:cxn ang="0">
                  <a:pos x="T4" y="T5"/>
                </a:cxn>
              </a:cxnLst>
              <a:rect l="0" t="0" r="r" b="b"/>
              <a:pathLst>
                <a:path w="1" h="4485">
                  <a:moveTo>
                    <a:pt x="0" y="4485"/>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5060" name="Group 68"/>
          <p:cNvGrpSpPr>
            <a:grpSpLocks/>
          </p:cNvGrpSpPr>
          <p:nvPr/>
        </p:nvGrpSpPr>
        <p:grpSpPr bwMode="auto">
          <a:xfrm>
            <a:off x="3022600" y="2633663"/>
            <a:ext cx="4391025" cy="746125"/>
            <a:chOff x="1904" y="1659"/>
            <a:chExt cx="2766" cy="470"/>
          </a:xfrm>
        </p:grpSpPr>
        <p:sp>
          <p:nvSpPr>
            <p:cNvPr id="85061" name="Freeform 69"/>
            <p:cNvSpPr>
              <a:spLocks/>
            </p:cNvSpPr>
            <p:nvPr/>
          </p:nvSpPr>
          <p:spPr bwMode="auto">
            <a:xfrm>
              <a:off x="2059" y="1815"/>
              <a:ext cx="2391" cy="1"/>
            </a:xfrm>
            <a:custGeom>
              <a:avLst/>
              <a:gdLst>
                <a:gd name="T0" fmla="*/ 0 w 14721"/>
                <a:gd name="T1" fmla="*/ 14720 w 14721"/>
                <a:gd name="T2" fmla="*/ 14721 w 14721"/>
              </a:gdLst>
              <a:ahLst/>
              <a:cxnLst>
                <a:cxn ang="0">
                  <a:pos x="T0" y="0"/>
                </a:cxn>
                <a:cxn ang="0">
                  <a:pos x="T1" y="0"/>
                </a:cxn>
                <a:cxn ang="0">
                  <a:pos x="T2" y="0"/>
                </a:cxn>
              </a:cxnLst>
              <a:rect l="0" t="0" r="r" b="b"/>
              <a:pathLst>
                <a:path w="14721">
                  <a:moveTo>
                    <a:pt x="0" y="0"/>
                  </a:moveTo>
                  <a:lnTo>
                    <a:pt x="14720" y="0"/>
                  </a:lnTo>
                  <a:lnTo>
                    <a:pt x="1472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62" name="Freeform 70"/>
            <p:cNvSpPr>
              <a:spLocks/>
            </p:cNvSpPr>
            <p:nvPr/>
          </p:nvSpPr>
          <p:spPr bwMode="auto">
            <a:xfrm>
              <a:off x="1904" y="1659"/>
              <a:ext cx="2165" cy="1"/>
            </a:xfrm>
            <a:custGeom>
              <a:avLst/>
              <a:gdLst>
                <a:gd name="T0" fmla="*/ 0 w 13338"/>
                <a:gd name="T1" fmla="*/ 13337 w 13338"/>
                <a:gd name="T2" fmla="*/ 13338 w 13338"/>
              </a:gdLst>
              <a:ahLst/>
              <a:cxnLst>
                <a:cxn ang="0">
                  <a:pos x="T0" y="0"/>
                </a:cxn>
                <a:cxn ang="0">
                  <a:pos x="T1" y="0"/>
                </a:cxn>
                <a:cxn ang="0">
                  <a:pos x="T2" y="0"/>
                </a:cxn>
              </a:cxnLst>
              <a:rect l="0" t="0" r="r" b="b"/>
              <a:pathLst>
                <a:path w="13338">
                  <a:moveTo>
                    <a:pt x="0" y="0"/>
                  </a:moveTo>
                  <a:lnTo>
                    <a:pt x="13337" y="0"/>
                  </a:lnTo>
                  <a:lnTo>
                    <a:pt x="13338"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63" name="Freeform 71"/>
            <p:cNvSpPr>
              <a:spLocks/>
            </p:cNvSpPr>
            <p:nvPr/>
          </p:nvSpPr>
          <p:spPr bwMode="auto">
            <a:xfrm>
              <a:off x="2371" y="2128"/>
              <a:ext cx="2299" cy="1"/>
            </a:xfrm>
            <a:custGeom>
              <a:avLst/>
              <a:gdLst>
                <a:gd name="T0" fmla="*/ 0 w 14156"/>
                <a:gd name="T1" fmla="*/ 14155 w 14156"/>
                <a:gd name="T2" fmla="*/ 14156 w 14156"/>
              </a:gdLst>
              <a:ahLst/>
              <a:cxnLst>
                <a:cxn ang="0">
                  <a:pos x="T0" y="0"/>
                </a:cxn>
                <a:cxn ang="0">
                  <a:pos x="T1" y="0"/>
                </a:cxn>
                <a:cxn ang="0">
                  <a:pos x="T2" y="0"/>
                </a:cxn>
              </a:cxnLst>
              <a:rect l="0" t="0" r="r" b="b"/>
              <a:pathLst>
                <a:path w="14156">
                  <a:moveTo>
                    <a:pt x="0" y="0"/>
                  </a:moveTo>
                  <a:lnTo>
                    <a:pt x="14155" y="0"/>
                  </a:lnTo>
                  <a:lnTo>
                    <a:pt x="1415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64" name="Freeform 72"/>
            <p:cNvSpPr>
              <a:spLocks/>
            </p:cNvSpPr>
            <p:nvPr/>
          </p:nvSpPr>
          <p:spPr bwMode="auto">
            <a:xfrm>
              <a:off x="2215" y="1971"/>
              <a:ext cx="2075" cy="2"/>
            </a:xfrm>
            <a:custGeom>
              <a:avLst/>
              <a:gdLst>
                <a:gd name="T0" fmla="*/ 0 w 12775"/>
                <a:gd name="T1" fmla="*/ 12774 w 12775"/>
                <a:gd name="T2" fmla="*/ 12775 w 12775"/>
              </a:gdLst>
              <a:ahLst/>
              <a:cxnLst>
                <a:cxn ang="0">
                  <a:pos x="T0" y="0"/>
                </a:cxn>
                <a:cxn ang="0">
                  <a:pos x="T1" y="0"/>
                </a:cxn>
                <a:cxn ang="0">
                  <a:pos x="T2" y="0"/>
                </a:cxn>
              </a:cxnLst>
              <a:rect l="0" t="0" r="r" b="b"/>
              <a:pathLst>
                <a:path w="12775">
                  <a:moveTo>
                    <a:pt x="0" y="0"/>
                  </a:moveTo>
                  <a:lnTo>
                    <a:pt x="12774" y="0"/>
                  </a:lnTo>
                  <a:lnTo>
                    <a:pt x="12775"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5065" name="Group 73"/>
          <p:cNvGrpSpPr>
            <a:grpSpLocks/>
          </p:cNvGrpSpPr>
          <p:nvPr/>
        </p:nvGrpSpPr>
        <p:grpSpPr bwMode="auto">
          <a:xfrm>
            <a:off x="4311650" y="1343025"/>
            <a:ext cx="4014788" cy="993775"/>
            <a:chOff x="2716" y="846"/>
            <a:chExt cx="2529" cy="626"/>
          </a:xfrm>
        </p:grpSpPr>
        <p:sp>
          <p:nvSpPr>
            <p:cNvPr id="85066" name="Freeform 74"/>
            <p:cNvSpPr>
              <a:spLocks/>
            </p:cNvSpPr>
            <p:nvPr/>
          </p:nvSpPr>
          <p:spPr bwMode="auto">
            <a:xfrm>
              <a:off x="2871" y="1002"/>
              <a:ext cx="2153" cy="1"/>
            </a:xfrm>
            <a:custGeom>
              <a:avLst/>
              <a:gdLst>
                <a:gd name="T0" fmla="*/ 0 w 13257"/>
                <a:gd name="T1" fmla="*/ 13256 w 13257"/>
                <a:gd name="T2" fmla="*/ 13257 w 13257"/>
              </a:gdLst>
              <a:ahLst/>
              <a:cxnLst>
                <a:cxn ang="0">
                  <a:pos x="T0" y="0"/>
                </a:cxn>
                <a:cxn ang="0">
                  <a:pos x="T1" y="0"/>
                </a:cxn>
                <a:cxn ang="0">
                  <a:pos x="T2" y="0"/>
                </a:cxn>
              </a:cxnLst>
              <a:rect l="0" t="0" r="r" b="b"/>
              <a:pathLst>
                <a:path w="13257">
                  <a:moveTo>
                    <a:pt x="0" y="0"/>
                  </a:moveTo>
                  <a:lnTo>
                    <a:pt x="13256" y="0"/>
                  </a:lnTo>
                  <a:lnTo>
                    <a:pt x="1325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67" name="Freeform 75"/>
            <p:cNvSpPr>
              <a:spLocks/>
            </p:cNvSpPr>
            <p:nvPr/>
          </p:nvSpPr>
          <p:spPr bwMode="auto">
            <a:xfrm>
              <a:off x="2716" y="846"/>
              <a:ext cx="1927" cy="1"/>
            </a:xfrm>
            <a:custGeom>
              <a:avLst/>
              <a:gdLst>
                <a:gd name="T0" fmla="*/ 0 w 11873"/>
                <a:gd name="T1" fmla="*/ 11872 w 11873"/>
                <a:gd name="T2" fmla="*/ 11873 w 11873"/>
              </a:gdLst>
              <a:ahLst/>
              <a:cxnLst>
                <a:cxn ang="0">
                  <a:pos x="T0" y="0"/>
                </a:cxn>
                <a:cxn ang="0">
                  <a:pos x="T1" y="0"/>
                </a:cxn>
                <a:cxn ang="0">
                  <a:pos x="T2" y="0"/>
                </a:cxn>
              </a:cxnLst>
              <a:rect l="0" t="0" r="r" b="b"/>
              <a:pathLst>
                <a:path w="11873">
                  <a:moveTo>
                    <a:pt x="0" y="0"/>
                  </a:moveTo>
                  <a:lnTo>
                    <a:pt x="11872" y="0"/>
                  </a:lnTo>
                  <a:lnTo>
                    <a:pt x="11873"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68" name="Freeform 76"/>
            <p:cNvSpPr>
              <a:spLocks/>
            </p:cNvSpPr>
            <p:nvPr/>
          </p:nvSpPr>
          <p:spPr bwMode="auto">
            <a:xfrm>
              <a:off x="3339" y="1471"/>
              <a:ext cx="1744" cy="1"/>
            </a:xfrm>
            <a:custGeom>
              <a:avLst/>
              <a:gdLst>
                <a:gd name="T0" fmla="*/ 0 w 10736"/>
                <a:gd name="T1" fmla="*/ 10735 w 10736"/>
                <a:gd name="T2" fmla="*/ 10736 w 10736"/>
              </a:gdLst>
              <a:ahLst/>
              <a:cxnLst>
                <a:cxn ang="0">
                  <a:pos x="T0" y="0"/>
                </a:cxn>
                <a:cxn ang="0">
                  <a:pos x="T1" y="0"/>
                </a:cxn>
                <a:cxn ang="0">
                  <a:pos x="T2" y="0"/>
                </a:cxn>
              </a:cxnLst>
              <a:rect l="0" t="0" r="r" b="b"/>
              <a:pathLst>
                <a:path w="10736">
                  <a:moveTo>
                    <a:pt x="0" y="0"/>
                  </a:moveTo>
                  <a:lnTo>
                    <a:pt x="10735" y="0"/>
                  </a:lnTo>
                  <a:lnTo>
                    <a:pt x="1073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69" name="Freeform 77"/>
            <p:cNvSpPr>
              <a:spLocks/>
            </p:cNvSpPr>
            <p:nvPr/>
          </p:nvSpPr>
          <p:spPr bwMode="auto">
            <a:xfrm>
              <a:off x="3027" y="1159"/>
              <a:ext cx="1837" cy="2"/>
            </a:xfrm>
            <a:custGeom>
              <a:avLst/>
              <a:gdLst>
                <a:gd name="T0" fmla="*/ 0 w 11307"/>
                <a:gd name="T1" fmla="*/ 11306 w 11307"/>
                <a:gd name="T2" fmla="*/ 11307 w 11307"/>
              </a:gdLst>
              <a:ahLst/>
              <a:cxnLst>
                <a:cxn ang="0">
                  <a:pos x="T0" y="0"/>
                </a:cxn>
                <a:cxn ang="0">
                  <a:pos x="T1" y="0"/>
                </a:cxn>
                <a:cxn ang="0">
                  <a:pos x="T2" y="0"/>
                </a:cxn>
              </a:cxnLst>
              <a:rect l="0" t="0" r="r" b="b"/>
              <a:pathLst>
                <a:path w="11307">
                  <a:moveTo>
                    <a:pt x="0" y="0"/>
                  </a:moveTo>
                  <a:lnTo>
                    <a:pt x="11306" y="0"/>
                  </a:lnTo>
                  <a:lnTo>
                    <a:pt x="11307"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70" name="Freeform 78"/>
            <p:cNvSpPr>
              <a:spLocks/>
            </p:cNvSpPr>
            <p:nvPr/>
          </p:nvSpPr>
          <p:spPr bwMode="auto">
            <a:xfrm>
              <a:off x="3183" y="1315"/>
              <a:ext cx="2062" cy="2"/>
            </a:xfrm>
            <a:custGeom>
              <a:avLst/>
              <a:gdLst>
                <a:gd name="T0" fmla="*/ 0 w 12694"/>
                <a:gd name="T1" fmla="*/ 12693 w 12694"/>
                <a:gd name="T2" fmla="*/ 12694 w 12694"/>
              </a:gdLst>
              <a:ahLst/>
              <a:cxnLst>
                <a:cxn ang="0">
                  <a:pos x="T0" y="0"/>
                </a:cxn>
                <a:cxn ang="0">
                  <a:pos x="T1" y="0"/>
                </a:cxn>
                <a:cxn ang="0">
                  <a:pos x="T2" y="0"/>
                </a:cxn>
              </a:cxnLst>
              <a:rect l="0" t="0" r="r" b="b"/>
              <a:pathLst>
                <a:path w="12694">
                  <a:moveTo>
                    <a:pt x="0" y="0"/>
                  </a:moveTo>
                  <a:lnTo>
                    <a:pt x="12693" y="0"/>
                  </a:lnTo>
                  <a:lnTo>
                    <a:pt x="12694"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5071" name="Group 79"/>
          <p:cNvGrpSpPr>
            <a:grpSpLocks/>
          </p:cNvGrpSpPr>
          <p:nvPr/>
        </p:nvGrpSpPr>
        <p:grpSpPr bwMode="auto">
          <a:xfrm>
            <a:off x="3022600" y="2633663"/>
            <a:ext cx="993775" cy="2979737"/>
            <a:chOff x="1904" y="1659"/>
            <a:chExt cx="626" cy="1877"/>
          </a:xfrm>
        </p:grpSpPr>
        <p:sp>
          <p:nvSpPr>
            <p:cNvPr id="85072" name="Freeform 80"/>
            <p:cNvSpPr>
              <a:spLocks/>
            </p:cNvSpPr>
            <p:nvPr/>
          </p:nvSpPr>
          <p:spPr bwMode="auto">
            <a:xfrm>
              <a:off x="2529" y="2284"/>
              <a:ext cx="1" cy="868"/>
            </a:xfrm>
            <a:custGeom>
              <a:avLst/>
              <a:gdLst>
                <a:gd name="T0" fmla="*/ 0 w 1"/>
                <a:gd name="T1" fmla="*/ 0 h 5345"/>
                <a:gd name="T2" fmla="*/ 0 w 1"/>
                <a:gd name="T3" fmla="*/ 5345 h 5345"/>
                <a:gd name="T4" fmla="*/ 1 w 1"/>
                <a:gd name="T5" fmla="*/ 5345 h 5345"/>
              </a:gdLst>
              <a:ahLst/>
              <a:cxnLst>
                <a:cxn ang="0">
                  <a:pos x="T0" y="T1"/>
                </a:cxn>
                <a:cxn ang="0">
                  <a:pos x="T2" y="T3"/>
                </a:cxn>
                <a:cxn ang="0">
                  <a:pos x="T4" y="T5"/>
                </a:cxn>
              </a:cxnLst>
              <a:rect l="0" t="0" r="r" b="b"/>
              <a:pathLst>
                <a:path w="1" h="5345">
                  <a:moveTo>
                    <a:pt x="0" y="0"/>
                  </a:moveTo>
                  <a:lnTo>
                    <a:pt x="0" y="5345"/>
                  </a:lnTo>
                  <a:lnTo>
                    <a:pt x="1" y="5345"/>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73" name="Freeform 81"/>
            <p:cNvSpPr>
              <a:spLocks/>
            </p:cNvSpPr>
            <p:nvPr/>
          </p:nvSpPr>
          <p:spPr bwMode="auto">
            <a:xfrm>
              <a:off x="2371" y="2128"/>
              <a:ext cx="2" cy="1408"/>
            </a:xfrm>
            <a:custGeom>
              <a:avLst/>
              <a:gdLst>
                <a:gd name="T0" fmla="*/ 0 w 1"/>
                <a:gd name="T1" fmla="*/ 0 h 8666"/>
                <a:gd name="T2" fmla="*/ 0 w 1"/>
                <a:gd name="T3" fmla="*/ 8666 h 8666"/>
                <a:gd name="T4" fmla="*/ 1 w 1"/>
                <a:gd name="T5" fmla="*/ 8666 h 8666"/>
              </a:gdLst>
              <a:ahLst/>
              <a:cxnLst>
                <a:cxn ang="0">
                  <a:pos x="T0" y="T1"/>
                </a:cxn>
                <a:cxn ang="0">
                  <a:pos x="T2" y="T3"/>
                </a:cxn>
                <a:cxn ang="0">
                  <a:pos x="T4" y="T5"/>
                </a:cxn>
              </a:cxnLst>
              <a:rect l="0" t="0" r="r" b="b"/>
              <a:pathLst>
                <a:path w="1" h="8666">
                  <a:moveTo>
                    <a:pt x="0" y="0"/>
                  </a:moveTo>
                  <a:lnTo>
                    <a:pt x="0" y="8666"/>
                  </a:lnTo>
                  <a:lnTo>
                    <a:pt x="1" y="866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74" name="Freeform 82"/>
            <p:cNvSpPr>
              <a:spLocks/>
            </p:cNvSpPr>
            <p:nvPr/>
          </p:nvSpPr>
          <p:spPr bwMode="auto">
            <a:xfrm>
              <a:off x="2059" y="1815"/>
              <a:ext cx="1" cy="1721"/>
            </a:xfrm>
            <a:custGeom>
              <a:avLst/>
              <a:gdLst>
                <a:gd name="T0" fmla="*/ 0 w 1"/>
                <a:gd name="T1" fmla="*/ 0 h 10591"/>
                <a:gd name="T2" fmla="*/ 0 w 1"/>
                <a:gd name="T3" fmla="*/ 10591 h 10591"/>
                <a:gd name="T4" fmla="*/ 1 w 1"/>
                <a:gd name="T5" fmla="*/ 10591 h 10591"/>
              </a:gdLst>
              <a:ahLst/>
              <a:cxnLst>
                <a:cxn ang="0">
                  <a:pos x="T0" y="T1"/>
                </a:cxn>
                <a:cxn ang="0">
                  <a:pos x="T2" y="T3"/>
                </a:cxn>
                <a:cxn ang="0">
                  <a:pos x="T4" y="T5"/>
                </a:cxn>
              </a:cxnLst>
              <a:rect l="0" t="0" r="r" b="b"/>
              <a:pathLst>
                <a:path w="1" h="10591">
                  <a:moveTo>
                    <a:pt x="0" y="0"/>
                  </a:moveTo>
                  <a:lnTo>
                    <a:pt x="0" y="10591"/>
                  </a:lnTo>
                  <a:lnTo>
                    <a:pt x="1" y="1059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75" name="Freeform 83"/>
            <p:cNvSpPr>
              <a:spLocks/>
            </p:cNvSpPr>
            <p:nvPr/>
          </p:nvSpPr>
          <p:spPr bwMode="auto">
            <a:xfrm>
              <a:off x="1904" y="1659"/>
              <a:ext cx="1" cy="1493"/>
            </a:xfrm>
            <a:custGeom>
              <a:avLst/>
              <a:gdLst>
                <a:gd name="T0" fmla="*/ 0 w 1"/>
                <a:gd name="T1" fmla="*/ 0 h 9195"/>
                <a:gd name="T2" fmla="*/ 0 w 1"/>
                <a:gd name="T3" fmla="*/ 9195 h 9195"/>
                <a:gd name="T4" fmla="*/ 1 w 1"/>
                <a:gd name="T5" fmla="*/ 9195 h 9195"/>
              </a:gdLst>
              <a:ahLst/>
              <a:cxnLst>
                <a:cxn ang="0">
                  <a:pos x="T0" y="T1"/>
                </a:cxn>
                <a:cxn ang="0">
                  <a:pos x="T2" y="T3"/>
                </a:cxn>
                <a:cxn ang="0">
                  <a:pos x="T4" y="T5"/>
                </a:cxn>
              </a:cxnLst>
              <a:rect l="0" t="0" r="r" b="b"/>
              <a:pathLst>
                <a:path w="1" h="9195">
                  <a:moveTo>
                    <a:pt x="0" y="0"/>
                  </a:moveTo>
                  <a:lnTo>
                    <a:pt x="0" y="9195"/>
                  </a:lnTo>
                  <a:lnTo>
                    <a:pt x="1" y="9195"/>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76" name="Freeform 84"/>
            <p:cNvSpPr>
              <a:spLocks/>
            </p:cNvSpPr>
            <p:nvPr/>
          </p:nvSpPr>
          <p:spPr bwMode="auto">
            <a:xfrm>
              <a:off x="2215" y="1971"/>
              <a:ext cx="1" cy="1181"/>
            </a:xfrm>
            <a:custGeom>
              <a:avLst/>
              <a:gdLst>
                <a:gd name="T0" fmla="*/ 0 w 2"/>
                <a:gd name="T1" fmla="*/ 0 h 7271"/>
                <a:gd name="T2" fmla="*/ 0 w 2"/>
                <a:gd name="T3" fmla="*/ 7271 h 7271"/>
                <a:gd name="T4" fmla="*/ 2 w 2"/>
                <a:gd name="T5" fmla="*/ 7271 h 7271"/>
              </a:gdLst>
              <a:ahLst/>
              <a:cxnLst>
                <a:cxn ang="0">
                  <a:pos x="T0" y="T1"/>
                </a:cxn>
                <a:cxn ang="0">
                  <a:pos x="T2" y="T3"/>
                </a:cxn>
                <a:cxn ang="0">
                  <a:pos x="T4" y="T5"/>
                </a:cxn>
              </a:cxnLst>
              <a:rect l="0" t="0" r="r" b="b"/>
              <a:pathLst>
                <a:path w="2" h="7271">
                  <a:moveTo>
                    <a:pt x="0" y="0"/>
                  </a:moveTo>
                  <a:lnTo>
                    <a:pt x="0" y="7271"/>
                  </a:lnTo>
                  <a:lnTo>
                    <a:pt x="2" y="7271"/>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5077" name="Group 85"/>
          <p:cNvGrpSpPr>
            <a:grpSpLocks/>
          </p:cNvGrpSpPr>
          <p:nvPr/>
        </p:nvGrpSpPr>
        <p:grpSpPr bwMode="auto">
          <a:xfrm>
            <a:off x="4311650" y="1343025"/>
            <a:ext cx="992188" cy="4270375"/>
            <a:chOff x="2716" y="846"/>
            <a:chExt cx="625" cy="2690"/>
          </a:xfrm>
        </p:grpSpPr>
        <p:sp>
          <p:nvSpPr>
            <p:cNvPr id="85078" name="Freeform 86"/>
            <p:cNvSpPr>
              <a:spLocks/>
            </p:cNvSpPr>
            <p:nvPr/>
          </p:nvSpPr>
          <p:spPr bwMode="auto">
            <a:xfrm>
              <a:off x="2716" y="846"/>
              <a:ext cx="1" cy="2306"/>
            </a:xfrm>
            <a:custGeom>
              <a:avLst/>
              <a:gdLst>
                <a:gd name="T0" fmla="*/ 0 w 1"/>
                <a:gd name="T1" fmla="*/ 0 h 14199"/>
                <a:gd name="T2" fmla="*/ 0 w 1"/>
                <a:gd name="T3" fmla="*/ 14199 h 14199"/>
                <a:gd name="T4" fmla="*/ 1 w 1"/>
                <a:gd name="T5" fmla="*/ 14199 h 14199"/>
              </a:gdLst>
              <a:ahLst/>
              <a:cxnLst>
                <a:cxn ang="0">
                  <a:pos x="T0" y="T1"/>
                </a:cxn>
                <a:cxn ang="0">
                  <a:pos x="T2" y="T3"/>
                </a:cxn>
                <a:cxn ang="0">
                  <a:pos x="T4" y="T5"/>
                </a:cxn>
              </a:cxnLst>
              <a:rect l="0" t="0" r="r" b="b"/>
              <a:pathLst>
                <a:path w="1" h="14199">
                  <a:moveTo>
                    <a:pt x="0" y="0"/>
                  </a:moveTo>
                  <a:lnTo>
                    <a:pt x="0" y="14199"/>
                  </a:lnTo>
                  <a:lnTo>
                    <a:pt x="1" y="14199"/>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79" name="Freeform 87"/>
            <p:cNvSpPr>
              <a:spLocks/>
            </p:cNvSpPr>
            <p:nvPr/>
          </p:nvSpPr>
          <p:spPr bwMode="auto">
            <a:xfrm>
              <a:off x="2871" y="1002"/>
              <a:ext cx="1" cy="2534"/>
            </a:xfrm>
            <a:custGeom>
              <a:avLst/>
              <a:gdLst>
                <a:gd name="T0" fmla="*/ 0 w 1"/>
                <a:gd name="T1" fmla="*/ 0 h 15595"/>
                <a:gd name="T2" fmla="*/ 0 w 1"/>
                <a:gd name="T3" fmla="*/ 15595 h 15595"/>
                <a:gd name="T4" fmla="*/ 1 w 1"/>
                <a:gd name="T5" fmla="*/ 15595 h 15595"/>
              </a:gdLst>
              <a:ahLst/>
              <a:cxnLst>
                <a:cxn ang="0">
                  <a:pos x="T0" y="T1"/>
                </a:cxn>
                <a:cxn ang="0">
                  <a:pos x="T2" y="T3"/>
                </a:cxn>
                <a:cxn ang="0">
                  <a:pos x="T4" y="T5"/>
                </a:cxn>
              </a:cxnLst>
              <a:rect l="0" t="0" r="r" b="b"/>
              <a:pathLst>
                <a:path w="1" h="15595">
                  <a:moveTo>
                    <a:pt x="0" y="0"/>
                  </a:moveTo>
                  <a:lnTo>
                    <a:pt x="0" y="15595"/>
                  </a:lnTo>
                  <a:lnTo>
                    <a:pt x="1" y="15595"/>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80" name="Freeform 88"/>
            <p:cNvSpPr>
              <a:spLocks/>
            </p:cNvSpPr>
            <p:nvPr/>
          </p:nvSpPr>
          <p:spPr bwMode="auto">
            <a:xfrm>
              <a:off x="3183" y="1315"/>
              <a:ext cx="1" cy="2221"/>
            </a:xfrm>
            <a:custGeom>
              <a:avLst/>
              <a:gdLst>
                <a:gd name="T0" fmla="*/ 0 w 1"/>
                <a:gd name="T1" fmla="*/ 0 h 13670"/>
                <a:gd name="T2" fmla="*/ 0 w 1"/>
                <a:gd name="T3" fmla="*/ 13670 h 13670"/>
                <a:gd name="T4" fmla="*/ 1 w 1"/>
                <a:gd name="T5" fmla="*/ 13670 h 13670"/>
              </a:gdLst>
              <a:ahLst/>
              <a:cxnLst>
                <a:cxn ang="0">
                  <a:pos x="T0" y="T1"/>
                </a:cxn>
                <a:cxn ang="0">
                  <a:pos x="T2" y="T3"/>
                </a:cxn>
                <a:cxn ang="0">
                  <a:pos x="T4" y="T5"/>
                </a:cxn>
              </a:cxnLst>
              <a:rect l="0" t="0" r="r" b="b"/>
              <a:pathLst>
                <a:path w="1" h="13670">
                  <a:moveTo>
                    <a:pt x="0" y="0"/>
                  </a:moveTo>
                  <a:lnTo>
                    <a:pt x="0" y="13670"/>
                  </a:lnTo>
                  <a:lnTo>
                    <a:pt x="1" y="1367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81" name="Freeform 89"/>
            <p:cNvSpPr>
              <a:spLocks/>
            </p:cNvSpPr>
            <p:nvPr/>
          </p:nvSpPr>
          <p:spPr bwMode="auto">
            <a:xfrm>
              <a:off x="3339" y="1471"/>
              <a:ext cx="2" cy="1681"/>
            </a:xfrm>
            <a:custGeom>
              <a:avLst/>
              <a:gdLst>
                <a:gd name="T0" fmla="*/ 0 w 1"/>
                <a:gd name="T1" fmla="*/ 0 h 10350"/>
                <a:gd name="T2" fmla="*/ 0 w 1"/>
                <a:gd name="T3" fmla="*/ 10350 h 10350"/>
                <a:gd name="T4" fmla="*/ 1 w 1"/>
                <a:gd name="T5" fmla="*/ 10350 h 10350"/>
              </a:gdLst>
              <a:ahLst/>
              <a:cxnLst>
                <a:cxn ang="0">
                  <a:pos x="T0" y="T1"/>
                </a:cxn>
                <a:cxn ang="0">
                  <a:pos x="T2" y="T3"/>
                </a:cxn>
                <a:cxn ang="0">
                  <a:pos x="T4" y="T5"/>
                </a:cxn>
              </a:cxnLst>
              <a:rect l="0" t="0" r="r" b="b"/>
              <a:pathLst>
                <a:path w="1" h="10350">
                  <a:moveTo>
                    <a:pt x="0" y="0"/>
                  </a:moveTo>
                  <a:lnTo>
                    <a:pt x="0" y="10350"/>
                  </a:lnTo>
                  <a:lnTo>
                    <a:pt x="1" y="1035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82" name="Freeform 90"/>
            <p:cNvSpPr>
              <a:spLocks/>
            </p:cNvSpPr>
            <p:nvPr/>
          </p:nvSpPr>
          <p:spPr bwMode="auto">
            <a:xfrm>
              <a:off x="3027" y="1159"/>
              <a:ext cx="1" cy="1993"/>
            </a:xfrm>
            <a:custGeom>
              <a:avLst/>
              <a:gdLst>
                <a:gd name="T0" fmla="*/ 0 w 1"/>
                <a:gd name="T1" fmla="*/ 0 h 12275"/>
                <a:gd name="T2" fmla="*/ 0 w 1"/>
                <a:gd name="T3" fmla="*/ 12275 h 12275"/>
                <a:gd name="T4" fmla="*/ 1 w 1"/>
                <a:gd name="T5" fmla="*/ 12275 h 12275"/>
              </a:gdLst>
              <a:ahLst/>
              <a:cxnLst>
                <a:cxn ang="0">
                  <a:pos x="T0" y="T1"/>
                </a:cxn>
                <a:cxn ang="0">
                  <a:pos x="T2" y="T3"/>
                </a:cxn>
                <a:cxn ang="0">
                  <a:pos x="T4" y="T5"/>
                </a:cxn>
              </a:cxnLst>
              <a:rect l="0" t="0" r="r" b="b"/>
              <a:pathLst>
                <a:path w="1" h="12275">
                  <a:moveTo>
                    <a:pt x="0" y="0"/>
                  </a:moveTo>
                  <a:lnTo>
                    <a:pt x="0" y="12275"/>
                  </a:lnTo>
                  <a:lnTo>
                    <a:pt x="1" y="12275"/>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85083" name="Group 91"/>
          <p:cNvGrpSpPr>
            <a:grpSpLocks/>
          </p:cNvGrpSpPr>
          <p:nvPr/>
        </p:nvGrpSpPr>
        <p:grpSpPr bwMode="auto">
          <a:xfrm>
            <a:off x="933450" y="4395788"/>
            <a:ext cx="4370388" cy="1219200"/>
            <a:chOff x="588" y="2769"/>
            <a:chExt cx="2753" cy="768"/>
          </a:xfrm>
        </p:grpSpPr>
        <p:sp>
          <p:nvSpPr>
            <p:cNvPr id="85084" name="Freeform 92"/>
            <p:cNvSpPr>
              <a:spLocks/>
            </p:cNvSpPr>
            <p:nvPr/>
          </p:nvSpPr>
          <p:spPr bwMode="auto">
            <a:xfrm>
              <a:off x="588" y="3152"/>
              <a:ext cx="2753" cy="1"/>
            </a:xfrm>
            <a:custGeom>
              <a:avLst/>
              <a:gdLst>
                <a:gd name="T0" fmla="*/ 0 w 16946"/>
                <a:gd name="T1" fmla="*/ 16945 w 16946"/>
                <a:gd name="T2" fmla="*/ 16946 w 16946"/>
              </a:gdLst>
              <a:ahLst/>
              <a:cxnLst>
                <a:cxn ang="0">
                  <a:pos x="T0" y="0"/>
                </a:cxn>
                <a:cxn ang="0">
                  <a:pos x="T1" y="0"/>
                </a:cxn>
                <a:cxn ang="0">
                  <a:pos x="T2" y="0"/>
                </a:cxn>
              </a:cxnLst>
              <a:rect l="0" t="0" r="r" b="b"/>
              <a:pathLst>
                <a:path w="16946">
                  <a:moveTo>
                    <a:pt x="0" y="0"/>
                  </a:moveTo>
                  <a:lnTo>
                    <a:pt x="16945" y="0"/>
                  </a:lnTo>
                  <a:lnTo>
                    <a:pt x="1694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85" name="Freeform 93"/>
            <p:cNvSpPr>
              <a:spLocks/>
            </p:cNvSpPr>
            <p:nvPr/>
          </p:nvSpPr>
          <p:spPr bwMode="auto">
            <a:xfrm>
              <a:off x="808" y="3536"/>
              <a:ext cx="2375" cy="1"/>
            </a:xfrm>
            <a:custGeom>
              <a:avLst/>
              <a:gdLst>
                <a:gd name="T0" fmla="*/ 0 w 14626"/>
                <a:gd name="T1" fmla="*/ 14625 w 14626"/>
                <a:gd name="T2" fmla="*/ 14626 w 14626"/>
              </a:gdLst>
              <a:ahLst/>
              <a:cxnLst>
                <a:cxn ang="0">
                  <a:pos x="T0" y="0"/>
                </a:cxn>
                <a:cxn ang="0">
                  <a:pos x="T1" y="0"/>
                </a:cxn>
                <a:cxn ang="0">
                  <a:pos x="T2" y="0"/>
                </a:cxn>
              </a:cxnLst>
              <a:rect l="0" t="0" r="r" b="b"/>
              <a:pathLst>
                <a:path w="14626">
                  <a:moveTo>
                    <a:pt x="0" y="0"/>
                  </a:moveTo>
                  <a:lnTo>
                    <a:pt x="14625" y="0"/>
                  </a:lnTo>
                  <a:lnTo>
                    <a:pt x="1462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86" name="Freeform 94"/>
            <p:cNvSpPr>
              <a:spLocks/>
            </p:cNvSpPr>
            <p:nvPr/>
          </p:nvSpPr>
          <p:spPr bwMode="auto">
            <a:xfrm>
              <a:off x="808" y="2769"/>
              <a:ext cx="2375" cy="1"/>
            </a:xfrm>
            <a:custGeom>
              <a:avLst/>
              <a:gdLst>
                <a:gd name="T0" fmla="*/ 0 w 14626"/>
                <a:gd name="T1" fmla="*/ 14625 w 14626"/>
                <a:gd name="T2" fmla="*/ 14626 w 14626"/>
              </a:gdLst>
              <a:ahLst/>
              <a:cxnLst>
                <a:cxn ang="0">
                  <a:pos x="T0" y="0"/>
                </a:cxn>
                <a:cxn ang="0">
                  <a:pos x="T1" y="0"/>
                </a:cxn>
                <a:cxn ang="0">
                  <a:pos x="T2" y="0"/>
                </a:cxn>
              </a:cxnLst>
              <a:rect l="0" t="0" r="r" b="b"/>
              <a:pathLst>
                <a:path w="14626">
                  <a:moveTo>
                    <a:pt x="0" y="0"/>
                  </a:moveTo>
                  <a:lnTo>
                    <a:pt x="14625" y="0"/>
                  </a:lnTo>
                  <a:lnTo>
                    <a:pt x="14626"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85087" name="Line 95"/>
          <p:cNvSpPr>
            <a:spLocks noChangeShapeType="1"/>
          </p:cNvSpPr>
          <p:nvPr/>
        </p:nvSpPr>
        <p:spPr bwMode="auto">
          <a:xfrm flipV="1">
            <a:off x="4014788" y="5003800"/>
            <a:ext cx="12827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nvGrpSpPr>
          <p:cNvPr id="85088" name="Group 96"/>
          <p:cNvGrpSpPr>
            <a:grpSpLocks/>
          </p:cNvGrpSpPr>
          <p:nvPr/>
        </p:nvGrpSpPr>
        <p:grpSpPr bwMode="auto">
          <a:xfrm>
            <a:off x="7116763" y="1343025"/>
            <a:ext cx="1211262" cy="4962525"/>
            <a:chOff x="4483" y="846"/>
            <a:chExt cx="763" cy="3126"/>
          </a:xfrm>
        </p:grpSpPr>
        <p:sp>
          <p:nvSpPr>
            <p:cNvPr id="85089" name="Freeform 97"/>
            <p:cNvSpPr>
              <a:spLocks/>
            </p:cNvSpPr>
            <p:nvPr/>
          </p:nvSpPr>
          <p:spPr bwMode="auto">
            <a:xfrm>
              <a:off x="5083" y="1471"/>
              <a:ext cx="1" cy="2339"/>
            </a:xfrm>
            <a:custGeom>
              <a:avLst/>
              <a:gdLst>
                <a:gd name="T0" fmla="*/ 0 w 1"/>
                <a:gd name="T1" fmla="*/ 14402 h 14402"/>
                <a:gd name="T2" fmla="*/ 0 w 1"/>
                <a:gd name="T3" fmla="*/ 0 h 14402"/>
                <a:gd name="T4" fmla="*/ 1 w 1"/>
                <a:gd name="T5" fmla="*/ 0 h 14402"/>
              </a:gdLst>
              <a:ahLst/>
              <a:cxnLst>
                <a:cxn ang="0">
                  <a:pos x="T0" y="T1"/>
                </a:cxn>
                <a:cxn ang="0">
                  <a:pos x="T2" y="T3"/>
                </a:cxn>
                <a:cxn ang="0">
                  <a:pos x="T4" y="T5"/>
                </a:cxn>
              </a:cxnLst>
              <a:rect l="0" t="0" r="r" b="b"/>
              <a:pathLst>
                <a:path w="1" h="14402">
                  <a:moveTo>
                    <a:pt x="0" y="14402"/>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90" name="Freeform 98"/>
            <p:cNvSpPr>
              <a:spLocks/>
            </p:cNvSpPr>
            <p:nvPr/>
          </p:nvSpPr>
          <p:spPr bwMode="auto">
            <a:xfrm>
              <a:off x="4705" y="1315"/>
              <a:ext cx="1" cy="2657"/>
            </a:xfrm>
            <a:custGeom>
              <a:avLst/>
              <a:gdLst>
                <a:gd name="T0" fmla="*/ 0 w 1"/>
                <a:gd name="T1" fmla="*/ 16361 h 16361"/>
                <a:gd name="T2" fmla="*/ 0 w 1"/>
                <a:gd name="T3" fmla="*/ 0 h 16361"/>
                <a:gd name="T4" fmla="*/ 1 w 1"/>
                <a:gd name="T5" fmla="*/ 0 h 16361"/>
              </a:gdLst>
              <a:ahLst/>
              <a:cxnLst>
                <a:cxn ang="0">
                  <a:pos x="T0" y="T1"/>
                </a:cxn>
                <a:cxn ang="0">
                  <a:pos x="T2" y="T3"/>
                </a:cxn>
                <a:cxn ang="0">
                  <a:pos x="T4" y="T5"/>
                </a:cxn>
              </a:cxnLst>
              <a:rect l="0" t="0" r="r" b="b"/>
              <a:pathLst>
                <a:path w="1" h="16361">
                  <a:moveTo>
                    <a:pt x="0" y="16361"/>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91" name="Freeform 99"/>
            <p:cNvSpPr>
              <a:spLocks/>
            </p:cNvSpPr>
            <p:nvPr/>
          </p:nvSpPr>
          <p:spPr bwMode="auto">
            <a:xfrm>
              <a:off x="4483" y="1002"/>
              <a:ext cx="2" cy="2749"/>
            </a:xfrm>
            <a:custGeom>
              <a:avLst/>
              <a:gdLst>
                <a:gd name="T0" fmla="*/ 0 w 1"/>
                <a:gd name="T1" fmla="*/ 16926 h 16926"/>
                <a:gd name="T2" fmla="*/ 0 w 1"/>
                <a:gd name="T3" fmla="*/ 0 h 16926"/>
                <a:gd name="T4" fmla="*/ 1 w 1"/>
                <a:gd name="T5" fmla="*/ 0 h 16926"/>
              </a:gdLst>
              <a:ahLst/>
              <a:cxnLst>
                <a:cxn ang="0">
                  <a:pos x="T0" y="T1"/>
                </a:cxn>
                <a:cxn ang="0">
                  <a:pos x="T2" y="T3"/>
                </a:cxn>
                <a:cxn ang="0">
                  <a:pos x="T4" y="T5"/>
                </a:cxn>
              </a:cxnLst>
              <a:rect l="0" t="0" r="r" b="b"/>
              <a:pathLst>
                <a:path w="1" h="16926">
                  <a:moveTo>
                    <a:pt x="0" y="16926"/>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92" name="Freeform 100"/>
            <p:cNvSpPr>
              <a:spLocks/>
            </p:cNvSpPr>
            <p:nvPr/>
          </p:nvSpPr>
          <p:spPr bwMode="auto">
            <a:xfrm>
              <a:off x="4643" y="846"/>
              <a:ext cx="2" cy="2524"/>
            </a:xfrm>
            <a:custGeom>
              <a:avLst/>
              <a:gdLst>
                <a:gd name="T0" fmla="*/ 0 w 1"/>
                <a:gd name="T1" fmla="*/ 15540 h 15540"/>
                <a:gd name="T2" fmla="*/ 0 w 1"/>
                <a:gd name="T3" fmla="*/ 0 h 15540"/>
                <a:gd name="T4" fmla="*/ 1 w 1"/>
                <a:gd name="T5" fmla="*/ 0 h 15540"/>
              </a:gdLst>
              <a:ahLst/>
              <a:cxnLst>
                <a:cxn ang="0">
                  <a:pos x="T0" y="T1"/>
                </a:cxn>
                <a:cxn ang="0">
                  <a:pos x="T2" y="T3"/>
                </a:cxn>
                <a:cxn ang="0">
                  <a:pos x="T4" y="T5"/>
                </a:cxn>
              </a:cxnLst>
              <a:rect l="0" t="0" r="r" b="b"/>
              <a:pathLst>
                <a:path w="1" h="15540">
                  <a:moveTo>
                    <a:pt x="0" y="15540"/>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93" name="Freeform 101"/>
            <p:cNvSpPr>
              <a:spLocks/>
            </p:cNvSpPr>
            <p:nvPr/>
          </p:nvSpPr>
          <p:spPr bwMode="auto">
            <a:xfrm>
              <a:off x="5024" y="1002"/>
              <a:ext cx="1" cy="2207"/>
            </a:xfrm>
            <a:custGeom>
              <a:avLst/>
              <a:gdLst>
                <a:gd name="T0" fmla="*/ 0 w 1"/>
                <a:gd name="T1" fmla="*/ 13592 h 13592"/>
                <a:gd name="T2" fmla="*/ 0 w 1"/>
                <a:gd name="T3" fmla="*/ 0 h 13592"/>
                <a:gd name="T4" fmla="*/ 1 w 1"/>
                <a:gd name="T5" fmla="*/ 0 h 13592"/>
              </a:gdLst>
              <a:ahLst/>
              <a:cxnLst>
                <a:cxn ang="0">
                  <a:pos x="T0" y="T1"/>
                </a:cxn>
                <a:cxn ang="0">
                  <a:pos x="T2" y="T3"/>
                </a:cxn>
                <a:cxn ang="0">
                  <a:pos x="T4" y="T5"/>
                </a:cxn>
              </a:cxnLst>
              <a:rect l="0" t="0" r="r" b="b"/>
              <a:pathLst>
                <a:path w="1" h="13592">
                  <a:moveTo>
                    <a:pt x="0" y="13592"/>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94" name="Freeform 102"/>
            <p:cNvSpPr>
              <a:spLocks/>
            </p:cNvSpPr>
            <p:nvPr/>
          </p:nvSpPr>
          <p:spPr bwMode="auto">
            <a:xfrm>
              <a:off x="5245" y="1315"/>
              <a:ext cx="1" cy="2116"/>
            </a:xfrm>
            <a:custGeom>
              <a:avLst/>
              <a:gdLst>
                <a:gd name="T0" fmla="*/ 0 w 1"/>
                <a:gd name="T1" fmla="*/ 13027 h 13027"/>
                <a:gd name="T2" fmla="*/ 0 w 1"/>
                <a:gd name="T3" fmla="*/ 0 h 13027"/>
                <a:gd name="T4" fmla="*/ 1 w 1"/>
                <a:gd name="T5" fmla="*/ 0 h 13027"/>
              </a:gdLst>
              <a:ahLst/>
              <a:cxnLst>
                <a:cxn ang="0">
                  <a:pos x="T0" y="T1"/>
                </a:cxn>
                <a:cxn ang="0">
                  <a:pos x="T2" y="T3"/>
                </a:cxn>
                <a:cxn ang="0">
                  <a:pos x="T4" y="T5"/>
                </a:cxn>
              </a:cxnLst>
              <a:rect l="0" t="0" r="r" b="b"/>
              <a:pathLst>
                <a:path w="1" h="13027">
                  <a:moveTo>
                    <a:pt x="0" y="13027"/>
                  </a:moveTo>
                  <a:lnTo>
                    <a:pt x="0" y="0"/>
                  </a:lnTo>
                  <a:lnTo>
                    <a:pt x="1" y="0"/>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85095" name="Line 103"/>
            <p:cNvSpPr>
              <a:spLocks noChangeShapeType="1"/>
            </p:cNvSpPr>
            <p:nvPr/>
          </p:nvSpPr>
          <p:spPr bwMode="auto">
            <a:xfrm>
              <a:off x="4864" y="1161"/>
              <a:ext cx="0" cy="2376"/>
            </a:xfrm>
            <a:prstGeom prst="line">
              <a:avLst/>
            </a:prstGeom>
            <a:noFill/>
            <a:ln w="9525">
              <a:solidFill>
                <a:schemeClr val="bg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85096" name="Arc 104"/>
          <p:cNvSpPr>
            <a:spLocks/>
          </p:cNvSpPr>
          <p:nvPr/>
        </p:nvSpPr>
        <p:spPr bwMode="auto">
          <a:xfrm>
            <a:off x="3270250" y="3378200"/>
            <a:ext cx="247650" cy="2809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med" len="med"/>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grpSp>
        <p:nvGrpSpPr>
          <p:cNvPr id="85097" name="Group 105"/>
          <p:cNvGrpSpPr>
            <a:grpSpLocks/>
          </p:cNvGrpSpPr>
          <p:nvPr/>
        </p:nvGrpSpPr>
        <p:grpSpPr bwMode="auto">
          <a:xfrm>
            <a:off x="6205538" y="1343025"/>
            <a:ext cx="2120900" cy="2282825"/>
            <a:chOff x="3909" y="846"/>
            <a:chExt cx="1336" cy="1438"/>
          </a:xfrm>
        </p:grpSpPr>
        <p:sp>
          <p:nvSpPr>
            <p:cNvPr id="85098" name="Freeform 106"/>
            <p:cNvSpPr>
              <a:spLocks/>
            </p:cNvSpPr>
            <p:nvPr/>
          </p:nvSpPr>
          <p:spPr bwMode="auto">
            <a:xfrm>
              <a:off x="3909" y="1659"/>
              <a:ext cx="761" cy="625"/>
            </a:xfrm>
            <a:custGeom>
              <a:avLst/>
              <a:gdLst>
                <a:gd name="T0" fmla="*/ 3703 w 4688"/>
                <a:gd name="T1" fmla="*/ 3850 h 3850"/>
                <a:gd name="T2" fmla="*/ 1359 w 4688"/>
                <a:gd name="T3" fmla="*/ 2887 h 3850"/>
                <a:gd name="T4" fmla="*/ 0 w 4688"/>
                <a:gd name="T5" fmla="*/ 962 h 3850"/>
                <a:gd name="T6" fmla="*/ 985 w 4688"/>
                <a:gd name="T7" fmla="*/ 0 h 3850"/>
                <a:gd name="T8" fmla="*/ 3329 w 4688"/>
                <a:gd name="T9" fmla="*/ 962 h 3850"/>
                <a:gd name="T10" fmla="*/ 4688 w 4688"/>
                <a:gd name="T11" fmla="*/ 2887 h 3850"/>
                <a:gd name="T12" fmla="*/ 3703 w 4688"/>
                <a:gd name="T13" fmla="*/ 3850 h 3850"/>
                <a:gd name="T14" fmla="*/ 3704 w 4688"/>
                <a:gd name="T15" fmla="*/ 3850 h 38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88" h="3850">
                  <a:moveTo>
                    <a:pt x="3703" y="3850"/>
                  </a:moveTo>
                  <a:lnTo>
                    <a:pt x="1359" y="2887"/>
                  </a:lnTo>
                  <a:lnTo>
                    <a:pt x="0" y="962"/>
                  </a:lnTo>
                  <a:lnTo>
                    <a:pt x="985" y="0"/>
                  </a:lnTo>
                  <a:lnTo>
                    <a:pt x="3329" y="962"/>
                  </a:lnTo>
                  <a:lnTo>
                    <a:pt x="4688" y="2887"/>
                  </a:lnTo>
                  <a:lnTo>
                    <a:pt x="3703" y="3850"/>
                  </a:lnTo>
                  <a:lnTo>
                    <a:pt x="3704" y="3850"/>
                  </a:lnTo>
                </a:path>
              </a:pathLst>
            </a:custGeom>
            <a:solidFill>
              <a:srgbClr val="FF0000"/>
            </a:solidFill>
            <a:ln w="0">
              <a:solidFill>
                <a:srgbClr val="FFFFFF"/>
              </a:solidFill>
              <a:prstDash val="solid"/>
              <a:round/>
              <a:headEnd/>
              <a:tailEnd/>
            </a:ln>
          </p:spPr>
          <p:txBody>
            <a:bodyPr/>
            <a:lstStyle/>
            <a:p>
              <a:endParaRPr lang="en-IN"/>
            </a:p>
          </p:txBody>
        </p:sp>
        <p:sp>
          <p:nvSpPr>
            <p:cNvPr id="85099" name="Freeform 107"/>
            <p:cNvSpPr>
              <a:spLocks/>
            </p:cNvSpPr>
            <p:nvPr/>
          </p:nvSpPr>
          <p:spPr bwMode="auto">
            <a:xfrm>
              <a:off x="3909" y="846"/>
              <a:ext cx="734" cy="969"/>
            </a:xfrm>
            <a:custGeom>
              <a:avLst/>
              <a:gdLst>
                <a:gd name="T0" fmla="*/ 4519 w 4519"/>
                <a:gd name="T1" fmla="*/ 0 h 5966"/>
                <a:gd name="T2" fmla="*/ 3534 w 4519"/>
                <a:gd name="T3" fmla="*/ 962 h 5966"/>
                <a:gd name="T4" fmla="*/ 0 w 4519"/>
                <a:gd name="T5" fmla="*/ 5966 h 5966"/>
                <a:gd name="T6" fmla="*/ 985 w 4519"/>
                <a:gd name="T7" fmla="*/ 5004 h 5966"/>
                <a:gd name="T8" fmla="*/ 4519 w 4519"/>
                <a:gd name="T9" fmla="*/ 0 h 5966"/>
                <a:gd name="T10" fmla="*/ 3534 w 4519"/>
                <a:gd name="T11" fmla="*/ 962 h 5966"/>
                <a:gd name="T12" fmla="*/ 3535 w 4519"/>
                <a:gd name="T13" fmla="*/ 962 h 5966"/>
              </a:gdLst>
              <a:ahLst/>
              <a:cxnLst>
                <a:cxn ang="0">
                  <a:pos x="T0" y="T1"/>
                </a:cxn>
                <a:cxn ang="0">
                  <a:pos x="T2" y="T3"/>
                </a:cxn>
                <a:cxn ang="0">
                  <a:pos x="T4" y="T5"/>
                </a:cxn>
                <a:cxn ang="0">
                  <a:pos x="T6" y="T7"/>
                </a:cxn>
                <a:cxn ang="0">
                  <a:pos x="T8" y="T9"/>
                </a:cxn>
                <a:cxn ang="0">
                  <a:pos x="T10" y="T11"/>
                </a:cxn>
                <a:cxn ang="0">
                  <a:pos x="T12" y="T13"/>
                </a:cxn>
              </a:cxnLst>
              <a:rect l="0" t="0" r="r" b="b"/>
              <a:pathLst>
                <a:path w="4519" h="5966">
                  <a:moveTo>
                    <a:pt x="4519" y="0"/>
                  </a:moveTo>
                  <a:lnTo>
                    <a:pt x="3534" y="962"/>
                  </a:lnTo>
                  <a:lnTo>
                    <a:pt x="0" y="5966"/>
                  </a:lnTo>
                  <a:lnTo>
                    <a:pt x="985" y="5004"/>
                  </a:lnTo>
                  <a:lnTo>
                    <a:pt x="4519" y="0"/>
                  </a:lnTo>
                  <a:lnTo>
                    <a:pt x="3534" y="962"/>
                  </a:lnTo>
                  <a:lnTo>
                    <a:pt x="3535" y="962"/>
                  </a:lnTo>
                </a:path>
              </a:pathLst>
            </a:custGeom>
            <a:solidFill>
              <a:srgbClr val="FF9933"/>
            </a:solidFill>
            <a:ln w="0">
              <a:solidFill>
                <a:srgbClr val="FFFFFF"/>
              </a:solidFill>
              <a:prstDash val="solid"/>
              <a:round/>
              <a:headEnd/>
              <a:tailEnd/>
            </a:ln>
          </p:spPr>
          <p:txBody>
            <a:bodyPr/>
            <a:lstStyle/>
            <a:p>
              <a:endParaRPr lang="en-IN"/>
            </a:p>
          </p:txBody>
        </p:sp>
        <p:sp>
          <p:nvSpPr>
            <p:cNvPr id="85100" name="Freeform 108"/>
            <p:cNvSpPr>
              <a:spLocks/>
            </p:cNvSpPr>
            <p:nvPr/>
          </p:nvSpPr>
          <p:spPr bwMode="auto">
            <a:xfrm>
              <a:off x="4069" y="846"/>
              <a:ext cx="955" cy="969"/>
            </a:xfrm>
            <a:custGeom>
              <a:avLst/>
              <a:gdLst>
                <a:gd name="T0" fmla="*/ 3534 w 5880"/>
                <a:gd name="T1" fmla="*/ 0 h 5966"/>
                <a:gd name="T2" fmla="*/ 5879 w 5880"/>
                <a:gd name="T3" fmla="*/ 962 h 5966"/>
                <a:gd name="T4" fmla="*/ 2344 w 5880"/>
                <a:gd name="T5" fmla="*/ 5966 h 5966"/>
                <a:gd name="T6" fmla="*/ 0 w 5880"/>
                <a:gd name="T7" fmla="*/ 5004 h 5966"/>
                <a:gd name="T8" fmla="*/ 3534 w 5880"/>
                <a:gd name="T9" fmla="*/ 0 h 5966"/>
                <a:gd name="T10" fmla="*/ 5879 w 5880"/>
                <a:gd name="T11" fmla="*/ 962 h 5966"/>
                <a:gd name="T12" fmla="*/ 5880 w 5880"/>
                <a:gd name="T13" fmla="*/ 962 h 5966"/>
              </a:gdLst>
              <a:ahLst/>
              <a:cxnLst>
                <a:cxn ang="0">
                  <a:pos x="T0" y="T1"/>
                </a:cxn>
                <a:cxn ang="0">
                  <a:pos x="T2" y="T3"/>
                </a:cxn>
                <a:cxn ang="0">
                  <a:pos x="T4" y="T5"/>
                </a:cxn>
                <a:cxn ang="0">
                  <a:pos x="T6" y="T7"/>
                </a:cxn>
                <a:cxn ang="0">
                  <a:pos x="T8" y="T9"/>
                </a:cxn>
                <a:cxn ang="0">
                  <a:pos x="T10" y="T11"/>
                </a:cxn>
                <a:cxn ang="0">
                  <a:pos x="T12" y="T13"/>
                </a:cxn>
              </a:cxnLst>
              <a:rect l="0" t="0" r="r" b="b"/>
              <a:pathLst>
                <a:path w="5880" h="5966">
                  <a:moveTo>
                    <a:pt x="3534" y="0"/>
                  </a:moveTo>
                  <a:lnTo>
                    <a:pt x="5879" y="962"/>
                  </a:lnTo>
                  <a:lnTo>
                    <a:pt x="2344" y="5966"/>
                  </a:lnTo>
                  <a:lnTo>
                    <a:pt x="0" y="5004"/>
                  </a:lnTo>
                  <a:lnTo>
                    <a:pt x="3534" y="0"/>
                  </a:lnTo>
                  <a:lnTo>
                    <a:pt x="5879" y="962"/>
                  </a:lnTo>
                  <a:lnTo>
                    <a:pt x="5880" y="962"/>
                  </a:lnTo>
                </a:path>
              </a:pathLst>
            </a:custGeom>
            <a:solidFill>
              <a:srgbClr val="FF9933"/>
            </a:solidFill>
            <a:ln w="0">
              <a:solidFill>
                <a:srgbClr val="FFFFFF"/>
              </a:solidFill>
              <a:prstDash val="solid"/>
              <a:round/>
              <a:headEnd/>
              <a:tailEnd/>
            </a:ln>
          </p:spPr>
          <p:txBody>
            <a:bodyPr/>
            <a:lstStyle/>
            <a:p>
              <a:endParaRPr lang="en-IN"/>
            </a:p>
          </p:txBody>
        </p:sp>
        <p:sp>
          <p:nvSpPr>
            <p:cNvPr id="85101" name="Freeform 109"/>
            <p:cNvSpPr>
              <a:spLocks/>
            </p:cNvSpPr>
            <p:nvPr/>
          </p:nvSpPr>
          <p:spPr bwMode="auto">
            <a:xfrm>
              <a:off x="4450" y="1002"/>
              <a:ext cx="795" cy="1126"/>
            </a:xfrm>
            <a:custGeom>
              <a:avLst/>
              <a:gdLst>
                <a:gd name="T0" fmla="*/ 3535 w 4896"/>
                <a:gd name="T1" fmla="*/ 0 h 6929"/>
                <a:gd name="T2" fmla="*/ 4895 w 4896"/>
                <a:gd name="T3" fmla="*/ 1925 h 6929"/>
                <a:gd name="T4" fmla="*/ 1359 w 4896"/>
                <a:gd name="T5" fmla="*/ 6929 h 6929"/>
                <a:gd name="T6" fmla="*/ 0 w 4896"/>
                <a:gd name="T7" fmla="*/ 5004 h 6929"/>
                <a:gd name="T8" fmla="*/ 3535 w 4896"/>
                <a:gd name="T9" fmla="*/ 0 h 6929"/>
                <a:gd name="T10" fmla="*/ 4895 w 4896"/>
                <a:gd name="T11" fmla="*/ 1925 h 6929"/>
                <a:gd name="T12" fmla="*/ 4896 w 4896"/>
                <a:gd name="T13" fmla="*/ 1925 h 6929"/>
              </a:gdLst>
              <a:ahLst/>
              <a:cxnLst>
                <a:cxn ang="0">
                  <a:pos x="T0" y="T1"/>
                </a:cxn>
                <a:cxn ang="0">
                  <a:pos x="T2" y="T3"/>
                </a:cxn>
                <a:cxn ang="0">
                  <a:pos x="T4" y="T5"/>
                </a:cxn>
                <a:cxn ang="0">
                  <a:pos x="T6" y="T7"/>
                </a:cxn>
                <a:cxn ang="0">
                  <a:pos x="T8" y="T9"/>
                </a:cxn>
                <a:cxn ang="0">
                  <a:pos x="T10" y="T11"/>
                </a:cxn>
                <a:cxn ang="0">
                  <a:pos x="T12" y="T13"/>
                </a:cxn>
              </a:cxnLst>
              <a:rect l="0" t="0" r="r" b="b"/>
              <a:pathLst>
                <a:path w="4896" h="6929">
                  <a:moveTo>
                    <a:pt x="3535" y="0"/>
                  </a:moveTo>
                  <a:lnTo>
                    <a:pt x="4895" y="1925"/>
                  </a:lnTo>
                  <a:lnTo>
                    <a:pt x="1359" y="6929"/>
                  </a:lnTo>
                  <a:lnTo>
                    <a:pt x="0" y="5004"/>
                  </a:lnTo>
                  <a:lnTo>
                    <a:pt x="3535" y="0"/>
                  </a:lnTo>
                  <a:lnTo>
                    <a:pt x="4895" y="1925"/>
                  </a:lnTo>
                  <a:lnTo>
                    <a:pt x="4896" y="1925"/>
                  </a:lnTo>
                </a:path>
              </a:pathLst>
            </a:custGeom>
            <a:solidFill>
              <a:srgbClr val="FF9933"/>
            </a:solidFill>
            <a:ln w="0">
              <a:solidFill>
                <a:srgbClr val="FFFFFF"/>
              </a:solidFill>
              <a:prstDash val="solid"/>
              <a:round/>
              <a:headEnd/>
              <a:tailEnd/>
            </a:ln>
          </p:spPr>
          <p:txBody>
            <a:bodyPr/>
            <a:lstStyle/>
            <a:p>
              <a:endParaRPr lang="en-IN"/>
            </a:p>
          </p:txBody>
        </p:sp>
        <p:sp>
          <p:nvSpPr>
            <p:cNvPr id="85102" name="Freeform 110"/>
            <p:cNvSpPr>
              <a:spLocks/>
            </p:cNvSpPr>
            <p:nvPr/>
          </p:nvSpPr>
          <p:spPr bwMode="auto">
            <a:xfrm>
              <a:off x="4483" y="846"/>
              <a:ext cx="762" cy="625"/>
            </a:xfrm>
            <a:custGeom>
              <a:avLst/>
              <a:gdLst>
                <a:gd name="T0" fmla="*/ 3693 w 4690"/>
                <a:gd name="T1" fmla="*/ 3849 h 3849"/>
                <a:gd name="T2" fmla="*/ 1359 w 4690"/>
                <a:gd name="T3" fmla="*/ 2887 h 3849"/>
                <a:gd name="T4" fmla="*/ 0 w 4690"/>
                <a:gd name="T5" fmla="*/ 962 h 3849"/>
                <a:gd name="T6" fmla="*/ 985 w 4690"/>
                <a:gd name="T7" fmla="*/ 0 h 3849"/>
                <a:gd name="T8" fmla="*/ 3330 w 4690"/>
                <a:gd name="T9" fmla="*/ 962 h 3849"/>
                <a:gd name="T10" fmla="*/ 4690 w 4690"/>
                <a:gd name="T11" fmla="*/ 2887 h 3849"/>
                <a:gd name="T12" fmla="*/ 3693 w 4690"/>
                <a:gd name="T13" fmla="*/ 3849 h 3849"/>
                <a:gd name="T14" fmla="*/ 1359 w 4690"/>
                <a:gd name="T15" fmla="*/ 2887 h 3849"/>
                <a:gd name="T16" fmla="*/ 1360 w 4690"/>
                <a:gd name="T17" fmla="*/ 2887 h 3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90" h="3849">
                  <a:moveTo>
                    <a:pt x="3693" y="3849"/>
                  </a:moveTo>
                  <a:lnTo>
                    <a:pt x="1359" y="2887"/>
                  </a:lnTo>
                  <a:lnTo>
                    <a:pt x="0" y="962"/>
                  </a:lnTo>
                  <a:lnTo>
                    <a:pt x="985" y="0"/>
                  </a:lnTo>
                  <a:lnTo>
                    <a:pt x="3330" y="962"/>
                  </a:lnTo>
                  <a:lnTo>
                    <a:pt x="4690" y="2887"/>
                  </a:lnTo>
                  <a:lnTo>
                    <a:pt x="3693" y="3849"/>
                  </a:lnTo>
                  <a:lnTo>
                    <a:pt x="1359" y="2887"/>
                  </a:lnTo>
                  <a:lnTo>
                    <a:pt x="1360" y="2887"/>
                  </a:lnTo>
                </a:path>
              </a:pathLst>
            </a:custGeom>
            <a:solidFill>
              <a:srgbClr val="FF0000"/>
            </a:solidFill>
            <a:ln w="0">
              <a:solidFill>
                <a:srgbClr val="FFFFFF"/>
              </a:solidFill>
              <a:prstDash val="solid"/>
              <a:round/>
              <a:headEnd/>
              <a:tailEnd/>
            </a:ln>
          </p:spPr>
          <p:txBody>
            <a:bodyPr/>
            <a:lstStyle/>
            <a:p>
              <a:endParaRPr lang="en-IN"/>
            </a:p>
          </p:txBody>
        </p:sp>
        <p:sp>
          <p:nvSpPr>
            <p:cNvPr id="85103" name="Freeform 111"/>
            <p:cNvSpPr>
              <a:spLocks/>
            </p:cNvSpPr>
            <p:nvPr/>
          </p:nvSpPr>
          <p:spPr bwMode="auto">
            <a:xfrm>
              <a:off x="4563" y="924"/>
              <a:ext cx="601" cy="469"/>
            </a:xfrm>
            <a:custGeom>
              <a:avLst/>
              <a:gdLst>
                <a:gd name="T0" fmla="*/ 0 w 3700"/>
                <a:gd name="T1" fmla="*/ 0 h 2887"/>
                <a:gd name="T2" fmla="*/ 3699 w 3700"/>
                <a:gd name="T3" fmla="*/ 2887 h 2887"/>
                <a:gd name="T4" fmla="*/ 3700 w 3700"/>
                <a:gd name="T5" fmla="*/ 2887 h 2887"/>
              </a:gdLst>
              <a:ahLst/>
              <a:cxnLst>
                <a:cxn ang="0">
                  <a:pos x="T0" y="T1"/>
                </a:cxn>
                <a:cxn ang="0">
                  <a:pos x="T2" y="T3"/>
                </a:cxn>
                <a:cxn ang="0">
                  <a:pos x="T4" y="T5"/>
                </a:cxn>
              </a:cxnLst>
              <a:rect l="0" t="0" r="r" b="b"/>
              <a:pathLst>
                <a:path w="3700" h="2887">
                  <a:moveTo>
                    <a:pt x="0" y="0"/>
                  </a:moveTo>
                  <a:lnTo>
                    <a:pt x="3699" y="2887"/>
                  </a:lnTo>
                  <a:lnTo>
                    <a:pt x="3700" y="2887"/>
                  </a:lnTo>
                </a:path>
              </a:pathLst>
            </a:custGeom>
            <a:solidFill>
              <a:srgbClr val="FF0000"/>
            </a:solidFill>
            <a:ln w="0">
              <a:solidFill>
                <a:srgbClr val="FFFFFF"/>
              </a:solidFill>
              <a:prstDash val="solid"/>
              <a:round/>
              <a:headEnd/>
              <a:tailEnd/>
            </a:ln>
          </p:spPr>
          <p:txBody>
            <a:bodyPr/>
            <a:lstStyle/>
            <a:p>
              <a:endParaRPr lang="en-IN"/>
            </a:p>
          </p:txBody>
        </p:sp>
        <p:sp>
          <p:nvSpPr>
            <p:cNvPr id="85104" name="Freeform 112"/>
            <p:cNvSpPr>
              <a:spLocks/>
            </p:cNvSpPr>
            <p:nvPr/>
          </p:nvSpPr>
          <p:spPr bwMode="auto">
            <a:xfrm>
              <a:off x="4069" y="846"/>
              <a:ext cx="1015" cy="1438"/>
            </a:xfrm>
            <a:custGeom>
              <a:avLst/>
              <a:gdLst>
                <a:gd name="T0" fmla="*/ 0 w 6250"/>
                <a:gd name="T1" fmla="*/ 8854 h 8854"/>
                <a:gd name="T2" fmla="*/ 6248 w 6250"/>
                <a:gd name="T3" fmla="*/ 0 h 8854"/>
                <a:gd name="T4" fmla="*/ 6250 w 6250"/>
                <a:gd name="T5" fmla="*/ 0 h 8854"/>
              </a:gdLst>
              <a:ahLst/>
              <a:cxnLst>
                <a:cxn ang="0">
                  <a:pos x="T0" y="T1"/>
                </a:cxn>
                <a:cxn ang="0">
                  <a:pos x="T2" y="T3"/>
                </a:cxn>
                <a:cxn ang="0">
                  <a:pos x="T4" y="T5"/>
                </a:cxn>
              </a:cxnLst>
              <a:rect l="0" t="0" r="r" b="b"/>
              <a:pathLst>
                <a:path w="6250" h="8854">
                  <a:moveTo>
                    <a:pt x="0" y="8854"/>
                  </a:moveTo>
                  <a:lnTo>
                    <a:pt x="6248" y="0"/>
                  </a:lnTo>
                  <a:lnTo>
                    <a:pt x="6250" y="0"/>
                  </a:lnTo>
                </a:path>
              </a:pathLst>
            </a:custGeom>
            <a:solidFill>
              <a:srgbClr val="FF9933"/>
            </a:solidFill>
            <a:ln w="0">
              <a:solidFill>
                <a:srgbClr val="FFFFFF"/>
              </a:solidFill>
              <a:prstDash val="solid"/>
              <a:round/>
              <a:headEnd/>
              <a:tailEnd/>
            </a:ln>
          </p:spPr>
          <p:txBody>
            <a:bodyPr/>
            <a:lstStyle/>
            <a:p>
              <a:endParaRPr lang="en-IN"/>
            </a:p>
          </p:txBody>
        </p:sp>
        <p:sp>
          <p:nvSpPr>
            <p:cNvPr id="85105" name="Freeform 113"/>
            <p:cNvSpPr>
              <a:spLocks/>
            </p:cNvSpPr>
            <p:nvPr/>
          </p:nvSpPr>
          <p:spPr bwMode="auto">
            <a:xfrm>
              <a:off x="4510" y="1315"/>
              <a:ext cx="735" cy="969"/>
            </a:xfrm>
            <a:custGeom>
              <a:avLst/>
              <a:gdLst>
                <a:gd name="T0" fmla="*/ 0 w 4521"/>
                <a:gd name="T1" fmla="*/ 5967 h 5967"/>
                <a:gd name="T2" fmla="*/ 816 w 4521"/>
                <a:gd name="T3" fmla="*/ 4764 h 5967"/>
                <a:gd name="T4" fmla="*/ 3524 w 4521"/>
                <a:gd name="T5" fmla="*/ 962 h 5967"/>
                <a:gd name="T6" fmla="*/ 4521 w 4521"/>
                <a:gd name="T7" fmla="*/ 0 h 5967"/>
                <a:gd name="T8" fmla="*/ 985 w 4521"/>
                <a:gd name="T9" fmla="*/ 5004 h 5967"/>
                <a:gd name="T10" fmla="*/ 0 w 4521"/>
                <a:gd name="T11" fmla="*/ 5967 h 5967"/>
                <a:gd name="T12" fmla="*/ 816 w 4521"/>
                <a:gd name="T13" fmla="*/ 4764 h 5967"/>
                <a:gd name="T14" fmla="*/ 817 w 4521"/>
                <a:gd name="T15" fmla="*/ 4764 h 59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1" h="5967">
                  <a:moveTo>
                    <a:pt x="0" y="5967"/>
                  </a:moveTo>
                  <a:lnTo>
                    <a:pt x="816" y="4764"/>
                  </a:lnTo>
                  <a:lnTo>
                    <a:pt x="3524" y="962"/>
                  </a:lnTo>
                  <a:lnTo>
                    <a:pt x="4521" y="0"/>
                  </a:lnTo>
                  <a:lnTo>
                    <a:pt x="985" y="5004"/>
                  </a:lnTo>
                  <a:lnTo>
                    <a:pt x="0" y="5967"/>
                  </a:lnTo>
                  <a:lnTo>
                    <a:pt x="816" y="4764"/>
                  </a:lnTo>
                  <a:lnTo>
                    <a:pt x="817" y="4764"/>
                  </a:lnTo>
                </a:path>
              </a:pathLst>
            </a:custGeom>
            <a:solidFill>
              <a:srgbClr val="FF9933"/>
            </a:solidFill>
            <a:ln w="38100" cmpd="sng">
              <a:solidFill>
                <a:schemeClr val="tx1"/>
              </a:solidFill>
              <a:prstDash val="solid"/>
              <a:round/>
              <a:headEnd/>
              <a:tailEnd/>
            </a:ln>
          </p:spPr>
          <p:txBody>
            <a:bodyPr/>
            <a:lstStyle/>
            <a:p>
              <a:endParaRPr lang="en-IN"/>
            </a:p>
          </p:txBody>
        </p:sp>
        <p:sp>
          <p:nvSpPr>
            <p:cNvPr id="85106" name="Freeform 114"/>
            <p:cNvSpPr>
              <a:spLocks/>
            </p:cNvSpPr>
            <p:nvPr/>
          </p:nvSpPr>
          <p:spPr bwMode="auto">
            <a:xfrm>
              <a:off x="3909" y="1002"/>
              <a:ext cx="796" cy="1126"/>
            </a:xfrm>
            <a:custGeom>
              <a:avLst/>
              <a:gdLst>
                <a:gd name="T0" fmla="*/ 3534 w 4894"/>
                <a:gd name="T1" fmla="*/ 0 h 6929"/>
                <a:gd name="T2" fmla="*/ 4893 w 4894"/>
                <a:gd name="T3" fmla="*/ 1925 h 6929"/>
                <a:gd name="T4" fmla="*/ 1359 w 4894"/>
                <a:gd name="T5" fmla="*/ 6929 h 6929"/>
                <a:gd name="T6" fmla="*/ 0 w 4894"/>
                <a:gd name="T7" fmla="*/ 5004 h 6929"/>
                <a:gd name="T8" fmla="*/ 3534 w 4894"/>
                <a:gd name="T9" fmla="*/ 0 h 6929"/>
                <a:gd name="T10" fmla="*/ 4893 w 4894"/>
                <a:gd name="T11" fmla="*/ 1925 h 6929"/>
                <a:gd name="T12" fmla="*/ 4894 w 4894"/>
                <a:gd name="T13" fmla="*/ 1925 h 6929"/>
              </a:gdLst>
              <a:ahLst/>
              <a:cxnLst>
                <a:cxn ang="0">
                  <a:pos x="T0" y="T1"/>
                </a:cxn>
                <a:cxn ang="0">
                  <a:pos x="T2" y="T3"/>
                </a:cxn>
                <a:cxn ang="0">
                  <a:pos x="T4" y="T5"/>
                </a:cxn>
                <a:cxn ang="0">
                  <a:pos x="T6" y="T7"/>
                </a:cxn>
                <a:cxn ang="0">
                  <a:pos x="T8" y="T9"/>
                </a:cxn>
                <a:cxn ang="0">
                  <a:pos x="T10" y="T11"/>
                </a:cxn>
                <a:cxn ang="0">
                  <a:pos x="T12" y="T13"/>
                </a:cxn>
              </a:cxnLst>
              <a:rect l="0" t="0" r="r" b="b"/>
              <a:pathLst>
                <a:path w="4894" h="6929">
                  <a:moveTo>
                    <a:pt x="3534" y="0"/>
                  </a:moveTo>
                  <a:lnTo>
                    <a:pt x="4893" y="1925"/>
                  </a:lnTo>
                  <a:lnTo>
                    <a:pt x="1359" y="6929"/>
                  </a:lnTo>
                  <a:lnTo>
                    <a:pt x="0" y="5004"/>
                  </a:lnTo>
                  <a:lnTo>
                    <a:pt x="3534" y="0"/>
                  </a:lnTo>
                  <a:lnTo>
                    <a:pt x="4893" y="1925"/>
                  </a:lnTo>
                  <a:lnTo>
                    <a:pt x="4894" y="1925"/>
                  </a:lnTo>
                </a:path>
              </a:pathLst>
            </a:custGeom>
            <a:solidFill>
              <a:srgbClr val="FF9933"/>
            </a:solidFill>
            <a:ln w="38100" cmpd="sng">
              <a:solidFill>
                <a:schemeClr val="tx1"/>
              </a:solidFill>
              <a:prstDash val="solid"/>
              <a:round/>
              <a:headEnd/>
              <a:tailEnd/>
            </a:ln>
          </p:spPr>
          <p:txBody>
            <a:bodyPr/>
            <a:lstStyle/>
            <a:p>
              <a:endParaRPr lang="en-IN"/>
            </a:p>
          </p:txBody>
        </p:sp>
        <p:sp>
          <p:nvSpPr>
            <p:cNvPr id="85107" name="Freeform 115"/>
            <p:cNvSpPr>
              <a:spLocks/>
            </p:cNvSpPr>
            <p:nvPr/>
          </p:nvSpPr>
          <p:spPr bwMode="auto">
            <a:xfrm>
              <a:off x="4131" y="1315"/>
              <a:ext cx="955" cy="969"/>
            </a:xfrm>
            <a:custGeom>
              <a:avLst/>
              <a:gdLst>
                <a:gd name="T0" fmla="*/ 3534 w 5880"/>
                <a:gd name="T1" fmla="*/ 0 h 5966"/>
                <a:gd name="T2" fmla="*/ 5879 w 5880"/>
                <a:gd name="T3" fmla="*/ 962 h 5966"/>
                <a:gd name="T4" fmla="*/ 2344 w 5880"/>
                <a:gd name="T5" fmla="*/ 5966 h 5966"/>
                <a:gd name="T6" fmla="*/ 0 w 5880"/>
                <a:gd name="T7" fmla="*/ 5004 h 5966"/>
                <a:gd name="T8" fmla="*/ 3534 w 5880"/>
                <a:gd name="T9" fmla="*/ 0 h 5966"/>
                <a:gd name="T10" fmla="*/ 5879 w 5880"/>
                <a:gd name="T11" fmla="*/ 962 h 5966"/>
                <a:gd name="T12" fmla="*/ 5880 w 5880"/>
                <a:gd name="T13" fmla="*/ 962 h 5966"/>
              </a:gdLst>
              <a:ahLst/>
              <a:cxnLst>
                <a:cxn ang="0">
                  <a:pos x="T0" y="T1"/>
                </a:cxn>
                <a:cxn ang="0">
                  <a:pos x="T2" y="T3"/>
                </a:cxn>
                <a:cxn ang="0">
                  <a:pos x="T4" y="T5"/>
                </a:cxn>
                <a:cxn ang="0">
                  <a:pos x="T6" y="T7"/>
                </a:cxn>
                <a:cxn ang="0">
                  <a:pos x="T8" y="T9"/>
                </a:cxn>
                <a:cxn ang="0">
                  <a:pos x="T10" y="T11"/>
                </a:cxn>
                <a:cxn ang="0">
                  <a:pos x="T12" y="T13"/>
                </a:cxn>
              </a:cxnLst>
              <a:rect l="0" t="0" r="r" b="b"/>
              <a:pathLst>
                <a:path w="5880" h="5966">
                  <a:moveTo>
                    <a:pt x="3534" y="0"/>
                  </a:moveTo>
                  <a:lnTo>
                    <a:pt x="5879" y="962"/>
                  </a:lnTo>
                  <a:lnTo>
                    <a:pt x="2344" y="5966"/>
                  </a:lnTo>
                  <a:lnTo>
                    <a:pt x="0" y="5004"/>
                  </a:lnTo>
                  <a:lnTo>
                    <a:pt x="3534" y="0"/>
                  </a:lnTo>
                  <a:lnTo>
                    <a:pt x="5879" y="962"/>
                  </a:lnTo>
                  <a:lnTo>
                    <a:pt x="5880" y="962"/>
                  </a:lnTo>
                </a:path>
              </a:pathLst>
            </a:custGeom>
            <a:solidFill>
              <a:srgbClr val="FF9933"/>
            </a:solidFill>
            <a:ln w="38100" cmpd="sng">
              <a:solidFill>
                <a:schemeClr val="tx1"/>
              </a:solidFill>
              <a:prstDash val="solid"/>
              <a:round/>
              <a:headEnd/>
              <a:tailEnd/>
            </a:ln>
          </p:spPr>
          <p:txBody>
            <a:bodyPr/>
            <a:lstStyle/>
            <a:p>
              <a:endParaRPr lang="en-IN"/>
            </a:p>
          </p:txBody>
        </p:sp>
        <p:sp>
          <p:nvSpPr>
            <p:cNvPr id="85108" name="Freeform 116"/>
            <p:cNvSpPr>
              <a:spLocks/>
            </p:cNvSpPr>
            <p:nvPr/>
          </p:nvSpPr>
          <p:spPr bwMode="auto">
            <a:xfrm>
              <a:off x="4130" y="1815"/>
              <a:ext cx="320" cy="1"/>
            </a:xfrm>
            <a:custGeom>
              <a:avLst/>
              <a:gdLst>
                <a:gd name="T0" fmla="*/ 0 w 1971"/>
                <a:gd name="T1" fmla="*/ 1970 w 1971"/>
                <a:gd name="T2" fmla="*/ 1971 w 1971"/>
              </a:gdLst>
              <a:ahLst/>
              <a:cxnLst>
                <a:cxn ang="0">
                  <a:pos x="T0" y="0"/>
                </a:cxn>
                <a:cxn ang="0">
                  <a:pos x="T1" y="0"/>
                </a:cxn>
                <a:cxn ang="0">
                  <a:pos x="T2" y="0"/>
                </a:cxn>
              </a:cxnLst>
              <a:rect l="0" t="0" r="r" b="b"/>
              <a:pathLst>
                <a:path w="1971">
                  <a:moveTo>
                    <a:pt x="0" y="0"/>
                  </a:moveTo>
                  <a:lnTo>
                    <a:pt x="1970" y="0"/>
                  </a:lnTo>
                  <a:lnTo>
                    <a:pt x="1971" y="0"/>
                  </a:lnTo>
                </a:path>
              </a:pathLst>
            </a:custGeom>
            <a:solidFill>
              <a:srgbClr val="FF0000"/>
            </a:solidFill>
            <a:ln w="0">
              <a:solidFill>
                <a:srgbClr val="FFFFFF"/>
              </a:solidFill>
              <a:prstDash val="solid"/>
              <a:round/>
              <a:headEnd/>
              <a:tailEnd/>
            </a:ln>
          </p:spPr>
          <p:txBody>
            <a:bodyPr/>
            <a:lstStyle/>
            <a:p>
              <a:endParaRPr lang="en-IN"/>
            </a:p>
          </p:txBody>
        </p:sp>
        <p:sp>
          <p:nvSpPr>
            <p:cNvPr id="85109" name="Freeform 117"/>
            <p:cNvSpPr>
              <a:spLocks/>
            </p:cNvSpPr>
            <p:nvPr/>
          </p:nvSpPr>
          <p:spPr bwMode="auto">
            <a:xfrm>
              <a:off x="3988" y="1738"/>
              <a:ext cx="603" cy="468"/>
            </a:xfrm>
            <a:custGeom>
              <a:avLst/>
              <a:gdLst>
                <a:gd name="T0" fmla="*/ 0 w 3705"/>
                <a:gd name="T1" fmla="*/ 0 h 2888"/>
                <a:gd name="T2" fmla="*/ 3704 w 3705"/>
                <a:gd name="T3" fmla="*/ 2888 h 2888"/>
                <a:gd name="T4" fmla="*/ 3705 w 3705"/>
                <a:gd name="T5" fmla="*/ 2888 h 2888"/>
              </a:gdLst>
              <a:ahLst/>
              <a:cxnLst>
                <a:cxn ang="0">
                  <a:pos x="T0" y="T1"/>
                </a:cxn>
                <a:cxn ang="0">
                  <a:pos x="T2" y="T3"/>
                </a:cxn>
                <a:cxn ang="0">
                  <a:pos x="T4" y="T5"/>
                </a:cxn>
              </a:cxnLst>
              <a:rect l="0" t="0" r="r" b="b"/>
              <a:pathLst>
                <a:path w="3705" h="2888">
                  <a:moveTo>
                    <a:pt x="0" y="0"/>
                  </a:moveTo>
                  <a:lnTo>
                    <a:pt x="3704" y="2888"/>
                  </a:lnTo>
                  <a:lnTo>
                    <a:pt x="3705" y="2888"/>
                  </a:lnTo>
                </a:path>
              </a:pathLst>
            </a:custGeom>
            <a:solidFill>
              <a:srgbClr val="FF0000"/>
            </a:solidFill>
            <a:ln w="0">
              <a:solidFill>
                <a:srgbClr val="FFFFFF"/>
              </a:solidFill>
              <a:prstDash val="solid"/>
              <a:round/>
              <a:headEnd/>
              <a:tailEnd/>
            </a:ln>
          </p:spPr>
          <p:txBody>
            <a:bodyPr/>
            <a:lstStyle/>
            <a:p>
              <a:endParaRPr lang="en-IN"/>
            </a:p>
          </p:txBody>
        </p:sp>
        <p:sp>
          <p:nvSpPr>
            <p:cNvPr id="85110" name="Line 118"/>
            <p:cNvSpPr>
              <a:spLocks noChangeShapeType="1"/>
            </p:cNvSpPr>
            <p:nvPr/>
          </p:nvSpPr>
          <p:spPr bwMode="auto">
            <a:xfrm flipV="1">
              <a:off x="3911" y="1659"/>
              <a:ext cx="161" cy="156"/>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111" name="Line 119"/>
            <p:cNvSpPr>
              <a:spLocks noChangeShapeType="1"/>
            </p:cNvSpPr>
            <p:nvPr/>
          </p:nvSpPr>
          <p:spPr bwMode="auto">
            <a:xfrm>
              <a:off x="4069" y="1660"/>
              <a:ext cx="381" cy="155"/>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112" name="Line 120"/>
            <p:cNvSpPr>
              <a:spLocks noChangeShapeType="1"/>
            </p:cNvSpPr>
            <p:nvPr/>
          </p:nvSpPr>
          <p:spPr bwMode="auto">
            <a:xfrm>
              <a:off x="4451" y="1816"/>
              <a:ext cx="219" cy="312"/>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113" name="Line 121"/>
            <p:cNvSpPr>
              <a:spLocks noChangeShapeType="1"/>
            </p:cNvSpPr>
            <p:nvPr/>
          </p:nvSpPr>
          <p:spPr bwMode="auto">
            <a:xfrm flipV="1">
              <a:off x="4450" y="1003"/>
              <a:ext cx="574" cy="813"/>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114" name="Line 122"/>
            <p:cNvSpPr>
              <a:spLocks noChangeShapeType="1"/>
            </p:cNvSpPr>
            <p:nvPr/>
          </p:nvSpPr>
          <p:spPr bwMode="auto">
            <a:xfrm flipV="1">
              <a:off x="4072" y="847"/>
              <a:ext cx="573" cy="813"/>
            </a:xfrm>
            <a:prstGeom prst="line">
              <a:avLst/>
            </a:prstGeom>
            <a:noFill/>
            <a:ln w="1905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85115" name="Line 123"/>
            <p:cNvSpPr>
              <a:spLocks noChangeShapeType="1"/>
            </p:cNvSpPr>
            <p:nvPr/>
          </p:nvSpPr>
          <p:spPr bwMode="auto">
            <a:xfrm flipH="1">
              <a:off x="4290" y="1161"/>
              <a:ext cx="574" cy="812"/>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85116" name="Group 124"/>
          <p:cNvGrpSpPr>
            <a:grpSpLocks/>
          </p:cNvGrpSpPr>
          <p:nvPr/>
        </p:nvGrpSpPr>
        <p:grpSpPr bwMode="auto">
          <a:xfrm>
            <a:off x="2641600" y="3886200"/>
            <a:ext cx="1843088" cy="2085975"/>
            <a:chOff x="1664" y="2448"/>
            <a:chExt cx="1161" cy="1314"/>
          </a:xfrm>
        </p:grpSpPr>
        <p:sp>
          <p:nvSpPr>
            <p:cNvPr id="85117" name="Text Box 125"/>
            <p:cNvSpPr txBox="1">
              <a:spLocks noChangeArrowheads="1"/>
            </p:cNvSpPr>
            <p:nvPr/>
          </p:nvSpPr>
          <p:spPr bwMode="auto">
            <a:xfrm>
              <a:off x="1664" y="2913"/>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5118" name="Text Box 126"/>
            <p:cNvSpPr txBox="1">
              <a:spLocks noChangeArrowheads="1"/>
            </p:cNvSpPr>
            <p:nvPr/>
          </p:nvSpPr>
          <p:spPr bwMode="auto">
            <a:xfrm>
              <a:off x="2496" y="2961"/>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5119" name="Text Box 127"/>
            <p:cNvSpPr txBox="1">
              <a:spLocks noChangeArrowheads="1"/>
            </p:cNvSpPr>
            <p:nvPr/>
          </p:nvSpPr>
          <p:spPr bwMode="auto">
            <a:xfrm>
              <a:off x="2239" y="3434"/>
              <a:ext cx="329" cy="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5120" name="Text Box 128"/>
            <p:cNvSpPr txBox="1">
              <a:spLocks noChangeArrowheads="1"/>
            </p:cNvSpPr>
            <p:nvPr/>
          </p:nvSpPr>
          <p:spPr bwMode="auto">
            <a:xfrm>
              <a:off x="1952" y="3417"/>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5121" name="Text Box 129"/>
            <p:cNvSpPr txBox="1">
              <a:spLocks noChangeArrowheads="1"/>
            </p:cNvSpPr>
            <p:nvPr/>
          </p:nvSpPr>
          <p:spPr bwMode="auto">
            <a:xfrm>
              <a:off x="2208" y="2448"/>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sp>
          <p:nvSpPr>
            <p:cNvPr id="85122" name="Text Box 130"/>
            <p:cNvSpPr txBox="1">
              <a:spLocks noChangeArrowheads="1"/>
            </p:cNvSpPr>
            <p:nvPr/>
          </p:nvSpPr>
          <p:spPr bwMode="auto">
            <a:xfrm>
              <a:off x="2000" y="246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a:t>
              </a:r>
              <a:r>
                <a:rPr lang="en-US" sz="2800" b="1" baseline="-25000">
                  <a:solidFill>
                    <a:schemeClr val="bg1"/>
                  </a:solidFill>
                  <a:latin typeface="Times New Roman" pitchFamily="18" charset="0"/>
                </a:rPr>
                <a:t>1</a:t>
              </a:r>
              <a:endParaRPr lang="en-GB" sz="2800" b="1" baseline="-25000">
                <a:solidFill>
                  <a:schemeClr val="bg1"/>
                </a:solidFill>
                <a:latin typeface="Times New Roman" pitchFamily="18" charset="0"/>
              </a:endParaRPr>
            </a:p>
          </p:txBody>
        </p:sp>
      </p:grpSp>
      <p:grpSp>
        <p:nvGrpSpPr>
          <p:cNvPr id="85123" name="Group 131"/>
          <p:cNvGrpSpPr>
            <a:grpSpLocks/>
          </p:cNvGrpSpPr>
          <p:nvPr/>
        </p:nvGrpSpPr>
        <p:grpSpPr bwMode="auto">
          <a:xfrm>
            <a:off x="476250" y="1387475"/>
            <a:ext cx="2378075" cy="852488"/>
            <a:chOff x="300" y="874"/>
            <a:chExt cx="1498" cy="537"/>
          </a:xfrm>
        </p:grpSpPr>
        <p:sp>
          <p:nvSpPr>
            <p:cNvPr id="85124" name="Text Box 132"/>
            <p:cNvSpPr txBox="1">
              <a:spLocks noChangeArrowheads="1"/>
            </p:cNvSpPr>
            <p:nvPr/>
          </p:nvSpPr>
          <p:spPr bwMode="auto">
            <a:xfrm>
              <a:off x="1416" y="1084"/>
              <a:ext cx="38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grpSp>
          <p:nvGrpSpPr>
            <p:cNvPr id="85125" name="Group 133"/>
            <p:cNvGrpSpPr>
              <a:grpSpLocks/>
            </p:cNvGrpSpPr>
            <p:nvPr/>
          </p:nvGrpSpPr>
          <p:grpSpPr bwMode="auto">
            <a:xfrm>
              <a:off x="300" y="874"/>
              <a:ext cx="1282" cy="494"/>
              <a:chOff x="300" y="874"/>
              <a:chExt cx="1282" cy="494"/>
            </a:xfrm>
          </p:grpSpPr>
          <p:sp>
            <p:nvSpPr>
              <p:cNvPr id="85126" name="Text Box 134"/>
              <p:cNvSpPr txBox="1">
                <a:spLocks noChangeArrowheads="1"/>
              </p:cNvSpPr>
              <p:nvPr/>
            </p:nvSpPr>
            <p:spPr bwMode="auto">
              <a:xfrm>
                <a:off x="606" y="876"/>
                <a:ext cx="38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a:solidFill>
                    <a:schemeClr val="bg1"/>
                  </a:solidFill>
                  <a:latin typeface="Times New Roman" pitchFamily="18" charset="0"/>
                </a:endParaRPr>
              </a:p>
            </p:txBody>
          </p:sp>
          <p:sp>
            <p:nvSpPr>
              <p:cNvPr id="85127" name="Text Box 135"/>
              <p:cNvSpPr txBox="1">
                <a:spLocks noChangeArrowheads="1"/>
              </p:cNvSpPr>
              <p:nvPr/>
            </p:nvSpPr>
            <p:spPr bwMode="auto">
              <a:xfrm>
                <a:off x="1032" y="874"/>
                <a:ext cx="37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a:solidFill>
                    <a:schemeClr val="bg1"/>
                  </a:solidFill>
                  <a:latin typeface="Times New Roman" pitchFamily="18" charset="0"/>
                </a:endParaRPr>
              </a:p>
            </p:txBody>
          </p:sp>
          <p:sp>
            <p:nvSpPr>
              <p:cNvPr id="85128" name="Text Box 136"/>
              <p:cNvSpPr txBox="1">
                <a:spLocks noChangeArrowheads="1"/>
              </p:cNvSpPr>
              <p:nvPr/>
            </p:nvSpPr>
            <p:spPr bwMode="auto">
              <a:xfrm>
                <a:off x="300" y="1041"/>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29" name="Text Box 137"/>
              <p:cNvSpPr txBox="1">
                <a:spLocks noChangeArrowheads="1"/>
              </p:cNvSpPr>
              <p:nvPr/>
            </p:nvSpPr>
            <p:spPr bwMode="auto">
              <a:xfrm>
                <a:off x="1246" y="874"/>
                <a:ext cx="33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85130" name="Text Box 138"/>
              <p:cNvSpPr txBox="1">
                <a:spLocks noChangeArrowheads="1"/>
              </p:cNvSpPr>
              <p:nvPr/>
            </p:nvSpPr>
            <p:spPr bwMode="auto">
              <a:xfrm>
                <a:off x="792" y="874"/>
                <a:ext cx="45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a:t>
                </a:r>
                <a:endParaRPr lang="en-GB" sz="2800" b="1">
                  <a:solidFill>
                    <a:schemeClr val="bg1"/>
                  </a:solidFill>
                  <a:latin typeface="Times New Roman" pitchFamily="18" charset="0"/>
                </a:endParaRPr>
              </a:p>
            </p:txBody>
          </p:sp>
        </p:grpSp>
      </p:grpSp>
      <p:sp>
        <p:nvSpPr>
          <p:cNvPr id="85131" name="Text Box 139"/>
          <p:cNvSpPr txBox="1">
            <a:spLocks noChangeArrowheads="1"/>
          </p:cNvSpPr>
          <p:nvPr/>
        </p:nvSpPr>
        <p:spPr bwMode="auto">
          <a:xfrm>
            <a:off x="2259013" y="3152775"/>
            <a:ext cx="665162"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baseline="-25000">
              <a:solidFill>
                <a:schemeClr val="bg1"/>
              </a:solidFill>
              <a:latin typeface="Times New Roman" pitchFamily="18" charset="0"/>
            </a:endParaRPr>
          </a:p>
        </p:txBody>
      </p:sp>
      <p:grpSp>
        <p:nvGrpSpPr>
          <p:cNvPr id="85132" name="Group 140"/>
          <p:cNvGrpSpPr>
            <a:grpSpLocks/>
          </p:cNvGrpSpPr>
          <p:nvPr/>
        </p:nvGrpSpPr>
        <p:grpSpPr bwMode="auto">
          <a:xfrm>
            <a:off x="1127125" y="3595688"/>
            <a:ext cx="1382713" cy="533400"/>
            <a:chOff x="710" y="2265"/>
            <a:chExt cx="871" cy="336"/>
          </a:xfrm>
        </p:grpSpPr>
        <p:sp>
          <p:nvSpPr>
            <p:cNvPr id="85133" name="Text Box 141"/>
            <p:cNvSpPr txBox="1">
              <a:spLocks noChangeArrowheads="1"/>
            </p:cNvSpPr>
            <p:nvPr/>
          </p:nvSpPr>
          <p:spPr bwMode="auto">
            <a:xfrm>
              <a:off x="710" y="2274"/>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latin typeface="Times New Roman" pitchFamily="18" charset="0"/>
                </a:rPr>
                <a:t>f’</a:t>
              </a:r>
              <a:endParaRPr lang="en-GB" sz="2800" b="1">
                <a:solidFill>
                  <a:schemeClr val="bg1"/>
                </a:solidFill>
                <a:latin typeface="Times New Roman" pitchFamily="18" charset="0"/>
              </a:endParaRPr>
            </a:p>
          </p:txBody>
        </p:sp>
        <p:sp>
          <p:nvSpPr>
            <p:cNvPr id="85134" name="Text Box 142"/>
            <p:cNvSpPr txBox="1">
              <a:spLocks noChangeArrowheads="1"/>
            </p:cNvSpPr>
            <p:nvPr/>
          </p:nvSpPr>
          <p:spPr bwMode="auto">
            <a:xfrm>
              <a:off x="1212" y="2265"/>
              <a:ext cx="36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a:solidFill>
                  <a:schemeClr val="bg1"/>
                </a:solidFill>
                <a:latin typeface="Times New Roman" pitchFamily="18" charset="0"/>
              </a:endParaRPr>
            </a:p>
          </p:txBody>
        </p:sp>
      </p:grpSp>
      <p:sp>
        <p:nvSpPr>
          <p:cNvPr id="85135" name="Text Box 143"/>
          <p:cNvSpPr txBox="1">
            <a:spLocks noChangeArrowheads="1"/>
          </p:cNvSpPr>
          <p:nvPr/>
        </p:nvSpPr>
        <p:spPr bwMode="auto">
          <a:xfrm>
            <a:off x="1601788" y="3576638"/>
            <a:ext cx="665162"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baseline="-25000">
              <a:solidFill>
                <a:schemeClr val="bg1"/>
              </a:solidFill>
              <a:latin typeface="Times New Roman" pitchFamily="18" charset="0"/>
            </a:endParaRPr>
          </a:p>
        </p:txBody>
      </p:sp>
      <p:sp>
        <p:nvSpPr>
          <p:cNvPr id="85136" name="Text Box 144"/>
          <p:cNvSpPr txBox="1">
            <a:spLocks noChangeArrowheads="1"/>
          </p:cNvSpPr>
          <p:nvPr/>
        </p:nvSpPr>
        <p:spPr bwMode="auto">
          <a:xfrm>
            <a:off x="915988" y="3609975"/>
            <a:ext cx="665162"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30000">
                <a:solidFill>
                  <a:schemeClr val="bg1"/>
                </a:solidFill>
                <a:latin typeface="Times New Roman" pitchFamily="18" charset="0"/>
              </a:rPr>
              <a:t>’</a:t>
            </a:r>
            <a:endParaRPr lang="en-GB" sz="2800" b="1" baseline="30000">
              <a:solidFill>
                <a:schemeClr val="bg1"/>
              </a:solidFill>
              <a:latin typeface="Times New Roman" pitchFamily="18" charset="0"/>
            </a:endParaRPr>
          </a:p>
        </p:txBody>
      </p:sp>
      <p:sp>
        <p:nvSpPr>
          <p:cNvPr id="85137" name="Text Box 145"/>
          <p:cNvSpPr txBox="1">
            <a:spLocks noChangeArrowheads="1"/>
          </p:cNvSpPr>
          <p:nvPr/>
        </p:nvSpPr>
        <p:spPr bwMode="auto">
          <a:xfrm>
            <a:off x="552450" y="3171825"/>
            <a:ext cx="66516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30000">
                <a:solidFill>
                  <a:schemeClr val="bg1"/>
                </a:solidFill>
                <a:latin typeface="Times New Roman" pitchFamily="18" charset="0"/>
              </a:rPr>
              <a:t>’</a:t>
            </a:r>
            <a:endParaRPr lang="en-GB" sz="2800" b="1" baseline="30000">
              <a:solidFill>
                <a:schemeClr val="bg1"/>
              </a:solidFill>
              <a:latin typeface="Times New Roman" pitchFamily="18" charset="0"/>
            </a:endParaRPr>
          </a:p>
        </p:txBody>
      </p:sp>
      <p:grpSp>
        <p:nvGrpSpPr>
          <p:cNvPr id="85138" name="Group 146"/>
          <p:cNvGrpSpPr>
            <a:grpSpLocks/>
          </p:cNvGrpSpPr>
          <p:nvPr/>
        </p:nvGrpSpPr>
        <p:grpSpPr bwMode="auto">
          <a:xfrm>
            <a:off x="-9525" y="3340100"/>
            <a:ext cx="9142413" cy="539750"/>
            <a:chOff x="-6" y="2104"/>
            <a:chExt cx="5759" cy="340"/>
          </a:xfrm>
        </p:grpSpPr>
        <p:sp>
          <p:nvSpPr>
            <p:cNvPr id="85139" name="Text Box 147"/>
            <p:cNvSpPr txBox="1">
              <a:spLocks noChangeArrowheads="1"/>
            </p:cNvSpPr>
            <p:nvPr/>
          </p:nvSpPr>
          <p:spPr bwMode="auto">
            <a:xfrm>
              <a:off x="-6" y="2104"/>
              <a:ext cx="38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latin typeface="Times New Roman" pitchFamily="18" charset="0"/>
                </a:rPr>
                <a:t>X</a:t>
              </a:r>
              <a:endParaRPr lang="en-GB" sz="2800" b="1">
                <a:solidFill>
                  <a:schemeClr val="bg1"/>
                </a:solidFill>
                <a:latin typeface="Times New Roman" pitchFamily="18" charset="0"/>
              </a:endParaRPr>
            </a:p>
          </p:txBody>
        </p:sp>
        <p:sp>
          <p:nvSpPr>
            <p:cNvPr id="85140" name="Text Box 148"/>
            <p:cNvSpPr txBox="1">
              <a:spLocks noChangeArrowheads="1"/>
            </p:cNvSpPr>
            <p:nvPr/>
          </p:nvSpPr>
          <p:spPr bwMode="auto">
            <a:xfrm>
              <a:off x="5368" y="2117"/>
              <a:ext cx="38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latin typeface="Times New Roman" pitchFamily="18" charset="0"/>
                </a:rPr>
                <a:t>Y</a:t>
              </a:r>
              <a:endParaRPr lang="en-GB" sz="2800" b="1">
                <a:solidFill>
                  <a:schemeClr val="bg1"/>
                </a:solidFill>
                <a:latin typeface="Times New Roman" pitchFamily="18" charset="0"/>
              </a:endParaRPr>
            </a:p>
          </p:txBody>
        </p:sp>
      </p:grpSp>
      <p:grpSp>
        <p:nvGrpSpPr>
          <p:cNvPr id="85141" name="Group 149"/>
          <p:cNvGrpSpPr>
            <a:grpSpLocks/>
          </p:cNvGrpSpPr>
          <p:nvPr/>
        </p:nvGrpSpPr>
        <p:grpSpPr bwMode="auto">
          <a:xfrm>
            <a:off x="893763" y="4268788"/>
            <a:ext cx="1695450" cy="1384300"/>
            <a:chOff x="563" y="2689"/>
            <a:chExt cx="1068" cy="872"/>
          </a:xfrm>
        </p:grpSpPr>
        <p:sp>
          <p:nvSpPr>
            <p:cNvPr id="85142" name="Text Box 150"/>
            <p:cNvSpPr txBox="1">
              <a:spLocks noChangeArrowheads="1"/>
            </p:cNvSpPr>
            <p:nvPr/>
          </p:nvSpPr>
          <p:spPr bwMode="auto">
            <a:xfrm>
              <a:off x="1085" y="2692"/>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endParaRPr lang="en-GB" sz="2800" b="1">
                <a:solidFill>
                  <a:schemeClr val="bg1"/>
                </a:solidFill>
                <a:latin typeface="Times New Roman" pitchFamily="18" charset="0"/>
              </a:endParaRPr>
            </a:p>
          </p:txBody>
        </p:sp>
        <p:sp>
          <p:nvSpPr>
            <p:cNvPr id="85143" name="Text Box 151"/>
            <p:cNvSpPr txBox="1">
              <a:spLocks noChangeArrowheads="1"/>
            </p:cNvSpPr>
            <p:nvPr/>
          </p:nvSpPr>
          <p:spPr bwMode="auto">
            <a:xfrm>
              <a:off x="563" y="2976"/>
              <a:ext cx="42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44" name="Text Box 152"/>
            <p:cNvSpPr txBox="1">
              <a:spLocks noChangeArrowheads="1"/>
            </p:cNvSpPr>
            <p:nvPr/>
          </p:nvSpPr>
          <p:spPr bwMode="auto">
            <a:xfrm>
              <a:off x="1206" y="2919"/>
              <a:ext cx="425"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endParaRPr lang="en-GB" sz="2800" b="1">
                <a:solidFill>
                  <a:schemeClr val="bg1"/>
                </a:solidFill>
                <a:latin typeface="Times New Roman" pitchFamily="18" charset="0"/>
              </a:endParaRPr>
            </a:p>
          </p:txBody>
        </p:sp>
        <p:sp>
          <p:nvSpPr>
            <p:cNvPr id="85145" name="Text Box 153"/>
            <p:cNvSpPr txBox="1">
              <a:spLocks noChangeArrowheads="1"/>
            </p:cNvSpPr>
            <p:nvPr/>
          </p:nvSpPr>
          <p:spPr bwMode="auto">
            <a:xfrm>
              <a:off x="736" y="3221"/>
              <a:ext cx="53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46" name="Text Box 154"/>
            <p:cNvSpPr txBox="1">
              <a:spLocks noChangeArrowheads="1"/>
            </p:cNvSpPr>
            <p:nvPr/>
          </p:nvSpPr>
          <p:spPr bwMode="auto">
            <a:xfrm>
              <a:off x="1033" y="3234"/>
              <a:ext cx="537"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endParaRPr lang="en-GB" sz="2800" b="1" baseline="-25000">
                <a:solidFill>
                  <a:schemeClr val="bg1"/>
                </a:solidFill>
                <a:latin typeface="Times New Roman" pitchFamily="18" charset="0"/>
              </a:endParaRPr>
            </a:p>
          </p:txBody>
        </p:sp>
        <p:sp>
          <p:nvSpPr>
            <p:cNvPr id="85147" name="Text Box 155"/>
            <p:cNvSpPr txBox="1">
              <a:spLocks noChangeArrowheads="1"/>
            </p:cNvSpPr>
            <p:nvPr/>
          </p:nvSpPr>
          <p:spPr bwMode="auto">
            <a:xfrm>
              <a:off x="724" y="2689"/>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a:t>
              </a:r>
              <a:endParaRPr lang="en-GB" sz="2800" b="1">
                <a:solidFill>
                  <a:schemeClr val="bg1"/>
                </a:solidFill>
                <a:latin typeface="Times New Roman" pitchFamily="18" charset="0"/>
              </a:endParaRPr>
            </a:p>
          </p:txBody>
        </p:sp>
      </p:grpSp>
      <p:grpSp>
        <p:nvGrpSpPr>
          <p:cNvPr id="85148" name="Group 156"/>
          <p:cNvGrpSpPr>
            <a:grpSpLocks/>
          </p:cNvGrpSpPr>
          <p:nvPr/>
        </p:nvGrpSpPr>
        <p:grpSpPr bwMode="auto">
          <a:xfrm>
            <a:off x="601663" y="3919538"/>
            <a:ext cx="2217737" cy="2138362"/>
            <a:chOff x="379" y="2469"/>
            <a:chExt cx="1397" cy="1347"/>
          </a:xfrm>
        </p:grpSpPr>
        <p:sp>
          <p:nvSpPr>
            <p:cNvPr id="85149" name="Text Box 157"/>
            <p:cNvSpPr txBox="1">
              <a:spLocks noChangeArrowheads="1"/>
            </p:cNvSpPr>
            <p:nvPr/>
          </p:nvSpPr>
          <p:spPr bwMode="auto">
            <a:xfrm>
              <a:off x="1075" y="246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endParaRPr lang="en-GB" sz="2800" b="1" baseline="-25000">
                <a:solidFill>
                  <a:schemeClr val="bg1"/>
                </a:solidFill>
                <a:latin typeface="Times New Roman" pitchFamily="18" charset="0"/>
              </a:endParaRPr>
            </a:p>
          </p:txBody>
        </p:sp>
        <p:sp>
          <p:nvSpPr>
            <p:cNvPr id="85150" name="Text Box 158"/>
            <p:cNvSpPr txBox="1">
              <a:spLocks noChangeArrowheads="1"/>
            </p:cNvSpPr>
            <p:nvPr/>
          </p:nvSpPr>
          <p:spPr bwMode="auto">
            <a:xfrm>
              <a:off x="379" y="294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endParaRPr lang="en-GB" sz="2800" b="1" baseline="-25000">
                <a:solidFill>
                  <a:schemeClr val="bg1"/>
                </a:solidFill>
                <a:latin typeface="Times New Roman" pitchFamily="18" charset="0"/>
              </a:endParaRPr>
            </a:p>
          </p:txBody>
        </p:sp>
        <p:sp>
          <p:nvSpPr>
            <p:cNvPr id="85151" name="Text Box 159"/>
            <p:cNvSpPr txBox="1">
              <a:spLocks noChangeArrowheads="1"/>
            </p:cNvSpPr>
            <p:nvPr/>
          </p:nvSpPr>
          <p:spPr bwMode="auto">
            <a:xfrm>
              <a:off x="1447" y="2937"/>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endParaRPr lang="en-GB" sz="2800" b="1" baseline="-25000">
                <a:solidFill>
                  <a:schemeClr val="bg1"/>
                </a:solidFill>
                <a:latin typeface="Times New Roman" pitchFamily="18" charset="0"/>
              </a:endParaRPr>
            </a:p>
          </p:txBody>
        </p:sp>
        <p:sp>
          <p:nvSpPr>
            <p:cNvPr id="85152" name="Text Box 160"/>
            <p:cNvSpPr txBox="1">
              <a:spLocks noChangeArrowheads="1"/>
            </p:cNvSpPr>
            <p:nvPr/>
          </p:nvSpPr>
          <p:spPr bwMode="auto">
            <a:xfrm>
              <a:off x="1152" y="3464"/>
              <a:ext cx="329" cy="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endParaRPr lang="en-GB" sz="2800" b="1" baseline="-25000">
                <a:solidFill>
                  <a:schemeClr val="bg1"/>
                </a:solidFill>
                <a:latin typeface="Times New Roman" pitchFamily="18" charset="0"/>
              </a:endParaRPr>
            </a:p>
          </p:txBody>
        </p:sp>
        <p:sp>
          <p:nvSpPr>
            <p:cNvPr id="85153" name="Text Box 161"/>
            <p:cNvSpPr txBox="1">
              <a:spLocks noChangeArrowheads="1"/>
            </p:cNvSpPr>
            <p:nvPr/>
          </p:nvSpPr>
          <p:spPr bwMode="auto">
            <a:xfrm>
              <a:off x="672" y="348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endParaRPr lang="en-GB" sz="2800" b="1" baseline="-25000">
                <a:solidFill>
                  <a:schemeClr val="bg1"/>
                </a:solidFill>
                <a:latin typeface="Times New Roman" pitchFamily="18" charset="0"/>
              </a:endParaRPr>
            </a:p>
          </p:txBody>
        </p:sp>
        <p:sp>
          <p:nvSpPr>
            <p:cNvPr id="85154" name="Text Box 162"/>
            <p:cNvSpPr txBox="1">
              <a:spLocks noChangeArrowheads="1"/>
            </p:cNvSpPr>
            <p:nvPr/>
          </p:nvSpPr>
          <p:spPr bwMode="auto">
            <a:xfrm>
              <a:off x="775" y="2469"/>
              <a:ext cx="32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a:t>
              </a:r>
              <a:endParaRPr lang="en-GB" sz="2800" b="1" baseline="-25000">
                <a:solidFill>
                  <a:schemeClr val="bg1"/>
                </a:solidFill>
                <a:latin typeface="Times New Roman" pitchFamily="18" charset="0"/>
              </a:endParaRPr>
            </a:p>
          </p:txBody>
        </p:sp>
      </p:grpSp>
      <p:grpSp>
        <p:nvGrpSpPr>
          <p:cNvPr id="85155" name="Group 163"/>
          <p:cNvGrpSpPr>
            <a:grpSpLocks/>
          </p:cNvGrpSpPr>
          <p:nvPr/>
        </p:nvGrpSpPr>
        <p:grpSpPr bwMode="auto">
          <a:xfrm>
            <a:off x="4267200" y="3886200"/>
            <a:ext cx="1600200" cy="2133600"/>
            <a:chOff x="2688" y="2448"/>
            <a:chExt cx="1008" cy="1344"/>
          </a:xfrm>
        </p:grpSpPr>
        <p:sp>
          <p:nvSpPr>
            <p:cNvPr id="85156" name="Text Box 164"/>
            <p:cNvSpPr txBox="1">
              <a:spLocks noChangeArrowheads="1"/>
            </p:cNvSpPr>
            <p:nvPr/>
          </p:nvSpPr>
          <p:spPr bwMode="auto">
            <a:xfrm>
              <a:off x="2688" y="2937"/>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57" name="Text Box 165"/>
            <p:cNvSpPr txBox="1">
              <a:spLocks noChangeArrowheads="1"/>
            </p:cNvSpPr>
            <p:nvPr/>
          </p:nvSpPr>
          <p:spPr bwMode="auto">
            <a:xfrm>
              <a:off x="2736" y="3465"/>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58" name="Text Box 166"/>
            <p:cNvSpPr txBox="1">
              <a:spLocks noChangeArrowheads="1"/>
            </p:cNvSpPr>
            <p:nvPr/>
          </p:nvSpPr>
          <p:spPr bwMode="auto">
            <a:xfrm>
              <a:off x="3065" y="3456"/>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59" name="Text Box 167"/>
            <p:cNvSpPr txBox="1">
              <a:spLocks noChangeArrowheads="1"/>
            </p:cNvSpPr>
            <p:nvPr/>
          </p:nvSpPr>
          <p:spPr bwMode="auto">
            <a:xfrm>
              <a:off x="3305" y="2976"/>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60" name="Text Box 168"/>
            <p:cNvSpPr txBox="1">
              <a:spLocks noChangeArrowheads="1"/>
            </p:cNvSpPr>
            <p:nvPr/>
          </p:nvSpPr>
          <p:spPr bwMode="auto">
            <a:xfrm>
              <a:off x="3168" y="2544"/>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sp>
          <p:nvSpPr>
            <p:cNvPr id="85161" name="Text Box 169"/>
            <p:cNvSpPr txBox="1">
              <a:spLocks noChangeArrowheads="1"/>
            </p:cNvSpPr>
            <p:nvPr/>
          </p:nvSpPr>
          <p:spPr bwMode="auto">
            <a:xfrm>
              <a:off x="2729" y="2448"/>
              <a:ext cx="391"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a:t>
              </a:r>
              <a:r>
                <a:rPr lang="en-US" sz="2800" b="1" baseline="-25000">
                  <a:solidFill>
                    <a:schemeClr val="bg1"/>
                  </a:solidFill>
                  <a:latin typeface="Times New Roman" pitchFamily="18" charset="0"/>
                </a:rPr>
                <a:t>1</a:t>
              </a:r>
              <a:endParaRPr lang="en-GB" sz="2800" b="1">
                <a:solidFill>
                  <a:schemeClr val="bg1"/>
                </a:solidFill>
                <a:latin typeface="Times New Roman" pitchFamily="18" charset="0"/>
              </a:endParaRPr>
            </a:p>
          </p:txBody>
        </p:sp>
      </p:grpSp>
      <p:grpSp>
        <p:nvGrpSpPr>
          <p:cNvPr id="85162" name="Group 170"/>
          <p:cNvGrpSpPr>
            <a:grpSpLocks/>
          </p:cNvGrpSpPr>
          <p:nvPr/>
        </p:nvGrpSpPr>
        <p:grpSpPr bwMode="auto">
          <a:xfrm>
            <a:off x="5715000" y="2147888"/>
            <a:ext cx="2286000" cy="1509712"/>
            <a:chOff x="3600" y="1353"/>
            <a:chExt cx="1440" cy="951"/>
          </a:xfrm>
        </p:grpSpPr>
        <p:sp>
          <p:nvSpPr>
            <p:cNvPr id="85163" name="Text Box 171"/>
            <p:cNvSpPr txBox="1">
              <a:spLocks noChangeArrowheads="1"/>
            </p:cNvSpPr>
            <p:nvPr/>
          </p:nvSpPr>
          <p:spPr bwMode="auto">
            <a:xfrm>
              <a:off x="3600" y="1581"/>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b</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64" name="Text Box 172"/>
            <p:cNvSpPr txBox="1">
              <a:spLocks noChangeArrowheads="1"/>
            </p:cNvSpPr>
            <p:nvPr/>
          </p:nvSpPr>
          <p:spPr bwMode="auto">
            <a:xfrm>
              <a:off x="3840" y="1353"/>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a</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65" name="Text Box 173"/>
            <p:cNvSpPr txBox="1">
              <a:spLocks noChangeArrowheads="1"/>
            </p:cNvSpPr>
            <p:nvPr/>
          </p:nvSpPr>
          <p:spPr bwMode="auto">
            <a:xfrm>
              <a:off x="3889" y="1929"/>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c</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66" name="Text Box 174"/>
            <p:cNvSpPr txBox="1">
              <a:spLocks noChangeArrowheads="1"/>
            </p:cNvSpPr>
            <p:nvPr/>
          </p:nvSpPr>
          <p:spPr bwMode="auto">
            <a:xfrm>
              <a:off x="4525" y="1977"/>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d</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67" name="Text Box 175"/>
            <p:cNvSpPr txBox="1">
              <a:spLocks noChangeArrowheads="1"/>
            </p:cNvSpPr>
            <p:nvPr/>
          </p:nvSpPr>
          <p:spPr bwMode="auto">
            <a:xfrm>
              <a:off x="4621" y="1785"/>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e</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68" name="Text Box 176"/>
            <p:cNvSpPr txBox="1">
              <a:spLocks noChangeArrowheads="1"/>
            </p:cNvSpPr>
            <p:nvPr/>
          </p:nvSpPr>
          <p:spPr bwMode="auto">
            <a:xfrm>
              <a:off x="4272" y="1536"/>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f</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grpSp>
      <p:grpSp>
        <p:nvGrpSpPr>
          <p:cNvPr id="85169" name="Group 177"/>
          <p:cNvGrpSpPr>
            <a:grpSpLocks/>
          </p:cNvGrpSpPr>
          <p:nvPr/>
        </p:nvGrpSpPr>
        <p:grpSpPr bwMode="auto">
          <a:xfrm>
            <a:off x="6650038" y="838200"/>
            <a:ext cx="2341562" cy="1905000"/>
            <a:chOff x="4189" y="528"/>
            <a:chExt cx="1475" cy="1200"/>
          </a:xfrm>
        </p:grpSpPr>
        <p:sp>
          <p:nvSpPr>
            <p:cNvPr id="85170" name="Text Box 178"/>
            <p:cNvSpPr txBox="1">
              <a:spLocks noChangeArrowheads="1"/>
            </p:cNvSpPr>
            <p:nvPr/>
          </p:nvSpPr>
          <p:spPr bwMode="auto">
            <a:xfrm>
              <a:off x="4448" y="528"/>
              <a:ext cx="42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chemeClr val="bg1"/>
                  </a:solidFill>
                  <a:latin typeface="Times New Roman" pitchFamily="18" charset="0"/>
                </a:rPr>
                <a:t>1</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171" name="Text Box 179"/>
            <p:cNvSpPr txBox="1">
              <a:spLocks noChangeArrowheads="1"/>
            </p:cNvSpPr>
            <p:nvPr/>
          </p:nvSpPr>
          <p:spPr bwMode="auto">
            <a:xfrm>
              <a:off x="4512" y="1180"/>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3</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172" name="Text Box 180"/>
            <p:cNvSpPr txBox="1">
              <a:spLocks noChangeArrowheads="1"/>
            </p:cNvSpPr>
            <p:nvPr/>
          </p:nvSpPr>
          <p:spPr bwMode="auto">
            <a:xfrm>
              <a:off x="4189" y="768"/>
              <a:ext cx="419"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2</a:t>
              </a:r>
              <a:r>
                <a:rPr lang="en-US" sz="2800" b="1" baseline="-25000">
                  <a:solidFill>
                    <a:schemeClr val="bg1"/>
                  </a:solidFill>
                  <a:latin typeface="Times New Roman" pitchFamily="18" charset="0"/>
                </a:rPr>
                <a:t>2’</a:t>
              </a:r>
              <a:endParaRPr lang="en-GB" sz="2800" b="1" baseline="-25000">
                <a:solidFill>
                  <a:schemeClr val="bg1"/>
                </a:solidFill>
                <a:latin typeface="Times New Roman" pitchFamily="18" charset="0"/>
              </a:endParaRPr>
            </a:p>
          </p:txBody>
        </p:sp>
        <p:sp>
          <p:nvSpPr>
            <p:cNvPr id="85173" name="Text Box 181"/>
            <p:cNvSpPr txBox="1">
              <a:spLocks noChangeArrowheads="1"/>
            </p:cNvSpPr>
            <p:nvPr/>
          </p:nvSpPr>
          <p:spPr bwMode="auto">
            <a:xfrm>
              <a:off x="4992" y="1401"/>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4</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174" name="Text Box 182"/>
            <p:cNvSpPr txBox="1">
              <a:spLocks noChangeArrowheads="1"/>
            </p:cNvSpPr>
            <p:nvPr/>
          </p:nvSpPr>
          <p:spPr bwMode="auto">
            <a:xfrm>
              <a:off x="5184" y="1056"/>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5</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sp>
          <p:nvSpPr>
            <p:cNvPr id="85175" name="Text Box 183"/>
            <p:cNvSpPr txBox="1">
              <a:spLocks noChangeArrowheads="1"/>
            </p:cNvSpPr>
            <p:nvPr/>
          </p:nvSpPr>
          <p:spPr bwMode="auto">
            <a:xfrm>
              <a:off x="4872" y="696"/>
              <a:ext cx="480"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solidFill>
                    <a:schemeClr val="bg1"/>
                  </a:solidFill>
                  <a:latin typeface="Times New Roman" pitchFamily="18" charset="0"/>
                </a:rPr>
                <a:t>6</a:t>
              </a:r>
              <a:r>
                <a:rPr lang="en-US" sz="2800" b="1" baseline="-25000">
                  <a:solidFill>
                    <a:schemeClr val="bg1"/>
                  </a:solidFill>
                  <a:latin typeface="Times New Roman" pitchFamily="18" charset="0"/>
                </a:rPr>
                <a:t>2</a:t>
              </a:r>
              <a:r>
                <a:rPr lang="en-US" sz="2800" b="1">
                  <a:solidFill>
                    <a:schemeClr val="bg1"/>
                  </a:solidFill>
                  <a:latin typeface="Times New Roman" pitchFamily="18" charset="0"/>
                </a:rPr>
                <a:t>’</a:t>
              </a:r>
              <a:endParaRPr lang="en-GB" sz="2800" b="1">
                <a:solidFill>
                  <a:schemeClr val="bg1"/>
                </a:solidFill>
                <a:latin typeface="Times New Roman" pitchFamily="18" charset="0"/>
              </a:endParaRPr>
            </a:p>
          </p:txBody>
        </p:sp>
      </p:grpSp>
      <p:grpSp>
        <p:nvGrpSpPr>
          <p:cNvPr id="85176" name="Group 184"/>
          <p:cNvGrpSpPr>
            <a:grpSpLocks/>
          </p:cNvGrpSpPr>
          <p:nvPr/>
        </p:nvGrpSpPr>
        <p:grpSpPr bwMode="auto">
          <a:xfrm>
            <a:off x="6148388" y="3641725"/>
            <a:ext cx="757237" cy="617538"/>
            <a:chOff x="3873" y="2294"/>
            <a:chExt cx="477" cy="389"/>
          </a:xfrm>
        </p:grpSpPr>
        <p:sp>
          <p:nvSpPr>
            <p:cNvPr id="85177" name="Arc 185"/>
            <p:cNvSpPr>
              <a:spLocks/>
            </p:cNvSpPr>
            <p:nvPr/>
          </p:nvSpPr>
          <p:spPr bwMode="auto">
            <a:xfrm flipV="1">
              <a:off x="3873" y="2294"/>
              <a:ext cx="160" cy="32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bg1"/>
              </a:solidFill>
              <a:round/>
              <a:headEnd type="triangle" w="sm" len="lg"/>
              <a:tailEnd type="triangle" w="sm" len="lg"/>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IN"/>
            </a:p>
          </p:txBody>
        </p:sp>
        <p:sp>
          <p:nvSpPr>
            <p:cNvPr id="85178" name="Rectangle 186"/>
            <p:cNvSpPr>
              <a:spLocks noChangeArrowheads="1"/>
            </p:cNvSpPr>
            <p:nvPr/>
          </p:nvSpPr>
          <p:spPr bwMode="auto">
            <a:xfrm>
              <a:off x="3936" y="2356"/>
              <a:ext cx="414"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800" b="1">
                  <a:solidFill>
                    <a:schemeClr val="bg1"/>
                  </a:solidFill>
                  <a:latin typeface="Times New Roman" pitchFamily="18" charset="0"/>
                </a:rPr>
                <a:t>45</a:t>
              </a:r>
              <a:r>
                <a:rPr lang="en-US" sz="2800" b="1">
                  <a:solidFill>
                    <a:schemeClr val="bg1"/>
                  </a:solidFill>
                  <a:latin typeface="Times New Roman" pitchFamily="18" charset="0"/>
                  <a:sym typeface="UniversalMath1 BT" pitchFamily="18" charset="2"/>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5038"/>
                                        </p:tgtEl>
                                        <p:attrNameLst>
                                          <p:attrName>style.visibility</p:attrName>
                                        </p:attrNameLst>
                                      </p:cBhvr>
                                      <p:to>
                                        <p:strVal val="visible"/>
                                      </p:to>
                                    </p:set>
                                    <p:animEffect transition="in" filter="dissolve">
                                      <p:cBhvr>
                                        <p:cTn id="7" dur="500"/>
                                        <p:tgtEl>
                                          <p:spTgt spid="850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5049"/>
                                        </p:tgtEl>
                                        <p:attrNameLst>
                                          <p:attrName>style.visibility</p:attrName>
                                        </p:attrNameLst>
                                      </p:cBhvr>
                                      <p:to>
                                        <p:strVal val="visible"/>
                                      </p:to>
                                    </p:set>
                                    <p:animEffect transition="in" filter="dissolve">
                                      <p:cBhvr>
                                        <p:cTn id="12" dur="500"/>
                                        <p:tgtEl>
                                          <p:spTgt spid="850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5138"/>
                                        </p:tgtEl>
                                        <p:attrNameLst>
                                          <p:attrName>style.visibility</p:attrName>
                                        </p:attrNameLst>
                                      </p:cBhvr>
                                      <p:to>
                                        <p:strVal val="visible"/>
                                      </p:to>
                                    </p:set>
                                    <p:animEffect transition="in" filter="dissolve">
                                      <p:cBhvr>
                                        <p:cTn id="17" dur="500"/>
                                        <p:tgtEl>
                                          <p:spTgt spid="851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5039"/>
                                        </p:tgtEl>
                                        <p:attrNameLst>
                                          <p:attrName>style.visibility</p:attrName>
                                        </p:attrNameLst>
                                      </p:cBhvr>
                                      <p:to>
                                        <p:strVal val="visible"/>
                                      </p:to>
                                    </p:set>
                                    <p:animEffect transition="in" filter="dissolve">
                                      <p:cBhvr>
                                        <p:cTn id="22" dur="500"/>
                                        <p:tgtEl>
                                          <p:spTgt spid="850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85148"/>
                                        </p:tgtEl>
                                        <p:attrNameLst>
                                          <p:attrName>style.visibility</p:attrName>
                                        </p:attrNameLst>
                                      </p:cBhvr>
                                      <p:to>
                                        <p:strVal val="visible"/>
                                      </p:to>
                                    </p:set>
                                    <p:animEffect transition="in" filter="dissolve">
                                      <p:cBhvr>
                                        <p:cTn id="27" dur="500"/>
                                        <p:tgtEl>
                                          <p:spTgt spid="851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85141"/>
                                        </p:tgtEl>
                                        <p:attrNameLst>
                                          <p:attrName>style.visibility</p:attrName>
                                        </p:attrNameLst>
                                      </p:cBhvr>
                                      <p:to>
                                        <p:strVal val="visible"/>
                                      </p:to>
                                    </p:set>
                                    <p:animEffect transition="in" filter="dissolve">
                                      <p:cBhvr>
                                        <p:cTn id="32" dur="500"/>
                                        <p:tgtEl>
                                          <p:spTgt spid="851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5040"/>
                                        </p:tgtEl>
                                        <p:attrNameLst>
                                          <p:attrName>style.visibility</p:attrName>
                                        </p:attrNameLst>
                                      </p:cBhvr>
                                      <p:to>
                                        <p:strVal val="visible"/>
                                      </p:to>
                                    </p:set>
                                    <p:animEffect transition="in" filter="dissolve">
                                      <p:cBhvr>
                                        <p:cTn id="37" dur="500"/>
                                        <p:tgtEl>
                                          <p:spTgt spid="850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5137"/>
                                        </p:tgtEl>
                                        <p:attrNameLst>
                                          <p:attrName>style.visibility</p:attrName>
                                        </p:attrNameLst>
                                      </p:cBhvr>
                                      <p:to>
                                        <p:strVal val="visible"/>
                                      </p:to>
                                    </p:set>
                                    <p:animEffect transition="in" filter="dissolve">
                                      <p:cBhvr>
                                        <p:cTn id="42" dur="500"/>
                                        <p:tgtEl>
                                          <p:spTgt spid="851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5041"/>
                                        </p:tgtEl>
                                        <p:attrNameLst>
                                          <p:attrName>style.visibility</p:attrName>
                                        </p:attrNameLst>
                                      </p:cBhvr>
                                      <p:to>
                                        <p:strVal val="visible"/>
                                      </p:to>
                                    </p:set>
                                    <p:animEffect transition="in" filter="dissolve">
                                      <p:cBhvr>
                                        <p:cTn id="47" dur="500"/>
                                        <p:tgtEl>
                                          <p:spTgt spid="8504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5136"/>
                                        </p:tgtEl>
                                        <p:attrNameLst>
                                          <p:attrName>style.visibility</p:attrName>
                                        </p:attrNameLst>
                                      </p:cBhvr>
                                      <p:to>
                                        <p:strVal val="visible"/>
                                      </p:to>
                                    </p:set>
                                    <p:animEffect transition="in" filter="dissolve">
                                      <p:cBhvr>
                                        <p:cTn id="52" dur="500"/>
                                        <p:tgtEl>
                                          <p:spTgt spid="8513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5042"/>
                                        </p:tgtEl>
                                        <p:attrNameLst>
                                          <p:attrName>style.visibility</p:attrName>
                                        </p:attrNameLst>
                                      </p:cBhvr>
                                      <p:to>
                                        <p:strVal val="visible"/>
                                      </p:to>
                                    </p:set>
                                    <p:animEffect transition="in" filter="dissolve">
                                      <p:cBhvr>
                                        <p:cTn id="57" dur="500"/>
                                        <p:tgtEl>
                                          <p:spTgt spid="8504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85135"/>
                                        </p:tgtEl>
                                        <p:attrNameLst>
                                          <p:attrName>style.visibility</p:attrName>
                                        </p:attrNameLst>
                                      </p:cBhvr>
                                      <p:to>
                                        <p:strVal val="visible"/>
                                      </p:to>
                                    </p:set>
                                    <p:animEffect transition="in" filter="dissolve">
                                      <p:cBhvr>
                                        <p:cTn id="62" dur="500"/>
                                        <p:tgtEl>
                                          <p:spTgt spid="8513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85043"/>
                                        </p:tgtEl>
                                        <p:attrNameLst>
                                          <p:attrName>style.visibility</p:attrName>
                                        </p:attrNameLst>
                                      </p:cBhvr>
                                      <p:to>
                                        <p:strVal val="visible"/>
                                      </p:to>
                                    </p:set>
                                    <p:animEffect transition="in" filter="dissolve">
                                      <p:cBhvr>
                                        <p:cTn id="67" dur="500"/>
                                        <p:tgtEl>
                                          <p:spTgt spid="8504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85131"/>
                                        </p:tgtEl>
                                        <p:attrNameLst>
                                          <p:attrName>style.visibility</p:attrName>
                                        </p:attrNameLst>
                                      </p:cBhvr>
                                      <p:to>
                                        <p:strVal val="visible"/>
                                      </p:to>
                                    </p:set>
                                    <p:animEffect transition="in" filter="dissolve">
                                      <p:cBhvr>
                                        <p:cTn id="72" dur="500"/>
                                        <p:tgtEl>
                                          <p:spTgt spid="8513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85132"/>
                                        </p:tgtEl>
                                        <p:attrNameLst>
                                          <p:attrName>style.visibility</p:attrName>
                                        </p:attrNameLst>
                                      </p:cBhvr>
                                      <p:to>
                                        <p:strVal val="visible"/>
                                      </p:to>
                                    </p:set>
                                    <p:animEffect transition="in" filter="dissolve">
                                      <p:cBhvr>
                                        <p:cTn id="77" dur="500"/>
                                        <p:tgtEl>
                                          <p:spTgt spid="8513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85044"/>
                                        </p:tgtEl>
                                        <p:attrNameLst>
                                          <p:attrName>style.visibility</p:attrName>
                                        </p:attrNameLst>
                                      </p:cBhvr>
                                      <p:to>
                                        <p:strVal val="visible"/>
                                      </p:to>
                                    </p:set>
                                    <p:animEffect transition="in" filter="dissolve">
                                      <p:cBhvr>
                                        <p:cTn id="82" dur="500"/>
                                        <p:tgtEl>
                                          <p:spTgt spid="8504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nodeType="clickEffect">
                                  <p:stCondLst>
                                    <p:cond delay="0"/>
                                  </p:stCondLst>
                                  <p:childTnLst>
                                    <p:set>
                                      <p:cBhvr>
                                        <p:cTn id="86" dur="1" fill="hold">
                                          <p:stCondLst>
                                            <p:cond delay="0"/>
                                          </p:stCondLst>
                                        </p:cTn>
                                        <p:tgtEl>
                                          <p:spTgt spid="85123"/>
                                        </p:tgtEl>
                                        <p:attrNameLst>
                                          <p:attrName>style.visibility</p:attrName>
                                        </p:attrNameLst>
                                      </p:cBhvr>
                                      <p:to>
                                        <p:strVal val="visible"/>
                                      </p:to>
                                    </p:set>
                                    <p:animEffect transition="in" filter="dissolve">
                                      <p:cBhvr>
                                        <p:cTn id="87" dur="500"/>
                                        <p:tgtEl>
                                          <p:spTgt spid="8512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85096"/>
                                        </p:tgtEl>
                                        <p:attrNameLst>
                                          <p:attrName>style.visibility</p:attrName>
                                        </p:attrNameLst>
                                      </p:cBhvr>
                                      <p:to>
                                        <p:strVal val="visible"/>
                                      </p:to>
                                    </p:set>
                                    <p:animEffect transition="in" filter="dissolve">
                                      <p:cBhvr>
                                        <p:cTn id="92" dur="500"/>
                                        <p:tgtEl>
                                          <p:spTgt spid="85096"/>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nodeType="clickEffect">
                                  <p:stCondLst>
                                    <p:cond delay="0"/>
                                  </p:stCondLst>
                                  <p:childTnLst>
                                    <p:set>
                                      <p:cBhvr>
                                        <p:cTn id="96" dur="1" fill="hold">
                                          <p:stCondLst>
                                            <p:cond delay="0"/>
                                          </p:stCondLst>
                                        </p:cTn>
                                        <p:tgtEl>
                                          <p:spTgt spid="85021"/>
                                        </p:tgtEl>
                                        <p:attrNameLst>
                                          <p:attrName>style.visibility</p:attrName>
                                        </p:attrNameLst>
                                      </p:cBhvr>
                                      <p:to>
                                        <p:strVal val="visible"/>
                                      </p:to>
                                    </p:set>
                                    <p:animEffect transition="in" filter="dissolve">
                                      <p:cBhvr>
                                        <p:cTn id="97" dur="500"/>
                                        <p:tgtEl>
                                          <p:spTgt spid="850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nodeType="clickEffect">
                                  <p:stCondLst>
                                    <p:cond delay="0"/>
                                  </p:stCondLst>
                                  <p:childTnLst>
                                    <p:set>
                                      <p:cBhvr>
                                        <p:cTn id="101" dur="1" fill="hold">
                                          <p:stCondLst>
                                            <p:cond delay="0"/>
                                          </p:stCondLst>
                                        </p:cTn>
                                        <p:tgtEl>
                                          <p:spTgt spid="85071"/>
                                        </p:tgtEl>
                                        <p:attrNameLst>
                                          <p:attrName>style.visibility</p:attrName>
                                        </p:attrNameLst>
                                      </p:cBhvr>
                                      <p:to>
                                        <p:strVal val="visible"/>
                                      </p:to>
                                    </p:set>
                                    <p:animEffect transition="in" filter="dissolve">
                                      <p:cBhvr>
                                        <p:cTn id="102" dur="500"/>
                                        <p:tgtEl>
                                          <p:spTgt spid="85071"/>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nodeType="clickEffect">
                                  <p:stCondLst>
                                    <p:cond delay="0"/>
                                  </p:stCondLst>
                                  <p:childTnLst>
                                    <p:set>
                                      <p:cBhvr>
                                        <p:cTn id="106" dur="1" fill="hold">
                                          <p:stCondLst>
                                            <p:cond delay="0"/>
                                          </p:stCondLst>
                                        </p:cTn>
                                        <p:tgtEl>
                                          <p:spTgt spid="85083"/>
                                        </p:tgtEl>
                                        <p:attrNameLst>
                                          <p:attrName>style.visibility</p:attrName>
                                        </p:attrNameLst>
                                      </p:cBhvr>
                                      <p:to>
                                        <p:strVal val="visible"/>
                                      </p:to>
                                    </p:set>
                                    <p:animEffect transition="in" filter="dissolve">
                                      <p:cBhvr>
                                        <p:cTn id="107" dur="500"/>
                                        <p:tgtEl>
                                          <p:spTgt spid="85083"/>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nodeType="clickEffect">
                                  <p:stCondLst>
                                    <p:cond delay="0"/>
                                  </p:stCondLst>
                                  <p:childTnLst>
                                    <p:set>
                                      <p:cBhvr>
                                        <p:cTn id="111" dur="1" fill="hold">
                                          <p:stCondLst>
                                            <p:cond delay="0"/>
                                          </p:stCondLst>
                                        </p:cTn>
                                        <p:tgtEl>
                                          <p:spTgt spid="85116"/>
                                        </p:tgtEl>
                                        <p:attrNameLst>
                                          <p:attrName>style.visibility</p:attrName>
                                        </p:attrNameLst>
                                      </p:cBhvr>
                                      <p:to>
                                        <p:strVal val="visible"/>
                                      </p:to>
                                    </p:set>
                                    <p:animEffect transition="in" filter="dissolve">
                                      <p:cBhvr>
                                        <p:cTn id="112" dur="500"/>
                                        <p:tgtEl>
                                          <p:spTgt spid="85116"/>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85016"/>
                                        </p:tgtEl>
                                        <p:attrNameLst>
                                          <p:attrName>style.visibility</p:attrName>
                                        </p:attrNameLst>
                                      </p:cBhvr>
                                      <p:to>
                                        <p:strVal val="visible"/>
                                      </p:to>
                                    </p:set>
                                    <p:animEffect transition="in" filter="dissolve">
                                      <p:cBhvr>
                                        <p:cTn id="117" dur="500"/>
                                        <p:tgtEl>
                                          <p:spTgt spid="8501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9" presetClass="entr" presetSubtype="0" fill="hold" nodeType="clickEffect">
                                  <p:stCondLst>
                                    <p:cond delay="0"/>
                                  </p:stCondLst>
                                  <p:childTnLst>
                                    <p:set>
                                      <p:cBhvr>
                                        <p:cTn id="121" dur="1" fill="hold">
                                          <p:stCondLst>
                                            <p:cond delay="0"/>
                                          </p:stCondLst>
                                        </p:cTn>
                                        <p:tgtEl>
                                          <p:spTgt spid="85077"/>
                                        </p:tgtEl>
                                        <p:attrNameLst>
                                          <p:attrName>style.visibility</p:attrName>
                                        </p:attrNameLst>
                                      </p:cBhvr>
                                      <p:to>
                                        <p:strVal val="visible"/>
                                      </p:to>
                                    </p:set>
                                    <p:animEffect transition="in" filter="dissolve">
                                      <p:cBhvr>
                                        <p:cTn id="122" dur="500"/>
                                        <p:tgtEl>
                                          <p:spTgt spid="85077"/>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9" presetClass="entr" presetSubtype="0" fill="hold" nodeType="clickEffect">
                                  <p:stCondLst>
                                    <p:cond delay="0"/>
                                  </p:stCondLst>
                                  <p:childTnLst>
                                    <p:set>
                                      <p:cBhvr>
                                        <p:cTn id="126" dur="1" fill="hold">
                                          <p:stCondLst>
                                            <p:cond delay="0"/>
                                          </p:stCondLst>
                                        </p:cTn>
                                        <p:tgtEl>
                                          <p:spTgt spid="85155"/>
                                        </p:tgtEl>
                                        <p:attrNameLst>
                                          <p:attrName>style.visibility</p:attrName>
                                        </p:attrNameLst>
                                      </p:cBhvr>
                                      <p:to>
                                        <p:strVal val="visible"/>
                                      </p:to>
                                    </p:set>
                                    <p:animEffect transition="in" filter="dissolve">
                                      <p:cBhvr>
                                        <p:cTn id="127" dur="500"/>
                                        <p:tgtEl>
                                          <p:spTgt spid="85155"/>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nodeType="clickEffect">
                                  <p:stCondLst>
                                    <p:cond delay="0"/>
                                  </p:stCondLst>
                                  <p:childTnLst>
                                    <p:set>
                                      <p:cBhvr>
                                        <p:cTn id="131" dur="1" fill="hold">
                                          <p:stCondLst>
                                            <p:cond delay="0"/>
                                          </p:stCondLst>
                                        </p:cTn>
                                        <p:tgtEl>
                                          <p:spTgt spid="85017"/>
                                        </p:tgtEl>
                                        <p:attrNameLst>
                                          <p:attrName>style.visibility</p:attrName>
                                        </p:attrNameLst>
                                      </p:cBhvr>
                                      <p:to>
                                        <p:strVal val="visible"/>
                                      </p:to>
                                    </p:set>
                                    <p:animEffect transition="in" filter="dissolve">
                                      <p:cBhvr>
                                        <p:cTn id="132" dur="500"/>
                                        <p:tgtEl>
                                          <p:spTgt spid="8501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nodeType="clickEffect">
                                  <p:stCondLst>
                                    <p:cond delay="0"/>
                                  </p:stCondLst>
                                  <p:childTnLst>
                                    <p:set>
                                      <p:cBhvr>
                                        <p:cTn id="136" dur="1" fill="hold">
                                          <p:stCondLst>
                                            <p:cond delay="0"/>
                                          </p:stCondLst>
                                        </p:cTn>
                                        <p:tgtEl>
                                          <p:spTgt spid="85050"/>
                                        </p:tgtEl>
                                        <p:attrNameLst>
                                          <p:attrName>style.visibility</p:attrName>
                                        </p:attrNameLst>
                                      </p:cBhvr>
                                      <p:to>
                                        <p:strVal val="visible"/>
                                      </p:to>
                                    </p:set>
                                    <p:animEffect transition="in" filter="dissolve">
                                      <p:cBhvr>
                                        <p:cTn id="137" dur="500"/>
                                        <p:tgtEl>
                                          <p:spTgt spid="85050"/>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85048"/>
                                        </p:tgtEl>
                                        <p:attrNameLst>
                                          <p:attrName>style.visibility</p:attrName>
                                        </p:attrNameLst>
                                      </p:cBhvr>
                                      <p:to>
                                        <p:strVal val="visible"/>
                                      </p:to>
                                    </p:set>
                                    <p:animEffect transition="in" filter="dissolve">
                                      <p:cBhvr>
                                        <p:cTn id="142" dur="500"/>
                                        <p:tgtEl>
                                          <p:spTgt spid="85048"/>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nodeType="clickEffect">
                                  <p:stCondLst>
                                    <p:cond delay="0"/>
                                  </p:stCondLst>
                                  <p:childTnLst>
                                    <p:set>
                                      <p:cBhvr>
                                        <p:cTn id="146" dur="1" fill="hold">
                                          <p:stCondLst>
                                            <p:cond delay="0"/>
                                          </p:stCondLst>
                                        </p:cTn>
                                        <p:tgtEl>
                                          <p:spTgt spid="85176"/>
                                        </p:tgtEl>
                                        <p:attrNameLst>
                                          <p:attrName>style.visibility</p:attrName>
                                        </p:attrNameLst>
                                      </p:cBhvr>
                                      <p:to>
                                        <p:strVal val="visible"/>
                                      </p:to>
                                    </p:set>
                                    <p:animEffect transition="in" filter="dissolve">
                                      <p:cBhvr>
                                        <p:cTn id="147" dur="500"/>
                                        <p:tgtEl>
                                          <p:spTgt spid="85176"/>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9" presetClass="entr" presetSubtype="0" fill="hold" nodeType="clickEffect">
                                  <p:stCondLst>
                                    <p:cond delay="0"/>
                                  </p:stCondLst>
                                  <p:childTnLst>
                                    <p:set>
                                      <p:cBhvr>
                                        <p:cTn id="151" dur="1" fill="hold">
                                          <p:stCondLst>
                                            <p:cond delay="0"/>
                                          </p:stCondLst>
                                        </p:cTn>
                                        <p:tgtEl>
                                          <p:spTgt spid="84994"/>
                                        </p:tgtEl>
                                        <p:attrNameLst>
                                          <p:attrName>style.visibility</p:attrName>
                                        </p:attrNameLst>
                                      </p:cBhvr>
                                      <p:to>
                                        <p:strVal val="visible"/>
                                      </p:to>
                                    </p:set>
                                    <p:animEffect transition="in" filter="dissolve">
                                      <p:cBhvr>
                                        <p:cTn id="152" dur="500"/>
                                        <p:tgtEl>
                                          <p:spTgt spid="84994"/>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9" presetClass="entr" presetSubtype="0" fill="hold" nodeType="clickEffect">
                                  <p:stCondLst>
                                    <p:cond delay="0"/>
                                  </p:stCondLst>
                                  <p:childTnLst>
                                    <p:set>
                                      <p:cBhvr>
                                        <p:cTn id="156" dur="1" fill="hold">
                                          <p:stCondLst>
                                            <p:cond delay="0"/>
                                          </p:stCondLst>
                                        </p:cTn>
                                        <p:tgtEl>
                                          <p:spTgt spid="85053"/>
                                        </p:tgtEl>
                                        <p:attrNameLst>
                                          <p:attrName>style.visibility</p:attrName>
                                        </p:attrNameLst>
                                      </p:cBhvr>
                                      <p:to>
                                        <p:strVal val="visible"/>
                                      </p:to>
                                    </p:set>
                                    <p:animEffect transition="in" filter="dissolve">
                                      <p:cBhvr>
                                        <p:cTn id="157" dur="500"/>
                                        <p:tgtEl>
                                          <p:spTgt spid="85053"/>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9" presetClass="entr" presetSubtype="0" fill="hold" nodeType="clickEffect">
                                  <p:stCondLst>
                                    <p:cond delay="0"/>
                                  </p:stCondLst>
                                  <p:childTnLst>
                                    <p:set>
                                      <p:cBhvr>
                                        <p:cTn id="161" dur="1" fill="hold">
                                          <p:stCondLst>
                                            <p:cond delay="0"/>
                                          </p:stCondLst>
                                        </p:cTn>
                                        <p:tgtEl>
                                          <p:spTgt spid="85060"/>
                                        </p:tgtEl>
                                        <p:attrNameLst>
                                          <p:attrName>style.visibility</p:attrName>
                                        </p:attrNameLst>
                                      </p:cBhvr>
                                      <p:to>
                                        <p:strVal val="visible"/>
                                      </p:to>
                                    </p:set>
                                    <p:animEffect transition="in" filter="dissolve">
                                      <p:cBhvr>
                                        <p:cTn id="162" dur="500"/>
                                        <p:tgtEl>
                                          <p:spTgt spid="85060"/>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9" presetClass="entr" presetSubtype="0" fill="hold" nodeType="clickEffect">
                                  <p:stCondLst>
                                    <p:cond delay="0"/>
                                  </p:stCondLst>
                                  <p:childTnLst>
                                    <p:set>
                                      <p:cBhvr>
                                        <p:cTn id="166" dur="1" fill="hold">
                                          <p:stCondLst>
                                            <p:cond delay="0"/>
                                          </p:stCondLst>
                                        </p:cTn>
                                        <p:tgtEl>
                                          <p:spTgt spid="85162"/>
                                        </p:tgtEl>
                                        <p:attrNameLst>
                                          <p:attrName>style.visibility</p:attrName>
                                        </p:attrNameLst>
                                      </p:cBhvr>
                                      <p:to>
                                        <p:strVal val="visible"/>
                                      </p:to>
                                    </p:set>
                                    <p:animEffect transition="in" filter="dissolve">
                                      <p:cBhvr>
                                        <p:cTn id="167" dur="500"/>
                                        <p:tgtEl>
                                          <p:spTgt spid="85162"/>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9" presetClass="entr" presetSubtype="0" fill="hold" nodeType="clickEffect">
                                  <p:stCondLst>
                                    <p:cond delay="0"/>
                                  </p:stCondLst>
                                  <p:childTnLst>
                                    <p:set>
                                      <p:cBhvr>
                                        <p:cTn id="171" dur="1" fill="hold">
                                          <p:stCondLst>
                                            <p:cond delay="0"/>
                                          </p:stCondLst>
                                        </p:cTn>
                                        <p:tgtEl>
                                          <p:spTgt spid="85088"/>
                                        </p:tgtEl>
                                        <p:attrNameLst>
                                          <p:attrName>style.visibility</p:attrName>
                                        </p:attrNameLst>
                                      </p:cBhvr>
                                      <p:to>
                                        <p:strVal val="visible"/>
                                      </p:to>
                                    </p:set>
                                    <p:animEffect transition="in" filter="dissolve">
                                      <p:cBhvr>
                                        <p:cTn id="172" dur="500"/>
                                        <p:tgtEl>
                                          <p:spTgt spid="85088"/>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9" presetClass="entr" presetSubtype="0" fill="hold" nodeType="clickEffect">
                                  <p:stCondLst>
                                    <p:cond delay="0"/>
                                  </p:stCondLst>
                                  <p:childTnLst>
                                    <p:set>
                                      <p:cBhvr>
                                        <p:cTn id="176" dur="1" fill="hold">
                                          <p:stCondLst>
                                            <p:cond delay="0"/>
                                          </p:stCondLst>
                                        </p:cTn>
                                        <p:tgtEl>
                                          <p:spTgt spid="85065"/>
                                        </p:tgtEl>
                                        <p:attrNameLst>
                                          <p:attrName>style.visibility</p:attrName>
                                        </p:attrNameLst>
                                      </p:cBhvr>
                                      <p:to>
                                        <p:strVal val="visible"/>
                                      </p:to>
                                    </p:set>
                                    <p:animEffect transition="in" filter="dissolve">
                                      <p:cBhvr>
                                        <p:cTn id="177" dur="500"/>
                                        <p:tgtEl>
                                          <p:spTgt spid="85065"/>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9" presetClass="entr" presetSubtype="0" fill="hold" nodeType="clickEffect">
                                  <p:stCondLst>
                                    <p:cond delay="0"/>
                                  </p:stCondLst>
                                  <p:childTnLst>
                                    <p:set>
                                      <p:cBhvr>
                                        <p:cTn id="181" dur="1" fill="hold">
                                          <p:stCondLst>
                                            <p:cond delay="0"/>
                                          </p:stCondLst>
                                        </p:cTn>
                                        <p:tgtEl>
                                          <p:spTgt spid="85169"/>
                                        </p:tgtEl>
                                        <p:attrNameLst>
                                          <p:attrName>style.visibility</p:attrName>
                                        </p:attrNameLst>
                                      </p:cBhvr>
                                      <p:to>
                                        <p:strVal val="visible"/>
                                      </p:to>
                                    </p:set>
                                    <p:animEffect transition="in" filter="dissolve">
                                      <p:cBhvr>
                                        <p:cTn id="182" dur="500"/>
                                        <p:tgtEl>
                                          <p:spTgt spid="85169"/>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9" presetClass="entr" presetSubtype="0" fill="hold" nodeType="clickEffect">
                                  <p:stCondLst>
                                    <p:cond delay="0"/>
                                  </p:stCondLst>
                                  <p:childTnLst>
                                    <p:set>
                                      <p:cBhvr>
                                        <p:cTn id="186" dur="1" fill="hold">
                                          <p:stCondLst>
                                            <p:cond delay="0"/>
                                          </p:stCondLst>
                                        </p:cTn>
                                        <p:tgtEl>
                                          <p:spTgt spid="85097"/>
                                        </p:tgtEl>
                                        <p:attrNameLst>
                                          <p:attrName>style.visibility</p:attrName>
                                        </p:attrNameLst>
                                      </p:cBhvr>
                                      <p:to>
                                        <p:strVal val="visible"/>
                                      </p:to>
                                    </p:set>
                                    <p:animEffect transition="in" filter="dissolve">
                                      <p:cBhvr>
                                        <p:cTn id="187" dur="500"/>
                                        <p:tgtEl>
                                          <p:spTgt spid="85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6" grpId="0" animBg="1"/>
      <p:bldP spid="85038" grpId="0" animBg="1"/>
      <p:bldP spid="85039" grpId="0" animBg="1"/>
      <p:bldP spid="85040" grpId="0" animBg="1"/>
      <p:bldP spid="85041" grpId="0" animBg="1"/>
      <p:bldP spid="85042" grpId="0" animBg="1"/>
      <p:bldP spid="85043" grpId="0" animBg="1"/>
      <p:bldP spid="85048" grpId="0" animBg="1"/>
      <p:bldP spid="85049" grpId="0" animBg="1"/>
      <p:bldP spid="85096" grpId="0" animBg="1"/>
      <p:bldP spid="85131" grpId="0" autoUpdateAnimBg="0"/>
      <p:bldP spid="85135" grpId="0" autoUpdateAnimBg="0"/>
      <p:bldP spid="85136" grpId="0" autoUpdateAnimBg="0"/>
      <p:bldP spid="85137"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76200" y="1809750"/>
            <a:ext cx="8991600" cy="393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600" b="1">
                <a:solidFill>
                  <a:schemeClr val="bg1"/>
                </a:solidFill>
                <a:latin typeface="Verdana" pitchFamily="34" charset="0"/>
              </a:rPr>
              <a:t>A square pyramid, side of base 50mm and height 64mm, is freely suspended from one of the corners of the base.  Draw its projections when vertical plane containing axis makes an angle of 45</a:t>
            </a:r>
            <a:r>
              <a:rPr lang="en-US" sz="3600" b="1">
                <a:solidFill>
                  <a:schemeClr val="bg1"/>
                </a:solidFill>
                <a:latin typeface="Verdana" pitchFamily="34" charset="0"/>
                <a:sym typeface="UniversalMath1 BT" pitchFamily="18" charset="2"/>
              </a:rPr>
              <a:t> with the VP.</a:t>
            </a:r>
            <a:endParaRPr lang="en-GB" sz="3600" b="1">
              <a:solidFill>
                <a:schemeClr val="bg1"/>
              </a:solidFill>
              <a:latin typeface="Verdana" pitchFamily="34" charset="0"/>
              <a:cs typeface="Arial" pitchFamily="34" charset="0"/>
            </a:endParaRPr>
          </a:p>
        </p:txBody>
      </p:sp>
      <p:sp>
        <p:nvSpPr>
          <p:cNvPr id="86019" name="Text Box 3"/>
          <p:cNvSpPr txBox="1">
            <a:spLocks noChangeArrowheads="1"/>
          </p:cNvSpPr>
          <p:nvPr/>
        </p:nvSpPr>
        <p:spPr bwMode="auto">
          <a:xfrm>
            <a:off x="2476500" y="776288"/>
            <a:ext cx="4191000" cy="823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sz="4800" b="1">
                <a:solidFill>
                  <a:srgbClr val="FF9900"/>
                </a:solidFill>
                <a:latin typeface="Copperplate Gothic Bold" pitchFamily="34" charset="0"/>
              </a:rPr>
              <a:t>Exercise 6 :</a:t>
            </a:r>
            <a:endParaRPr lang="en-GB" sz="4800">
              <a:solidFill>
                <a:srgbClr val="FF9900"/>
              </a:solidFill>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ppt_w</p:attrName>
                                        </p:attrNameLst>
                                      </p:cBhvr>
                                      <p:tavLst>
                                        <p:tav tm="0">
                                          <p:val>
                                            <p:fltVal val="0"/>
                                          </p:val>
                                        </p:tav>
                                        <p:tav tm="100000">
                                          <p:val>
                                            <p:strVal val="#ppt_w"/>
                                          </p:val>
                                        </p:tav>
                                      </p:tavLst>
                                    </p:anim>
                                    <p:anim calcmode="lin" valueType="num">
                                      <p:cBhvr>
                                        <p:cTn id="8" dur="500" fill="hold"/>
                                        <p:tgtEl>
                                          <p:spTgt spid="8601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86019"/>
                                        </p:tgtEl>
                                        <p:attrNameLst>
                                          <p:attrName>style.visibility</p:attrName>
                                        </p:attrNameLst>
                                      </p:cBhvr>
                                      <p:to>
                                        <p:strVal val="visible"/>
                                      </p:to>
                                    </p:set>
                                    <p:animEffect transition="in" filter="slide(fromLeft)">
                                      <p:cBhvr>
                                        <p:cTn id="13" dur="5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utoUpdateAnimBg="0"/>
      <p:bldP spid="8601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203200" y="0"/>
            <a:ext cx="87630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3000" b="1">
                <a:latin typeface="Verdana" pitchFamily="34" charset="0"/>
              </a:rPr>
              <a:t>There are </a:t>
            </a:r>
            <a:r>
              <a:rPr lang="en-US" sz="3000" b="1" i="1">
                <a:solidFill>
                  <a:srgbClr val="0066CC"/>
                </a:solidFill>
                <a:latin typeface="Verdana" pitchFamily="34" charset="0"/>
              </a:rPr>
              <a:t>seven</a:t>
            </a:r>
            <a:r>
              <a:rPr lang="en-US" sz="3000" b="1">
                <a:latin typeface="Verdana" pitchFamily="34" charset="0"/>
              </a:rPr>
              <a:t> regular Polyhedra which may be defined as stated below;</a:t>
            </a:r>
            <a:endParaRPr lang="en-GB" sz="3000">
              <a:latin typeface="Verdana" pitchFamily="34" charset="0"/>
            </a:endParaRPr>
          </a:p>
        </p:txBody>
      </p:sp>
      <p:sp>
        <p:nvSpPr>
          <p:cNvPr id="50179" name="Text Box 3"/>
          <p:cNvSpPr txBox="1">
            <a:spLocks noChangeArrowheads="1"/>
          </p:cNvSpPr>
          <p:nvPr/>
        </p:nvSpPr>
        <p:spPr bwMode="auto">
          <a:xfrm>
            <a:off x="635000" y="2686050"/>
            <a:ext cx="36703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(3) Tetrahedron</a:t>
            </a:r>
            <a:endParaRPr lang="en-GB" sz="3000" b="1" i="1">
              <a:solidFill>
                <a:srgbClr val="CC6600"/>
              </a:solidFill>
              <a:latin typeface="Verdana" pitchFamily="34" charset="0"/>
            </a:endParaRPr>
          </a:p>
        </p:txBody>
      </p:sp>
      <p:sp>
        <p:nvSpPr>
          <p:cNvPr id="50180" name="Text Box 4"/>
          <p:cNvSpPr txBox="1">
            <a:spLocks noChangeArrowheads="1"/>
          </p:cNvSpPr>
          <p:nvPr/>
        </p:nvSpPr>
        <p:spPr bwMode="auto">
          <a:xfrm>
            <a:off x="596900" y="3371850"/>
            <a:ext cx="56896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(4) Cube or Hexahedron:</a:t>
            </a:r>
            <a:r>
              <a:rPr lang="en-US" sz="3000" b="1">
                <a:solidFill>
                  <a:srgbClr val="CC6600"/>
                </a:solidFill>
                <a:latin typeface="Verdana" pitchFamily="34" charset="0"/>
              </a:rPr>
              <a:t>     </a:t>
            </a:r>
            <a:endParaRPr lang="en-GB" sz="3000">
              <a:solidFill>
                <a:srgbClr val="CC6600"/>
              </a:solidFill>
              <a:latin typeface="Verdana" pitchFamily="34" charset="0"/>
            </a:endParaRPr>
          </a:p>
        </p:txBody>
      </p:sp>
      <p:sp>
        <p:nvSpPr>
          <p:cNvPr id="50181" name="Text Box 5"/>
          <p:cNvSpPr txBox="1">
            <a:spLocks noChangeArrowheads="1"/>
          </p:cNvSpPr>
          <p:nvPr/>
        </p:nvSpPr>
        <p:spPr bwMode="auto">
          <a:xfrm>
            <a:off x="596900" y="4025900"/>
            <a:ext cx="51816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(5) Octahedron:</a:t>
            </a:r>
            <a:endParaRPr lang="en-GB" sz="3000">
              <a:solidFill>
                <a:srgbClr val="CC6600"/>
              </a:solidFill>
              <a:latin typeface="Verdana" pitchFamily="34" charset="0"/>
            </a:endParaRPr>
          </a:p>
        </p:txBody>
      </p:sp>
      <p:sp>
        <p:nvSpPr>
          <p:cNvPr id="50182" name="Text Box 6"/>
          <p:cNvSpPr txBox="1">
            <a:spLocks noChangeArrowheads="1"/>
          </p:cNvSpPr>
          <p:nvPr/>
        </p:nvSpPr>
        <p:spPr bwMode="auto">
          <a:xfrm>
            <a:off x="546100" y="4724400"/>
            <a:ext cx="43688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(6) Dodecahedron:</a:t>
            </a:r>
            <a:endParaRPr lang="en-GB" sz="3000">
              <a:solidFill>
                <a:srgbClr val="CC6600"/>
              </a:solidFill>
              <a:latin typeface="Verdana" pitchFamily="34" charset="0"/>
            </a:endParaRPr>
          </a:p>
        </p:txBody>
      </p:sp>
      <p:sp>
        <p:nvSpPr>
          <p:cNvPr id="50183" name="Text Box 7"/>
          <p:cNvSpPr txBox="1">
            <a:spLocks noChangeArrowheads="1"/>
          </p:cNvSpPr>
          <p:nvPr/>
        </p:nvSpPr>
        <p:spPr bwMode="auto">
          <a:xfrm>
            <a:off x="533400" y="5372100"/>
            <a:ext cx="44577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(7) Icosahedron:</a:t>
            </a:r>
            <a:endParaRPr lang="en-GB" sz="3000">
              <a:solidFill>
                <a:srgbClr val="CC6600"/>
              </a:solidFill>
              <a:latin typeface="Verdana" pitchFamily="34" charset="0"/>
            </a:endParaRPr>
          </a:p>
        </p:txBody>
      </p:sp>
      <p:sp>
        <p:nvSpPr>
          <p:cNvPr id="50184" name="Text Box 8"/>
          <p:cNvSpPr txBox="1">
            <a:spLocks noChangeArrowheads="1"/>
          </p:cNvSpPr>
          <p:nvPr/>
        </p:nvSpPr>
        <p:spPr bwMode="auto">
          <a:xfrm>
            <a:off x="685800" y="1339850"/>
            <a:ext cx="23749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(1) Prism</a:t>
            </a:r>
            <a:endParaRPr lang="en-GB" sz="3000">
              <a:solidFill>
                <a:srgbClr val="CC6600"/>
              </a:solidFill>
              <a:latin typeface="Verdana" pitchFamily="34" charset="0"/>
            </a:endParaRPr>
          </a:p>
        </p:txBody>
      </p:sp>
      <p:sp>
        <p:nvSpPr>
          <p:cNvPr id="50185" name="Text Box 9"/>
          <p:cNvSpPr txBox="1">
            <a:spLocks noChangeArrowheads="1"/>
          </p:cNvSpPr>
          <p:nvPr/>
        </p:nvSpPr>
        <p:spPr bwMode="auto">
          <a:xfrm>
            <a:off x="654050" y="1987550"/>
            <a:ext cx="28194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000" b="1" i="1">
                <a:solidFill>
                  <a:srgbClr val="CC6600"/>
                </a:solidFill>
                <a:latin typeface="Verdana" pitchFamily="34" charset="0"/>
              </a:rPr>
              <a:t>(2) Pyramid</a:t>
            </a:r>
            <a:endParaRPr lang="en-GB" sz="3000">
              <a:solidFill>
                <a:srgbClr val="CC660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slide(fromLeft)">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0184"/>
                                        </p:tgtEl>
                                        <p:attrNameLst>
                                          <p:attrName>style.visibility</p:attrName>
                                        </p:attrNameLst>
                                      </p:cBhvr>
                                      <p:to>
                                        <p:strVal val="visible"/>
                                      </p:to>
                                    </p:set>
                                    <p:animEffect transition="in" filter="slide(fromLeft)">
                                      <p:cBhvr>
                                        <p:cTn id="12" dur="500"/>
                                        <p:tgtEl>
                                          <p:spTgt spid="501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0185"/>
                                        </p:tgtEl>
                                        <p:attrNameLst>
                                          <p:attrName>style.visibility</p:attrName>
                                        </p:attrNameLst>
                                      </p:cBhvr>
                                      <p:to>
                                        <p:strVal val="visible"/>
                                      </p:to>
                                    </p:set>
                                    <p:animEffect transition="in" filter="slide(fromLeft)">
                                      <p:cBhvr>
                                        <p:cTn id="17" dur="500"/>
                                        <p:tgtEl>
                                          <p:spTgt spid="501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0179"/>
                                        </p:tgtEl>
                                        <p:attrNameLst>
                                          <p:attrName>style.visibility</p:attrName>
                                        </p:attrNameLst>
                                      </p:cBhvr>
                                      <p:to>
                                        <p:strVal val="visible"/>
                                      </p:to>
                                    </p:set>
                                    <p:animEffect transition="in" filter="slide(fromLeft)">
                                      <p:cBhvr>
                                        <p:cTn id="22" dur="500"/>
                                        <p:tgtEl>
                                          <p:spTgt spid="501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0180"/>
                                        </p:tgtEl>
                                        <p:attrNameLst>
                                          <p:attrName>style.visibility</p:attrName>
                                        </p:attrNameLst>
                                      </p:cBhvr>
                                      <p:to>
                                        <p:strVal val="visible"/>
                                      </p:to>
                                    </p:set>
                                    <p:animEffect transition="in" filter="slide(fromLeft)">
                                      <p:cBhvr>
                                        <p:cTn id="27" dur="500"/>
                                        <p:tgtEl>
                                          <p:spTgt spid="501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50181"/>
                                        </p:tgtEl>
                                        <p:attrNameLst>
                                          <p:attrName>style.visibility</p:attrName>
                                        </p:attrNameLst>
                                      </p:cBhvr>
                                      <p:to>
                                        <p:strVal val="visible"/>
                                      </p:to>
                                    </p:set>
                                    <p:animEffect transition="in" filter="slide(fromLeft)">
                                      <p:cBhvr>
                                        <p:cTn id="32" dur="500"/>
                                        <p:tgtEl>
                                          <p:spTgt spid="5018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50182"/>
                                        </p:tgtEl>
                                        <p:attrNameLst>
                                          <p:attrName>style.visibility</p:attrName>
                                        </p:attrNameLst>
                                      </p:cBhvr>
                                      <p:to>
                                        <p:strVal val="visible"/>
                                      </p:to>
                                    </p:set>
                                    <p:animEffect transition="in" filter="slide(fromLeft)">
                                      <p:cBhvr>
                                        <p:cTn id="37" dur="500"/>
                                        <p:tgtEl>
                                          <p:spTgt spid="5018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50183"/>
                                        </p:tgtEl>
                                        <p:attrNameLst>
                                          <p:attrName>style.visibility</p:attrName>
                                        </p:attrNameLst>
                                      </p:cBhvr>
                                      <p:to>
                                        <p:strVal val="visible"/>
                                      </p:to>
                                    </p:set>
                                    <p:animEffect transition="in" filter="slide(fromLeft)">
                                      <p:cBhvr>
                                        <p:cTn id="42" dur="5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autoUpdateAnimBg="0"/>
      <p:bldP spid="50180" grpId="0" autoUpdateAnimBg="0"/>
      <p:bldP spid="50181" grpId="0" autoUpdateAnimBg="0"/>
      <p:bldP spid="50182" grpId="0" autoUpdateAnimBg="0"/>
      <p:bldP spid="50183" grpId="0" autoUpdateAnimBg="0"/>
      <p:bldP spid="50184" grpId="0" autoUpdateAnimBg="0"/>
      <p:bldP spid="5018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76200" y="1809750"/>
            <a:ext cx="8991600" cy="393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600" b="1">
                <a:solidFill>
                  <a:schemeClr val="bg1"/>
                </a:solidFill>
                <a:latin typeface="Verdana" pitchFamily="34" charset="0"/>
                <a:ea typeface="Times New Roman" pitchFamily="18" charset="0"/>
                <a:cs typeface="Courier New" pitchFamily="49" charset="0"/>
              </a:rPr>
              <a:t>A cube of 40 mm edges, is resting on the H.P. on one of the edges of the base with face containing that edge making 30</a:t>
            </a:r>
            <a:r>
              <a:rPr lang="en-US" sz="3600" b="1">
                <a:solidFill>
                  <a:schemeClr val="bg1"/>
                </a:solidFill>
                <a:latin typeface="Verdana" pitchFamily="34" charset="0"/>
                <a:ea typeface="Times New Roman" pitchFamily="18" charset="0"/>
                <a:cs typeface="Courier New" pitchFamily="49" charset="0"/>
                <a:sym typeface="Symbol" pitchFamily="18" charset="2"/>
              </a:rPr>
              <a:t></a:t>
            </a:r>
            <a:r>
              <a:rPr lang="en-US" sz="3600" b="1">
                <a:solidFill>
                  <a:schemeClr val="bg1"/>
                </a:solidFill>
                <a:latin typeface="Verdana" pitchFamily="34" charset="0"/>
                <a:ea typeface="Times New Roman" pitchFamily="18" charset="0"/>
                <a:cs typeface="Courier New" pitchFamily="49" charset="0"/>
              </a:rPr>
              <a:t> with the H.P. The edge on which the cube rests on the H.P. is making 30</a:t>
            </a:r>
            <a:r>
              <a:rPr lang="en-US" sz="3600" b="1">
                <a:solidFill>
                  <a:schemeClr val="bg1"/>
                </a:solidFill>
                <a:latin typeface="Verdana" pitchFamily="34" charset="0"/>
                <a:ea typeface="Times New Roman" pitchFamily="18" charset="0"/>
                <a:cs typeface="Courier New" pitchFamily="49" charset="0"/>
                <a:sym typeface="Symbol" pitchFamily="18" charset="2"/>
              </a:rPr>
              <a:t></a:t>
            </a:r>
            <a:r>
              <a:rPr lang="en-US" sz="3600" b="1">
                <a:solidFill>
                  <a:schemeClr val="bg1"/>
                </a:solidFill>
                <a:latin typeface="Verdana" pitchFamily="34" charset="0"/>
                <a:ea typeface="Times New Roman" pitchFamily="18" charset="0"/>
                <a:cs typeface="Courier New" pitchFamily="49" charset="0"/>
              </a:rPr>
              <a:t> with the V.P. Draw the projections.</a:t>
            </a:r>
            <a:endParaRPr lang="en-GB" sz="3600" b="1">
              <a:solidFill>
                <a:schemeClr val="bg1"/>
              </a:solidFill>
              <a:latin typeface="Verdana" pitchFamily="34" charset="0"/>
              <a:ea typeface="Times New Roman" pitchFamily="18" charset="0"/>
              <a:cs typeface="Courier New" pitchFamily="49" charset="0"/>
            </a:endParaRPr>
          </a:p>
        </p:txBody>
      </p:sp>
      <p:sp>
        <p:nvSpPr>
          <p:cNvPr id="88067" name="Text Box 3"/>
          <p:cNvSpPr txBox="1">
            <a:spLocks noChangeArrowheads="1"/>
          </p:cNvSpPr>
          <p:nvPr/>
        </p:nvSpPr>
        <p:spPr bwMode="auto">
          <a:xfrm>
            <a:off x="2476500" y="776288"/>
            <a:ext cx="4191000" cy="823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sz="4800" b="1">
                <a:solidFill>
                  <a:srgbClr val="FF9900"/>
                </a:solidFill>
                <a:latin typeface="Copperplate Gothic Bold" pitchFamily="34" charset="0"/>
              </a:rPr>
              <a:t>Exercise :</a:t>
            </a:r>
            <a:endParaRPr lang="en-GB" sz="4800">
              <a:solidFill>
                <a:srgbClr val="FF9900"/>
              </a:solidFill>
              <a:latin typeface="Copperplate Goth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500" fill="hold"/>
                                        <p:tgtEl>
                                          <p:spTgt spid="88066"/>
                                        </p:tgtEl>
                                        <p:attrNameLst>
                                          <p:attrName>ppt_w</p:attrName>
                                        </p:attrNameLst>
                                      </p:cBhvr>
                                      <p:tavLst>
                                        <p:tav tm="0">
                                          <p:val>
                                            <p:fltVal val="0"/>
                                          </p:val>
                                        </p:tav>
                                        <p:tav tm="100000">
                                          <p:val>
                                            <p:strVal val="#ppt_w"/>
                                          </p:val>
                                        </p:tav>
                                      </p:tavLst>
                                    </p:anim>
                                    <p:anim calcmode="lin" valueType="num">
                                      <p:cBhvr>
                                        <p:cTn id="8" dur="500" fill="hold"/>
                                        <p:tgtEl>
                                          <p:spTgt spid="880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88067"/>
                                        </p:tgtEl>
                                        <p:attrNameLst>
                                          <p:attrName>style.visibility</p:attrName>
                                        </p:attrNameLst>
                                      </p:cBhvr>
                                      <p:to>
                                        <p:strVal val="visible"/>
                                      </p:to>
                                    </p:set>
                                    <p:animEffect transition="in" filter="slide(fromLeft)">
                                      <p:cBhvr>
                                        <p:cTn id="13" dur="5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utoUpdateAnimBg="0"/>
      <p:bldP spid="88067"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2700" y="4972050"/>
            <a:ext cx="9090025" cy="1911350"/>
          </a:xfrm>
          <a:prstGeom prst="rect">
            <a:avLst/>
          </a:prstGeom>
          <a:solidFill>
            <a:srgbClr val="993300"/>
          </a:solidFill>
          <a:ln w="0">
            <a:solidFill>
              <a:srgbClr val="000000"/>
            </a:solidFill>
            <a:miter lim="800000"/>
            <a:headEnd/>
            <a:tailEnd/>
          </a:ln>
        </p:spPr>
        <p:txBody>
          <a:bodyPr/>
          <a:lstStyle/>
          <a:p>
            <a:endParaRPr lang="en-IN"/>
          </a:p>
        </p:txBody>
      </p:sp>
      <p:sp>
        <p:nvSpPr>
          <p:cNvPr id="87043" name="Text Box 3"/>
          <p:cNvSpPr txBox="1">
            <a:spLocks noChangeArrowheads="1"/>
          </p:cNvSpPr>
          <p:nvPr/>
        </p:nvSpPr>
        <p:spPr bwMode="auto">
          <a:xfrm>
            <a:off x="0" y="2133600"/>
            <a:ext cx="9144000" cy="2225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7000" b="1">
                <a:solidFill>
                  <a:srgbClr val="FFFF00"/>
                </a:solidFill>
                <a:latin typeface="Copperplate Gothic Bold" pitchFamily="34" charset="0"/>
              </a:rPr>
              <a:t>PROJECTIONS OF SOLIDS</a:t>
            </a:r>
            <a:endParaRPr lang="en-US" sz="7000">
              <a:solidFill>
                <a:srgbClr val="FFFF00"/>
              </a:solidFill>
              <a:latin typeface="Copperplate Gothic Bold" pitchFamily="34" charset="0"/>
            </a:endParaRPr>
          </a:p>
        </p:txBody>
      </p:sp>
      <p:sp>
        <p:nvSpPr>
          <p:cNvPr id="87044" name="Line 4"/>
          <p:cNvSpPr>
            <a:spLocks noChangeShapeType="1"/>
          </p:cNvSpPr>
          <p:nvPr/>
        </p:nvSpPr>
        <p:spPr bwMode="auto">
          <a:xfrm flipH="1">
            <a:off x="2836863" y="4972050"/>
            <a:ext cx="360362" cy="1895475"/>
          </a:xfrm>
          <a:prstGeom prst="line">
            <a:avLst/>
          </a:prstGeom>
          <a:noFill/>
          <a:ln w="0">
            <a:solidFill>
              <a:srgbClr val="000000"/>
            </a:solidFill>
            <a:round/>
            <a:headEnd/>
            <a:tailEnd/>
          </a:ln>
        </p:spPr>
        <p:txBody>
          <a:bodyPr/>
          <a:lstStyle/>
          <a:p>
            <a:endParaRPr lang="en-IN"/>
          </a:p>
        </p:txBody>
      </p:sp>
      <p:sp>
        <p:nvSpPr>
          <p:cNvPr id="87045" name="Freeform 5"/>
          <p:cNvSpPr>
            <a:spLocks/>
          </p:cNvSpPr>
          <p:nvPr/>
        </p:nvSpPr>
        <p:spPr bwMode="auto">
          <a:xfrm>
            <a:off x="4478338" y="4972050"/>
            <a:ext cx="1587" cy="1911350"/>
          </a:xfrm>
          <a:custGeom>
            <a:avLst/>
            <a:gdLst>
              <a:gd name="T0" fmla="*/ 0 h 1204"/>
              <a:gd name="T1" fmla="*/ 19 h 1204"/>
              <a:gd name="T2" fmla="*/ 56 h 1204"/>
              <a:gd name="T3" fmla="*/ 112 h 1204"/>
              <a:gd name="T4" fmla="*/ 187 h 1204"/>
              <a:gd name="T5" fmla="*/ 280 h 1204"/>
              <a:gd name="T6" fmla="*/ 383 h 1204"/>
              <a:gd name="T7" fmla="*/ 607 h 1204"/>
              <a:gd name="T8" fmla="*/ 821 h 1204"/>
              <a:gd name="T9" fmla="*/ 924 h 1204"/>
              <a:gd name="T10" fmla="*/ 1017 h 1204"/>
              <a:gd name="T11" fmla="*/ 1092 h 1204"/>
              <a:gd name="T12" fmla="*/ 1148 h 1204"/>
              <a:gd name="T13" fmla="*/ 1185 h 1204"/>
              <a:gd name="T14" fmla="*/ 1204 h 1204"/>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Lst>
            <a:rect l="0" t="0" r="r" b="b"/>
            <a:pathLst>
              <a:path h="1204">
                <a:moveTo>
                  <a:pt x="0" y="0"/>
                </a:moveTo>
                <a:lnTo>
                  <a:pt x="0" y="19"/>
                </a:lnTo>
                <a:lnTo>
                  <a:pt x="0" y="56"/>
                </a:lnTo>
                <a:lnTo>
                  <a:pt x="0" y="112"/>
                </a:lnTo>
                <a:lnTo>
                  <a:pt x="0" y="187"/>
                </a:lnTo>
                <a:lnTo>
                  <a:pt x="0" y="280"/>
                </a:lnTo>
                <a:lnTo>
                  <a:pt x="0" y="383"/>
                </a:lnTo>
                <a:lnTo>
                  <a:pt x="0" y="607"/>
                </a:lnTo>
                <a:lnTo>
                  <a:pt x="0" y="821"/>
                </a:lnTo>
                <a:lnTo>
                  <a:pt x="0" y="924"/>
                </a:lnTo>
                <a:lnTo>
                  <a:pt x="0" y="1017"/>
                </a:lnTo>
                <a:lnTo>
                  <a:pt x="0" y="1092"/>
                </a:lnTo>
                <a:lnTo>
                  <a:pt x="0" y="1148"/>
                </a:lnTo>
                <a:lnTo>
                  <a:pt x="0" y="1185"/>
                </a:lnTo>
                <a:lnTo>
                  <a:pt x="0" y="1204"/>
                </a:lnTo>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46" name="Line 6"/>
          <p:cNvSpPr>
            <a:spLocks noChangeShapeType="1"/>
          </p:cNvSpPr>
          <p:nvPr/>
        </p:nvSpPr>
        <p:spPr bwMode="auto">
          <a:xfrm flipH="1">
            <a:off x="3586163" y="4986338"/>
            <a:ext cx="230187" cy="1911350"/>
          </a:xfrm>
          <a:prstGeom prst="line">
            <a:avLst/>
          </a:prstGeom>
          <a:noFill/>
          <a:ln w="0">
            <a:solidFill>
              <a:srgbClr val="000000"/>
            </a:solidFill>
            <a:round/>
            <a:headEnd/>
            <a:tailEnd/>
          </a:ln>
        </p:spPr>
        <p:txBody>
          <a:bodyPr/>
          <a:lstStyle/>
          <a:p>
            <a:endParaRPr lang="en-IN"/>
          </a:p>
        </p:txBody>
      </p:sp>
      <p:sp>
        <p:nvSpPr>
          <p:cNvPr id="87047" name="Line 7"/>
          <p:cNvSpPr>
            <a:spLocks noChangeShapeType="1"/>
          </p:cNvSpPr>
          <p:nvPr/>
        </p:nvSpPr>
        <p:spPr bwMode="auto">
          <a:xfrm flipH="1">
            <a:off x="1971675" y="4972050"/>
            <a:ext cx="561975" cy="1925638"/>
          </a:xfrm>
          <a:prstGeom prst="line">
            <a:avLst/>
          </a:prstGeom>
          <a:noFill/>
          <a:ln w="0">
            <a:solidFill>
              <a:srgbClr val="000000"/>
            </a:solidFill>
            <a:round/>
            <a:headEnd/>
            <a:tailEnd/>
          </a:ln>
        </p:spPr>
        <p:txBody>
          <a:bodyPr/>
          <a:lstStyle/>
          <a:p>
            <a:endParaRPr lang="en-IN"/>
          </a:p>
        </p:txBody>
      </p:sp>
      <p:sp>
        <p:nvSpPr>
          <p:cNvPr id="87048" name="Line 8"/>
          <p:cNvSpPr>
            <a:spLocks noChangeShapeType="1"/>
          </p:cNvSpPr>
          <p:nvPr/>
        </p:nvSpPr>
        <p:spPr bwMode="auto">
          <a:xfrm flipH="1">
            <a:off x="1252538" y="4972050"/>
            <a:ext cx="633412" cy="1911350"/>
          </a:xfrm>
          <a:prstGeom prst="line">
            <a:avLst/>
          </a:prstGeom>
          <a:noFill/>
          <a:ln w="0">
            <a:solidFill>
              <a:srgbClr val="000000"/>
            </a:solidFill>
            <a:round/>
            <a:headEnd/>
            <a:tailEnd/>
          </a:ln>
        </p:spPr>
        <p:txBody>
          <a:bodyPr/>
          <a:lstStyle/>
          <a:p>
            <a:endParaRPr lang="en-IN"/>
          </a:p>
        </p:txBody>
      </p:sp>
      <p:sp>
        <p:nvSpPr>
          <p:cNvPr id="87049" name="Line 9"/>
          <p:cNvSpPr>
            <a:spLocks noChangeShapeType="1"/>
          </p:cNvSpPr>
          <p:nvPr/>
        </p:nvSpPr>
        <p:spPr bwMode="auto">
          <a:xfrm>
            <a:off x="5761038" y="4972050"/>
            <a:ext cx="360362" cy="1895475"/>
          </a:xfrm>
          <a:prstGeom prst="line">
            <a:avLst/>
          </a:prstGeom>
          <a:noFill/>
          <a:ln w="0">
            <a:solidFill>
              <a:srgbClr val="000000"/>
            </a:solidFill>
            <a:round/>
            <a:headEnd/>
            <a:tailEnd/>
          </a:ln>
        </p:spPr>
        <p:txBody>
          <a:bodyPr/>
          <a:lstStyle/>
          <a:p>
            <a:endParaRPr lang="en-IN"/>
          </a:p>
        </p:txBody>
      </p:sp>
      <p:sp>
        <p:nvSpPr>
          <p:cNvPr id="87050" name="Line 10"/>
          <p:cNvSpPr>
            <a:spLocks noChangeShapeType="1"/>
          </p:cNvSpPr>
          <p:nvPr/>
        </p:nvSpPr>
        <p:spPr bwMode="auto">
          <a:xfrm>
            <a:off x="5141913" y="4986338"/>
            <a:ext cx="230187" cy="1911350"/>
          </a:xfrm>
          <a:prstGeom prst="line">
            <a:avLst/>
          </a:prstGeom>
          <a:noFill/>
          <a:ln w="0">
            <a:solidFill>
              <a:srgbClr val="000000"/>
            </a:solidFill>
            <a:round/>
            <a:headEnd/>
            <a:tailEnd/>
          </a:ln>
        </p:spPr>
        <p:txBody>
          <a:bodyPr/>
          <a:lstStyle/>
          <a:p>
            <a:endParaRPr lang="en-IN"/>
          </a:p>
        </p:txBody>
      </p:sp>
      <p:sp>
        <p:nvSpPr>
          <p:cNvPr id="87051" name="Line 11"/>
          <p:cNvSpPr>
            <a:spLocks noChangeShapeType="1"/>
          </p:cNvSpPr>
          <p:nvPr/>
        </p:nvSpPr>
        <p:spPr bwMode="auto">
          <a:xfrm>
            <a:off x="6423025" y="4972050"/>
            <a:ext cx="561975" cy="1925638"/>
          </a:xfrm>
          <a:prstGeom prst="line">
            <a:avLst/>
          </a:prstGeom>
          <a:noFill/>
          <a:ln w="0">
            <a:solidFill>
              <a:srgbClr val="000000"/>
            </a:solidFill>
            <a:round/>
            <a:headEnd/>
            <a:tailEnd/>
          </a:ln>
        </p:spPr>
        <p:txBody>
          <a:bodyPr/>
          <a:lstStyle/>
          <a:p>
            <a:endParaRPr lang="en-IN"/>
          </a:p>
        </p:txBody>
      </p:sp>
      <p:sp>
        <p:nvSpPr>
          <p:cNvPr id="87052" name="Line 12"/>
          <p:cNvSpPr>
            <a:spLocks noChangeShapeType="1"/>
          </p:cNvSpPr>
          <p:nvPr/>
        </p:nvSpPr>
        <p:spPr bwMode="auto">
          <a:xfrm>
            <a:off x="7070725" y="4972050"/>
            <a:ext cx="635000" cy="1911350"/>
          </a:xfrm>
          <a:prstGeom prst="line">
            <a:avLst/>
          </a:prstGeom>
          <a:noFill/>
          <a:ln w="0">
            <a:solidFill>
              <a:srgbClr val="000000"/>
            </a:solidFill>
            <a:round/>
            <a:headEnd/>
            <a:tailEnd/>
          </a:ln>
        </p:spPr>
        <p:txBody>
          <a:bodyPr/>
          <a:lstStyle/>
          <a:p>
            <a:endParaRPr lang="en-IN"/>
          </a:p>
        </p:txBody>
      </p:sp>
      <p:sp>
        <p:nvSpPr>
          <p:cNvPr id="87053" name="Line 13"/>
          <p:cNvSpPr>
            <a:spLocks noChangeShapeType="1"/>
          </p:cNvSpPr>
          <p:nvPr/>
        </p:nvSpPr>
        <p:spPr bwMode="auto">
          <a:xfrm>
            <a:off x="7878763" y="4972050"/>
            <a:ext cx="633412" cy="1911350"/>
          </a:xfrm>
          <a:prstGeom prst="line">
            <a:avLst/>
          </a:prstGeom>
          <a:noFill/>
          <a:ln w="0">
            <a:solidFill>
              <a:srgbClr val="000000"/>
            </a:solidFill>
            <a:round/>
            <a:headEnd/>
            <a:tailEnd/>
          </a:ln>
        </p:spPr>
        <p:txBody>
          <a:bodyPr/>
          <a:lstStyle/>
          <a:p>
            <a:endParaRPr lang="en-IN"/>
          </a:p>
        </p:txBody>
      </p:sp>
      <p:sp>
        <p:nvSpPr>
          <p:cNvPr id="87054" name="Line 14"/>
          <p:cNvSpPr>
            <a:spLocks noChangeShapeType="1"/>
          </p:cNvSpPr>
          <p:nvPr/>
        </p:nvSpPr>
        <p:spPr bwMode="auto">
          <a:xfrm flipH="1">
            <a:off x="430213" y="4972050"/>
            <a:ext cx="635000" cy="1911350"/>
          </a:xfrm>
          <a:prstGeom prst="line">
            <a:avLst/>
          </a:prstGeom>
          <a:noFill/>
          <a:ln w="0">
            <a:solidFill>
              <a:srgbClr val="000000"/>
            </a:solidFill>
            <a:round/>
            <a:headEnd/>
            <a:tailEnd/>
          </a:ln>
        </p:spPr>
        <p:txBody>
          <a:bodyPr/>
          <a:lstStyle/>
          <a:p>
            <a:endParaRPr lang="en-IN"/>
          </a:p>
        </p:txBody>
      </p:sp>
      <p:grpSp>
        <p:nvGrpSpPr>
          <p:cNvPr id="87055" name="Group 15"/>
          <p:cNvGrpSpPr>
            <a:grpSpLocks/>
          </p:cNvGrpSpPr>
          <p:nvPr/>
        </p:nvGrpSpPr>
        <p:grpSpPr bwMode="auto">
          <a:xfrm>
            <a:off x="-76200" y="-49213"/>
            <a:ext cx="9226550" cy="6932613"/>
            <a:chOff x="-48" y="-31"/>
            <a:chExt cx="5812" cy="4367"/>
          </a:xfrm>
        </p:grpSpPr>
        <p:grpSp>
          <p:nvGrpSpPr>
            <p:cNvPr id="87056" name="Group 16"/>
            <p:cNvGrpSpPr>
              <a:grpSpLocks/>
            </p:cNvGrpSpPr>
            <p:nvPr/>
          </p:nvGrpSpPr>
          <p:grpSpPr bwMode="auto">
            <a:xfrm>
              <a:off x="-48" y="-31"/>
              <a:ext cx="1261" cy="4367"/>
              <a:chOff x="-48" y="-31"/>
              <a:chExt cx="1261" cy="4367"/>
            </a:xfrm>
          </p:grpSpPr>
          <p:sp>
            <p:nvSpPr>
              <p:cNvPr id="87057" name="Freeform 17"/>
              <p:cNvSpPr>
                <a:spLocks/>
              </p:cNvSpPr>
              <p:nvPr/>
            </p:nvSpPr>
            <p:spPr bwMode="auto">
              <a:xfrm>
                <a:off x="36" y="3487"/>
                <a:ext cx="99" cy="102"/>
              </a:xfrm>
              <a:custGeom>
                <a:avLst/>
                <a:gdLst>
                  <a:gd name="T0" fmla="*/ 54 w 99"/>
                  <a:gd name="T1" fmla="*/ 0 h 102"/>
                  <a:gd name="T2" fmla="*/ 72 w 99"/>
                  <a:gd name="T3" fmla="*/ 0 h 102"/>
                  <a:gd name="T4" fmla="*/ 99 w 99"/>
                  <a:gd name="T5" fmla="*/ 46 h 102"/>
                  <a:gd name="T6" fmla="*/ 99 w 99"/>
                  <a:gd name="T7" fmla="*/ 102 h 102"/>
                  <a:gd name="T8" fmla="*/ 72 w 99"/>
                  <a:gd name="T9" fmla="*/ 102 h 102"/>
                  <a:gd name="T10" fmla="*/ 54 w 99"/>
                  <a:gd name="T11" fmla="*/ 102 h 102"/>
                  <a:gd name="T12" fmla="*/ 36 w 99"/>
                  <a:gd name="T13" fmla="*/ 102 h 102"/>
                  <a:gd name="T14" fmla="*/ 0 w 99"/>
                  <a:gd name="T15" fmla="*/ 102 h 102"/>
                  <a:gd name="T16" fmla="*/ 9 w 99"/>
                  <a:gd name="T17" fmla="*/ 46 h 102"/>
                  <a:gd name="T18" fmla="*/ 9 w 99"/>
                  <a:gd name="T19" fmla="*/ 28 h 102"/>
                  <a:gd name="T20" fmla="*/ 27 w 99"/>
                  <a:gd name="T21" fmla="*/ 0 h 102"/>
                  <a:gd name="T22" fmla="*/ 54 w 99"/>
                  <a:gd name="T23"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02">
                    <a:moveTo>
                      <a:pt x="54" y="0"/>
                    </a:moveTo>
                    <a:lnTo>
                      <a:pt x="72" y="0"/>
                    </a:lnTo>
                    <a:lnTo>
                      <a:pt x="99" y="46"/>
                    </a:lnTo>
                    <a:lnTo>
                      <a:pt x="99" y="102"/>
                    </a:lnTo>
                    <a:lnTo>
                      <a:pt x="72" y="102"/>
                    </a:lnTo>
                    <a:lnTo>
                      <a:pt x="54" y="102"/>
                    </a:lnTo>
                    <a:lnTo>
                      <a:pt x="36" y="102"/>
                    </a:lnTo>
                    <a:lnTo>
                      <a:pt x="0" y="102"/>
                    </a:lnTo>
                    <a:lnTo>
                      <a:pt x="9" y="46"/>
                    </a:lnTo>
                    <a:lnTo>
                      <a:pt x="9" y="28"/>
                    </a:lnTo>
                    <a:lnTo>
                      <a:pt x="27" y="0"/>
                    </a:lnTo>
                    <a:lnTo>
                      <a:pt x="54"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nvGrpSpPr>
              <p:cNvPr id="87058" name="Group 18"/>
              <p:cNvGrpSpPr>
                <a:grpSpLocks/>
              </p:cNvGrpSpPr>
              <p:nvPr/>
            </p:nvGrpSpPr>
            <p:grpSpPr bwMode="auto">
              <a:xfrm>
                <a:off x="-48" y="-31"/>
                <a:ext cx="1261" cy="4367"/>
                <a:chOff x="-10" y="-31"/>
                <a:chExt cx="1261" cy="4367"/>
              </a:xfrm>
            </p:grpSpPr>
            <p:sp>
              <p:nvSpPr>
                <p:cNvPr id="87059" name="Freeform 19"/>
                <p:cNvSpPr>
                  <a:spLocks/>
                </p:cNvSpPr>
                <p:nvPr/>
              </p:nvSpPr>
              <p:spPr bwMode="auto">
                <a:xfrm>
                  <a:off x="-1" y="-31"/>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0" name="Freeform 20"/>
                <p:cNvSpPr>
                  <a:spLocks/>
                </p:cNvSpPr>
                <p:nvPr/>
              </p:nvSpPr>
              <p:spPr bwMode="auto">
                <a:xfrm>
                  <a:off x="153" y="2031"/>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1" name="Freeform 21"/>
                <p:cNvSpPr>
                  <a:spLocks/>
                </p:cNvSpPr>
                <p:nvPr/>
              </p:nvSpPr>
              <p:spPr bwMode="auto">
                <a:xfrm>
                  <a:off x="72" y="2022"/>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2" name="Freeform 22"/>
                <p:cNvSpPr>
                  <a:spLocks/>
                </p:cNvSpPr>
                <p:nvPr/>
              </p:nvSpPr>
              <p:spPr bwMode="auto">
                <a:xfrm>
                  <a:off x="8" y="1919"/>
                  <a:ext cx="91" cy="1642"/>
                </a:xfrm>
                <a:custGeom>
                  <a:avLst/>
                  <a:gdLst>
                    <a:gd name="T0" fmla="*/ 64 w 91"/>
                    <a:gd name="T1" fmla="*/ 1642 h 1642"/>
                    <a:gd name="T2" fmla="*/ 55 w 91"/>
                    <a:gd name="T3" fmla="*/ 1596 h 1642"/>
                    <a:gd name="T4" fmla="*/ 55 w 91"/>
                    <a:gd name="T5" fmla="*/ 1540 h 1642"/>
                    <a:gd name="T6" fmla="*/ 46 w 91"/>
                    <a:gd name="T7" fmla="*/ 1400 h 1642"/>
                    <a:gd name="T8" fmla="*/ 37 w 91"/>
                    <a:gd name="T9" fmla="*/ 1232 h 1642"/>
                    <a:gd name="T10" fmla="*/ 28 w 91"/>
                    <a:gd name="T11" fmla="*/ 1036 h 1642"/>
                    <a:gd name="T12" fmla="*/ 9 w 91"/>
                    <a:gd name="T13" fmla="*/ 663 h 1642"/>
                    <a:gd name="T14" fmla="*/ 9 w 91"/>
                    <a:gd name="T15" fmla="*/ 504 h 1642"/>
                    <a:gd name="T16" fmla="*/ 9 w 91"/>
                    <a:gd name="T17" fmla="*/ 429 h 1642"/>
                    <a:gd name="T18" fmla="*/ 9 w 91"/>
                    <a:gd name="T19" fmla="*/ 373 h 1642"/>
                    <a:gd name="T20" fmla="*/ 9 w 91"/>
                    <a:gd name="T21" fmla="*/ 280 h 1642"/>
                    <a:gd name="T22" fmla="*/ 18 w 91"/>
                    <a:gd name="T23" fmla="*/ 178 h 1642"/>
                    <a:gd name="T24" fmla="*/ 18 w 91"/>
                    <a:gd name="T25" fmla="*/ 84 h 1642"/>
                    <a:gd name="T26" fmla="*/ 0 w 91"/>
                    <a:gd name="T27" fmla="*/ 0 h 1642"/>
                    <a:gd name="T28" fmla="*/ 37 w 91"/>
                    <a:gd name="T29" fmla="*/ 19 h 1642"/>
                    <a:gd name="T30" fmla="*/ 64 w 91"/>
                    <a:gd name="T31" fmla="*/ 103 h 1642"/>
                    <a:gd name="T32" fmla="*/ 64 w 91"/>
                    <a:gd name="T33" fmla="*/ 187 h 1642"/>
                    <a:gd name="T34" fmla="*/ 46 w 91"/>
                    <a:gd name="T35" fmla="*/ 364 h 1642"/>
                    <a:gd name="T36" fmla="*/ 37 w 91"/>
                    <a:gd name="T37" fmla="*/ 429 h 1642"/>
                    <a:gd name="T38" fmla="*/ 46 w 91"/>
                    <a:gd name="T39" fmla="*/ 495 h 1642"/>
                    <a:gd name="T40" fmla="*/ 46 w 91"/>
                    <a:gd name="T41" fmla="*/ 653 h 1642"/>
                    <a:gd name="T42" fmla="*/ 64 w 91"/>
                    <a:gd name="T43" fmla="*/ 1036 h 1642"/>
                    <a:gd name="T44" fmla="*/ 73 w 91"/>
                    <a:gd name="T45" fmla="*/ 1222 h 1642"/>
                    <a:gd name="T46" fmla="*/ 82 w 91"/>
                    <a:gd name="T47" fmla="*/ 1400 h 1642"/>
                    <a:gd name="T48" fmla="*/ 91 w 91"/>
                    <a:gd name="T49" fmla="*/ 1540 h 1642"/>
                    <a:gd name="T50" fmla="*/ 91 w 91"/>
                    <a:gd name="T51" fmla="*/ 1596 h 1642"/>
                    <a:gd name="T52" fmla="*/ 91 w 91"/>
                    <a:gd name="T53" fmla="*/ 1642 h 1642"/>
                    <a:gd name="T54" fmla="*/ 64 w 91"/>
                    <a:gd name="T55" fmla="*/ 1642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1642">
                      <a:moveTo>
                        <a:pt x="64" y="1642"/>
                      </a:moveTo>
                      <a:lnTo>
                        <a:pt x="55" y="1596"/>
                      </a:lnTo>
                      <a:lnTo>
                        <a:pt x="55" y="1540"/>
                      </a:lnTo>
                      <a:lnTo>
                        <a:pt x="46" y="1400"/>
                      </a:lnTo>
                      <a:lnTo>
                        <a:pt x="37" y="1232"/>
                      </a:lnTo>
                      <a:lnTo>
                        <a:pt x="28" y="1036"/>
                      </a:lnTo>
                      <a:lnTo>
                        <a:pt x="9" y="663"/>
                      </a:lnTo>
                      <a:lnTo>
                        <a:pt x="9" y="504"/>
                      </a:lnTo>
                      <a:lnTo>
                        <a:pt x="9" y="429"/>
                      </a:lnTo>
                      <a:lnTo>
                        <a:pt x="9" y="373"/>
                      </a:lnTo>
                      <a:lnTo>
                        <a:pt x="9" y="280"/>
                      </a:lnTo>
                      <a:lnTo>
                        <a:pt x="18" y="178"/>
                      </a:lnTo>
                      <a:lnTo>
                        <a:pt x="18" y="84"/>
                      </a:lnTo>
                      <a:lnTo>
                        <a:pt x="0" y="0"/>
                      </a:lnTo>
                      <a:lnTo>
                        <a:pt x="37" y="19"/>
                      </a:lnTo>
                      <a:lnTo>
                        <a:pt x="64" y="103"/>
                      </a:lnTo>
                      <a:lnTo>
                        <a:pt x="64" y="187"/>
                      </a:lnTo>
                      <a:lnTo>
                        <a:pt x="46" y="364"/>
                      </a:lnTo>
                      <a:lnTo>
                        <a:pt x="37" y="429"/>
                      </a:lnTo>
                      <a:lnTo>
                        <a:pt x="46" y="495"/>
                      </a:lnTo>
                      <a:lnTo>
                        <a:pt x="46" y="653"/>
                      </a:lnTo>
                      <a:lnTo>
                        <a:pt x="64" y="1036"/>
                      </a:lnTo>
                      <a:lnTo>
                        <a:pt x="73" y="1222"/>
                      </a:lnTo>
                      <a:lnTo>
                        <a:pt x="82" y="1400"/>
                      </a:lnTo>
                      <a:lnTo>
                        <a:pt x="91" y="1540"/>
                      </a:lnTo>
                      <a:lnTo>
                        <a:pt x="91" y="1596"/>
                      </a:lnTo>
                      <a:lnTo>
                        <a:pt x="91" y="1642"/>
                      </a:lnTo>
                      <a:lnTo>
                        <a:pt x="64" y="1642"/>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3" name="Freeform 23"/>
                <p:cNvSpPr>
                  <a:spLocks/>
                </p:cNvSpPr>
                <p:nvPr/>
              </p:nvSpPr>
              <p:spPr bwMode="auto">
                <a:xfrm>
                  <a:off x="-10" y="3589"/>
                  <a:ext cx="236" cy="383"/>
                </a:xfrm>
                <a:custGeom>
                  <a:avLst/>
                  <a:gdLst>
                    <a:gd name="T0" fmla="*/ 46 w 236"/>
                    <a:gd name="T1" fmla="*/ 0 h 383"/>
                    <a:gd name="T2" fmla="*/ 18 w 236"/>
                    <a:gd name="T3" fmla="*/ 84 h 383"/>
                    <a:gd name="T4" fmla="*/ 18 w 236"/>
                    <a:gd name="T5" fmla="*/ 178 h 383"/>
                    <a:gd name="T6" fmla="*/ 18 w 236"/>
                    <a:gd name="T7" fmla="*/ 271 h 383"/>
                    <a:gd name="T8" fmla="*/ 0 w 236"/>
                    <a:gd name="T9" fmla="*/ 355 h 383"/>
                    <a:gd name="T10" fmla="*/ 73 w 236"/>
                    <a:gd name="T11" fmla="*/ 373 h 383"/>
                    <a:gd name="T12" fmla="*/ 127 w 236"/>
                    <a:gd name="T13" fmla="*/ 383 h 383"/>
                    <a:gd name="T14" fmla="*/ 182 w 236"/>
                    <a:gd name="T15" fmla="*/ 364 h 383"/>
                    <a:gd name="T16" fmla="*/ 236 w 236"/>
                    <a:gd name="T17" fmla="*/ 327 h 383"/>
                    <a:gd name="T18" fmla="*/ 227 w 236"/>
                    <a:gd name="T19" fmla="*/ 262 h 383"/>
                    <a:gd name="T20" fmla="*/ 209 w 236"/>
                    <a:gd name="T21" fmla="*/ 215 h 383"/>
                    <a:gd name="T22" fmla="*/ 200 w 236"/>
                    <a:gd name="T23" fmla="*/ 159 h 383"/>
                    <a:gd name="T24" fmla="*/ 191 w 236"/>
                    <a:gd name="T25" fmla="*/ 84 h 383"/>
                    <a:gd name="T26" fmla="*/ 173 w 236"/>
                    <a:gd name="T27" fmla="*/ 38 h 383"/>
                    <a:gd name="T28" fmla="*/ 163 w 236"/>
                    <a:gd name="T29" fmla="*/ 10 h 383"/>
                    <a:gd name="T30" fmla="*/ 145 w 236"/>
                    <a:gd name="T31" fmla="*/ 0 h 383"/>
                    <a:gd name="T32" fmla="*/ 100 w 236"/>
                    <a:gd name="T33" fmla="*/ 0 h 383"/>
                    <a:gd name="T34" fmla="*/ 46 w 236"/>
                    <a:gd name="T3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6" h="383">
                      <a:moveTo>
                        <a:pt x="46" y="0"/>
                      </a:moveTo>
                      <a:lnTo>
                        <a:pt x="18" y="84"/>
                      </a:lnTo>
                      <a:lnTo>
                        <a:pt x="18" y="178"/>
                      </a:lnTo>
                      <a:lnTo>
                        <a:pt x="18" y="271"/>
                      </a:lnTo>
                      <a:lnTo>
                        <a:pt x="0" y="355"/>
                      </a:lnTo>
                      <a:lnTo>
                        <a:pt x="73" y="373"/>
                      </a:lnTo>
                      <a:lnTo>
                        <a:pt x="127" y="383"/>
                      </a:lnTo>
                      <a:lnTo>
                        <a:pt x="182" y="364"/>
                      </a:lnTo>
                      <a:lnTo>
                        <a:pt x="236" y="327"/>
                      </a:lnTo>
                      <a:lnTo>
                        <a:pt x="227" y="262"/>
                      </a:lnTo>
                      <a:lnTo>
                        <a:pt x="209" y="215"/>
                      </a:lnTo>
                      <a:lnTo>
                        <a:pt x="200" y="159"/>
                      </a:lnTo>
                      <a:lnTo>
                        <a:pt x="191" y="84"/>
                      </a:lnTo>
                      <a:lnTo>
                        <a:pt x="173" y="38"/>
                      </a:lnTo>
                      <a:lnTo>
                        <a:pt x="163" y="10"/>
                      </a:lnTo>
                      <a:lnTo>
                        <a:pt x="145" y="0"/>
                      </a:lnTo>
                      <a:lnTo>
                        <a:pt x="100" y="0"/>
                      </a:lnTo>
                      <a:lnTo>
                        <a:pt x="46"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4" name="Freeform 24"/>
                <p:cNvSpPr>
                  <a:spLocks/>
                </p:cNvSpPr>
                <p:nvPr/>
              </p:nvSpPr>
              <p:spPr bwMode="auto">
                <a:xfrm>
                  <a:off x="90" y="3160"/>
                  <a:ext cx="100" cy="93"/>
                </a:xfrm>
                <a:custGeom>
                  <a:avLst/>
                  <a:gdLst>
                    <a:gd name="T0" fmla="*/ 45 w 100"/>
                    <a:gd name="T1" fmla="*/ 0 h 93"/>
                    <a:gd name="T2" fmla="*/ 63 w 100"/>
                    <a:gd name="T3" fmla="*/ 0 h 93"/>
                    <a:gd name="T4" fmla="*/ 91 w 100"/>
                    <a:gd name="T5" fmla="*/ 37 h 93"/>
                    <a:gd name="T6" fmla="*/ 100 w 100"/>
                    <a:gd name="T7" fmla="*/ 93 h 93"/>
                    <a:gd name="T8" fmla="*/ 63 w 100"/>
                    <a:gd name="T9" fmla="*/ 93 h 93"/>
                    <a:gd name="T10" fmla="*/ 45 w 100"/>
                    <a:gd name="T11" fmla="*/ 93 h 93"/>
                    <a:gd name="T12" fmla="*/ 0 w 100"/>
                    <a:gd name="T13" fmla="*/ 93 h 93"/>
                    <a:gd name="T14" fmla="*/ 0 w 100"/>
                    <a:gd name="T15" fmla="*/ 37 h 93"/>
                    <a:gd name="T16" fmla="*/ 9 w 100"/>
                    <a:gd name="T17" fmla="*/ 19 h 93"/>
                    <a:gd name="T18" fmla="*/ 27 w 100"/>
                    <a:gd name="T19" fmla="*/ 0 h 93"/>
                    <a:gd name="T20" fmla="*/ 45 w 100"/>
                    <a:gd name="T21"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93">
                      <a:moveTo>
                        <a:pt x="45" y="0"/>
                      </a:moveTo>
                      <a:lnTo>
                        <a:pt x="63" y="0"/>
                      </a:lnTo>
                      <a:lnTo>
                        <a:pt x="91" y="37"/>
                      </a:lnTo>
                      <a:lnTo>
                        <a:pt x="100" y="93"/>
                      </a:lnTo>
                      <a:lnTo>
                        <a:pt x="63" y="93"/>
                      </a:lnTo>
                      <a:lnTo>
                        <a:pt x="45" y="93"/>
                      </a:lnTo>
                      <a:lnTo>
                        <a:pt x="0" y="93"/>
                      </a:lnTo>
                      <a:lnTo>
                        <a:pt x="0" y="37"/>
                      </a:lnTo>
                      <a:lnTo>
                        <a:pt x="9" y="19"/>
                      </a:lnTo>
                      <a:lnTo>
                        <a:pt x="27" y="0"/>
                      </a:lnTo>
                      <a:lnTo>
                        <a:pt x="45"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5" name="Freeform 25"/>
                <p:cNvSpPr>
                  <a:spLocks/>
                </p:cNvSpPr>
                <p:nvPr/>
              </p:nvSpPr>
              <p:spPr bwMode="auto">
                <a:xfrm>
                  <a:off x="36" y="3253"/>
                  <a:ext cx="254" cy="392"/>
                </a:xfrm>
                <a:custGeom>
                  <a:avLst/>
                  <a:gdLst>
                    <a:gd name="T0" fmla="*/ 54 w 254"/>
                    <a:gd name="T1" fmla="*/ 0 h 392"/>
                    <a:gd name="T2" fmla="*/ 27 w 254"/>
                    <a:gd name="T3" fmla="*/ 84 h 392"/>
                    <a:gd name="T4" fmla="*/ 27 w 254"/>
                    <a:gd name="T5" fmla="*/ 178 h 392"/>
                    <a:gd name="T6" fmla="*/ 18 w 254"/>
                    <a:gd name="T7" fmla="*/ 271 h 392"/>
                    <a:gd name="T8" fmla="*/ 0 w 254"/>
                    <a:gd name="T9" fmla="*/ 355 h 392"/>
                    <a:gd name="T10" fmla="*/ 63 w 254"/>
                    <a:gd name="T11" fmla="*/ 355 h 392"/>
                    <a:gd name="T12" fmla="*/ 90 w 254"/>
                    <a:gd name="T13" fmla="*/ 364 h 392"/>
                    <a:gd name="T14" fmla="*/ 117 w 254"/>
                    <a:gd name="T15" fmla="*/ 383 h 392"/>
                    <a:gd name="T16" fmla="*/ 154 w 254"/>
                    <a:gd name="T17" fmla="*/ 392 h 392"/>
                    <a:gd name="T18" fmla="*/ 190 w 254"/>
                    <a:gd name="T19" fmla="*/ 383 h 392"/>
                    <a:gd name="T20" fmla="*/ 254 w 254"/>
                    <a:gd name="T21" fmla="*/ 364 h 392"/>
                    <a:gd name="T22" fmla="*/ 235 w 254"/>
                    <a:gd name="T23" fmla="*/ 290 h 392"/>
                    <a:gd name="T24" fmla="*/ 217 w 254"/>
                    <a:gd name="T25" fmla="*/ 224 h 392"/>
                    <a:gd name="T26" fmla="*/ 208 w 254"/>
                    <a:gd name="T27" fmla="*/ 168 h 392"/>
                    <a:gd name="T28" fmla="*/ 190 w 254"/>
                    <a:gd name="T29" fmla="*/ 94 h 392"/>
                    <a:gd name="T30" fmla="*/ 181 w 254"/>
                    <a:gd name="T31" fmla="*/ 38 h 392"/>
                    <a:gd name="T32" fmla="*/ 163 w 254"/>
                    <a:gd name="T33" fmla="*/ 10 h 392"/>
                    <a:gd name="T34" fmla="*/ 154 w 254"/>
                    <a:gd name="T35" fmla="*/ 0 h 392"/>
                    <a:gd name="T36" fmla="*/ 108 w 254"/>
                    <a:gd name="T37" fmla="*/ 0 h 392"/>
                    <a:gd name="T38" fmla="*/ 54 w 254"/>
                    <a:gd name="T39"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4" h="392">
                      <a:moveTo>
                        <a:pt x="54" y="0"/>
                      </a:moveTo>
                      <a:lnTo>
                        <a:pt x="27" y="84"/>
                      </a:lnTo>
                      <a:lnTo>
                        <a:pt x="27" y="178"/>
                      </a:lnTo>
                      <a:lnTo>
                        <a:pt x="18" y="271"/>
                      </a:lnTo>
                      <a:lnTo>
                        <a:pt x="0" y="355"/>
                      </a:lnTo>
                      <a:lnTo>
                        <a:pt x="63" y="355"/>
                      </a:lnTo>
                      <a:lnTo>
                        <a:pt x="90" y="364"/>
                      </a:lnTo>
                      <a:lnTo>
                        <a:pt x="117" y="383"/>
                      </a:lnTo>
                      <a:lnTo>
                        <a:pt x="154" y="392"/>
                      </a:lnTo>
                      <a:lnTo>
                        <a:pt x="190" y="383"/>
                      </a:lnTo>
                      <a:lnTo>
                        <a:pt x="254" y="364"/>
                      </a:lnTo>
                      <a:lnTo>
                        <a:pt x="235" y="290"/>
                      </a:lnTo>
                      <a:lnTo>
                        <a:pt x="217" y="224"/>
                      </a:lnTo>
                      <a:lnTo>
                        <a:pt x="208" y="168"/>
                      </a:lnTo>
                      <a:lnTo>
                        <a:pt x="190" y="94"/>
                      </a:lnTo>
                      <a:lnTo>
                        <a:pt x="181" y="38"/>
                      </a:lnTo>
                      <a:lnTo>
                        <a:pt x="163" y="10"/>
                      </a:lnTo>
                      <a:lnTo>
                        <a:pt x="154" y="0"/>
                      </a:lnTo>
                      <a:lnTo>
                        <a:pt x="108" y="0"/>
                      </a:lnTo>
                      <a:lnTo>
                        <a:pt x="54"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6" name="Freeform 26"/>
                <p:cNvSpPr>
                  <a:spLocks/>
                </p:cNvSpPr>
                <p:nvPr/>
              </p:nvSpPr>
              <p:spPr bwMode="auto">
                <a:xfrm>
                  <a:off x="190" y="343"/>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7" name="Freeform 27"/>
                <p:cNvSpPr>
                  <a:spLocks/>
                </p:cNvSpPr>
                <p:nvPr/>
              </p:nvSpPr>
              <p:spPr bwMode="auto">
                <a:xfrm>
                  <a:off x="126" y="221"/>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8" name="Freeform 28"/>
                <p:cNvSpPr>
                  <a:spLocks/>
                </p:cNvSpPr>
                <p:nvPr/>
              </p:nvSpPr>
              <p:spPr bwMode="auto">
                <a:xfrm>
                  <a:off x="90" y="315"/>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69" name="Freeform 29"/>
                <p:cNvSpPr>
                  <a:spLocks/>
                </p:cNvSpPr>
                <p:nvPr/>
              </p:nvSpPr>
              <p:spPr bwMode="auto">
                <a:xfrm>
                  <a:off x="-1" y="259"/>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0" name="Freeform 30"/>
                <p:cNvSpPr>
                  <a:spLocks/>
                </p:cNvSpPr>
                <p:nvPr/>
              </p:nvSpPr>
              <p:spPr bwMode="auto">
                <a:xfrm>
                  <a:off x="-1" y="1919"/>
                  <a:ext cx="218" cy="131"/>
                </a:xfrm>
                <a:custGeom>
                  <a:avLst/>
                  <a:gdLst>
                    <a:gd name="T0" fmla="*/ 182 w 218"/>
                    <a:gd name="T1" fmla="*/ 66 h 131"/>
                    <a:gd name="T2" fmla="*/ 209 w 218"/>
                    <a:gd name="T3" fmla="*/ 75 h 131"/>
                    <a:gd name="T4" fmla="*/ 218 w 218"/>
                    <a:gd name="T5" fmla="*/ 94 h 131"/>
                    <a:gd name="T6" fmla="*/ 209 w 218"/>
                    <a:gd name="T7" fmla="*/ 122 h 131"/>
                    <a:gd name="T8" fmla="*/ 182 w 218"/>
                    <a:gd name="T9" fmla="*/ 131 h 131"/>
                    <a:gd name="T10" fmla="*/ 154 w 218"/>
                    <a:gd name="T11" fmla="*/ 122 h 131"/>
                    <a:gd name="T12" fmla="*/ 73 w 218"/>
                    <a:gd name="T13" fmla="*/ 94 h 131"/>
                    <a:gd name="T14" fmla="*/ 0 w 218"/>
                    <a:gd name="T15" fmla="*/ 56 h 131"/>
                    <a:gd name="T16" fmla="*/ 9 w 218"/>
                    <a:gd name="T17" fmla="*/ 0 h 131"/>
                    <a:gd name="T18" fmla="*/ 46 w 218"/>
                    <a:gd name="T19" fmla="*/ 19 h 131"/>
                    <a:gd name="T20" fmla="*/ 91 w 218"/>
                    <a:gd name="T21" fmla="*/ 38 h 131"/>
                    <a:gd name="T22" fmla="*/ 182 w 218"/>
                    <a:gd name="T23" fmla="*/ 6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31">
                      <a:moveTo>
                        <a:pt x="182" y="66"/>
                      </a:moveTo>
                      <a:lnTo>
                        <a:pt x="209" y="75"/>
                      </a:lnTo>
                      <a:lnTo>
                        <a:pt x="218" y="94"/>
                      </a:lnTo>
                      <a:lnTo>
                        <a:pt x="209" y="122"/>
                      </a:lnTo>
                      <a:lnTo>
                        <a:pt x="182" y="131"/>
                      </a:lnTo>
                      <a:lnTo>
                        <a:pt x="154" y="122"/>
                      </a:lnTo>
                      <a:lnTo>
                        <a:pt x="73" y="94"/>
                      </a:lnTo>
                      <a:lnTo>
                        <a:pt x="0" y="56"/>
                      </a:lnTo>
                      <a:lnTo>
                        <a:pt x="9" y="0"/>
                      </a:lnTo>
                      <a:lnTo>
                        <a:pt x="46" y="19"/>
                      </a:lnTo>
                      <a:lnTo>
                        <a:pt x="91" y="38"/>
                      </a:lnTo>
                      <a:lnTo>
                        <a:pt x="182" y="6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1" name="Freeform 31"/>
                <p:cNvSpPr>
                  <a:spLocks/>
                </p:cNvSpPr>
                <p:nvPr/>
              </p:nvSpPr>
              <p:spPr bwMode="auto">
                <a:xfrm>
                  <a:off x="36" y="1994"/>
                  <a:ext cx="117" cy="1194"/>
                </a:xfrm>
                <a:custGeom>
                  <a:avLst/>
                  <a:gdLst>
                    <a:gd name="T0" fmla="*/ 81 w 117"/>
                    <a:gd name="T1" fmla="*/ 1194 h 1194"/>
                    <a:gd name="T2" fmla="*/ 72 w 117"/>
                    <a:gd name="T3" fmla="*/ 1110 h 1194"/>
                    <a:gd name="T4" fmla="*/ 63 w 117"/>
                    <a:gd name="T5" fmla="*/ 1026 h 1194"/>
                    <a:gd name="T6" fmla="*/ 45 w 117"/>
                    <a:gd name="T7" fmla="*/ 812 h 1194"/>
                    <a:gd name="T8" fmla="*/ 36 w 117"/>
                    <a:gd name="T9" fmla="*/ 588 h 1194"/>
                    <a:gd name="T10" fmla="*/ 36 w 117"/>
                    <a:gd name="T11" fmla="*/ 364 h 1194"/>
                    <a:gd name="T12" fmla="*/ 36 w 117"/>
                    <a:gd name="T13" fmla="*/ 177 h 1194"/>
                    <a:gd name="T14" fmla="*/ 27 w 117"/>
                    <a:gd name="T15" fmla="*/ 84 h 1194"/>
                    <a:gd name="T16" fmla="*/ 0 w 117"/>
                    <a:gd name="T17" fmla="*/ 0 h 1194"/>
                    <a:gd name="T18" fmla="*/ 36 w 117"/>
                    <a:gd name="T19" fmla="*/ 28 h 1194"/>
                    <a:gd name="T20" fmla="*/ 63 w 117"/>
                    <a:gd name="T21" fmla="*/ 103 h 1194"/>
                    <a:gd name="T22" fmla="*/ 72 w 117"/>
                    <a:gd name="T23" fmla="*/ 186 h 1194"/>
                    <a:gd name="T24" fmla="*/ 63 w 117"/>
                    <a:gd name="T25" fmla="*/ 364 h 1194"/>
                    <a:gd name="T26" fmla="*/ 72 w 117"/>
                    <a:gd name="T27" fmla="*/ 588 h 1194"/>
                    <a:gd name="T28" fmla="*/ 81 w 117"/>
                    <a:gd name="T29" fmla="*/ 812 h 1194"/>
                    <a:gd name="T30" fmla="*/ 99 w 117"/>
                    <a:gd name="T31" fmla="*/ 1026 h 1194"/>
                    <a:gd name="T32" fmla="*/ 108 w 117"/>
                    <a:gd name="T33" fmla="*/ 1110 h 1194"/>
                    <a:gd name="T34" fmla="*/ 117 w 117"/>
                    <a:gd name="T35" fmla="*/ 1194 h 1194"/>
                    <a:gd name="T36" fmla="*/ 81 w 117"/>
                    <a:gd name="T37" fmla="*/ 1194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7" h="1194">
                      <a:moveTo>
                        <a:pt x="81" y="1194"/>
                      </a:moveTo>
                      <a:lnTo>
                        <a:pt x="72" y="1110"/>
                      </a:lnTo>
                      <a:lnTo>
                        <a:pt x="63" y="1026"/>
                      </a:lnTo>
                      <a:lnTo>
                        <a:pt x="45" y="812"/>
                      </a:lnTo>
                      <a:lnTo>
                        <a:pt x="36" y="588"/>
                      </a:lnTo>
                      <a:lnTo>
                        <a:pt x="36" y="364"/>
                      </a:lnTo>
                      <a:lnTo>
                        <a:pt x="36" y="177"/>
                      </a:lnTo>
                      <a:lnTo>
                        <a:pt x="27" y="84"/>
                      </a:lnTo>
                      <a:lnTo>
                        <a:pt x="0" y="0"/>
                      </a:lnTo>
                      <a:lnTo>
                        <a:pt x="36" y="28"/>
                      </a:lnTo>
                      <a:lnTo>
                        <a:pt x="63" y="103"/>
                      </a:lnTo>
                      <a:lnTo>
                        <a:pt x="72" y="186"/>
                      </a:lnTo>
                      <a:lnTo>
                        <a:pt x="63" y="364"/>
                      </a:lnTo>
                      <a:lnTo>
                        <a:pt x="72" y="588"/>
                      </a:lnTo>
                      <a:lnTo>
                        <a:pt x="81" y="812"/>
                      </a:lnTo>
                      <a:lnTo>
                        <a:pt x="99" y="1026"/>
                      </a:lnTo>
                      <a:lnTo>
                        <a:pt x="108" y="1110"/>
                      </a:lnTo>
                      <a:lnTo>
                        <a:pt x="117" y="1194"/>
                      </a:lnTo>
                      <a:lnTo>
                        <a:pt x="81" y="119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072" name="Group 32"/>
            <p:cNvGrpSpPr>
              <a:grpSpLocks/>
            </p:cNvGrpSpPr>
            <p:nvPr/>
          </p:nvGrpSpPr>
          <p:grpSpPr bwMode="auto">
            <a:xfrm>
              <a:off x="4503" y="-31"/>
              <a:ext cx="1261" cy="4367"/>
              <a:chOff x="4482" y="-31"/>
              <a:chExt cx="1261" cy="4367"/>
            </a:xfrm>
          </p:grpSpPr>
          <p:sp>
            <p:nvSpPr>
              <p:cNvPr id="87073" name="Freeform 33"/>
              <p:cNvSpPr>
                <a:spLocks/>
              </p:cNvSpPr>
              <p:nvPr/>
            </p:nvSpPr>
            <p:spPr bwMode="auto">
              <a:xfrm>
                <a:off x="4482" y="-31"/>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4" name="Freeform 34"/>
              <p:cNvSpPr>
                <a:spLocks/>
              </p:cNvSpPr>
              <p:nvPr/>
            </p:nvSpPr>
            <p:spPr bwMode="auto">
              <a:xfrm>
                <a:off x="5162" y="2031"/>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5" name="Freeform 35"/>
              <p:cNvSpPr>
                <a:spLocks/>
              </p:cNvSpPr>
              <p:nvPr/>
            </p:nvSpPr>
            <p:spPr bwMode="auto">
              <a:xfrm>
                <a:off x="5480" y="2022"/>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6" name="Freeform 36"/>
              <p:cNvSpPr>
                <a:spLocks/>
              </p:cNvSpPr>
              <p:nvPr/>
            </p:nvSpPr>
            <p:spPr bwMode="auto">
              <a:xfrm>
                <a:off x="5634" y="1919"/>
                <a:ext cx="91" cy="1642"/>
              </a:xfrm>
              <a:custGeom>
                <a:avLst/>
                <a:gdLst>
                  <a:gd name="T0" fmla="*/ 27 w 91"/>
                  <a:gd name="T1" fmla="*/ 1642 h 1642"/>
                  <a:gd name="T2" fmla="*/ 36 w 91"/>
                  <a:gd name="T3" fmla="*/ 1596 h 1642"/>
                  <a:gd name="T4" fmla="*/ 36 w 91"/>
                  <a:gd name="T5" fmla="*/ 1540 h 1642"/>
                  <a:gd name="T6" fmla="*/ 45 w 91"/>
                  <a:gd name="T7" fmla="*/ 1400 h 1642"/>
                  <a:gd name="T8" fmla="*/ 54 w 91"/>
                  <a:gd name="T9" fmla="*/ 1232 h 1642"/>
                  <a:gd name="T10" fmla="*/ 64 w 91"/>
                  <a:gd name="T11" fmla="*/ 1036 h 1642"/>
                  <a:gd name="T12" fmla="*/ 82 w 91"/>
                  <a:gd name="T13" fmla="*/ 663 h 1642"/>
                  <a:gd name="T14" fmla="*/ 82 w 91"/>
                  <a:gd name="T15" fmla="*/ 504 h 1642"/>
                  <a:gd name="T16" fmla="*/ 82 w 91"/>
                  <a:gd name="T17" fmla="*/ 429 h 1642"/>
                  <a:gd name="T18" fmla="*/ 82 w 91"/>
                  <a:gd name="T19" fmla="*/ 373 h 1642"/>
                  <a:gd name="T20" fmla="*/ 82 w 91"/>
                  <a:gd name="T21" fmla="*/ 280 h 1642"/>
                  <a:gd name="T22" fmla="*/ 73 w 91"/>
                  <a:gd name="T23" fmla="*/ 178 h 1642"/>
                  <a:gd name="T24" fmla="*/ 73 w 91"/>
                  <a:gd name="T25" fmla="*/ 84 h 1642"/>
                  <a:gd name="T26" fmla="*/ 91 w 91"/>
                  <a:gd name="T27" fmla="*/ 0 h 1642"/>
                  <a:gd name="T28" fmla="*/ 54 w 91"/>
                  <a:gd name="T29" fmla="*/ 19 h 1642"/>
                  <a:gd name="T30" fmla="*/ 27 w 91"/>
                  <a:gd name="T31" fmla="*/ 103 h 1642"/>
                  <a:gd name="T32" fmla="*/ 27 w 91"/>
                  <a:gd name="T33" fmla="*/ 187 h 1642"/>
                  <a:gd name="T34" fmla="*/ 45 w 91"/>
                  <a:gd name="T35" fmla="*/ 364 h 1642"/>
                  <a:gd name="T36" fmla="*/ 54 w 91"/>
                  <a:gd name="T37" fmla="*/ 429 h 1642"/>
                  <a:gd name="T38" fmla="*/ 45 w 91"/>
                  <a:gd name="T39" fmla="*/ 495 h 1642"/>
                  <a:gd name="T40" fmla="*/ 45 w 91"/>
                  <a:gd name="T41" fmla="*/ 653 h 1642"/>
                  <a:gd name="T42" fmla="*/ 27 w 91"/>
                  <a:gd name="T43" fmla="*/ 1036 h 1642"/>
                  <a:gd name="T44" fmla="*/ 18 w 91"/>
                  <a:gd name="T45" fmla="*/ 1222 h 1642"/>
                  <a:gd name="T46" fmla="*/ 9 w 91"/>
                  <a:gd name="T47" fmla="*/ 1400 h 1642"/>
                  <a:gd name="T48" fmla="*/ 0 w 91"/>
                  <a:gd name="T49" fmla="*/ 1540 h 1642"/>
                  <a:gd name="T50" fmla="*/ 0 w 91"/>
                  <a:gd name="T51" fmla="*/ 1596 h 1642"/>
                  <a:gd name="T52" fmla="*/ 0 w 91"/>
                  <a:gd name="T53" fmla="*/ 1642 h 1642"/>
                  <a:gd name="T54" fmla="*/ 27 w 91"/>
                  <a:gd name="T55" fmla="*/ 1642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1642">
                    <a:moveTo>
                      <a:pt x="27" y="1642"/>
                    </a:moveTo>
                    <a:lnTo>
                      <a:pt x="36" y="1596"/>
                    </a:lnTo>
                    <a:lnTo>
                      <a:pt x="36" y="1540"/>
                    </a:lnTo>
                    <a:lnTo>
                      <a:pt x="45" y="1400"/>
                    </a:lnTo>
                    <a:lnTo>
                      <a:pt x="54" y="1232"/>
                    </a:lnTo>
                    <a:lnTo>
                      <a:pt x="64" y="1036"/>
                    </a:lnTo>
                    <a:lnTo>
                      <a:pt x="82" y="663"/>
                    </a:lnTo>
                    <a:lnTo>
                      <a:pt x="82" y="504"/>
                    </a:lnTo>
                    <a:lnTo>
                      <a:pt x="82" y="429"/>
                    </a:lnTo>
                    <a:lnTo>
                      <a:pt x="82" y="373"/>
                    </a:lnTo>
                    <a:lnTo>
                      <a:pt x="82" y="280"/>
                    </a:lnTo>
                    <a:lnTo>
                      <a:pt x="73" y="178"/>
                    </a:lnTo>
                    <a:lnTo>
                      <a:pt x="73" y="84"/>
                    </a:lnTo>
                    <a:lnTo>
                      <a:pt x="91" y="0"/>
                    </a:lnTo>
                    <a:lnTo>
                      <a:pt x="54" y="19"/>
                    </a:lnTo>
                    <a:lnTo>
                      <a:pt x="27" y="103"/>
                    </a:lnTo>
                    <a:lnTo>
                      <a:pt x="27" y="187"/>
                    </a:lnTo>
                    <a:lnTo>
                      <a:pt x="45" y="364"/>
                    </a:lnTo>
                    <a:lnTo>
                      <a:pt x="54" y="429"/>
                    </a:lnTo>
                    <a:lnTo>
                      <a:pt x="45" y="495"/>
                    </a:lnTo>
                    <a:lnTo>
                      <a:pt x="45" y="653"/>
                    </a:lnTo>
                    <a:lnTo>
                      <a:pt x="27" y="1036"/>
                    </a:lnTo>
                    <a:lnTo>
                      <a:pt x="18" y="1222"/>
                    </a:lnTo>
                    <a:lnTo>
                      <a:pt x="9" y="1400"/>
                    </a:lnTo>
                    <a:lnTo>
                      <a:pt x="0" y="1540"/>
                    </a:lnTo>
                    <a:lnTo>
                      <a:pt x="0" y="1596"/>
                    </a:lnTo>
                    <a:lnTo>
                      <a:pt x="0" y="1642"/>
                    </a:lnTo>
                    <a:lnTo>
                      <a:pt x="27" y="1642"/>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7" name="Freeform 37"/>
              <p:cNvSpPr>
                <a:spLocks/>
              </p:cNvSpPr>
              <p:nvPr/>
            </p:nvSpPr>
            <p:spPr bwMode="auto">
              <a:xfrm>
                <a:off x="5507" y="3589"/>
                <a:ext cx="236" cy="383"/>
              </a:xfrm>
              <a:custGeom>
                <a:avLst/>
                <a:gdLst>
                  <a:gd name="T0" fmla="*/ 191 w 236"/>
                  <a:gd name="T1" fmla="*/ 0 h 383"/>
                  <a:gd name="T2" fmla="*/ 218 w 236"/>
                  <a:gd name="T3" fmla="*/ 84 h 383"/>
                  <a:gd name="T4" fmla="*/ 218 w 236"/>
                  <a:gd name="T5" fmla="*/ 178 h 383"/>
                  <a:gd name="T6" fmla="*/ 218 w 236"/>
                  <a:gd name="T7" fmla="*/ 271 h 383"/>
                  <a:gd name="T8" fmla="*/ 236 w 236"/>
                  <a:gd name="T9" fmla="*/ 355 h 383"/>
                  <a:gd name="T10" fmla="*/ 163 w 236"/>
                  <a:gd name="T11" fmla="*/ 373 h 383"/>
                  <a:gd name="T12" fmla="*/ 109 w 236"/>
                  <a:gd name="T13" fmla="*/ 383 h 383"/>
                  <a:gd name="T14" fmla="*/ 54 w 236"/>
                  <a:gd name="T15" fmla="*/ 364 h 383"/>
                  <a:gd name="T16" fmla="*/ 0 w 236"/>
                  <a:gd name="T17" fmla="*/ 327 h 383"/>
                  <a:gd name="T18" fmla="*/ 9 w 236"/>
                  <a:gd name="T19" fmla="*/ 262 h 383"/>
                  <a:gd name="T20" fmla="*/ 27 w 236"/>
                  <a:gd name="T21" fmla="*/ 215 h 383"/>
                  <a:gd name="T22" fmla="*/ 36 w 236"/>
                  <a:gd name="T23" fmla="*/ 159 h 383"/>
                  <a:gd name="T24" fmla="*/ 45 w 236"/>
                  <a:gd name="T25" fmla="*/ 84 h 383"/>
                  <a:gd name="T26" fmla="*/ 64 w 236"/>
                  <a:gd name="T27" fmla="*/ 38 h 383"/>
                  <a:gd name="T28" fmla="*/ 73 w 236"/>
                  <a:gd name="T29" fmla="*/ 10 h 383"/>
                  <a:gd name="T30" fmla="*/ 91 w 236"/>
                  <a:gd name="T31" fmla="*/ 0 h 383"/>
                  <a:gd name="T32" fmla="*/ 136 w 236"/>
                  <a:gd name="T33" fmla="*/ 0 h 383"/>
                  <a:gd name="T34" fmla="*/ 191 w 236"/>
                  <a:gd name="T3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6" h="383">
                    <a:moveTo>
                      <a:pt x="191" y="0"/>
                    </a:moveTo>
                    <a:lnTo>
                      <a:pt x="218" y="84"/>
                    </a:lnTo>
                    <a:lnTo>
                      <a:pt x="218" y="178"/>
                    </a:lnTo>
                    <a:lnTo>
                      <a:pt x="218" y="271"/>
                    </a:lnTo>
                    <a:lnTo>
                      <a:pt x="236" y="355"/>
                    </a:lnTo>
                    <a:lnTo>
                      <a:pt x="163" y="373"/>
                    </a:lnTo>
                    <a:lnTo>
                      <a:pt x="109" y="383"/>
                    </a:lnTo>
                    <a:lnTo>
                      <a:pt x="54" y="364"/>
                    </a:lnTo>
                    <a:lnTo>
                      <a:pt x="0" y="327"/>
                    </a:lnTo>
                    <a:lnTo>
                      <a:pt x="9" y="262"/>
                    </a:lnTo>
                    <a:lnTo>
                      <a:pt x="27" y="215"/>
                    </a:lnTo>
                    <a:lnTo>
                      <a:pt x="36" y="159"/>
                    </a:lnTo>
                    <a:lnTo>
                      <a:pt x="45" y="84"/>
                    </a:lnTo>
                    <a:lnTo>
                      <a:pt x="64" y="38"/>
                    </a:lnTo>
                    <a:lnTo>
                      <a:pt x="73" y="10"/>
                    </a:lnTo>
                    <a:lnTo>
                      <a:pt x="91" y="0"/>
                    </a:lnTo>
                    <a:lnTo>
                      <a:pt x="136" y="0"/>
                    </a:lnTo>
                    <a:lnTo>
                      <a:pt x="191"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8" name="Freeform 38"/>
              <p:cNvSpPr>
                <a:spLocks/>
              </p:cNvSpPr>
              <p:nvPr/>
            </p:nvSpPr>
            <p:spPr bwMode="auto">
              <a:xfrm>
                <a:off x="5543" y="3160"/>
                <a:ext cx="100" cy="93"/>
              </a:xfrm>
              <a:custGeom>
                <a:avLst/>
                <a:gdLst>
                  <a:gd name="T0" fmla="*/ 55 w 100"/>
                  <a:gd name="T1" fmla="*/ 0 h 93"/>
                  <a:gd name="T2" fmla="*/ 37 w 100"/>
                  <a:gd name="T3" fmla="*/ 0 h 93"/>
                  <a:gd name="T4" fmla="*/ 9 w 100"/>
                  <a:gd name="T5" fmla="*/ 37 h 93"/>
                  <a:gd name="T6" fmla="*/ 0 w 100"/>
                  <a:gd name="T7" fmla="*/ 93 h 93"/>
                  <a:gd name="T8" fmla="*/ 37 w 100"/>
                  <a:gd name="T9" fmla="*/ 93 h 93"/>
                  <a:gd name="T10" fmla="*/ 55 w 100"/>
                  <a:gd name="T11" fmla="*/ 93 h 93"/>
                  <a:gd name="T12" fmla="*/ 100 w 100"/>
                  <a:gd name="T13" fmla="*/ 93 h 93"/>
                  <a:gd name="T14" fmla="*/ 100 w 100"/>
                  <a:gd name="T15" fmla="*/ 37 h 93"/>
                  <a:gd name="T16" fmla="*/ 91 w 100"/>
                  <a:gd name="T17" fmla="*/ 19 h 93"/>
                  <a:gd name="T18" fmla="*/ 73 w 100"/>
                  <a:gd name="T19" fmla="*/ 0 h 93"/>
                  <a:gd name="T20" fmla="*/ 55 w 100"/>
                  <a:gd name="T21"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93">
                    <a:moveTo>
                      <a:pt x="55" y="0"/>
                    </a:moveTo>
                    <a:lnTo>
                      <a:pt x="37" y="0"/>
                    </a:lnTo>
                    <a:lnTo>
                      <a:pt x="9" y="37"/>
                    </a:lnTo>
                    <a:lnTo>
                      <a:pt x="0" y="93"/>
                    </a:lnTo>
                    <a:lnTo>
                      <a:pt x="37" y="93"/>
                    </a:lnTo>
                    <a:lnTo>
                      <a:pt x="55" y="93"/>
                    </a:lnTo>
                    <a:lnTo>
                      <a:pt x="100" y="93"/>
                    </a:lnTo>
                    <a:lnTo>
                      <a:pt x="100" y="37"/>
                    </a:lnTo>
                    <a:lnTo>
                      <a:pt x="91" y="19"/>
                    </a:lnTo>
                    <a:lnTo>
                      <a:pt x="73" y="0"/>
                    </a:lnTo>
                    <a:lnTo>
                      <a:pt x="55"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79" name="Freeform 39"/>
              <p:cNvSpPr>
                <a:spLocks/>
              </p:cNvSpPr>
              <p:nvPr/>
            </p:nvSpPr>
            <p:spPr bwMode="auto">
              <a:xfrm>
                <a:off x="5443" y="3253"/>
                <a:ext cx="255" cy="392"/>
              </a:xfrm>
              <a:custGeom>
                <a:avLst/>
                <a:gdLst>
                  <a:gd name="T0" fmla="*/ 200 w 255"/>
                  <a:gd name="T1" fmla="*/ 0 h 392"/>
                  <a:gd name="T2" fmla="*/ 227 w 255"/>
                  <a:gd name="T3" fmla="*/ 84 h 392"/>
                  <a:gd name="T4" fmla="*/ 227 w 255"/>
                  <a:gd name="T5" fmla="*/ 178 h 392"/>
                  <a:gd name="T6" fmla="*/ 236 w 255"/>
                  <a:gd name="T7" fmla="*/ 271 h 392"/>
                  <a:gd name="T8" fmla="*/ 255 w 255"/>
                  <a:gd name="T9" fmla="*/ 355 h 392"/>
                  <a:gd name="T10" fmla="*/ 191 w 255"/>
                  <a:gd name="T11" fmla="*/ 355 h 392"/>
                  <a:gd name="T12" fmla="*/ 164 w 255"/>
                  <a:gd name="T13" fmla="*/ 364 h 392"/>
                  <a:gd name="T14" fmla="*/ 137 w 255"/>
                  <a:gd name="T15" fmla="*/ 383 h 392"/>
                  <a:gd name="T16" fmla="*/ 100 w 255"/>
                  <a:gd name="T17" fmla="*/ 392 h 392"/>
                  <a:gd name="T18" fmla="*/ 64 w 255"/>
                  <a:gd name="T19" fmla="*/ 383 h 392"/>
                  <a:gd name="T20" fmla="*/ 0 w 255"/>
                  <a:gd name="T21" fmla="*/ 364 h 392"/>
                  <a:gd name="T22" fmla="*/ 19 w 255"/>
                  <a:gd name="T23" fmla="*/ 290 h 392"/>
                  <a:gd name="T24" fmla="*/ 37 w 255"/>
                  <a:gd name="T25" fmla="*/ 224 h 392"/>
                  <a:gd name="T26" fmla="*/ 46 w 255"/>
                  <a:gd name="T27" fmla="*/ 168 h 392"/>
                  <a:gd name="T28" fmla="*/ 64 w 255"/>
                  <a:gd name="T29" fmla="*/ 94 h 392"/>
                  <a:gd name="T30" fmla="*/ 73 w 255"/>
                  <a:gd name="T31" fmla="*/ 38 h 392"/>
                  <a:gd name="T32" fmla="*/ 91 w 255"/>
                  <a:gd name="T33" fmla="*/ 10 h 392"/>
                  <a:gd name="T34" fmla="*/ 100 w 255"/>
                  <a:gd name="T35" fmla="*/ 0 h 392"/>
                  <a:gd name="T36" fmla="*/ 146 w 255"/>
                  <a:gd name="T37" fmla="*/ 0 h 392"/>
                  <a:gd name="T38" fmla="*/ 200 w 255"/>
                  <a:gd name="T39"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5" h="392">
                    <a:moveTo>
                      <a:pt x="200" y="0"/>
                    </a:moveTo>
                    <a:lnTo>
                      <a:pt x="227" y="84"/>
                    </a:lnTo>
                    <a:lnTo>
                      <a:pt x="227" y="178"/>
                    </a:lnTo>
                    <a:lnTo>
                      <a:pt x="236" y="271"/>
                    </a:lnTo>
                    <a:lnTo>
                      <a:pt x="255" y="355"/>
                    </a:lnTo>
                    <a:lnTo>
                      <a:pt x="191" y="355"/>
                    </a:lnTo>
                    <a:lnTo>
                      <a:pt x="164" y="364"/>
                    </a:lnTo>
                    <a:lnTo>
                      <a:pt x="137" y="383"/>
                    </a:lnTo>
                    <a:lnTo>
                      <a:pt x="100" y="392"/>
                    </a:lnTo>
                    <a:lnTo>
                      <a:pt x="64" y="383"/>
                    </a:lnTo>
                    <a:lnTo>
                      <a:pt x="0" y="364"/>
                    </a:lnTo>
                    <a:lnTo>
                      <a:pt x="19" y="290"/>
                    </a:lnTo>
                    <a:lnTo>
                      <a:pt x="37" y="224"/>
                    </a:lnTo>
                    <a:lnTo>
                      <a:pt x="46" y="168"/>
                    </a:lnTo>
                    <a:lnTo>
                      <a:pt x="64" y="94"/>
                    </a:lnTo>
                    <a:lnTo>
                      <a:pt x="73" y="38"/>
                    </a:lnTo>
                    <a:lnTo>
                      <a:pt x="91" y="10"/>
                    </a:lnTo>
                    <a:lnTo>
                      <a:pt x="100" y="0"/>
                    </a:lnTo>
                    <a:lnTo>
                      <a:pt x="146" y="0"/>
                    </a:lnTo>
                    <a:lnTo>
                      <a:pt x="20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0" name="Freeform 40"/>
              <p:cNvSpPr>
                <a:spLocks/>
              </p:cNvSpPr>
              <p:nvPr/>
            </p:nvSpPr>
            <p:spPr bwMode="auto">
              <a:xfrm>
                <a:off x="4554" y="343"/>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1" name="Freeform 41"/>
              <p:cNvSpPr>
                <a:spLocks/>
              </p:cNvSpPr>
              <p:nvPr/>
            </p:nvSpPr>
            <p:spPr bwMode="auto">
              <a:xfrm>
                <a:off x="4772" y="221"/>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2" name="Freeform 42"/>
              <p:cNvSpPr>
                <a:spLocks/>
              </p:cNvSpPr>
              <p:nvPr/>
            </p:nvSpPr>
            <p:spPr bwMode="auto">
              <a:xfrm>
                <a:off x="5126" y="315"/>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3" name="Freeform 43"/>
              <p:cNvSpPr>
                <a:spLocks/>
              </p:cNvSpPr>
              <p:nvPr/>
            </p:nvSpPr>
            <p:spPr bwMode="auto">
              <a:xfrm>
                <a:off x="5434" y="259"/>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4" name="Freeform 44"/>
              <p:cNvSpPr>
                <a:spLocks/>
              </p:cNvSpPr>
              <p:nvPr/>
            </p:nvSpPr>
            <p:spPr bwMode="auto">
              <a:xfrm>
                <a:off x="5516" y="1919"/>
                <a:ext cx="218" cy="131"/>
              </a:xfrm>
              <a:custGeom>
                <a:avLst/>
                <a:gdLst>
                  <a:gd name="T0" fmla="*/ 36 w 218"/>
                  <a:gd name="T1" fmla="*/ 66 h 131"/>
                  <a:gd name="T2" fmla="*/ 9 w 218"/>
                  <a:gd name="T3" fmla="*/ 75 h 131"/>
                  <a:gd name="T4" fmla="*/ 0 w 218"/>
                  <a:gd name="T5" fmla="*/ 94 h 131"/>
                  <a:gd name="T6" fmla="*/ 9 w 218"/>
                  <a:gd name="T7" fmla="*/ 122 h 131"/>
                  <a:gd name="T8" fmla="*/ 36 w 218"/>
                  <a:gd name="T9" fmla="*/ 131 h 131"/>
                  <a:gd name="T10" fmla="*/ 64 w 218"/>
                  <a:gd name="T11" fmla="*/ 122 h 131"/>
                  <a:gd name="T12" fmla="*/ 145 w 218"/>
                  <a:gd name="T13" fmla="*/ 94 h 131"/>
                  <a:gd name="T14" fmla="*/ 218 w 218"/>
                  <a:gd name="T15" fmla="*/ 56 h 131"/>
                  <a:gd name="T16" fmla="*/ 209 w 218"/>
                  <a:gd name="T17" fmla="*/ 0 h 131"/>
                  <a:gd name="T18" fmla="*/ 172 w 218"/>
                  <a:gd name="T19" fmla="*/ 19 h 131"/>
                  <a:gd name="T20" fmla="*/ 127 w 218"/>
                  <a:gd name="T21" fmla="*/ 38 h 131"/>
                  <a:gd name="T22" fmla="*/ 36 w 218"/>
                  <a:gd name="T23" fmla="*/ 6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31">
                    <a:moveTo>
                      <a:pt x="36" y="66"/>
                    </a:moveTo>
                    <a:lnTo>
                      <a:pt x="9" y="75"/>
                    </a:lnTo>
                    <a:lnTo>
                      <a:pt x="0" y="94"/>
                    </a:lnTo>
                    <a:lnTo>
                      <a:pt x="9" y="122"/>
                    </a:lnTo>
                    <a:lnTo>
                      <a:pt x="36" y="131"/>
                    </a:lnTo>
                    <a:lnTo>
                      <a:pt x="64" y="122"/>
                    </a:lnTo>
                    <a:lnTo>
                      <a:pt x="145" y="94"/>
                    </a:lnTo>
                    <a:lnTo>
                      <a:pt x="218" y="56"/>
                    </a:lnTo>
                    <a:lnTo>
                      <a:pt x="209" y="0"/>
                    </a:lnTo>
                    <a:lnTo>
                      <a:pt x="172" y="19"/>
                    </a:lnTo>
                    <a:lnTo>
                      <a:pt x="127" y="38"/>
                    </a:lnTo>
                    <a:lnTo>
                      <a:pt x="36" y="6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5" name="Freeform 45"/>
              <p:cNvSpPr>
                <a:spLocks/>
              </p:cNvSpPr>
              <p:nvPr/>
            </p:nvSpPr>
            <p:spPr bwMode="auto">
              <a:xfrm>
                <a:off x="5580" y="1994"/>
                <a:ext cx="118" cy="1194"/>
              </a:xfrm>
              <a:custGeom>
                <a:avLst/>
                <a:gdLst>
                  <a:gd name="T0" fmla="*/ 36 w 118"/>
                  <a:gd name="T1" fmla="*/ 1194 h 1194"/>
                  <a:gd name="T2" fmla="*/ 45 w 118"/>
                  <a:gd name="T3" fmla="*/ 1110 h 1194"/>
                  <a:gd name="T4" fmla="*/ 54 w 118"/>
                  <a:gd name="T5" fmla="*/ 1026 h 1194"/>
                  <a:gd name="T6" fmla="*/ 72 w 118"/>
                  <a:gd name="T7" fmla="*/ 812 h 1194"/>
                  <a:gd name="T8" fmla="*/ 81 w 118"/>
                  <a:gd name="T9" fmla="*/ 588 h 1194"/>
                  <a:gd name="T10" fmla="*/ 81 w 118"/>
                  <a:gd name="T11" fmla="*/ 364 h 1194"/>
                  <a:gd name="T12" fmla="*/ 81 w 118"/>
                  <a:gd name="T13" fmla="*/ 177 h 1194"/>
                  <a:gd name="T14" fmla="*/ 90 w 118"/>
                  <a:gd name="T15" fmla="*/ 84 h 1194"/>
                  <a:gd name="T16" fmla="*/ 118 w 118"/>
                  <a:gd name="T17" fmla="*/ 0 h 1194"/>
                  <a:gd name="T18" fmla="*/ 81 w 118"/>
                  <a:gd name="T19" fmla="*/ 28 h 1194"/>
                  <a:gd name="T20" fmla="*/ 54 w 118"/>
                  <a:gd name="T21" fmla="*/ 103 h 1194"/>
                  <a:gd name="T22" fmla="*/ 45 w 118"/>
                  <a:gd name="T23" fmla="*/ 186 h 1194"/>
                  <a:gd name="T24" fmla="*/ 54 w 118"/>
                  <a:gd name="T25" fmla="*/ 364 h 1194"/>
                  <a:gd name="T26" fmla="*/ 45 w 118"/>
                  <a:gd name="T27" fmla="*/ 588 h 1194"/>
                  <a:gd name="T28" fmla="*/ 36 w 118"/>
                  <a:gd name="T29" fmla="*/ 812 h 1194"/>
                  <a:gd name="T30" fmla="*/ 18 w 118"/>
                  <a:gd name="T31" fmla="*/ 1026 h 1194"/>
                  <a:gd name="T32" fmla="*/ 9 w 118"/>
                  <a:gd name="T33" fmla="*/ 1110 h 1194"/>
                  <a:gd name="T34" fmla="*/ 0 w 118"/>
                  <a:gd name="T35" fmla="*/ 1194 h 1194"/>
                  <a:gd name="T36" fmla="*/ 36 w 118"/>
                  <a:gd name="T37" fmla="*/ 1194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8" h="1194">
                    <a:moveTo>
                      <a:pt x="36" y="1194"/>
                    </a:moveTo>
                    <a:lnTo>
                      <a:pt x="45" y="1110"/>
                    </a:lnTo>
                    <a:lnTo>
                      <a:pt x="54" y="1026"/>
                    </a:lnTo>
                    <a:lnTo>
                      <a:pt x="72" y="812"/>
                    </a:lnTo>
                    <a:lnTo>
                      <a:pt x="81" y="588"/>
                    </a:lnTo>
                    <a:lnTo>
                      <a:pt x="81" y="364"/>
                    </a:lnTo>
                    <a:lnTo>
                      <a:pt x="81" y="177"/>
                    </a:lnTo>
                    <a:lnTo>
                      <a:pt x="90" y="84"/>
                    </a:lnTo>
                    <a:lnTo>
                      <a:pt x="118" y="0"/>
                    </a:lnTo>
                    <a:lnTo>
                      <a:pt x="81" y="28"/>
                    </a:lnTo>
                    <a:lnTo>
                      <a:pt x="54" y="103"/>
                    </a:lnTo>
                    <a:lnTo>
                      <a:pt x="45" y="186"/>
                    </a:lnTo>
                    <a:lnTo>
                      <a:pt x="54" y="364"/>
                    </a:lnTo>
                    <a:lnTo>
                      <a:pt x="45" y="588"/>
                    </a:lnTo>
                    <a:lnTo>
                      <a:pt x="36" y="812"/>
                    </a:lnTo>
                    <a:lnTo>
                      <a:pt x="18" y="1026"/>
                    </a:lnTo>
                    <a:lnTo>
                      <a:pt x="9" y="1110"/>
                    </a:lnTo>
                    <a:lnTo>
                      <a:pt x="0" y="1194"/>
                    </a:lnTo>
                    <a:lnTo>
                      <a:pt x="36" y="119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086" name="Group 46"/>
          <p:cNvGrpSpPr>
            <a:grpSpLocks/>
          </p:cNvGrpSpPr>
          <p:nvPr/>
        </p:nvGrpSpPr>
        <p:grpSpPr bwMode="auto">
          <a:xfrm>
            <a:off x="228600" y="-36513"/>
            <a:ext cx="8610600" cy="6943726"/>
            <a:chOff x="144" y="-23"/>
            <a:chExt cx="5424" cy="4374"/>
          </a:xfrm>
        </p:grpSpPr>
        <p:grpSp>
          <p:nvGrpSpPr>
            <p:cNvPr id="87087" name="Group 47"/>
            <p:cNvGrpSpPr>
              <a:grpSpLocks/>
            </p:cNvGrpSpPr>
            <p:nvPr/>
          </p:nvGrpSpPr>
          <p:grpSpPr bwMode="auto">
            <a:xfrm>
              <a:off x="144" y="-16"/>
              <a:ext cx="1252" cy="4367"/>
              <a:chOff x="812" y="48"/>
              <a:chExt cx="1252" cy="4367"/>
            </a:xfrm>
          </p:grpSpPr>
          <p:sp>
            <p:nvSpPr>
              <p:cNvPr id="87088" name="Freeform 48"/>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89" name="Freeform 49"/>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0" name="Freeform 50"/>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1" name="Freeform 51"/>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2" name="Freeform 52"/>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3" name="Freeform 53"/>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4" name="Freeform 54"/>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095" name="Group 55"/>
            <p:cNvGrpSpPr>
              <a:grpSpLocks/>
            </p:cNvGrpSpPr>
            <p:nvPr/>
          </p:nvGrpSpPr>
          <p:grpSpPr bwMode="auto">
            <a:xfrm>
              <a:off x="4316" y="-23"/>
              <a:ext cx="1252" cy="4367"/>
              <a:chOff x="3312" y="65"/>
              <a:chExt cx="1252" cy="4367"/>
            </a:xfrm>
          </p:grpSpPr>
          <p:sp>
            <p:nvSpPr>
              <p:cNvPr id="87096" name="Freeform 56"/>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7" name="Freeform 57"/>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8" name="Freeform 58"/>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099" name="Freeform 59"/>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0" name="Freeform 60"/>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1" name="Freeform 61"/>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2" name="Freeform 62"/>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103" name="Group 63"/>
          <p:cNvGrpSpPr>
            <a:grpSpLocks/>
          </p:cNvGrpSpPr>
          <p:nvPr/>
        </p:nvGrpSpPr>
        <p:grpSpPr bwMode="auto">
          <a:xfrm>
            <a:off x="552450" y="-36513"/>
            <a:ext cx="7969250" cy="6932613"/>
            <a:chOff x="348" y="-23"/>
            <a:chExt cx="5020" cy="4367"/>
          </a:xfrm>
        </p:grpSpPr>
        <p:grpSp>
          <p:nvGrpSpPr>
            <p:cNvPr id="87104" name="Group 64"/>
            <p:cNvGrpSpPr>
              <a:grpSpLocks/>
            </p:cNvGrpSpPr>
            <p:nvPr/>
          </p:nvGrpSpPr>
          <p:grpSpPr bwMode="auto">
            <a:xfrm>
              <a:off x="348" y="-23"/>
              <a:ext cx="1252" cy="4367"/>
              <a:chOff x="812" y="48"/>
              <a:chExt cx="1252" cy="4367"/>
            </a:xfrm>
          </p:grpSpPr>
          <p:sp>
            <p:nvSpPr>
              <p:cNvPr id="87105" name="Freeform 65"/>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6" name="Freeform 66"/>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7" name="Freeform 67"/>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8" name="Freeform 68"/>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09" name="Freeform 69"/>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0" name="Freeform 70"/>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1" name="Freeform 71"/>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112" name="Group 72"/>
            <p:cNvGrpSpPr>
              <a:grpSpLocks/>
            </p:cNvGrpSpPr>
            <p:nvPr/>
          </p:nvGrpSpPr>
          <p:grpSpPr bwMode="auto">
            <a:xfrm>
              <a:off x="4116" y="-23"/>
              <a:ext cx="1252" cy="4367"/>
              <a:chOff x="3312" y="65"/>
              <a:chExt cx="1252" cy="4367"/>
            </a:xfrm>
          </p:grpSpPr>
          <p:sp>
            <p:nvSpPr>
              <p:cNvPr id="87113" name="Freeform 73"/>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4" name="Freeform 74"/>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5" name="Freeform 75"/>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6" name="Freeform 76"/>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7" name="Freeform 77"/>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8" name="Freeform 78"/>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19" name="Freeform 79"/>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120" name="Group 80"/>
          <p:cNvGrpSpPr>
            <a:grpSpLocks/>
          </p:cNvGrpSpPr>
          <p:nvPr/>
        </p:nvGrpSpPr>
        <p:grpSpPr bwMode="auto">
          <a:xfrm>
            <a:off x="863600" y="-25400"/>
            <a:ext cx="7346950" cy="6943725"/>
            <a:chOff x="544" y="-16"/>
            <a:chExt cx="4628" cy="4374"/>
          </a:xfrm>
        </p:grpSpPr>
        <p:grpSp>
          <p:nvGrpSpPr>
            <p:cNvPr id="87121" name="Group 81"/>
            <p:cNvGrpSpPr>
              <a:grpSpLocks/>
            </p:cNvGrpSpPr>
            <p:nvPr/>
          </p:nvGrpSpPr>
          <p:grpSpPr bwMode="auto">
            <a:xfrm>
              <a:off x="544" y="-9"/>
              <a:ext cx="1252" cy="4367"/>
              <a:chOff x="812" y="48"/>
              <a:chExt cx="1252" cy="4367"/>
            </a:xfrm>
          </p:grpSpPr>
          <p:sp>
            <p:nvSpPr>
              <p:cNvPr id="87122" name="Freeform 82"/>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23" name="Freeform 83"/>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24" name="Freeform 84"/>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25" name="Freeform 85"/>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26" name="Freeform 86"/>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27" name="Freeform 87"/>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28" name="Freeform 88"/>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129" name="Group 89"/>
            <p:cNvGrpSpPr>
              <a:grpSpLocks/>
            </p:cNvGrpSpPr>
            <p:nvPr/>
          </p:nvGrpSpPr>
          <p:grpSpPr bwMode="auto">
            <a:xfrm>
              <a:off x="3920" y="-16"/>
              <a:ext cx="1252" cy="4367"/>
              <a:chOff x="3312" y="65"/>
              <a:chExt cx="1252" cy="4367"/>
            </a:xfrm>
          </p:grpSpPr>
          <p:sp>
            <p:nvSpPr>
              <p:cNvPr id="87130" name="Freeform 90"/>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31" name="Freeform 91"/>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32" name="Freeform 92"/>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33" name="Freeform 93"/>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34" name="Freeform 94"/>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35" name="Freeform 95"/>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36" name="Freeform 96"/>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137" name="Group 97"/>
          <p:cNvGrpSpPr>
            <a:grpSpLocks/>
          </p:cNvGrpSpPr>
          <p:nvPr/>
        </p:nvGrpSpPr>
        <p:grpSpPr bwMode="auto">
          <a:xfrm>
            <a:off x="1187450" y="-25400"/>
            <a:ext cx="6705600" cy="6932613"/>
            <a:chOff x="748" y="-16"/>
            <a:chExt cx="4224" cy="4367"/>
          </a:xfrm>
        </p:grpSpPr>
        <p:grpSp>
          <p:nvGrpSpPr>
            <p:cNvPr id="87138" name="Group 98"/>
            <p:cNvGrpSpPr>
              <a:grpSpLocks/>
            </p:cNvGrpSpPr>
            <p:nvPr/>
          </p:nvGrpSpPr>
          <p:grpSpPr bwMode="auto">
            <a:xfrm>
              <a:off x="748" y="-16"/>
              <a:ext cx="1252" cy="4367"/>
              <a:chOff x="812" y="48"/>
              <a:chExt cx="1252" cy="4367"/>
            </a:xfrm>
          </p:grpSpPr>
          <p:sp>
            <p:nvSpPr>
              <p:cNvPr id="87139" name="Freeform 99"/>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0" name="Freeform 100"/>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1" name="Freeform 101"/>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2" name="Freeform 102"/>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3" name="Freeform 103"/>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4" name="Freeform 104"/>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5" name="Freeform 105"/>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146" name="Group 106"/>
            <p:cNvGrpSpPr>
              <a:grpSpLocks/>
            </p:cNvGrpSpPr>
            <p:nvPr/>
          </p:nvGrpSpPr>
          <p:grpSpPr bwMode="auto">
            <a:xfrm>
              <a:off x="3720" y="-16"/>
              <a:ext cx="1252" cy="4367"/>
              <a:chOff x="3312" y="65"/>
              <a:chExt cx="1252" cy="4367"/>
            </a:xfrm>
          </p:grpSpPr>
          <p:sp>
            <p:nvSpPr>
              <p:cNvPr id="87147" name="Freeform 107"/>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8" name="Freeform 108"/>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49" name="Freeform 109"/>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0" name="Freeform 110"/>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1" name="Freeform 111"/>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2" name="Freeform 112"/>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3" name="Freeform 113"/>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154" name="Group 114"/>
          <p:cNvGrpSpPr>
            <a:grpSpLocks/>
          </p:cNvGrpSpPr>
          <p:nvPr/>
        </p:nvGrpSpPr>
        <p:grpSpPr bwMode="auto">
          <a:xfrm>
            <a:off x="1485900" y="-38100"/>
            <a:ext cx="6096000" cy="6958013"/>
            <a:chOff x="936" y="-24"/>
            <a:chExt cx="3840" cy="4383"/>
          </a:xfrm>
        </p:grpSpPr>
        <p:grpSp>
          <p:nvGrpSpPr>
            <p:cNvPr id="87155" name="Group 115"/>
            <p:cNvGrpSpPr>
              <a:grpSpLocks/>
            </p:cNvGrpSpPr>
            <p:nvPr/>
          </p:nvGrpSpPr>
          <p:grpSpPr bwMode="auto">
            <a:xfrm>
              <a:off x="936" y="-8"/>
              <a:ext cx="1252" cy="4367"/>
              <a:chOff x="812" y="48"/>
              <a:chExt cx="1252" cy="4367"/>
            </a:xfrm>
          </p:grpSpPr>
          <p:sp>
            <p:nvSpPr>
              <p:cNvPr id="87156" name="Freeform 116"/>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7" name="Freeform 117"/>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8" name="Freeform 118"/>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59" name="Freeform 119"/>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0" name="Freeform 120"/>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1" name="Freeform 121"/>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2" name="Freeform 122"/>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163" name="Group 123"/>
            <p:cNvGrpSpPr>
              <a:grpSpLocks/>
            </p:cNvGrpSpPr>
            <p:nvPr/>
          </p:nvGrpSpPr>
          <p:grpSpPr bwMode="auto">
            <a:xfrm>
              <a:off x="3524" y="-24"/>
              <a:ext cx="1252" cy="4367"/>
              <a:chOff x="3312" y="65"/>
              <a:chExt cx="1252" cy="4367"/>
            </a:xfrm>
          </p:grpSpPr>
          <p:sp>
            <p:nvSpPr>
              <p:cNvPr id="87164" name="Freeform 124"/>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5" name="Freeform 125"/>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6" name="Freeform 126"/>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7" name="Freeform 127"/>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8" name="Freeform 128"/>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69" name="Freeform 129"/>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0" name="Freeform 130"/>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171" name="Group 131"/>
          <p:cNvGrpSpPr>
            <a:grpSpLocks/>
          </p:cNvGrpSpPr>
          <p:nvPr/>
        </p:nvGrpSpPr>
        <p:grpSpPr bwMode="auto">
          <a:xfrm>
            <a:off x="1809750" y="-38100"/>
            <a:ext cx="5454650" cy="6946900"/>
            <a:chOff x="1140" y="-24"/>
            <a:chExt cx="3436" cy="4376"/>
          </a:xfrm>
        </p:grpSpPr>
        <p:grpSp>
          <p:nvGrpSpPr>
            <p:cNvPr id="87172" name="Group 132"/>
            <p:cNvGrpSpPr>
              <a:grpSpLocks/>
            </p:cNvGrpSpPr>
            <p:nvPr/>
          </p:nvGrpSpPr>
          <p:grpSpPr bwMode="auto">
            <a:xfrm>
              <a:off x="1140" y="-15"/>
              <a:ext cx="1252" cy="4367"/>
              <a:chOff x="812" y="48"/>
              <a:chExt cx="1252" cy="4367"/>
            </a:xfrm>
          </p:grpSpPr>
          <p:sp>
            <p:nvSpPr>
              <p:cNvPr id="87173" name="Freeform 133"/>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4" name="Freeform 134"/>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5" name="Freeform 135"/>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6" name="Freeform 136"/>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7" name="Freeform 137"/>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8" name="Freeform 138"/>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79" name="Freeform 139"/>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180" name="Group 140"/>
            <p:cNvGrpSpPr>
              <a:grpSpLocks/>
            </p:cNvGrpSpPr>
            <p:nvPr/>
          </p:nvGrpSpPr>
          <p:grpSpPr bwMode="auto">
            <a:xfrm>
              <a:off x="3324" y="-24"/>
              <a:ext cx="1252" cy="4367"/>
              <a:chOff x="3312" y="65"/>
              <a:chExt cx="1252" cy="4367"/>
            </a:xfrm>
          </p:grpSpPr>
          <p:sp>
            <p:nvSpPr>
              <p:cNvPr id="87181" name="Freeform 141"/>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82" name="Freeform 142"/>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83" name="Freeform 143"/>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84" name="Freeform 144"/>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85" name="Freeform 145"/>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86" name="Freeform 146"/>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87" name="Freeform 147"/>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188" name="Group 148"/>
          <p:cNvGrpSpPr>
            <a:grpSpLocks/>
          </p:cNvGrpSpPr>
          <p:nvPr/>
        </p:nvGrpSpPr>
        <p:grpSpPr bwMode="auto">
          <a:xfrm>
            <a:off x="2120900" y="-39688"/>
            <a:ext cx="4832350" cy="6945313"/>
            <a:chOff x="1336" y="-25"/>
            <a:chExt cx="3044" cy="4375"/>
          </a:xfrm>
        </p:grpSpPr>
        <p:grpSp>
          <p:nvGrpSpPr>
            <p:cNvPr id="87189" name="Group 149"/>
            <p:cNvGrpSpPr>
              <a:grpSpLocks/>
            </p:cNvGrpSpPr>
            <p:nvPr/>
          </p:nvGrpSpPr>
          <p:grpSpPr bwMode="auto">
            <a:xfrm>
              <a:off x="1336" y="-25"/>
              <a:ext cx="1252" cy="4367"/>
              <a:chOff x="812" y="48"/>
              <a:chExt cx="1252" cy="4367"/>
            </a:xfrm>
          </p:grpSpPr>
          <p:sp>
            <p:nvSpPr>
              <p:cNvPr id="87190" name="Freeform 150"/>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1" name="Freeform 151"/>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2" name="Freeform 152"/>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3" name="Freeform 153"/>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4" name="Freeform 154"/>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5" name="Freeform 155"/>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6" name="Freeform 156"/>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197" name="Group 157"/>
            <p:cNvGrpSpPr>
              <a:grpSpLocks/>
            </p:cNvGrpSpPr>
            <p:nvPr/>
          </p:nvGrpSpPr>
          <p:grpSpPr bwMode="auto">
            <a:xfrm>
              <a:off x="3128" y="-17"/>
              <a:ext cx="1252" cy="4367"/>
              <a:chOff x="3312" y="65"/>
              <a:chExt cx="1252" cy="4367"/>
            </a:xfrm>
          </p:grpSpPr>
          <p:sp>
            <p:nvSpPr>
              <p:cNvPr id="87198" name="Freeform 158"/>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199" name="Freeform 159"/>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0" name="Freeform 160"/>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1" name="Freeform 161"/>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2" name="Freeform 162"/>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3" name="Freeform 163"/>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4" name="Freeform 164"/>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205" name="Group 165"/>
          <p:cNvGrpSpPr>
            <a:grpSpLocks/>
          </p:cNvGrpSpPr>
          <p:nvPr/>
        </p:nvGrpSpPr>
        <p:grpSpPr bwMode="auto">
          <a:xfrm>
            <a:off x="2451100" y="-39688"/>
            <a:ext cx="4184650" cy="6945313"/>
            <a:chOff x="1544" y="-25"/>
            <a:chExt cx="2636" cy="4375"/>
          </a:xfrm>
        </p:grpSpPr>
        <p:grpSp>
          <p:nvGrpSpPr>
            <p:cNvPr id="87206" name="Group 166"/>
            <p:cNvGrpSpPr>
              <a:grpSpLocks/>
            </p:cNvGrpSpPr>
            <p:nvPr/>
          </p:nvGrpSpPr>
          <p:grpSpPr bwMode="auto">
            <a:xfrm>
              <a:off x="1544" y="-25"/>
              <a:ext cx="1252" cy="4367"/>
              <a:chOff x="812" y="48"/>
              <a:chExt cx="1252" cy="4367"/>
            </a:xfrm>
          </p:grpSpPr>
          <p:sp>
            <p:nvSpPr>
              <p:cNvPr id="87207" name="Freeform 167"/>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8" name="Freeform 168"/>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09" name="Freeform 169"/>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0" name="Freeform 170"/>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1" name="Freeform 171"/>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2" name="Freeform 172"/>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3" name="Freeform 173"/>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214" name="Group 174"/>
            <p:cNvGrpSpPr>
              <a:grpSpLocks/>
            </p:cNvGrpSpPr>
            <p:nvPr/>
          </p:nvGrpSpPr>
          <p:grpSpPr bwMode="auto">
            <a:xfrm>
              <a:off x="2928" y="-17"/>
              <a:ext cx="1252" cy="4367"/>
              <a:chOff x="3312" y="65"/>
              <a:chExt cx="1252" cy="4367"/>
            </a:xfrm>
          </p:grpSpPr>
          <p:sp>
            <p:nvSpPr>
              <p:cNvPr id="87215" name="Freeform 175"/>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6" name="Freeform 176"/>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7" name="Freeform 177"/>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8" name="Freeform 178"/>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19" name="Freeform 179"/>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0" name="Freeform 180"/>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1" name="Freeform 181"/>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222" name="Group 182"/>
          <p:cNvGrpSpPr>
            <a:grpSpLocks/>
          </p:cNvGrpSpPr>
          <p:nvPr/>
        </p:nvGrpSpPr>
        <p:grpSpPr bwMode="auto">
          <a:xfrm>
            <a:off x="2774950" y="-50800"/>
            <a:ext cx="3556000" cy="6945313"/>
            <a:chOff x="1748" y="-32"/>
            <a:chExt cx="2240" cy="4375"/>
          </a:xfrm>
        </p:grpSpPr>
        <p:grpSp>
          <p:nvGrpSpPr>
            <p:cNvPr id="87223" name="Group 183"/>
            <p:cNvGrpSpPr>
              <a:grpSpLocks/>
            </p:cNvGrpSpPr>
            <p:nvPr/>
          </p:nvGrpSpPr>
          <p:grpSpPr bwMode="auto">
            <a:xfrm>
              <a:off x="1748" y="-32"/>
              <a:ext cx="1252" cy="4367"/>
              <a:chOff x="812" y="48"/>
              <a:chExt cx="1252" cy="4367"/>
            </a:xfrm>
          </p:grpSpPr>
          <p:sp>
            <p:nvSpPr>
              <p:cNvPr id="87224" name="Freeform 184"/>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5" name="Freeform 185"/>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6" name="Freeform 186"/>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7" name="Freeform 187"/>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8" name="Freeform 188"/>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29" name="Freeform 189"/>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0" name="Freeform 190"/>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231" name="Group 191"/>
            <p:cNvGrpSpPr>
              <a:grpSpLocks/>
            </p:cNvGrpSpPr>
            <p:nvPr/>
          </p:nvGrpSpPr>
          <p:grpSpPr bwMode="auto">
            <a:xfrm>
              <a:off x="2736" y="-24"/>
              <a:ext cx="1252" cy="4367"/>
              <a:chOff x="3312" y="65"/>
              <a:chExt cx="1252" cy="4367"/>
            </a:xfrm>
          </p:grpSpPr>
          <p:sp>
            <p:nvSpPr>
              <p:cNvPr id="87232" name="Freeform 192"/>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3" name="Freeform 193"/>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4" name="Freeform 194"/>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5" name="Freeform 195"/>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6" name="Freeform 196"/>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7" name="Freeform 197"/>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38" name="Freeform 198"/>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239" name="Group 199"/>
          <p:cNvGrpSpPr>
            <a:grpSpLocks/>
          </p:cNvGrpSpPr>
          <p:nvPr/>
        </p:nvGrpSpPr>
        <p:grpSpPr bwMode="auto">
          <a:xfrm>
            <a:off x="3105150" y="-50800"/>
            <a:ext cx="2908300" cy="6932613"/>
            <a:chOff x="1956" y="-32"/>
            <a:chExt cx="1832" cy="4367"/>
          </a:xfrm>
        </p:grpSpPr>
        <p:grpSp>
          <p:nvGrpSpPr>
            <p:cNvPr id="87240" name="Group 200"/>
            <p:cNvGrpSpPr>
              <a:grpSpLocks/>
            </p:cNvGrpSpPr>
            <p:nvPr/>
          </p:nvGrpSpPr>
          <p:grpSpPr bwMode="auto">
            <a:xfrm>
              <a:off x="1956" y="-32"/>
              <a:ext cx="1252" cy="4367"/>
              <a:chOff x="812" y="48"/>
              <a:chExt cx="1252" cy="4367"/>
            </a:xfrm>
          </p:grpSpPr>
          <p:sp>
            <p:nvSpPr>
              <p:cNvPr id="87241" name="Freeform 201"/>
              <p:cNvSpPr>
                <a:spLocks/>
              </p:cNvSpPr>
              <p:nvPr/>
            </p:nvSpPr>
            <p:spPr bwMode="auto">
              <a:xfrm>
                <a:off x="812" y="48"/>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42" name="Freeform 202"/>
              <p:cNvSpPr>
                <a:spLocks/>
              </p:cNvSpPr>
              <p:nvPr/>
            </p:nvSpPr>
            <p:spPr bwMode="auto">
              <a:xfrm>
                <a:off x="966" y="211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43" name="Freeform 203"/>
              <p:cNvSpPr>
                <a:spLocks/>
              </p:cNvSpPr>
              <p:nvPr/>
            </p:nvSpPr>
            <p:spPr bwMode="auto">
              <a:xfrm>
                <a:off x="885" y="210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44" name="Freeform 204"/>
              <p:cNvSpPr>
                <a:spLocks/>
              </p:cNvSpPr>
              <p:nvPr/>
            </p:nvSpPr>
            <p:spPr bwMode="auto">
              <a:xfrm>
                <a:off x="1003" y="42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45" name="Freeform 205"/>
              <p:cNvSpPr>
                <a:spLocks/>
              </p:cNvSpPr>
              <p:nvPr/>
            </p:nvSpPr>
            <p:spPr bwMode="auto">
              <a:xfrm>
                <a:off x="939" y="30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46" name="Freeform 206"/>
              <p:cNvSpPr>
                <a:spLocks/>
              </p:cNvSpPr>
              <p:nvPr/>
            </p:nvSpPr>
            <p:spPr bwMode="auto">
              <a:xfrm>
                <a:off x="903" y="39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47" name="Freeform 207"/>
              <p:cNvSpPr>
                <a:spLocks/>
              </p:cNvSpPr>
              <p:nvPr/>
            </p:nvSpPr>
            <p:spPr bwMode="auto">
              <a:xfrm>
                <a:off x="812" y="33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248" name="Group 208"/>
            <p:cNvGrpSpPr>
              <a:grpSpLocks/>
            </p:cNvGrpSpPr>
            <p:nvPr/>
          </p:nvGrpSpPr>
          <p:grpSpPr bwMode="auto">
            <a:xfrm>
              <a:off x="2536" y="-32"/>
              <a:ext cx="1252" cy="4367"/>
              <a:chOff x="3312" y="65"/>
              <a:chExt cx="1252" cy="4367"/>
            </a:xfrm>
          </p:grpSpPr>
          <p:sp>
            <p:nvSpPr>
              <p:cNvPr id="87249" name="Freeform 209"/>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0" name="Freeform 210"/>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1" name="Freeform 211"/>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2" name="Freeform 212"/>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3" name="Freeform 213"/>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4" name="Freeform 214"/>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5" name="Freeform 215"/>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256" name="Group 216"/>
          <p:cNvGrpSpPr>
            <a:grpSpLocks/>
          </p:cNvGrpSpPr>
          <p:nvPr/>
        </p:nvGrpSpPr>
        <p:grpSpPr bwMode="auto">
          <a:xfrm>
            <a:off x="3429000" y="-39688"/>
            <a:ext cx="2311400" cy="6932613"/>
            <a:chOff x="2160" y="-25"/>
            <a:chExt cx="1456" cy="4367"/>
          </a:xfrm>
        </p:grpSpPr>
        <p:grpSp>
          <p:nvGrpSpPr>
            <p:cNvPr id="87257" name="Group 217"/>
            <p:cNvGrpSpPr>
              <a:grpSpLocks/>
            </p:cNvGrpSpPr>
            <p:nvPr/>
          </p:nvGrpSpPr>
          <p:grpSpPr bwMode="auto">
            <a:xfrm>
              <a:off x="2160" y="-25"/>
              <a:ext cx="1252" cy="4367"/>
              <a:chOff x="2160" y="-25"/>
              <a:chExt cx="1252" cy="4367"/>
            </a:xfrm>
          </p:grpSpPr>
          <p:sp>
            <p:nvSpPr>
              <p:cNvPr id="87258" name="Freeform 218"/>
              <p:cNvSpPr>
                <a:spLocks/>
              </p:cNvSpPr>
              <p:nvPr/>
            </p:nvSpPr>
            <p:spPr bwMode="auto">
              <a:xfrm>
                <a:off x="2160" y="-25"/>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59" name="Freeform 219"/>
              <p:cNvSpPr>
                <a:spLocks/>
              </p:cNvSpPr>
              <p:nvPr/>
            </p:nvSpPr>
            <p:spPr bwMode="auto">
              <a:xfrm>
                <a:off x="2314" y="2037"/>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0" name="Freeform 220"/>
              <p:cNvSpPr>
                <a:spLocks/>
              </p:cNvSpPr>
              <p:nvPr/>
            </p:nvSpPr>
            <p:spPr bwMode="auto">
              <a:xfrm>
                <a:off x="2233" y="2028"/>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1" name="Freeform 221"/>
              <p:cNvSpPr>
                <a:spLocks/>
              </p:cNvSpPr>
              <p:nvPr/>
            </p:nvSpPr>
            <p:spPr bwMode="auto">
              <a:xfrm>
                <a:off x="2351" y="349"/>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2" name="Freeform 222"/>
              <p:cNvSpPr>
                <a:spLocks/>
              </p:cNvSpPr>
              <p:nvPr/>
            </p:nvSpPr>
            <p:spPr bwMode="auto">
              <a:xfrm>
                <a:off x="2287" y="227"/>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3" name="Freeform 223"/>
              <p:cNvSpPr>
                <a:spLocks/>
              </p:cNvSpPr>
              <p:nvPr/>
            </p:nvSpPr>
            <p:spPr bwMode="auto">
              <a:xfrm>
                <a:off x="2251" y="321"/>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4" name="Freeform 224"/>
              <p:cNvSpPr>
                <a:spLocks/>
              </p:cNvSpPr>
              <p:nvPr/>
            </p:nvSpPr>
            <p:spPr bwMode="auto">
              <a:xfrm>
                <a:off x="2160" y="265"/>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265" name="Group 225"/>
            <p:cNvGrpSpPr>
              <a:grpSpLocks/>
            </p:cNvGrpSpPr>
            <p:nvPr/>
          </p:nvGrpSpPr>
          <p:grpSpPr bwMode="auto">
            <a:xfrm>
              <a:off x="2364" y="-25"/>
              <a:ext cx="1252" cy="4367"/>
              <a:chOff x="3312" y="65"/>
              <a:chExt cx="1252" cy="4367"/>
            </a:xfrm>
          </p:grpSpPr>
          <p:sp>
            <p:nvSpPr>
              <p:cNvPr id="87266" name="Freeform 226"/>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7" name="Freeform 227"/>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8" name="Freeform 228"/>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69" name="Freeform 229"/>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0" name="Freeform 230"/>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1" name="Freeform 231"/>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2" name="Freeform 232"/>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273" name="Group 233"/>
          <p:cNvGrpSpPr>
            <a:grpSpLocks/>
          </p:cNvGrpSpPr>
          <p:nvPr/>
        </p:nvGrpSpPr>
        <p:grpSpPr bwMode="auto">
          <a:xfrm>
            <a:off x="3441700" y="-49213"/>
            <a:ext cx="2292350" cy="6945313"/>
            <a:chOff x="2172" y="-40"/>
            <a:chExt cx="1444" cy="4375"/>
          </a:xfrm>
        </p:grpSpPr>
        <p:grpSp>
          <p:nvGrpSpPr>
            <p:cNvPr id="87274" name="Group 234"/>
            <p:cNvGrpSpPr>
              <a:grpSpLocks/>
            </p:cNvGrpSpPr>
            <p:nvPr/>
          </p:nvGrpSpPr>
          <p:grpSpPr bwMode="auto">
            <a:xfrm>
              <a:off x="2364" y="-32"/>
              <a:ext cx="1252" cy="4367"/>
              <a:chOff x="2364" y="-32"/>
              <a:chExt cx="1252" cy="4367"/>
            </a:xfrm>
          </p:grpSpPr>
          <p:sp>
            <p:nvSpPr>
              <p:cNvPr id="87275" name="Freeform 235"/>
              <p:cNvSpPr>
                <a:spLocks/>
              </p:cNvSpPr>
              <p:nvPr/>
            </p:nvSpPr>
            <p:spPr bwMode="auto">
              <a:xfrm>
                <a:off x="2364" y="-32"/>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6" name="Freeform 236"/>
              <p:cNvSpPr>
                <a:spLocks/>
              </p:cNvSpPr>
              <p:nvPr/>
            </p:nvSpPr>
            <p:spPr bwMode="auto">
              <a:xfrm>
                <a:off x="2518" y="203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7" name="Freeform 237"/>
              <p:cNvSpPr>
                <a:spLocks/>
              </p:cNvSpPr>
              <p:nvPr/>
            </p:nvSpPr>
            <p:spPr bwMode="auto">
              <a:xfrm>
                <a:off x="2437" y="202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8" name="Freeform 238"/>
              <p:cNvSpPr>
                <a:spLocks/>
              </p:cNvSpPr>
              <p:nvPr/>
            </p:nvSpPr>
            <p:spPr bwMode="auto">
              <a:xfrm>
                <a:off x="2555" y="34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79" name="Freeform 239"/>
              <p:cNvSpPr>
                <a:spLocks/>
              </p:cNvSpPr>
              <p:nvPr/>
            </p:nvSpPr>
            <p:spPr bwMode="auto">
              <a:xfrm>
                <a:off x="2491" y="22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0" name="Freeform 240"/>
              <p:cNvSpPr>
                <a:spLocks/>
              </p:cNvSpPr>
              <p:nvPr/>
            </p:nvSpPr>
            <p:spPr bwMode="auto">
              <a:xfrm>
                <a:off x="2455" y="31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1" name="Freeform 241"/>
              <p:cNvSpPr>
                <a:spLocks/>
              </p:cNvSpPr>
              <p:nvPr/>
            </p:nvSpPr>
            <p:spPr bwMode="auto">
              <a:xfrm>
                <a:off x="2364" y="25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nvGrpSpPr>
            <p:cNvPr id="87282" name="Group 242"/>
            <p:cNvGrpSpPr>
              <a:grpSpLocks/>
            </p:cNvGrpSpPr>
            <p:nvPr/>
          </p:nvGrpSpPr>
          <p:grpSpPr bwMode="auto">
            <a:xfrm>
              <a:off x="2172" y="-40"/>
              <a:ext cx="1252" cy="4367"/>
              <a:chOff x="3312" y="65"/>
              <a:chExt cx="1252" cy="4367"/>
            </a:xfrm>
          </p:grpSpPr>
          <p:sp>
            <p:nvSpPr>
              <p:cNvPr id="87283" name="Freeform 243"/>
              <p:cNvSpPr>
                <a:spLocks/>
              </p:cNvSpPr>
              <p:nvPr/>
            </p:nvSpPr>
            <p:spPr bwMode="auto">
              <a:xfrm>
                <a:off x="3312" y="65"/>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4" name="Freeform 244"/>
              <p:cNvSpPr>
                <a:spLocks/>
              </p:cNvSpPr>
              <p:nvPr/>
            </p:nvSpPr>
            <p:spPr bwMode="auto">
              <a:xfrm>
                <a:off x="3992" y="2127"/>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5" name="Freeform 245"/>
              <p:cNvSpPr>
                <a:spLocks/>
              </p:cNvSpPr>
              <p:nvPr/>
            </p:nvSpPr>
            <p:spPr bwMode="auto">
              <a:xfrm>
                <a:off x="4310" y="2118"/>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6" name="Freeform 246"/>
              <p:cNvSpPr>
                <a:spLocks/>
              </p:cNvSpPr>
              <p:nvPr/>
            </p:nvSpPr>
            <p:spPr bwMode="auto">
              <a:xfrm>
                <a:off x="3384" y="439"/>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7" name="Freeform 247"/>
              <p:cNvSpPr>
                <a:spLocks/>
              </p:cNvSpPr>
              <p:nvPr/>
            </p:nvSpPr>
            <p:spPr bwMode="auto">
              <a:xfrm>
                <a:off x="3602" y="317"/>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8" name="Freeform 248"/>
              <p:cNvSpPr>
                <a:spLocks/>
              </p:cNvSpPr>
              <p:nvPr/>
            </p:nvSpPr>
            <p:spPr bwMode="auto">
              <a:xfrm>
                <a:off x="3956" y="411"/>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
            <p:nvSpPr>
              <p:cNvPr id="87289" name="Freeform 249"/>
              <p:cNvSpPr>
                <a:spLocks/>
              </p:cNvSpPr>
              <p:nvPr/>
            </p:nvSpPr>
            <p:spPr bwMode="auto">
              <a:xfrm>
                <a:off x="4264" y="355"/>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grpSp>
      </p:grpSp>
      <p:grpSp>
        <p:nvGrpSpPr>
          <p:cNvPr id="87290" name="Group 250"/>
          <p:cNvGrpSpPr>
            <a:grpSpLocks/>
          </p:cNvGrpSpPr>
          <p:nvPr/>
        </p:nvGrpSpPr>
        <p:grpSpPr bwMode="auto">
          <a:xfrm>
            <a:off x="3136900" y="-50800"/>
            <a:ext cx="2876550" cy="6943725"/>
            <a:chOff x="1984" y="-39"/>
            <a:chExt cx="1812" cy="4374"/>
          </a:xfrm>
        </p:grpSpPr>
        <p:grpSp>
          <p:nvGrpSpPr>
            <p:cNvPr id="87291" name="Group 251"/>
            <p:cNvGrpSpPr>
              <a:grpSpLocks/>
            </p:cNvGrpSpPr>
            <p:nvPr/>
          </p:nvGrpSpPr>
          <p:grpSpPr bwMode="auto">
            <a:xfrm>
              <a:off x="1984" y="-39"/>
              <a:ext cx="1812" cy="4374"/>
              <a:chOff x="1984" y="-39"/>
              <a:chExt cx="1812" cy="4374"/>
            </a:xfrm>
          </p:grpSpPr>
          <p:grpSp>
            <p:nvGrpSpPr>
              <p:cNvPr id="87292" name="Group 252"/>
              <p:cNvGrpSpPr>
                <a:grpSpLocks/>
              </p:cNvGrpSpPr>
              <p:nvPr/>
            </p:nvGrpSpPr>
            <p:grpSpPr bwMode="auto">
              <a:xfrm>
                <a:off x="2544" y="-32"/>
                <a:ext cx="1252" cy="4367"/>
                <a:chOff x="2544" y="-32"/>
                <a:chExt cx="1252" cy="4367"/>
              </a:xfrm>
            </p:grpSpPr>
            <p:sp>
              <p:nvSpPr>
                <p:cNvPr id="87293" name="Freeform 253"/>
                <p:cNvSpPr>
                  <a:spLocks/>
                </p:cNvSpPr>
                <p:nvPr/>
              </p:nvSpPr>
              <p:spPr bwMode="auto">
                <a:xfrm>
                  <a:off x="2544" y="-32"/>
                  <a:ext cx="1252" cy="4367"/>
                </a:xfrm>
                <a:custGeom>
                  <a:avLst/>
                  <a:gdLst>
                    <a:gd name="T0" fmla="*/ 0 w 1252"/>
                    <a:gd name="T1" fmla="*/ 4367 h 4367"/>
                    <a:gd name="T2" fmla="*/ 55 w 1252"/>
                    <a:gd name="T3" fmla="*/ 4357 h 4367"/>
                    <a:gd name="T4" fmla="*/ 82 w 1252"/>
                    <a:gd name="T5" fmla="*/ 4348 h 4367"/>
                    <a:gd name="T6" fmla="*/ 118 w 1252"/>
                    <a:gd name="T7" fmla="*/ 4329 h 4367"/>
                    <a:gd name="T8" fmla="*/ 136 w 1252"/>
                    <a:gd name="T9" fmla="*/ 4311 h 4367"/>
                    <a:gd name="T10" fmla="*/ 164 w 1252"/>
                    <a:gd name="T11" fmla="*/ 4301 h 4367"/>
                    <a:gd name="T12" fmla="*/ 209 w 1252"/>
                    <a:gd name="T13" fmla="*/ 4311 h 4367"/>
                    <a:gd name="T14" fmla="*/ 272 w 1252"/>
                    <a:gd name="T15" fmla="*/ 4329 h 4367"/>
                    <a:gd name="T16" fmla="*/ 354 w 1252"/>
                    <a:gd name="T17" fmla="*/ 4348 h 4367"/>
                    <a:gd name="T18" fmla="*/ 445 w 1252"/>
                    <a:gd name="T19" fmla="*/ 4348 h 4367"/>
                    <a:gd name="T20" fmla="*/ 472 w 1252"/>
                    <a:gd name="T21" fmla="*/ 4339 h 4367"/>
                    <a:gd name="T22" fmla="*/ 508 w 1252"/>
                    <a:gd name="T23" fmla="*/ 4320 h 4367"/>
                    <a:gd name="T24" fmla="*/ 527 w 1252"/>
                    <a:gd name="T25" fmla="*/ 4292 h 4367"/>
                    <a:gd name="T26" fmla="*/ 517 w 1252"/>
                    <a:gd name="T27" fmla="*/ 4236 h 4367"/>
                    <a:gd name="T28" fmla="*/ 572 w 1252"/>
                    <a:gd name="T29" fmla="*/ 4236 h 4367"/>
                    <a:gd name="T30" fmla="*/ 626 w 1252"/>
                    <a:gd name="T31" fmla="*/ 4245 h 4367"/>
                    <a:gd name="T32" fmla="*/ 672 w 1252"/>
                    <a:gd name="T33" fmla="*/ 4245 h 4367"/>
                    <a:gd name="T34" fmla="*/ 708 w 1252"/>
                    <a:gd name="T35" fmla="*/ 4236 h 4367"/>
                    <a:gd name="T36" fmla="*/ 735 w 1252"/>
                    <a:gd name="T37" fmla="*/ 4208 h 4367"/>
                    <a:gd name="T38" fmla="*/ 717 w 1252"/>
                    <a:gd name="T39" fmla="*/ 4115 h 4367"/>
                    <a:gd name="T40" fmla="*/ 690 w 1252"/>
                    <a:gd name="T41" fmla="*/ 4012 h 4367"/>
                    <a:gd name="T42" fmla="*/ 644 w 1252"/>
                    <a:gd name="T43" fmla="*/ 3760 h 4367"/>
                    <a:gd name="T44" fmla="*/ 608 w 1252"/>
                    <a:gd name="T45" fmla="*/ 3508 h 4367"/>
                    <a:gd name="T46" fmla="*/ 581 w 1252"/>
                    <a:gd name="T47" fmla="*/ 3406 h 4367"/>
                    <a:gd name="T48" fmla="*/ 563 w 1252"/>
                    <a:gd name="T49" fmla="*/ 3312 h 4367"/>
                    <a:gd name="T50" fmla="*/ 490 w 1252"/>
                    <a:gd name="T51" fmla="*/ 3005 h 4367"/>
                    <a:gd name="T52" fmla="*/ 409 w 1252"/>
                    <a:gd name="T53" fmla="*/ 2715 h 4367"/>
                    <a:gd name="T54" fmla="*/ 309 w 1252"/>
                    <a:gd name="T55" fmla="*/ 2417 h 4367"/>
                    <a:gd name="T56" fmla="*/ 254 w 1252"/>
                    <a:gd name="T57" fmla="*/ 2249 h 4367"/>
                    <a:gd name="T58" fmla="*/ 200 w 1252"/>
                    <a:gd name="T59" fmla="*/ 2081 h 4367"/>
                    <a:gd name="T60" fmla="*/ 200 w 1252"/>
                    <a:gd name="T61" fmla="*/ 2053 h 4367"/>
                    <a:gd name="T62" fmla="*/ 209 w 1252"/>
                    <a:gd name="T63" fmla="*/ 2034 h 4367"/>
                    <a:gd name="T64" fmla="*/ 254 w 1252"/>
                    <a:gd name="T65" fmla="*/ 1978 h 4367"/>
                    <a:gd name="T66" fmla="*/ 318 w 1252"/>
                    <a:gd name="T67" fmla="*/ 1941 h 4367"/>
                    <a:gd name="T68" fmla="*/ 372 w 1252"/>
                    <a:gd name="T69" fmla="*/ 1904 h 4367"/>
                    <a:gd name="T70" fmla="*/ 517 w 1252"/>
                    <a:gd name="T71" fmla="*/ 1820 h 4367"/>
                    <a:gd name="T72" fmla="*/ 635 w 1252"/>
                    <a:gd name="T73" fmla="*/ 1717 h 4367"/>
                    <a:gd name="T74" fmla="*/ 735 w 1252"/>
                    <a:gd name="T75" fmla="*/ 1614 h 4367"/>
                    <a:gd name="T76" fmla="*/ 817 w 1252"/>
                    <a:gd name="T77" fmla="*/ 1502 h 4367"/>
                    <a:gd name="T78" fmla="*/ 962 w 1252"/>
                    <a:gd name="T79" fmla="*/ 1260 h 4367"/>
                    <a:gd name="T80" fmla="*/ 1089 w 1252"/>
                    <a:gd name="T81" fmla="*/ 971 h 4367"/>
                    <a:gd name="T82" fmla="*/ 1125 w 1252"/>
                    <a:gd name="T83" fmla="*/ 868 h 4367"/>
                    <a:gd name="T84" fmla="*/ 1162 w 1252"/>
                    <a:gd name="T85" fmla="*/ 756 h 4367"/>
                    <a:gd name="T86" fmla="*/ 1225 w 1252"/>
                    <a:gd name="T87" fmla="*/ 495 h 4367"/>
                    <a:gd name="T88" fmla="*/ 1243 w 1252"/>
                    <a:gd name="T89" fmla="*/ 355 h 4367"/>
                    <a:gd name="T90" fmla="*/ 1252 w 1252"/>
                    <a:gd name="T91" fmla="*/ 224 h 4367"/>
                    <a:gd name="T92" fmla="*/ 1252 w 1252"/>
                    <a:gd name="T93" fmla="*/ 103 h 4367"/>
                    <a:gd name="T94" fmla="*/ 1243 w 1252"/>
                    <a:gd name="T95" fmla="*/ 0 h 4367"/>
                    <a:gd name="T96" fmla="*/ 0 w 1252"/>
                    <a:gd name="T97" fmla="*/ 0 h 4367"/>
                    <a:gd name="T98" fmla="*/ 0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0" y="4367"/>
                      </a:moveTo>
                      <a:lnTo>
                        <a:pt x="55" y="4357"/>
                      </a:lnTo>
                      <a:lnTo>
                        <a:pt x="82" y="4348"/>
                      </a:lnTo>
                      <a:lnTo>
                        <a:pt x="118" y="4329"/>
                      </a:lnTo>
                      <a:lnTo>
                        <a:pt x="136" y="4311"/>
                      </a:lnTo>
                      <a:lnTo>
                        <a:pt x="164" y="4301"/>
                      </a:lnTo>
                      <a:lnTo>
                        <a:pt x="209" y="4311"/>
                      </a:lnTo>
                      <a:lnTo>
                        <a:pt x="272" y="4329"/>
                      </a:lnTo>
                      <a:lnTo>
                        <a:pt x="354" y="4348"/>
                      </a:lnTo>
                      <a:lnTo>
                        <a:pt x="445" y="4348"/>
                      </a:lnTo>
                      <a:lnTo>
                        <a:pt x="472" y="4339"/>
                      </a:lnTo>
                      <a:lnTo>
                        <a:pt x="508" y="4320"/>
                      </a:lnTo>
                      <a:lnTo>
                        <a:pt x="527" y="4292"/>
                      </a:lnTo>
                      <a:lnTo>
                        <a:pt x="517" y="4236"/>
                      </a:lnTo>
                      <a:lnTo>
                        <a:pt x="572" y="4236"/>
                      </a:lnTo>
                      <a:lnTo>
                        <a:pt x="626" y="4245"/>
                      </a:lnTo>
                      <a:lnTo>
                        <a:pt x="672" y="4245"/>
                      </a:lnTo>
                      <a:lnTo>
                        <a:pt x="708" y="4236"/>
                      </a:lnTo>
                      <a:lnTo>
                        <a:pt x="735" y="4208"/>
                      </a:lnTo>
                      <a:lnTo>
                        <a:pt x="717" y="4115"/>
                      </a:lnTo>
                      <a:lnTo>
                        <a:pt x="690" y="4012"/>
                      </a:lnTo>
                      <a:lnTo>
                        <a:pt x="644" y="3760"/>
                      </a:lnTo>
                      <a:lnTo>
                        <a:pt x="608" y="3508"/>
                      </a:lnTo>
                      <a:lnTo>
                        <a:pt x="581" y="3406"/>
                      </a:lnTo>
                      <a:lnTo>
                        <a:pt x="563" y="3312"/>
                      </a:lnTo>
                      <a:lnTo>
                        <a:pt x="490" y="3005"/>
                      </a:lnTo>
                      <a:lnTo>
                        <a:pt x="409" y="2715"/>
                      </a:lnTo>
                      <a:lnTo>
                        <a:pt x="309" y="2417"/>
                      </a:lnTo>
                      <a:lnTo>
                        <a:pt x="254" y="2249"/>
                      </a:lnTo>
                      <a:lnTo>
                        <a:pt x="200" y="2081"/>
                      </a:lnTo>
                      <a:lnTo>
                        <a:pt x="200" y="2053"/>
                      </a:lnTo>
                      <a:lnTo>
                        <a:pt x="209" y="2034"/>
                      </a:lnTo>
                      <a:lnTo>
                        <a:pt x="254" y="1978"/>
                      </a:lnTo>
                      <a:lnTo>
                        <a:pt x="318" y="1941"/>
                      </a:lnTo>
                      <a:lnTo>
                        <a:pt x="372" y="1904"/>
                      </a:lnTo>
                      <a:lnTo>
                        <a:pt x="517" y="1820"/>
                      </a:lnTo>
                      <a:lnTo>
                        <a:pt x="635" y="1717"/>
                      </a:lnTo>
                      <a:lnTo>
                        <a:pt x="735" y="1614"/>
                      </a:lnTo>
                      <a:lnTo>
                        <a:pt x="817" y="1502"/>
                      </a:lnTo>
                      <a:lnTo>
                        <a:pt x="962" y="1260"/>
                      </a:lnTo>
                      <a:lnTo>
                        <a:pt x="1089" y="971"/>
                      </a:lnTo>
                      <a:lnTo>
                        <a:pt x="1125" y="868"/>
                      </a:lnTo>
                      <a:lnTo>
                        <a:pt x="1162" y="756"/>
                      </a:lnTo>
                      <a:lnTo>
                        <a:pt x="1225" y="495"/>
                      </a:lnTo>
                      <a:lnTo>
                        <a:pt x="1243" y="355"/>
                      </a:lnTo>
                      <a:lnTo>
                        <a:pt x="1252" y="224"/>
                      </a:lnTo>
                      <a:lnTo>
                        <a:pt x="1252" y="103"/>
                      </a:lnTo>
                      <a:lnTo>
                        <a:pt x="1243" y="0"/>
                      </a:lnTo>
                      <a:lnTo>
                        <a:pt x="0" y="0"/>
                      </a:lnTo>
                      <a:lnTo>
                        <a:pt x="0" y="4367"/>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294" name="Freeform 254"/>
                <p:cNvSpPr>
                  <a:spLocks/>
                </p:cNvSpPr>
                <p:nvPr/>
              </p:nvSpPr>
              <p:spPr bwMode="auto">
                <a:xfrm>
                  <a:off x="2698" y="2030"/>
                  <a:ext cx="418" cy="2174"/>
                </a:xfrm>
                <a:custGeom>
                  <a:avLst/>
                  <a:gdLst>
                    <a:gd name="T0" fmla="*/ 418 w 418"/>
                    <a:gd name="T1" fmla="*/ 2174 h 2174"/>
                    <a:gd name="T2" fmla="*/ 409 w 418"/>
                    <a:gd name="T3" fmla="*/ 1950 h 2174"/>
                    <a:gd name="T4" fmla="*/ 391 w 418"/>
                    <a:gd name="T5" fmla="*/ 1717 h 2174"/>
                    <a:gd name="T6" fmla="*/ 318 w 418"/>
                    <a:gd name="T7" fmla="*/ 1241 h 2174"/>
                    <a:gd name="T8" fmla="*/ 282 w 418"/>
                    <a:gd name="T9" fmla="*/ 1017 h 2174"/>
                    <a:gd name="T10" fmla="*/ 236 w 418"/>
                    <a:gd name="T11" fmla="*/ 821 h 2174"/>
                    <a:gd name="T12" fmla="*/ 200 w 418"/>
                    <a:gd name="T13" fmla="*/ 663 h 2174"/>
                    <a:gd name="T14" fmla="*/ 182 w 418"/>
                    <a:gd name="T15" fmla="*/ 588 h 2174"/>
                    <a:gd name="T16" fmla="*/ 164 w 418"/>
                    <a:gd name="T17" fmla="*/ 532 h 2174"/>
                    <a:gd name="T18" fmla="*/ 100 w 418"/>
                    <a:gd name="T19" fmla="*/ 271 h 2174"/>
                    <a:gd name="T20" fmla="*/ 55 w 418"/>
                    <a:gd name="T21" fmla="*/ 140 h 2174"/>
                    <a:gd name="T22" fmla="*/ 0 w 418"/>
                    <a:gd name="T23" fmla="*/ 0 h 2174"/>
                    <a:gd name="T24" fmla="*/ 0 w 418"/>
                    <a:gd name="T25" fmla="*/ 10 h 2174"/>
                    <a:gd name="T26" fmla="*/ 10 w 418"/>
                    <a:gd name="T27" fmla="*/ 56 h 2174"/>
                    <a:gd name="T28" fmla="*/ 28 w 418"/>
                    <a:gd name="T29" fmla="*/ 122 h 2174"/>
                    <a:gd name="T30" fmla="*/ 64 w 418"/>
                    <a:gd name="T31" fmla="*/ 271 h 2174"/>
                    <a:gd name="T32" fmla="*/ 100 w 418"/>
                    <a:gd name="T33" fmla="*/ 429 h 2174"/>
                    <a:gd name="T34" fmla="*/ 118 w 418"/>
                    <a:gd name="T35" fmla="*/ 504 h 2174"/>
                    <a:gd name="T36" fmla="*/ 137 w 418"/>
                    <a:gd name="T37" fmla="*/ 560 h 2174"/>
                    <a:gd name="T38" fmla="*/ 146 w 418"/>
                    <a:gd name="T39" fmla="*/ 588 h 2174"/>
                    <a:gd name="T40" fmla="*/ 155 w 418"/>
                    <a:gd name="T41" fmla="*/ 635 h 2174"/>
                    <a:gd name="T42" fmla="*/ 173 w 418"/>
                    <a:gd name="T43" fmla="*/ 700 h 2174"/>
                    <a:gd name="T44" fmla="*/ 191 w 418"/>
                    <a:gd name="T45" fmla="*/ 775 h 2174"/>
                    <a:gd name="T46" fmla="*/ 209 w 418"/>
                    <a:gd name="T47" fmla="*/ 859 h 2174"/>
                    <a:gd name="T48" fmla="*/ 227 w 418"/>
                    <a:gd name="T49" fmla="*/ 952 h 2174"/>
                    <a:gd name="T50" fmla="*/ 273 w 418"/>
                    <a:gd name="T51" fmla="*/ 1166 h 2174"/>
                    <a:gd name="T52" fmla="*/ 318 w 418"/>
                    <a:gd name="T53" fmla="*/ 1400 h 2174"/>
                    <a:gd name="T54" fmla="*/ 345 w 418"/>
                    <a:gd name="T55" fmla="*/ 1661 h 2174"/>
                    <a:gd name="T56" fmla="*/ 373 w 418"/>
                    <a:gd name="T57" fmla="*/ 1922 h 2174"/>
                    <a:gd name="T58" fmla="*/ 373 w 418"/>
                    <a:gd name="T59" fmla="*/ 2174 h 2174"/>
                    <a:gd name="T60" fmla="*/ 409 w 418"/>
                    <a:gd name="T61" fmla="*/ 2174 h 2174"/>
                    <a:gd name="T62" fmla="*/ 418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418" y="2174"/>
                      </a:moveTo>
                      <a:lnTo>
                        <a:pt x="409" y="1950"/>
                      </a:lnTo>
                      <a:lnTo>
                        <a:pt x="391" y="1717"/>
                      </a:lnTo>
                      <a:lnTo>
                        <a:pt x="318" y="1241"/>
                      </a:lnTo>
                      <a:lnTo>
                        <a:pt x="282" y="1017"/>
                      </a:lnTo>
                      <a:lnTo>
                        <a:pt x="236" y="821"/>
                      </a:lnTo>
                      <a:lnTo>
                        <a:pt x="200" y="663"/>
                      </a:lnTo>
                      <a:lnTo>
                        <a:pt x="182" y="588"/>
                      </a:lnTo>
                      <a:lnTo>
                        <a:pt x="164" y="532"/>
                      </a:lnTo>
                      <a:lnTo>
                        <a:pt x="100" y="271"/>
                      </a:lnTo>
                      <a:lnTo>
                        <a:pt x="55" y="140"/>
                      </a:lnTo>
                      <a:lnTo>
                        <a:pt x="0" y="0"/>
                      </a:lnTo>
                      <a:lnTo>
                        <a:pt x="0" y="10"/>
                      </a:lnTo>
                      <a:lnTo>
                        <a:pt x="10" y="56"/>
                      </a:lnTo>
                      <a:lnTo>
                        <a:pt x="28" y="122"/>
                      </a:lnTo>
                      <a:lnTo>
                        <a:pt x="64" y="271"/>
                      </a:lnTo>
                      <a:lnTo>
                        <a:pt x="100" y="429"/>
                      </a:lnTo>
                      <a:lnTo>
                        <a:pt x="118" y="504"/>
                      </a:lnTo>
                      <a:lnTo>
                        <a:pt x="137" y="560"/>
                      </a:lnTo>
                      <a:lnTo>
                        <a:pt x="146" y="588"/>
                      </a:lnTo>
                      <a:lnTo>
                        <a:pt x="155" y="635"/>
                      </a:lnTo>
                      <a:lnTo>
                        <a:pt x="173" y="700"/>
                      </a:lnTo>
                      <a:lnTo>
                        <a:pt x="191" y="775"/>
                      </a:lnTo>
                      <a:lnTo>
                        <a:pt x="209" y="859"/>
                      </a:lnTo>
                      <a:lnTo>
                        <a:pt x="227" y="952"/>
                      </a:lnTo>
                      <a:lnTo>
                        <a:pt x="273" y="1166"/>
                      </a:lnTo>
                      <a:lnTo>
                        <a:pt x="318" y="1400"/>
                      </a:lnTo>
                      <a:lnTo>
                        <a:pt x="345" y="1661"/>
                      </a:lnTo>
                      <a:lnTo>
                        <a:pt x="373" y="1922"/>
                      </a:lnTo>
                      <a:lnTo>
                        <a:pt x="373" y="2174"/>
                      </a:lnTo>
                      <a:lnTo>
                        <a:pt x="409" y="2174"/>
                      </a:lnTo>
                      <a:lnTo>
                        <a:pt x="418" y="2174"/>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295" name="Freeform 255"/>
                <p:cNvSpPr>
                  <a:spLocks/>
                </p:cNvSpPr>
                <p:nvPr/>
              </p:nvSpPr>
              <p:spPr bwMode="auto">
                <a:xfrm>
                  <a:off x="2617" y="2021"/>
                  <a:ext cx="181" cy="2258"/>
                </a:xfrm>
                <a:custGeom>
                  <a:avLst/>
                  <a:gdLst>
                    <a:gd name="T0" fmla="*/ 127 w 181"/>
                    <a:gd name="T1" fmla="*/ 2258 h 2258"/>
                    <a:gd name="T2" fmla="*/ 145 w 181"/>
                    <a:gd name="T3" fmla="*/ 2062 h 2258"/>
                    <a:gd name="T4" fmla="*/ 154 w 181"/>
                    <a:gd name="T5" fmla="*/ 1884 h 2258"/>
                    <a:gd name="T6" fmla="*/ 163 w 181"/>
                    <a:gd name="T7" fmla="*/ 1726 h 2258"/>
                    <a:gd name="T8" fmla="*/ 172 w 181"/>
                    <a:gd name="T9" fmla="*/ 1567 h 2258"/>
                    <a:gd name="T10" fmla="*/ 181 w 181"/>
                    <a:gd name="T11" fmla="*/ 1427 h 2258"/>
                    <a:gd name="T12" fmla="*/ 181 w 181"/>
                    <a:gd name="T13" fmla="*/ 1297 h 2258"/>
                    <a:gd name="T14" fmla="*/ 172 w 181"/>
                    <a:gd name="T15" fmla="*/ 1185 h 2258"/>
                    <a:gd name="T16" fmla="*/ 163 w 181"/>
                    <a:gd name="T17" fmla="*/ 1082 h 2258"/>
                    <a:gd name="T18" fmla="*/ 163 w 181"/>
                    <a:gd name="T19" fmla="*/ 1045 h 2258"/>
                    <a:gd name="T20" fmla="*/ 163 w 181"/>
                    <a:gd name="T21" fmla="*/ 989 h 2258"/>
                    <a:gd name="T22" fmla="*/ 145 w 181"/>
                    <a:gd name="T23" fmla="*/ 858 h 2258"/>
                    <a:gd name="T24" fmla="*/ 127 w 181"/>
                    <a:gd name="T25" fmla="*/ 709 h 2258"/>
                    <a:gd name="T26" fmla="*/ 109 w 181"/>
                    <a:gd name="T27" fmla="*/ 541 h 2258"/>
                    <a:gd name="T28" fmla="*/ 91 w 181"/>
                    <a:gd name="T29" fmla="*/ 373 h 2258"/>
                    <a:gd name="T30" fmla="*/ 63 w 181"/>
                    <a:gd name="T31" fmla="*/ 224 h 2258"/>
                    <a:gd name="T32" fmla="*/ 36 w 181"/>
                    <a:gd name="T33" fmla="*/ 93 h 2258"/>
                    <a:gd name="T34" fmla="*/ 18 w 181"/>
                    <a:gd name="T35" fmla="*/ 37 h 2258"/>
                    <a:gd name="T36" fmla="*/ 0 w 181"/>
                    <a:gd name="T37" fmla="*/ 0 h 2258"/>
                    <a:gd name="T38" fmla="*/ 0 w 181"/>
                    <a:gd name="T39" fmla="*/ 0 h 2258"/>
                    <a:gd name="T40" fmla="*/ 9 w 181"/>
                    <a:gd name="T41" fmla="*/ 28 h 2258"/>
                    <a:gd name="T42" fmla="*/ 9 w 181"/>
                    <a:gd name="T43" fmla="*/ 75 h 2258"/>
                    <a:gd name="T44" fmla="*/ 18 w 181"/>
                    <a:gd name="T45" fmla="*/ 131 h 2258"/>
                    <a:gd name="T46" fmla="*/ 36 w 181"/>
                    <a:gd name="T47" fmla="*/ 205 h 2258"/>
                    <a:gd name="T48" fmla="*/ 54 w 181"/>
                    <a:gd name="T49" fmla="*/ 364 h 2258"/>
                    <a:gd name="T50" fmla="*/ 72 w 181"/>
                    <a:gd name="T51" fmla="*/ 541 h 2258"/>
                    <a:gd name="T52" fmla="*/ 91 w 181"/>
                    <a:gd name="T53" fmla="*/ 728 h 2258"/>
                    <a:gd name="T54" fmla="*/ 109 w 181"/>
                    <a:gd name="T55" fmla="*/ 886 h 2258"/>
                    <a:gd name="T56" fmla="*/ 118 w 181"/>
                    <a:gd name="T57" fmla="*/ 961 h 2258"/>
                    <a:gd name="T58" fmla="*/ 118 w 181"/>
                    <a:gd name="T59" fmla="*/ 1026 h 2258"/>
                    <a:gd name="T60" fmla="*/ 127 w 181"/>
                    <a:gd name="T61" fmla="*/ 1073 h 2258"/>
                    <a:gd name="T62" fmla="*/ 127 w 181"/>
                    <a:gd name="T63" fmla="*/ 1110 h 2258"/>
                    <a:gd name="T64" fmla="*/ 127 w 181"/>
                    <a:gd name="T65" fmla="*/ 1175 h 2258"/>
                    <a:gd name="T66" fmla="*/ 118 w 181"/>
                    <a:gd name="T67" fmla="*/ 1269 h 2258"/>
                    <a:gd name="T68" fmla="*/ 118 w 181"/>
                    <a:gd name="T69" fmla="*/ 1381 h 2258"/>
                    <a:gd name="T70" fmla="*/ 118 w 181"/>
                    <a:gd name="T71" fmla="*/ 1511 h 2258"/>
                    <a:gd name="T72" fmla="*/ 109 w 181"/>
                    <a:gd name="T73" fmla="*/ 1670 h 2258"/>
                    <a:gd name="T74" fmla="*/ 100 w 181"/>
                    <a:gd name="T75" fmla="*/ 1847 h 2258"/>
                    <a:gd name="T76" fmla="*/ 91 w 181"/>
                    <a:gd name="T77" fmla="*/ 2034 h 2258"/>
                    <a:gd name="T78" fmla="*/ 72 w 181"/>
                    <a:gd name="T79" fmla="*/ 2248 h 2258"/>
                    <a:gd name="T80" fmla="*/ 109 w 181"/>
                    <a:gd name="T81" fmla="*/ 2248 h 2258"/>
                    <a:gd name="T82" fmla="*/ 127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127" y="2258"/>
                      </a:moveTo>
                      <a:lnTo>
                        <a:pt x="145" y="2062"/>
                      </a:lnTo>
                      <a:lnTo>
                        <a:pt x="154" y="1884"/>
                      </a:lnTo>
                      <a:lnTo>
                        <a:pt x="163" y="1726"/>
                      </a:lnTo>
                      <a:lnTo>
                        <a:pt x="172" y="1567"/>
                      </a:lnTo>
                      <a:lnTo>
                        <a:pt x="181" y="1427"/>
                      </a:lnTo>
                      <a:lnTo>
                        <a:pt x="181" y="1297"/>
                      </a:lnTo>
                      <a:lnTo>
                        <a:pt x="172" y="1185"/>
                      </a:lnTo>
                      <a:lnTo>
                        <a:pt x="163" y="1082"/>
                      </a:lnTo>
                      <a:lnTo>
                        <a:pt x="163" y="1045"/>
                      </a:lnTo>
                      <a:lnTo>
                        <a:pt x="163" y="989"/>
                      </a:lnTo>
                      <a:lnTo>
                        <a:pt x="145" y="858"/>
                      </a:lnTo>
                      <a:lnTo>
                        <a:pt x="127" y="709"/>
                      </a:lnTo>
                      <a:lnTo>
                        <a:pt x="109" y="541"/>
                      </a:lnTo>
                      <a:lnTo>
                        <a:pt x="91" y="373"/>
                      </a:lnTo>
                      <a:lnTo>
                        <a:pt x="63" y="224"/>
                      </a:lnTo>
                      <a:lnTo>
                        <a:pt x="36" y="93"/>
                      </a:lnTo>
                      <a:lnTo>
                        <a:pt x="18" y="37"/>
                      </a:lnTo>
                      <a:lnTo>
                        <a:pt x="0" y="0"/>
                      </a:lnTo>
                      <a:lnTo>
                        <a:pt x="0" y="0"/>
                      </a:lnTo>
                      <a:lnTo>
                        <a:pt x="9" y="28"/>
                      </a:lnTo>
                      <a:lnTo>
                        <a:pt x="9" y="75"/>
                      </a:lnTo>
                      <a:lnTo>
                        <a:pt x="18" y="131"/>
                      </a:lnTo>
                      <a:lnTo>
                        <a:pt x="36" y="205"/>
                      </a:lnTo>
                      <a:lnTo>
                        <a:pt x="54" y="364"/>
                      </a:lnTo>
                      <a:lnTo>
                        <a:pt x="72" y="541"/>
                      </a:lnTo>
                      <a:lnTo>
                        <a:pt x="91" y="728"/>
                      </a:lnTo>
                      <a:lnTo>
                        <a:pt x="109" y="886"/>
                      </a:lnTo>
                      <a:lnTo>
                        <a:pt x="118" y="961"/>
                      </a:lnTo>
                      <a:lnTo>
                        <a:pt x="118" y="1026"/>
                      </a:lnTo>
                      <a:lnTo>
                        <a:pt x="127" y="1073"/>
                      </a:lnTo>
                      <a:lnTo>
                        <a:pt x="127" y="1110"/>
                      </a:lnTo>
                      <a:lnTo>
                        <a:pt x="127" y="1175"/>
                      </a:lnTo>
                      <a:lnTo>
                        <a:pt x="118" y="1269"/>
                      </a:lnTo>
                      <a:lnTo>
                        <a:pt x="118" y="1381"/>
                      </a:lnTo>
                      <a:lnTo>
                        <a:pt x="118" y="1511"/>
                      </a:lnTo>
                      <a:lnTo>
                        <a:pt x="109" y="1670"/>
                      </a:lnTo>
                      <a:lnTo>
                        <a:pt x="100" y="1847"/>
                      </a:lnTo>
                      <a:lnTo>
                        <a:pt x="91" y="2034"/>
                      </a:lnTo>
                      <a:lnTo>
                        <a:pt x="72" y="2248"/>
                      </a:lnTo>
                      <a:lnTo>
                        <a:pt x="109" y="2248"/>
                      </a:lnTo>
                      <a:lnTo>
                        <a:pt x="127" y="2258"/>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296" name="Freeform 256"/>
                <p:cNvSpPr>
                  <a:spLocks/>
                </p:cNvSpPr>
                <p:nvPr/>
              </p:nvSpPr>
              <p:spPr bwMode="auto">
                <a:xfrm>
                  <a:off x="2735" y="342"/>
                  <a:ext cx="989" cy="1651"/>
                </a:xfrm>
                <a:custGeom>
                  <a:avLst/>
                  <a:gdLst>
                    <a:gd name="T0" fmla="*/ 989 w 989"/>
                    <a:gd name="T1" fmla="*/ 9 h 1651"/>
                    <a:gd name="T2" fmla="*/ 925 w 989"/>
                    <a:gd name="T3" fmla="*/ 242 h 1651"/>
                    <a:gd name="T4" fmla="*/ 862 w 989"/>
                    <a:gd name="T5" fmla="*/ 457 h 1651"/>
                    <a:gd name="T6" fmla="*/ 798 w 989"/>
                    <a:gd name="T7" fmla="*/ 643 h 1651"/>
                    <a:gd name="T8" fmla="*/ 726 w 989"/>
                    <a:gd name="T9" fmla="*/ 821 h 1651"/>
                    <a:gd name="T10" fmla="*/ 644 w 989"/>
                    <a:gd name="T11" fmla="*/ 970 h 1651"/>
                    <a:gd name="T12" fmla="*/ 562 w 989"/>
                    <a:gd name="T13" fmla="*/ 1100 h 1651"/>
                    <a:gd name="T14" fmla="*/ 490 w 989"/>
                    <a:gd name="T15" fmla="*/ 1212 h 1651"/>
                    <a:gd name="T16" fmla="*/ 408 w 989"/>
                    <a:gd name="T17" fmla="*/ 1296 h 1651"/>
                    <a:gd name="T18" fmla="*/ 299 w 989"/>
                    <a:gd name="T19" fmla="*/ 1390 h 1651"/>
                    <a:gd name="T20" fmla="*/ 199 w 989"/>
                    <a:gd name="T21" fmla="*/ 1474 h 1651"/>
                    <a:gd name="T22" fmla="*/ 100 w 989"/>
                    <a:gd name="T23" fmla="*/ 1558 h 1651"/>
                    <a:gd name="T24" fmla="*/ 0 w 989"/>
                    <a:gd name="T25" fmla="*/ 1651 h 1651"/>
                    <a:gd name="T26" fmla="*/ 0 w 989"/>
                    <a:gd name="T27" fmla="*/ 1651 h 1651"/>
                    <a:gd name="T28" fmla="*/ 27 w 989"/>
                    <a:gd name="T29" fmla="*/ 1614 h 1651"/>
                    <a:gd name="T30" fmla="*/ 72 w 989"/>
                    <a:gd name="T31" fmla="*/ 1567 h 1651"/>
                    <a:gd name="T32" fmla="*/ 172 w 989"/>
                    <a:gd name="T33" fmla="*/ 1464 h 1651"/>
                    <a:gd name="T34" fmla="*/ 281 w 989"/>
                    <a:gd name="T35" fmla="*/ 1371 h 1651"/>
                    <a:gd name="T36" fmla="*/ 381 w 989"/>
                    <a:gd name="T37" fmla="*/ 1268 h 1651"/>
                    <a:gd name="T38" fmla="*/ 417 w 989"/>
                    <a:gd name="T39" fmla="*/ 1222 h 1651"/>
                    <a:gd name="T40" fmla="*/ 472 w 989"/>
                    <a:gd name="T41" fmla="*/ 1147 h 1651"/>
                    <a:gd name="T42" fmla="*/ 526 w 989"/>
                    <a:gd name="T43" fmla="*/ 1054 h 1651"/>
                    <a:gd name="T44" fmla="*/ 599 w 989"/>
                    <a:gd name="T45" fmla="*/ 923 h 1651"/>
                    <a:gd name="T46" fmla="*/ 626 w 989"/>
                    <a:gd name="T47" fmla="*/ 849 h 1651"/>
                    <a:gd name="T48" fmla="*/ 662 w 989"/>
                    <a:gd name="T49" fmla="*/ 755 h 1651"/>
                    <a:gd name="T50" fmla="*/ 698 w 989"/>
                    <a:gd name="T51" fmla="*/ 662 h 1651"/>
                    <a:gd name="T52" fmla="*/ 735 w 989"/>
                    <a:gd name="T53" fmla="*/ 550 h 1651"/>
                    <a:gd name="T54" fmla="*/ 780 w 989"/>
                    <a:gd name="T55" fmla="*/ 429 h 1651"/>
                    <a:gd name="T56" fmla="*/ 816 w 989"/>
                    <a:gd name="T57" fmla="*/ 298 h 1651"/>
                    <a:gd name="T58" fmla="*/ 853 w 989"/>
                    <a:gd name="T59" fmla="*/ 158 h 1651"/>
                    <a:gd name="T60" fmla="*/ 889 w 989"/>
                    <a:gd name="T61" fmla="*/ 0 h 1651"/>
                    <a:gd name="T62" fmla="*/ 943 w 989"/>
                    <a:gd name="T63" fmla="*/ 9 h 1651"/>
                    <a:gd name="T64" fmla="*/ 971 w 989"/>
                    <a:gd name="T65" fmla="*/ 9 h 1651"/>
                    <a:gd name="T66" fmla="*/ 989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989" y="9"/>
                      </a:moveTo>
                      <a:lnTo>
                        <a:pt x="925" y="242"/>
                      </a:lnTo>
                      <a:lnTo>
                        <a:pt x="862" y="457"/>
                      </a:lnTo>
                      <a:lnTo>
                        <a:pt x="798" y="643"/>
                      </a:lnTo>
                      <a:lnTo>
                        <a:pt x="726" y="821"/>
                      </a:lnTo>
                      <a:lnTo>
                        <a:pt x="644" y="970"/>
                      </a:lnTo>
                      <a:lnTo>
                        <a:pt x="562" y="1100"/>
                      </a:lnTo>
                      <a:lnTo>
                        <a:pt x="490" y="1212"/>
                      </a:lnTo>
                      <a:lnTo>
                        <a:pt x="408" y="1296"/>
                      </a:lnTo>
                      <a:lnTo>
                        <a:pt x="299" y="1390"/>
                      </a:lnTo>
                      <a:lnTo>
                        <a:pt x="199" y="1474"/>
                      </a:lnTo>
                      <a:lnTo>
                        <a:pt x="100" y="1558"/>
                      </a:lnTo>
                      <a:lnTo>
                        <a:pt x="0" y="1651"/>
                      </a:lnTo>
                      <a:lnTo>
                        <a:pt x="0" y="1651"/>
                      </a:lnTo>
                      <a:lnTo>
                        <a:pt x="27" y="1614"/>
                      </a:lnTo>
                      <a:lnTo>
                        <a:pt x="72" y="1567"/>
                      </a:lnTo>
                      <a:lnTo>
                        <a:pt x="172" y="1464"/>
                      </a:lnTo>
                      <a:lnTo>
                        <a:pt x="281" y="1371"/>
                      </a:lnTo>
                      <a:lnTo>
                        <a:pt x="381" y="1268"/>
                      </a:lnTo>
                      <a:lnTo>
                        <a:pt x="417" y="1222"/>
                      </a:lnTo>
                      <a:lnTo>
                        <a:pt x="472" y="1147"/>
                      </a:lnTo>
                      <a:lnTo>
                        <a:pt x="526" y="1054"/>
                      </a:lnTo>
                      <a:lnTo>
                        <a:pt x="599" y="923"/>
                      </a:lnTo>
                      <a:lnTo>
                        <a:pt x="626" y="849"/>
                      </a:lnTo>
                      <a:lnTo>
                        <a:pt x="662" y="755"/>
                      </a:lnTo>
                      <a:lnTo>
                        <a:pt x="698" y="662"/>
                      </a:lnTo>
                      <a:lnTo>
                        <a:pt x="735" y="550"/>
                      </a:lnTo>
                      <a:lnTo>
                        <a:pt x="780" y="429"/>
                      </a:lnTo>
                      <a:lnTo>
                        <a:pt x="816" y="298"/>
                      </a:lnTo>
                      <a:lnTo>
                        <a:pt x="853" y="158"/>
                      </a:lnTo>
                      <a:lnTo>
                        <a:pt x="889" y="0"/>
                      </a:lnTo>
                      <a:lnTo>
                        <a:pt x="943" y="9"/>
                      </a:lnTo>
                      <a:lnTo>
                        <a:pt x="971" y="9"/>
                      </a:lnTo>
                      <a:lnTo>
                        <a:pt x="989" y="9"/>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297" name="Freeform 257"/>
                <p:cNvSpPr>
                  <a:spLocks/>
                </p:cNvSpPr>
                <p:nvPr/>
              </p:nvSpPr>
              <p:spPr bwMode="auto">
                <a:xfrm>
                  <a:off x="2671" y="220"/>
                  <a:ext cx="835" cy="1754"/>
                </a:xfrm>
                <a:custGeom>
                  <a:avLst/>
                  <a:gdLst>
                    <a:gd name="T0" fmla="*/ 835 w 835"/>
                    <a:gd name="T1" fmla="*/ 56 h 1754"/>
                    <a:gd name="T2" fmla="*/ 817 w 835"/>
                    <a:gd name="T3" fmla="*/ 271 h 1754"/>
                    <a:gd name="T4" fmla="*/ 781 w 835"/>
                    <a:gd name="T5" fmla="*/ 485 h 1754"/>
                    <a:gd name="T6" fmla="*/ 726 w 835"/>
                    <a:gd name="T7" fmla="*/ 681 h 1754"/>
                    <a:gd name="T8" fmla="*/ 663 w 835"/>
                    <a:gd name="T9" fmla="*/ 859 h 1754"/>
                    <a:gd name="T10" fmla="*/ 599 w 835"/>
                    <a:gd name="T11" fmla="*/ 1017 h 1754"/>
                    <a:gd name="T12" fmla="*/ 527 w 835"/>
                    <a:gd name="T13" fmla="*/ 1157 h 1754"/>
                    <a:gd name="T14" fmla="*/ 454 w 835"/>
                    <a:gd name="T15" fmla="*/ 1278 h 1754"/>
                    <a:gd name="T16" fmla="*/ 381 w 835"/>
                    <a:gd name="T17" fmla="*/ 1362 h 1754"/>
                    <a:gd name="T18" fmla="*/ 282 w 835"/>
                    <a:gd name="T19" fmla="*/ 1474 h 1754"/>
                    <a:gd name="T20" fmla="*/ 191 w 835"/>
                    <a:gd name="T21" fmla="*/ 1558 h 1754"/>
                    <a:gd name="T22" fmla="*/ 100 w 835"/>
                    <a:gd name="T23" fmla="*/ 1652 h 1754"/>
                    <a:gd name="T24" fmla="*/ 9 w 835"/>
                    <a:gd name="T25" fmla="*/ 1754 h 1754"/>
                    <a:gd name="T26" fmla="*/ 0 w 835"/>
                    <a:gd name="T27" fmla="*/ 1754 h 1754"/>
                    <a:gd name="T28" fmla="*/ 73 w 835"/>
                    <a:gd name="T29" fmla="*/ 1661 h 1754"/>
                    <a:gd name="T30" fmla="*/ 164 w 835"/>
                    <a:gd name="T31" fmla="*/ 1558 h 1754"/>
                    <a:gd name="T32" fmla="*/ 263 w 835"/>
                    <a:gd name="T33" fmla="*/ 1446 h 1754"/>
                    <a:gd name="T34" fmla="*/ 354 w 835"/>
                    <a:gd name="T35" fmla="*/ 1344 h 1754"/>
                    <a:gd name="T36" fmla="*/ 390 w 835"/>
                    <a:gd name="T37" fmla="*/ 1288 h 1754"/>
                    <a:gd name="T38" fmla="*/ 436 w 835"/>
                    <a:gd name="T39" fmla="*/ 1213 h 1754"/>
                    <a:gd name="T40" fmla="*/ 490 w 835"/>
                    <a:gd name="T41" fmla="*/ 1101 h 1754"/>
                    <a:gd name="T42" fmla="*/ 545 w 835"/>
                    <a:gd name="T43" fmla="*/ 961 h 1754"/>
                    <a:gd name="T44" fmla="*/ 599 w 835"/>
                    <a:gd name="T45" fmla="*/ 784 h 1754"/>
                    <a:gd name="T46" fmla="*/ 626 w 835"/>
                    <a:gd name="T47" fmla="*/ 681 h 1754"/>
                    <a:gd name="T48" fmla="*/ 654 w 835"/>
                    <a:gd name="T49" fmla="*/ 560 h 1754"/>
                    <a:gd name="T50" fmla="*/ 681 w 835"/>
                    <a:gd name="T51" fmla="*/ 439 h 1754"/>
                    <a:gd name="T52" fmla="*/ 708 w 835"/>
                    <a:gd name="T53" fmla="*/ 308 h 1754"/>
                    <a:gd name="T54" fmla="*/ 735 w 835"/>
                    <a:gd name="T55" fmla="*/ 159 h 1754"/>
                    <a:gd name="T56" fmla="*/ 753 w 835"/>
                    <a:gd name="T57" fmla="*/ 0 h 1754"/>
                    <a:gd name="T58" fmla="*/ 808 w 835"/>
                    <a:gd name="T59" fmla="*/ 28 h 1754"/>
                    <a:gd name="T60" fmla="*/ 826 w 835"/>
                    <a:gd name="T61" fmla="*/ 47 h 1754"/>
                    <a:gd name="T62" fmla="*/ 835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835" y="56"/>
                      </a:moveTo>
                      <a:lnTo>
                        <a:pt x="817" y="271"/>
                      </a:lnTo>
                      <a:lnTo>
                        <a:pt x="781" y="485"/>
                      </a:lnTo>
                      <a:lnTo>
                        <a:pt x="726" y="681"/>
                      </a:lnTo>
                      <a:lnTo>
                        <a:pt x="663" y="859"/>
                      </a:lnTo>
                      <a:lnTo>
                        <a:pt x="599" y="1017"/>
                      </a:lnTo>
                      <a:lnTo>
                        <a:pt x="527" y="1157"/>
                      </a:lnTo>
                      <a:lnTo>
                        <a:pt x="454" y="1278"/>
                      </a:lnTo>
                      <a:lnTo>
                        <a:pt x="381" y="1362"/>
                      </a:lnTo>
                      <a:lnTo>
                        <a:pt x="282" y="1474"/>
                      </a:lnTo>
                      <a:lnTo>
                        <a:pt x="191" y="1558"/>
                      </a:lnTo>
                      <a:lnTo>
                        <a:pt x="100" y="1652"/>
                      </a:lnTo>
                      <a:lnTo>
                        <a:pt x="9" y="1754"/>
                      </a:lnTo>
                      <a:lnTo>
                        <a:pt x="0" y="1754"/>
                      </a:lnTo>
                      <a:lnTo>
                        <a:pt x="73" y="1661"/>
                      </a:lnTo>
                      <a:lnTo>
                        <a:pt x="164" y="1558"/>
                      </a:lnTo>
                      <a:lnTo>
                        <a:pt x="263" y="1446"/>
                      </a:lnTo>
                      <a:lnTo>
                        <a:pt x="354" y="1344"/>
                      </a:lnTo>
                      <a:lnTo>
                        <a:pt x="390" y="1288"/>
                      </a:lnTo>
                      <a:lnTo>
                        <a:pt x="436" y="1213"/>
                      </a:lnTo>
                      <a:lnTo>
                        <a:pt x="490" y="1101"/>
                      </a:lnTo>
                      <a:lnTo>
                        <a:pt x="545" y="961"/>
                      </a:lnTo>
                      <a:lnTo>
                        <a:pt x="599" y="784"/>
                      </a:lnTo>
                      <a:lnTo>
                        <a:pt x="626" y="681"/>
                      </a:lnTo>
                      <a:lnTo>
                        <a:pt x="654" y="560"/>
                      </a:lnTo>
                      <a:lnTo>
                        <a:pt x="681" y="439"/>
                      </a:lnTo>
                      <a:lnTo>
                        <a:pt x="708" y="308"/>
                      </a:lnTo>
                      <a:lnTo>
                        <a:pt x="735" y="159"/>
                      </a:lnTo>
                      <a:lnTo>
                        <a:pt x="753" y="0"/>
                      </a:lnTo>
                      <a:lnTo>
                        <a:pt x="808" y="28"/>
                      </a:lnTo>
                      <a:lnTo>
                        <a:pt x="826" y="47"/>
                      </a:lnTo>
                      <a:lnTo>
                        <a:pt x="835" y="56"/>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298" name="Freeform 258"/>
                <p:cNvSpPr>
                  <a:spLocks/>
                </p:cNvSpPr>
                <p:nvPr/>
              </p:nvSpPr>
              <p:spPr bwMode="auto">
                <a:xfrm>
                  <a:off x="2635" y="314"/>
                  <a:ext cx="517" cy="1642"/>
                </a:xfrm>
                <a:custGeom>
                  <a:avLst/>
                  <a:gdLst>
                    <a:gd name="T0" fmla="*/ 517 w 517"/>
                    <a:gd name="T1" fmla="*/ 0 h 1642"/>
                    <a:gd name="T2" fmla="*/ 517 w 517"/>
                    <a:gd name="T3" fmla="*/ 223 h 1642"/>
                    <a:gd name="T4" fmla="*/ 508 w 517"/>
                    <a:gd name="T5" fmla="*/ 419 h 1642"/>
                    <a:gd name="T6" fmla="*/ 490 w 517"/>
                    <a:gd name="T7" fmla="*/ 587 h 1642"/>
                    <a:gd name="T8" fmla="*/ 472 w 517"/>
                    <a:gd name="T9" fmla="*/ 746 h 1642"/>
                    <a:gd name="T10" fmla="*/ 436 w 517"/>
                    <a:gd name="T11" fmla="*/ 877 h 1642"/>
                    <a:gd name="T12" fmla="*/ 399 w 517"/>
                    <a:gd name="T13" fmla="*/ 998 h 1642"/>
                    <a:gd name="T14" fmla="*/ 354 w 517"/>
                    <a:gd name="T15" fmla="*/ 1100 h 1642"/>
                    <a:gd name="T16" fmla="*/ 308 w 517"/>
                    <a:gd name="T17" fmla="*/ 1194 h 1642"/>
                    <a:gd name="T18" fmla="*/ 218 w 517"/>
                    <a:gd name="T19" fmla="*/ 1324 h 1642"/>
                    <a:gd name="T20" fmla="*/ 145 w 517"/>
                    <a:gd name="T21" fmla="*/ 1418 h 1642"/>
                    <a:gd name="T22" fmla="*/ 73 w 517"/>
                    <a:gd name="T23" fmla="*/ 1520 h 1642"/>
                    <a:gd name="T24" fmla="*/ 0 w 517"/>
                    <a:gd name="T25" fmla="*/ 1642 h 1642"/>
                    <a:gd name="T26" fmla="*/ 0 w 517"/>
                    <a:gd name="T27" fmla="*/ 1642 h 1642"/>
                    <a:gd name="T28" fmla="*/ 45 w 517"/>
                    <a:gd name="T29" fmla="*/ 1539 h 1642"/>
                    <a:gd name="T30" fmla="*/ 118 w 517"/>
                    <a:gd name="T31" fmla="*/ 1418 h 1642"/>
                    <a:gd name="T32" fmla="*/ 200 w 517"/>
                    <a:gd name="T33" fmla="*/ 1296 h 1642"/>
                    <a:gd name="T34" fmla="*/ 272 w 517"/>
                    <a:gd name="T35" fmla="*/ 1184 h 1642"/>
                    <a:gd name="T36" fmla="*/ 299 w 517"/>
                    <a:gd name="T37" fmla="*/ 1128 h 1642"/>
                    <a:gd name="T38" fmla="*/ 327 w 517"/>
                    <a:gd name="T39" fmla="*/ 1054 h 1642"/>
                    <a:gd name="T40" fmla="*/ 354 w 517"/>
                    <a:gd name="T41" fmla="*/ 961 h 1642"/>
                    <a:gd name="T42" fmla="*/ 372 w 517"/>
                    <a:gd name="T43" fmla="*/ 839 h 1642"/>
                    <a:gd name="T44" fmla="*/ 399 w 517"/>
                    <a:gd name="T45" fmla="*/ 690 h 1642"/>
                    <a:gd name="T46" fmla="*/ 408 w 517"/>
                    <a:gd name="T47" fmla="*/ 513 h 1642"/>
                    <a:gd name="T48" fmla="*/ 417 w 517"/>
                    <a:gd name="T49" fmla="*/ 410 h 1642"/>
                    <a:gd name="T50" fmla="*/ 417 w 517"/>
                    <a:gd name="T51" fmla="*/ 289 h 1642"/>
                    <a:gd name="T52" fmla="*/ 417 w 517"/>
                    <a:gd name="T53" fmla="*/ 167 h 1642"/>
                    <a:gd name="T54" fmla="*/ 417 w 517"/>
                    <a:gd name="T55" fmla="*/ 37 h 1642"/>
                    <a:gd name="T56" fmla="*/ 436 w 517"/>
                    <a:gd name="T57" fmla="*/ 28 h 1642"/>
                    <a:gd name="T58" fmla="*/ 472 w 517"/>
                    <a:gd name="T59" fmla="*/ 18 h 1642"/>
                    <a:gd name="T60" fmla="*/ 499 w 517"/>
                    <a:gd name="T61" fmla="*/ 9 h 1642"/>
                    <a:gd name="T62" fmla="*/ 517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517" y="0"/>
                      </a:moveTo>
                      <a:lnTo>
                        <a:pt x="517" y="223"/>
                      </a:lnTo>
                      <a:lnTo>
                        <a:pt x="508" y="419"/>
                      </a:lnTo>
                      <a:lnTo>
                        <a:pt x="490" y="587"/>
                      </a:lnTo>
                      <a:lnTo>
                        <a:pt x="472" y="746"/>
                      </a:lnTo>
                      <a:lnTo>
                        <a:pt x="436" y="877"/>
                      </a:lnTo>
                      <a:lnTo>
                        <a:pt x="399" y="998"/>
                      </a:lnTo>
                      <a:lnTo>
                        <a:pt x="354" y="1100"/>
                      </a:lnTo>
                      <a:lnTo>
                        <a:pt x="308" y="1194"/>
                      </a:lnTo>
                      <a:lnTo>
                        <a:pt x="218" y="1324"/>
                      </a:lnTo>
                      <a:lnTo>
                        <a:pt x="145" y="1418"/>
                      </a:lnTo>
                      <a:lnTo>
                        <a:pt x="73" y="1520"/>
                      </a:lnTo>
                      <a:lnTo>
                        <a:pt x="0" y="1642"/>
                      </a:lnTo>
                      <a:lnTo>
                        <a:pt x="0" y="1642"/>
                      </a:lnTo>
                      <a:lnTo>
                        <a:pt x="45" y="1539"/>
                      </a:lnTo>
                      <a:lnTo>
                        <a:pt x="118" y="1418"/>
                      </a:lnTo>
                      <a:lnTo>
                        <a:pt x="200" y="1296"/>
                      </a:lnTo>
                      <a:lnTo>
                        <a:pt x="272" y="1184"/>
                      </a:lnTo>
                      <a:lnTo>
                        <a:pt x="299" y="1128"/>
                      </a:lnTo>
                      <a:lnTo>
                        <a:pt x="327" y="1054"/>
                      </a:lnTo>
                      <a:lnTo>
                        <a:pt x="354" y="961"/>
                      </a:lnTo>
                      <a:lnTo>
                        <a:pt x="372" y="839"/>
                      </a:lnTo>
                      <a:lnTo>
                        <a:pt x="399" y="690"/>
                      </a:lnTo>
                      <a:lnTo>
                        <a:pt x="408" y="513"/>
                      </a:lnTo>
                      <a:lnTo>
                        <a:pt x="417" y="410"/>
                      </a:lnTo>
                      <a:lnTo>
                        <a:pt x="417" y="289"/>
                      </a:lnTo>
                      <a:lnTo>
                        <a:pt x="417" y="167"/>
                      </a:lnTo>
                      <a:lnTo>
                        <a:pt x="417" y="37"/>
                      </a:lnTo>
                      <a:lnTo>
                        <a:pt x="436" y="28"/>
                      </a:lnTo>
                      <a:lnTo>
                        <a:pt x="472" y="18"/>
                      </a:lnTo>
                      <a:lnTo>
                        <a:pt x="499" y="9"/>
                      </a:lnTo>
                      <a:lnTo>
                        <a:pt x="517" y="0"/>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299" name="Freeform 259"/>
                <p:cNvSpPr>
                  <a:spLocks/>
                </p:cNvSpPr>
                <p:nvPr/>
              </p:nvSpPr>
              <p:spPr bwMode="auto">
                <a:xfrm>
                  <a:off x="2544" y="258"/>
                  <a:ext cx="300" cy="1660"/>
                </a:xfrm>
                <a:custGeom>
                  <a:avLst/>
                  <a:gdLst>
                    <a:gd name="T0" fmla="*/ 218 w 300"/>
                    <a:gd name="T1" fmla="*/ 9 h 1660"/>
                    <a:gd name="T2" fmla="*/ 254 w 300"/>
                    <a:gd name="T3" fmla="*/ 214 h 1660"/>
                    <a:gd name="T4" fmla="*/ 282 w 300"/>
                    <a:gd name="T5" fmla="*/ 410 h 1660"/>
                    <a:gd name="T6" fmla="*/ 300 w 300"/>
                    <a:gd name="T7" fmla="*/ 578 h 1660"/>
                    <a:gd name="T8" fmla="*/ 300 w 300"/>
                    <a:gd name="T9" fmla="*/ 718 h 1660"/>
                    <a:gd name="T10" fmla="*/ 300 w 300"/>
                    <a:gd name="T11" fmla="*/ 849 h 1660"/>
                    <a:gd name="T12" fmla="*/ 282 w 300"/>
                    <a:gd name="T13" fmla="*/ 970 h 1660"/>
                    <a:gd name="T14" fmla="*/ 227 w 300"/>
                    <a:gd name="T15" fmla="*/ 1175 h 1660"/>
                    <a:gd name="T16" fmla="*/ 164 w 300"/>
                    <a:gd name="T17" fmla="*/ 1306 h 1660"/>
                    <a:gd name="T18" fmla="*/ 109 w 300"/>
                    <a:gd name="T19" fmla="*/ 1418 h 1660"/>
                    <a:gd name="T20" fmla="*/ 55 w 300"/>
                    <a:gd name="T21" fmla="*/ 1530 h 1660"/>
                    <a:gd name="T22" fmla="*/ 9 w 300"/>
                    <a:gd name="T23" fmla="*/ 1660 h 1660"/>
                    <a:gd name="T24" fmla="*/ 0 w 300"/>
                    <a:gd name="T25" fmla="*/ 1660 h 1660"/>
                    <a:gd name="T26" fmla="*/ 27 w 300"/>
                    <a:gd name="T27" fmla="*/ 1548 h 1660"/>
                    <a:gd name="T28" fmla="*/ 82 w 300"/>
                    <a:gd name="T29" fmla="*/ 1427 h 1660"/>
                    <a:gd name="T30" fmla="*/ 136 w 300"/>
                    <a:gd name="T31" fmla="*/ 1287 h 1660"/>
                    <a:gd name="T32" fmla="*/ 191 w 300"/>
                    <a:gd name="T33" fmla="*/ 1166 h 1660"/>
                    <a:gd name="T34" fmla="*/ 209 w 300"/>
                    <a:gd name="T35" fmla="*/ 1091 h 1660"/>
                    <a:gd name="T36" fmla="*/ 218 w 300"/>
                    <a:gd name="T37" fmla="*/ 989 h 1660"/>
                    <a:gd name="T38" fmla="*/ 218 w 300"/>
                    <a:gd name="T39" fmla="*/ 867 h 1660"/>
                    <a:gd name="T40" fmla="*/ 218 w 300"/>
                    <a:gd name="T41" fmla="*/ 727 h 1660"/>
                    <a:gd name="T42" fmla="*/ 209 w 300"/>
                    <a:gd name="T43" fmla="*/ 569 h 1660"/>
                    <a:gd name="T44" fmla="*/ 191 w 300"/>
                    <a:gd name="T45" fmla="*/ 401 h 1660"/>
                    <a:gd name="T46" fmla="*/ 164 w 300"/>
                    <a:gd name="T47" fmla="*/ 223 h 1660"/>
                    <a:gd name="T48" fmla="*/ 127 w 300"/>
                    <a:gd name="T49" fmla="*/ 37 h 1660"/>
                    <a:gd name="T50" fmla="*/ 164 w 300"/>
                    <a:gd name="T51" fmla="*/ 18 h 1660"/>
                    <a:gd name="T52" fmla="*/ 191 w 300"/>
                    <a:gd name="T53" fmla="*/ 9 h 1660"/>
                    <a:gd name="T54" fmla="*/ 209 w 300"/>
                    <a:gd name="T55" fmla="*/ 0 h 1660"/>
                    <a:gd name="T56" fmla="*/ 218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218" y="9"/>
                      </a:moveTo>
                      <a:lnTo>
                        <a:pt x="254" y="214"/>
                      </a:lnTo>
                      <a:lnTo>
                        <a:pt x="282" y="410"/>
                      </a:lnTo>
                      <a:lnTo>
                        <a:pt x="300" y="578"/>
                      </a:lnTo>
                      <a:lnTo>
                        <a:pt x="300" y="718"/>
                      </a:lnTo>
                      <a:lnTo>
                        <a:pt x="300" y="849"/>
                      </a:lnTo>
                      <a:lnTo>
                        <a:pt x="282" y="970"/>
                      </a:lnTo>
                      <a:lnTo>
                        <a:pt x="227" y="1175"/>
                      </a:lnTo>
                      <a:lnTo>
                        <a:pt x="164" y="1306"/>
                      </a:lnTo>
                      <a:lnTo>
                        <a:pt x="109" y="1418"/>
                      </a:lnTo>
                      <a:lnTo>
                        <a:pt x="55" y="1530"/>
                      </a:lnTo>
                      <a:lnTo>
                        <a:pt x="9" y="1660"/>
                      </a:lnTo>
                      <a:lnTo>
                        <a:pt x="0" y="1660"/>
                      </a:lnTo>
                      <a:lnTo>
                        <a:pt x="27" y="1548"/>
                      </a:lnTo>
                      <a:lnTo>
                        <a:pt x="82" y="1427"/>
                      </a:lnTo>
                      <a:lnTo>
                        <a:pt x="136" y="1287"/>
                      </a:lnTo>
                      <a:lnTo>
                        <a:pt x="191" y="1166"/>
                      </a:lnTo>
                      <a:lnTo>
                        <a:pt x="209" y="1091"/>
                      </a:lnTo>
                      <a:lnTo>
                        <a:pt x="218" y="989"/>
                      </a:lnTo>
                      <a:lnTo>
                        <a:pt x="218" y="867"/>
                      </a:lnTo>
                      <a:lnTo>
                        <a:pt x="218" y="727"/>
                      </a:lnTo>
                      <a:lnTo>
                        <a:pt x="209" y="569"/>
                      </a:lnTo>
                      <a:lnTo>
                        <a:pt x="191" y="401"/>
                      </a:lnTo>
                      <a:lnTo>
                        <a:pt x="164" y="223"/>
                      </a:lnTo>
                      <a:lnTo>
                        <a:pt x="127" y="37"/>
                      </a:lnTo>
                      <a:lnTo>
                        <a:pt x="164" y="18"/>
                      </a:lnTo>
                      <a:lnTo>
                        <a:pt x="191" y="9"/>
                      </a:lnTo>
                      <a:lnTo>
                        <a:pt x="209" y="0"/>
                      </a:lnTo>
                      <a:lnTo>
                        <a:pt x="218" y="9"/>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grpSp>
          <p:grpSp>
            <p:nvGrpSpPr>
              <p:cNvPr id="87300" name="Group 260"/>
              <p:cNvGrpSpPr>
                <a:grpSpLocks/>
              </p:cNvGrpSpPr>
              <p:nvPr/>
            </p:nvGrpSpPr>
            <p:grpSpPr bwMode="auto">
              <a:xfrm>
                <a:off x="1984" y="-39"/>
                <a:ext cx="1252" cy="4367"/>
                <a:chOff x="4490" y="-31"/>
                <a:chExt cx="1252" cy="4367"/>
              </a:xfrm>
            </p:grpSpPr>
            <p:sp>
              <p:nvSpPr>
                <p:cNvPr id="87301" name="Freeform 261"/>
                <p:cNvSpPr>
                  <a:spLocks/>
                </p:cNvSpPr>
                <p:nvPr/>
              </p:nvSpPr>
              <p:spPr bwMode="auto">
                <a:xfrm>
                  <a:off x="4490" y="-31"/>
                  <a:ext cx="1252" cy="4367"/>
                </a:xfrm>
                <a:custGeom>
                  <a:avLst/>
                  <a:gdLst>
                    <a:gd name="T0" fmla="*/ 1252 w 1252"/>
                    <a:gd name="T1" fmla="*/ 4367 h 4367"/>
                    <a:gd name="T2" fmla="*/ 1197 w 1252"/>
                    <a:gd name="T3" fmla="*/ 4357 h 4367"/>
                    <a:gd name="T4" fmla="*/ 1170 w 1252"/>
                    <a:gd name="T5" fmla="*/ 4348 h 4367"/>
                    <a:gd name="T6" fmla="*/ 1134 w 1252"/>
                    <a:gd name="T7" fmla="*/ 4329 h 4367"/>
                    <a:gd name="T8" fmla="*/ 1116 w 1252"/>
                    <a:gd name="T9" fmla="*/ 4311 h 4367"/>
                    <a:gd name="T10" fmla="*/ 1089 w 1252"/>
                    <a:gd name="T11" fmla="*/ 4301 h 4367"/>
                    <a:gd name="T12" fmla="*/ 1043 w 1252"/>
                    <a:gd name="T13" fmla="*/ 4311 h 4367"/>
                    <a:gd name="T14" fmla="*/ 980 w 1252"/>
                    <a:gd name="T15" fmla="*/ 4329 h 4367"/>
                    <a:gd name="T16" fmla="*/ 898 w 1252"/>
                    <a:gd name="T17" fmla="*/ 4348 h 4367"/>
                    <a:gd name="T18" fmla="*/ 807 w 1252"/>
                    <a:gd name="T19" fmla="*/ 4348 h 4367"/>
                    <a:gd name="T20" fmla="*/ 780 w 1252"/>
                    <a:gd name="T21" fmla="*/ 4339 h 4367"/>
                    <a:gd name="T22" fmla="*/ 744 w 1252"/>
                    <a:gd name="T23" fmla="*/ 4320 h 4367"/>
                    <a:gd name="T24" fmla="*/ 726 w 1252"/>
                    <a:gd name="T25" fmla="*/ 4292 h 4367"/>
                    <a:gd name="T26" fmla="*/ 735 w 1252"/>
                    <a:gd name="T27" fmla="*/ 4236 h 4367"/>
                    <a:gd name="T28" fmla="*/ 680 w 1252"/>
                    <a:gd name="T29" fmla="*/ 4236 h 4367"/>
                    <a:gd name="T30" fmla="*/ 626 w 1252"/>
                    <a:gd name="T31" fmla="*/ 4245 h 4367"/>
                    <a:gd name="T32" fmla="*/ 580 w 1252"/>
                    <a:gd name="T33" fmla="*/ 4245 h 4367"/>
                    <a:gd name="T34" fmla="*/ 544 w 1252"/>
                    <a:gd name="T35" fmla="*/ 4236 h 4367"/>
                    <a:gd name="T36" fmla="*/ 517 w 1252"/>
                    <a:gd name="T37" fmla="*/ 4208 h 4367"/>
                    <a:gd name="T38" fmla="*/ 535 w 1252"/>
                    <a:gd name="T39" fmla="*/ 4115 h 4367"/>
                    <a:gd name="T40" fmla="*/ 562 w 1252"/>
                    <a:gd name="T41" fmla="*/ 4012 h 4367"/>
                    <a:gd name="T42" fmla="*/ 608 w 1252"/>
                    <a:gd name="T43" fmla="*/ 3760 h 4367"/>
                    <a:gd name="T44" fmla="*/ 644 w 1252"/>
                    <a:gd name="T45" fmla="*/ 3508 h 4367"/>
                    <a:gd name="T46" fmla="*/ 671 w 1252"/>
                    <a:gd name="T47" fmla="*/ 3406 h 4367"/>
                    <a:gd name="T48" fmla="*/ 689 w 1252"/>
                    <a:gd name="T49" fmla="*/ 3312 h 4367"/>
                    <a:gd name="T50" fmla="*/ 762 w 1252"/>
                    <a:gd name="T51" fmla="*/ 3005 h 4367"/>
                    <a:gd name="T52" fmla="*/ 844 w 1252"/>
                    <a:gd name="T53" fmla="*/ 2715 h 4367"/>
                    <a:gd name="T54" fmla="*/ 943 w 1252"/>
                    <a:gd name="T55" fmla="*/ 2417 h 4367"/>
                    <a:gd name="T56" fmla="*/ 998 w 1252"/>
                    <a:gd name="T57" fmla="*/ 2249 h 4367"/>
                    <a:gd name="T58" fmla="*/ 1052 w 1252"/>
                    <a:gd name="T59" fmla="*/ 2081 h 4367"/>
                    <a:gd name="T60" fmla="*/ 1052 w 1252"/>
                    <a:gd name="T61" fmla="*/ 2053 h 4367"/>
                    <a:gd name="T62" fmla="*/ 1043 w 1252"/>
                    <a:gd name="T63" fmla="*/ 2034 h 4367"/>
                    <a:gd name="T64" fmla="*/ 998 w 1252"/>
                    <a:gd name="T65" fmla="*/ 1978 h 4367"/>
                    <a:gd name="T66" fmla="*/ 934 w 1252"/>
                    <a:gd name="T67" fmla="*/ 1941 h 4367"/>
                    <a:gd name="T68" fmla="*/ 880 w 1252"/>
                    <a:gd name="T69" fmla="*/ 1904 h 4367"/>
                    <a:gd name="T70" fmla="*/ 735 w 1252"/>
                    <a:gd name="T71" fmla="*/ 1820 h 4367"/>
                    <a:gd name="T72" fmla="*/ 617 w 1252"/>
                    <a:gd name="T73" fmla="*/ 1717 h 4367"/>
                    <a:gd name="T74" fmla="*/ 517 w 1252"/>
                    <a:gd name="T75" fmla="*/ 1614 h 4367"/>
                    <a:gd name="T76" fmla="*/ 435 w 1252"/>
                    <a:gd name="T77" fmla="*/ 1502 h 4367"/>
                    <a:gd name="T78" fmla="*/ 290 w 1252"/>
                    <a:gd name="T79" fmla="*/ 1260 h 4367"/>
                    <a:gd name="T80" fmla="*/ 163 w 1252"/>
                    <a:gd name="T81" fmla="*/ 971 h 4367"/>
                    <a:gd name="T82" fmla="*/ 127 w 1252"/>
                    <a:gd name="T83" fmla="*/ 868 h 4367"/>
                    <a:gd name="T84" fmla="*/ 90 w 1252"/>
                    <a:gd name="T85" fmla="*/ 756 h 4367"/>
                    <a:gd name="T86" fmla="*/ 27 w 1252"/>
                    <a:gd name="T87" fmla="*/ 495 h 4367"/>
                    <a:gd name="T88" fmla="*/ 9 w 1252"/>
                    <a:gd name="T89" fmla="*/ 355 h 4367"/>
                    <a:gd name="T90" fmla="*/ 0 w 1252"/>
                    <a:gd name="T91" fmla="*/ 224 h 4367"/>
                    <a:gd name="T92" fmla="*/ 0 w 1252"/>
                    <a:gd name="T93" fmla="*/ 103 h 4367"/>
                    <a:gd name="T94" fmla="*/ 9 w 1252"/>
                    <a:gd name="T95" fmla="*/ 0 h 4367"/>
                    <a:gd name="T96" fmla="*/ 1252 w 1252"/>
                    <a:gd name="T97" fmla="*/ 0 h 4367"/>
                    <a:gd name="T98" fmla="*/ 1252 w 1252"/>
                    <a:gd name="T99" fmla="*/ 4367 h 4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52" h="4367">
                      <a:moveTo>
                        <a:pt x="1252" y="4367"/>
                      </a:moveTo>
                      <a:lnTo>
                        <a:pt x="1197" y="4357"/>
                      </a:lnTo>
                      <a:lnTo>
                        <a:pt x="1170" y="4348"/>
                      </a:lnTo>
                      <a:lnTo>
                        <a:pt x="1134" y="4329"/>
                      </a:lnTo>
                      <a:lnTo>
                        <a:pt x="1116" y="4311"/>
                      </a:lnTo>
                      <a:lnTo>
                        <a:pt x="1089" y="4301"/>
                      </a:lnTo>
                      <a:lnTo>
                        <a:pt x="1043" y="4311"/>
                      </a:lnTo>
                      <a:lnTo>
                        <a:pt x="980" y="4329"/>
                      </a:lnTo>
                      <a:lnTo>
                        <a:pt x="898" y="4348"/>
                      </a:lnTo>
                      <a:lnTo>
                        <a:pt x="807" y="4348"/>
                      </a:lnTo>
                      <a:lnTo>
                        <a:pt x="780" y="4339"/>
                      </a:lnTo>
                      <a:lnTo>
                        <a:pt x="744" y="4320"/>
                      </a:lnTo>
                      <a:lnTo>
                        <a:pt x="726" y="4292"/>
                      </a:lnTo>
                      <a:lnTo>
                        <a:pt x="735" y="4236"/>
                      </a:lnTo>
                      <a:lnTo>
                        <a:pt x="680" y="4236"/>
                      </a:lnTo>
                      <a:lnTo>
                        <a:pt x="626" y="4245"/>
                      </a:lnTo>
                      <a:lnTo>
                        <a:pt x="580" y="4245"/>
                      </a:lnTo>
                      <a:lnTo>
                        <a:pt x="544" y="4236"/>
                      </a:lnTo>
                      <a:lnTo>
                        <a:pt x="517" y="4208"/>
                      </a:lnTo>
                      <a:lnTo>
                        <a:pt x="535" y="4115"/>
                      </a:lnTo>
                      <a:lnTo>
                        <a:pt x="562" y="4012"/>
                      </a:lnTo>
                      <a:lnTo>
                        <a:pt x="608" y="3760"/>
                      </a:lnTo>
                      <a:lnTo>
                        <a:pt x="644" y="3508"/>
                      </a:lnTo>
                      <a:lnTo>
                        <a:pt x="671" y="3406"/>
                      </a:lnTo>
                      <a:lnTo>
                        <a:pt x="689" y="3312"/>
                      </a:lnTo>
                      <a:lnTo>
                        <a:pt x="762" y="3005"/>
                      </a:lnTo>
                      <a:lnTo>
                        <a:pt x="844" y="2715"/>
                      </a:lnTo>
                      <a:lnTo>
                        <a:pt x="943" y="2417"/>
                      </a:lnTo>
                      <a:lnTo>
                        <a:pt x="998" y="2249"/>
                      </a:lnTo>
                      <a:lnTo>
                        <a:pt x="1052" y="2081"/>
                      </a:lnTo>
                      <a:lnTo>
                        <a:pt x="1052" y="2053"/>
                      </a:lnTo>
                      <a:lnTo>
                        <a:pt x="1043" y="2034"/>
                      </a:lnTo>
                      <a:lnTo>
                        <a:pt x="998" y="1978"/>
                      </a:lnTo>
                      <a:lnTo>
                        <a:pt x="934" y="1941"/>
                      </a:lnTo>
                      <a:lnTo>
                        <a:pt x="880" y="1904"/>
                      </a:lnTo>
                      <a:lnTo>
                        <a:pt x="735" y="1820"/>
                      </a:lnTo>
                      <a:lnTo>
                        <a:pt x="617" y="1717"/>
                      </a:lnTo>
                      <a:lnTo>
                        <a:pt x="517" y="1614"/>
                      </a:lnTo>
                      <a:lnTo>
                        <a:pt x="435" y="1502"/>
                      </a:lnTo>
                      <a:lnTo>
                        <a:pt x="290" y="1260"/>
                      </a:lnTo>
                      <a:lnTo>
                        <a:pt x="163" y="971"/>
                      </a:lnTo>
                      <a:lnTo>
                        <a:pt x="127" y="868"/>
                      </a:lnTo>
                      <a:lnTo>
                        <a:pt x="90" y="756"/>
                      </a:lnTo>
                      <a:lnTo>
                        <a:pt x="27" y="495"/>
                      </a:lnTo>
                      <a:lnTo>
                        <a:pt x="9" y="355"/>
                      </a:lnTo>
                      <a:lnTo>
                        <a:pt x="0" y="224"/>
                      </a:lnTo>
                      <a:lnTo>
                        <a:pt x="0" y="103"/>
                      </a:lnTo>
                      <a:lnTo>
                        <a:pt x="9" y="0"/>
                      </a:lnTo>
                      <a:lnTo>
                        <a:pt x="1252" y="0"/>
                      </a:lnTo>
                      <a:lnTo>
                        <a:pt x="1252" y="4367"/>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302" name="Freeform 262"/>
                <p:cNvSpPr>
                  <a:spLocks/>
                </p:cNvSpPr>
                <p:nvPr/>
              </p:nvSpPr>
              <p:spPr bwMode="auto">
                <a:xfrm>
                  <a:off x="5170" y="2031"/>
                  <a:ext cx="418" cy="2174"/>
                </a:xfrm>
                <a:custGeom>
                  <a:avLst/>
                  <a:gdLst>
                    <a:gd name="T0" fmla="*/ 0 w 418"/>
                    <a:gd name="T1" fmla="*/ 2174 h 2174"/>
                    <a:gd name="T2" fmla="*/ 9 w 418"/>
                    <a:gd name="T3" fmla="*/ 1950 h 2174"/>
                    <a:gd name="T4" fmla="*/ 27 w 418"/>
                    <a:gd name="T5" fmla="*/ 1717 h 2174"/>
                    <a:gd name="T6" fmla="*/ 100 w 418"/>
                    <a:gd name="T7" fmla="*/ 1241 h 2174"/>
                    <a:gd name="T8" fmla="*/ 136 w 418"/>
                    <a:gd name="T9" fmla="*/ 1017 h 2174"/>
                    <a:gd name="T10" fmla="*/ 182 w 418"/>
                    <a:gd name="T11" fmla="*/ 821 h 2174"/>
                    <a:gd name="T12" fmla="*/ 218 w 418"/>
                    <a:gd name="T13" fmla="*/ 663 h 2174"/>
                    <a:gd name="T14" fmla="*/ 236 w 418"/>
                    <a:gd name="T15" fmla="*/ 588 h 2174"/>
                    <a:gd name="T16" fmla="*/ 254 w 418"/>
                    <a:gd name="T17" fmla="*/ 532 h 2174"/>
                    <a:gd name="T18" fmla="*/ 318 w 418"/>
                    <a:gd name="T19" fmla="*/ 271 h 2174"/>
                    <a:gd name="T20" fmla="*/ 363 w 418"/>
                    <a:gd name="T21" fmla="*/ 140 h 2174"/>
                    <a:gd name="T22" fmla="*/ 418 w 418"/>
                    <a:gd name="T23" fmla="*/ 0 h 2174"/>
                    <a:gd name="T24" fmla="*/ 418 w 418"/>
                    <a:gd name="T25" fmla="*/ 10 h 2174"/>
                    <a:gd name="T26" fmla="*/ 409 w 418"/>
                    <a:gd name="T27" fmla="*/ 56 h 2174"/>
                    <a:gd name="T28" fmla="*/ 390 w 418"/>
                    <a:gd name="T29" fmla="*/ 122 h 2174"/>
                    <a:gd name="T30" fmla="*/ 354 w 418"/>
                    <a:gd name="T31" fmla="*/ 271 h 2174"/>
                    <a:gd name="T32" fmla="*/ 318 w 418"/>
                    <a:gd name="T33" fmla="*/ 429 h 2174"/>
                    <a:gd name="T34" fmla="*/ 300 w 418"/>
                    <a:gd name="T35" fmla="*/ 504 h 2174"/>
                    <a:gd name="T36" fmla="*/ 281 w 418"/>
                    <a:gd name="T37" fmla="*/ 560 h 2174"/>
                    <a:gd name="T38" fmla="*/ 272 w 418"/>
                    <a:gd name="T39" fmla="*/ 588 h 2174"/>
                    <a:gd name="T40" fmla="*/ 263 w 418"/>
                    <a:gd name="T41" fmla="*/ 635 h 2174"/>
                    <a:gd name="T42" fmla="*/ 245 w 418"/>
                    <a:gd name="T43" fmla="*/ 700 h 2174"/>
                    <a:gd name="T44" fmla="*/ 227 w 418"/>
                    <a:gd name="T45" fmla="*/ 775 h 2174"/>
                    <a:gd name="T46" fmla="*/ 209 w 418"/>
                    <a:gd name="T47" fmla="*/ 859 h 2174"/>
                    <a:gd name="T48" fmla="*/ 191 w 418"/>
                    <a:gd name="T49" fmla="*/ 952 h 2174"/>
                    <a:gd name="T50" fmla="*/ 145 w 418"/>
                    <a:gd name="T51" fmla="*/ 1166 h 2174"/>
                    <a:gd name="T52" fmla="*/ 100 w 418"/>
                    <a:gd name="T53" fmla="*/ 1400 h 2174"/>
                    <a:gd name="T54" fmla="*/ 73 w 418"/>
                    <a:gd name="T55" fmla="*/ 1661 h 2174"/>
                    <a:gd name="T56" fmla="*/ 46 w 418"/>
                    <a:gd name="T57" fmla="*/ 1922 h 2174"/>
                    <a:gd name="T58" fmla="*/ 46 w 418"/>
                    <a:gd name="T59" fmla="*/ 2174 h 2174"/>
                    <a:gd name="T60" fmla="*/ 9 w 418"/>
                    <a:gd name="T61" fmla="*/ 2174 h 2174"/>
                    <a:gd name="T62" fmla="*/ 0 w 418"/>
                    <a:gd name="T63" fmla="*/ 2174 h 2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8" h="2174">
                      <a:moveTo>
                        <a:pt x="0" y="2174"/>
                      </a:moveTo>
                      <a:lnTo>
                        <a:pt x="9" y="1950"/>
                      </a:lnTo>
                      <a:lnTo>
                        <a:pt x="27" y="1717"/>
                      </a:lnTo>
                      <a:lnTo>
                        <a:pt x="100" y="1241"/>
                      </a:lnTo>
                      <a:lnTo>
                        <a:pt x="136" y="1017"/>
                      </a:lnTo>
                      <a:lnTo>
                        <a:pt x="182" y="821"/>
                      </a:lnTo>
                      <a:lnTo>
                        <a:pt x="218" y="663"/>
                      </a:lnTo>
                      <a:lnTo>
                        <a:pt x="236" y="588"/>
                      </a:lnTo>
                      <a:lnTo>
                        <a:pt x="254" y="532"/>
                      </a:lnTo>
                      <a:lnTo>
                        <a:pt x="318" y="271"/>
                      </a:lnTo>
                      <a:lnTo>
                        <a:pt x="363" y="140"/>
                      </a:lnTo>
                      <a:lnTo>
                        <a:pt x="418" y="0"/>
                      </a:lnTo>
                      <a:lnTo>
                        <a:pt x="418" y="10"/>
                      </a:lnTo>
                      <a:lnTo>
                        <a:pt x="409" y="56"/>
                      </a:lnTo>
                      <a:lnTo>
                        <a:pt x="390" y="122"/>
                      </a:lnTo>
                      <a:lnTo>
                        <a:pt x="354" y="271"/>
                      </a:lnTo>
                      <a:lnTo>
                        <a:pt x="318" y="429"/>
                      </a:lnTo>
                      <a:lnTo>
                        <a:pt x="300" y="504"/>
                      </a:lnTo>
                      <a:lnTo>
                        <a:pt x="281" y="560"/>
                      </a:lnTo>
                      <a:lnTo>
                        <a:pt x="272" y="588"/>
                      </a:lnTo>
                      <a:lnTo>
                        <a:pt x="263" y="635"/>
                      </a:lnTo>
                      <a:lnTo>
                        <a:pt x="245" y="700"/>
                      </a:lnTo>
                      <a:lnTo>
                        <a:pt x="227" y="775"/>
                      </a:lnTo>
                      <a:lnTo>
                        <a:pt x="209" y="859"/>
                      </a:lnTo>
                      <a:lnTo>
                        <a:pt x="191" y="952"/>
                      </a:lnTo>
                      <a:lnTo>
                        <a:pt x="145" y="1166"/>
                      </a:lnTo>
                      <a:lnTo>
                        <a:pt x="100" y="1400"/>
                      </a:lnTo>
                      <a:lnTo>
                        <a:pt x="73" y="1661"/>
                      </a:lnTo>
                      <a:lnTo>
                        <a:pt x="46" y="1922"/>
                      </a:lnTo>
                      <a:lnTo>
                        <a:pt x="46" y="2174"/>
                      </a:lnTo>
                      <a:lnTo>
                        <a:pt x="9" y="2174"/>
                      </a:lnTo>
                      <a:lnTo>
                        <a:pt x="0" y="2174"/>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303" name="Freeform 263"/>
                <p:cNvSpPr>
                  <a:spLocks/>
                </p:cNvSpPr>
                <p:nvPr/>
              </p:nvSpPr>
              <p:spPr bwMode="auto">
                <a:xfrm>
                  <a:off x="5488" y="2022"/>
                  <a:ext cx="181" cy="2258"/>
                </a:xfrm>
                <a:custGeom>
                  <a:avLst/>
                  <a:gdLst>
                    <a:gd name="T0" fmla="*/ 54 w 181"/>
                    <a:gd name="T1" fmla="*/ 2258 h 2258"/>
                    <a:gd name="T2" fmla="*/ 36 w 181"/>
                    <a:gd name="T3" fmla="*/ 2062 h 2258"/>
                    <a:gd name="T4" fmla="*/ 27 w 181"/>
                    <a:gd name="T5" fmla="*/ 1884 h 2258"/>
                    <a:gd name="T6" fmla="*/ 18 w 181"/>
                    <a:gd name="T7" fmla="*/ 1726 h 2258"/>
                    <a:gd name="T8" fmla="*/ 9 w 181"/>
                    <a:gd name="T9" fmla="*/ 1567 h 2258"/>
                    <a:gd name="T10" fmla="*/ 0 w 181"/>
                    <a:gd name="T11" fmla="*/ 1427 h 2258"/>
                    <a:gd name="T12" fmla="*/ 0 w 181"/>
                    <a:gd name="T13" fmla="*/ 1297 h 2258"/>
                    <a:gd name="T14" fmla="*/ 9 w 181"/>
                    <a:gd name="T15" fmla="*/ 1185 h 2258"/>
                    <a:gd name="T16" fmla="*/ 18 w 181"/>
                    <a:gd name="T17" fmla="*/ 1082 h 2258"/>
                    <a:gd name="T18" fmla="*/ 18 w 181"/>
                    <a:gd name="T19" fmla="*/ 1045 h 2258"/>
                    <a:gd name="T20" fmla="*/ 18 w 181"/>
                    <a:gd name="T21" fmla="*/ 989 h 2258"/>
                    <a:gd name="T22" fmla="*/ 36 w 181"/>
                    <a:gd name="T23" fmla="*/ 858 h 2258"/>
                    <a:gd name="T24" fmla="*/ 54 w 181"/>
                    <a:gd name="T25" fmla="*/ 709 h 2258"/>
                    <a:gd name="T26" fmla="*/ 72 w 181"/>
                    <a:gd name="T27" fmla="*/ 541 h 2258"/>
                    <a:gd name="T28" fmla="*/ 91 w 181"/>
                    <a:gd name="T29" fmla="*/ 373 h 2258"/>
                    <a:gd name="T30" fmla="*/ 118 w 181"/>
                    <a:gd name="T31" fmla="*/ 224 h 2258"/>
                    <a:gd name="T32" fmla="*/ 145 w 181"/>
                    <a:gd name="T33" fmla="*/ 93 h 2258"/>
                    <a:gd name="T34" fmla="*/ 163 w 181"/>
                    <a:gd name="T35" fmla="*/ 37 h 2258"/>
                    <a:gd name="T36" fmla="*/ 181 w 181"/>
                    <a:gd name="T37" fmla="*/ 0 h 2258"/>
                    <a:gd name="T38" fmla="*/ 181 w 181"/>
                    <a:gd name="T39" fmla="*/ 0 h 2258"/>
                    <a:gd name="T40" fmla="*/ 172 w 181"/>
                    <a:gd name="T41" fmla="*/ 28 h 2258"/>
                    <a:gd name="T42" fmla="*/ 172 w 181"/>
                    <a:gd name="T43" fmla="*/ 75 h 2258"/>
                    <a:gd name="T44" fmla="*/ 163 w 181"/>
                    <a:gd name="T45" fmla="*/ 131 h 2258"/>
                    <a:gd name="T46" fmla="*/ 145 w 181"/>
                    <a:gd name="T47" fmla="*/ 205 h 2258"/>
                    <a:gd name="T48" fmla="*/ 127 w 181"/>
                    <a:gd name="T49" fmla="*/ 364 h 2258"/>
                    <a:gd name="T50" fmla="*/ 109 w 181"/>
                    <a:gd name="T51" fmla="*/ 541 h 2258"/>
                    <a:gd name="T52" fmla="*/ 91 w 181"/>
                    <a:gd name="T53" fmla="*/ 728 h 2258"/>
                    <a:gd name="T54" fmla="*/ 72 w 181"/>
                    <a:gd name="T55" fmla="*/ 886 h 2258"/>
                    <a:gd name="T56" fmla="*/ 63 w 181"/>
                    <a:gd name="T57" fmla="*/ 961 h 2258"/>
                    <a:gd name="T58" fmla="*/ 63 w 181"/>
                    <a:gd name="T59" fmla="*/ 1026 h 2258"/>
                    <a:gd name="T60" fmla="*/ 54 w 181"/>
                    <a:gd name="T61" fmla="*/ 1073 h 2258"/>
                    <a:gd name="T62" fmla="*/ 54 w 181"/>
                    <a:gd name="T63" fmla="*/ 1110 h 2258"/>
                    <a:gd name="T64" fmla="*/ 54 w 181"/>
                    <a:gd name="T65" fmla="*/ 1175 h 2258"/>
                    <a:gd name="T66" fmla="*/ 63 w 181"/>
                    <a:gd name="T67" fmla="*/ 1269 h 2258"/>
                    <a:gd name="T68" fmla="*/ 63 w 181"/>
                    <a:gd name="T69" fmla="*/ 1381 h 2258"/>
                    <a:gd name="T70" fmla="*/ 63 w 181"/>
                    <a:gd name="T71" fmla="*/ 1511 h 2258"/>
                    <a:gd name="T72" fmla="*/ 72 w 181"/>
                    <a:gd name="T73" fmla="*/ 1670 h 2258"/>
                    <a:gd name="T74" fmla="*/ 81 w 181"/>
                    <a:gd name="T75" fmla="*/ 1847 h 2258"/>
                    <a:gd name="T76" fmla="*/ 91 w 181"/>
                    <a:gd name="T77" fmla="*/ 2034 h 2258"/>
                    <a:gd name="T78" fmla="*/ 109 w 181"/>
                    <a:gd name="T79" fmla="*/ 2248 h 2258"/>
                    <a:gd name="T80" fmla="*/ 72 w 181"/>
                    <a:gd name="T81" fmla="*/ 2248 h 2258"/>
                    <a:gd name="T82" fmla="*/ 54 w 181"/>
                    <a:gd name="T83" fmla="*/ 2258 h 2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1" h="2258">
                      <a:moveTo>
                        <a:pt x="54" y="2258"/>
                      </a:moveTo>
                      <a:lnTo>
                        <a:pt x="36" y="2062"/>
                      </a:lnTo>
                      <a:lnTo>
                        <a:pt x="27" y="1884"/>
                      </a:lnTo>
                      <a:lnTo>
                        <a:pt x="18" y="1726"/>
                      </a:lnTo>
                      <a:lnTo>
                        <a:pt x="9" y="1567"/>
                      </a:lnTo>
                      <a:lnTo>
                        <a:pt x="0" y="1427"/>
                      </a:lnTo>
                      <a:lnTo>
                        <a:pt x="0" y="1297"/>
                      </a:lnTo>
                      <a:lnTo>
                        <a:pt x="9" y="1185"/>
                      </a:lnTo>
                      <a:lnTo>
                        <a:pt x="18" y="1082"/>
                      </a:lnTo>
                      <a:lnTo>
                        <a:pt x="18" y="1045"/>
                      </a:lnTo>
                      <a:lnTo>
                        <a:pt x="18" y="989"/>
                      </a:lnTo>
                      <a:lnTo>
                        <a:pt x="36" y="858"/>
                      </a:lnTo>
                      <a:lnTo>
                        <a:pt x="54" y="709"/>
                      </a:lnTo>
                      <a:lnTo>
                        <a:pt x="72" y="541"/>
                      </a:lnTo>
                      <a:lnTo>
                        <a:pt x="91" y="373"/>
                      </a:lnTo>
                      <a:lnTo>
                        <a:pt x="118" y="224"/>
                      </a:lnTo>
                      <a:lnTo>
                        <a:pt x="145" y="93"/>
                      </a:lnTo>
                      <a:lnTo>
                        <a:pt x="163" y="37"/>
                      </a:lnTo>
                      <a:lnTo>
                        <a:pt x="181" y="0"/>
                      </a:lnTo>
                      <a:lnTo>
                        <a:pt x="181" y="0"/>
                      </a:lnTo>
                      <a:lnTo>
                        <a:pt x="172" y="28"/>
                      </a:lnTo>
                      <a:lnTo>
                        <a:pt x="172" y="75"/>
                      </a:lnTo>
                      <a:lnTo>
                        <a:pt x="163" y="131"/>
                      </a:lnTo>
                      <a:lnTo>
                        <a:pt x="145" y="205"/>
                      </a:lnTo>
                      <a:lnTo>
                        <a:pt x="127" y="364"/>
                      </a:lnTo>
                      <a:lnTo>
                        <a:pt x="109" y="541"/>
                      </a:lnTo>
                      <a:lnTo>
                        <a:pt x="91" y="728"/>
                      </a:lnTo>
                      <a:lnTo>
                        <a:pt x="72" y="886"/>
                      </a:lnTo>
                      <a:lnTo>
                        <a:pt x="63" y="961"/>
                      </a:lnTo>
                      <a:lnTo>
                        <a:pt x="63" y="1026"/>
                      </a:lnTo>
                      <a:lnTo>
                        <a:pt x="54" y="1073"/>
                      </a:lnTo>
                      <a:lnTo>
                        <a:pt x="54" y="1110"/>
                      </a:lnTo>
                      <a:lnTo>
                        <a:pt x="54" y="1175"/>
                      </a:lnTo>
                      <a:lnTo>
                        <a:pt x="63" y="1269"/>
                      </a:lnTo>
                      <a:lnTo>
                        <a:pt x="63" y="1381"/>
                      </a:lnTo>
                      <a:lnTo>
                        <a:pt x="63" y="1511"/>
                      </a:lnTo>
                      <a:lnTo>
                        <a:pt x="72" y="1670"/>
                      </a:lnTo>
                      <a:lnTo>
                        <a:pt x="81" y="1847"/>
                      </a:lnTo>
                      <a:lnTo>
                        <a:pt x="91" y="2034"/>
                      </a:lnTo>
                      <a:lnTo>
                        <a:pt x="109" y="2248"/>
                      </a:lnTo>
                      <a:lnTo>
                        <a:pt x="72" y="2248"/>
                      </a:lnTo>
                      <a:lnTo>
                        <a:pt x="54" y="2258"/>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304" name="Freeform 264"/>
                <p:cNvSpPr>
                  <a:spLocks/>
                </p:cNvSpPr>
                <p:nvPr/>
              </p:nvSpPr>
              <p:spPr bwMode="auto">
                <a:xfrm>
                  <a:off x="4562" y="343"/>
                  <a:ext cx="989" cy="1651"/>
                </a:xfrm>
                <a:custGeom>
                  <a:avLst/>
                  <a:gdLst>
                    <a:gd name="T0" fmla="*/ 0 w 989"/>
                    <a:gd name="T1" fmla="*/ 9 h 1651"/>
                    <a:gd name="T2" fmla="*/ 64 w 989"/>
                    <a:gd name="T3" fmla="*/ 242 h 1651"/>
                    <a:gd name="T4" fmla="*/ 127 w 989"/>
                    <a:gd name="T5" fmla="*/ 457 h 1651"/>
                    <a:gd name="T6" fmla="*/ 191 w 989"/>
                    <a:gd name="T7" fmla="*/ 643 h 1651"/>
                    <a:gd name="T8" fmla="*/ 263 w 989"/>
                    <a:gd name="T9" fmla="*/ 821 h 1651"/>
                    <a:gd name="T10" fmla="*/ 345 w 989"/>
                    <a:gd name="T11" fmla="*/ 970 h 1651"/>
                    <a:gd name="T12" fmla="*/ 427 w 989"/>
                    <a:gd name="T13" fmla="*/ 1100 h 1651"/>
                    <a:gd name="T14" fmla="*/ 499 w 989"/>
                    <a:gd name="T15" fmla="*/ 1212 h 1651"/>
                    <a:gd name="T16" fmla="*/ 581 w 989"/>
                    <a:gd name="T17" fmla="*/ 1296 h 1651"/>
                    <a:gd name="T18" fmla="*/ 690 w 989"/>
                    <a:gd name="T19" fmla="*/ 1390 h 1651"/>
                    <a:gd name="T20" fmla="*/ 790 w 989"/>
                    <a:gd name="T21" fmla="*/ 1474 h 1651"/>
                    <a:gd name="T22" fmla="*/ 889 w 989"/>
                    <a:gd name="T23" fmla="*/ 1558 h 1651"/>
                    <a:gd name="T24" fmla="*/ 989 w 989"/>
                    <a:gd name="T25" fmla="*/ 1651 h 1651"/>
                    <a:gd name="T26" fmla="*/ 989 w 989"/>
                    <a:gd name="T27" fmla="*/ 1651 h 1651"/>
                    <a:gd name="T28" fmla="*/ 962 w 989"/>
                    <a:gd name="T29" fmla="*/ 1614 h 1651"/>
                    <a:gd name="T30" fmla="*/ 917 w 989"/>
                    <a:gd name="T31" fmla="*/ 1567 h 1651"/>
                    <a:gd name="T32" fmla="*/ 817 w 989"/>
                    <a:gd name="T33" fmla="*/ 1464 h 1651"/>
                    <a:gd name="T34" fmla="*/ 708 w 989"/>
                    <a:gd name="T35" fmla="*/ 1371 h 1651"/>
                    <a:gd name="T36" fmla="*/ 608 w 989"/>
                    <a:gd name="T37" fmla="*/ 1268 h 1651"/>
                    <a:gd name="T38" fmla="*/ 572 w 989"/>
                    <a:gd name="T39" fmla="*/ 1222 h 1651"/>
                    <a:gd name="T40" fmla="*/ 517 w 989"/>
                    <a:gd name="T41" fmla="*/ 1147 h 1651"/>
                    <a:gd name="T42" fmla="*/ 463 w 989"/>
                    <a:gd name="T43" fmla="*/ 1054 h 1651"/>
                    <a:gd name="T44" fmla="*/ 390 w 989"/>
                    <a:gd name="T45" fmla="*/ 923 h 1651"/>
                    <a:gd name="T46" fmla="*/ 363 w 989"/>
                    <a:gd name="T47" fmla="*/ 849 h 1651"/>
                    <a:gd name="T48" fmla="*/ 327 w 989"/>
                    <a:gd name="T49" fmla="*/ 755 h 1651"/>
                    <a:gd name="T50" fmla="*/ 291 w 989"/>
                    <a:gd name="T51" fmla="*/ 662 h 1651"/>
                    <a:gd name="T52" fmla="*/ 254 w 989"/>
                    <a:gd name="T53" fmla="*/ 550 h 1651"/>
                    <a:gd name="T54" fmla="*/ 209 w 989"/>
                    <a:gd name="T55" fmla="*/ 429 h 1651"/>
                    <a:gd name="T56" fmla="*/ 173 w 989"/>
                    <a:gd name="T57" fmla="*/ 298 h 1651"/>
                    <a:gd name="T58" fmla="*/ 136 w 989"/>
                    <a:gd name="T59" fmla="*/ 158 h 1651"/>
                    <a:gd name="T60" fmla="*/ 100 w 989"/>
                    <a:gd name="T61" fmla="*/ 0 h 1651"/>
                    <a:gd name="T62" fmla="*/ 46 w 989"/>
                    <a:gd name="T63" fmla="*/ 9 h 1651"/>
                    <a:gd name="T64" fmla="*/ 18 w 989"/>
                    <a:gd name="T65" fmla="*/ 9 h 1651"/>
                    <a:gd name="T66" fmla="*/ 0 w 989"/>
                    <a:gd name="T67" fmla="*/ 9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9" h="1651">
                      <a:moveTo>
                        <a:pt x="0" y="9"/>
                      </a:moveTo>
                      <a:lnTo>
                        <a:pt x="64" y="242"/>
                      </a:lnTo>
                      <a:lnTo>
                        <a:pt x="127" y="457"/>
                      </a:lnTo>
                      <a:lnTo>
                        <a:pt x="191" y="643"/>
                      </a:lnTo>
                      <a:lnTo>
                        <a:pt x="263" y="821"/>
                      </a:lnTo>
                      <a:lnTo>
                        <a:pt x="345" y="970"/>
                      </a:lnTo>
                      <a:lnTo>
                        <a:pt x="427" y="1100"/>
                      </a:lnTo>
                      <a:lnTo>
                        <a:pt x="499" y="1212"/>
                      </a:lnTo>
                      <a:lnTo>
                        <a:pt x="581" y="1296"/>
                      </a:lnTo>
                      <a:lnTo>
                        <a:pt x="690" y="1390"/>
                      </a:lnTo>
                      <a:lnTo>
                        <a:pt x="790" y="1474"/>
                      </a:lnTo>
                      <a:lnTo>
                        <a:pt x="889" y="1558"/>
                      </a:lnTo>
                      <a:lnTo>
                        <a:pt x="989" y="1651"/>
                      </a:lnTo>
                      <a:lnTo>
                        <a:pt x="989" y="1651"/>
                      </a:lnTo>
                      <a:lnTo>
                        <a:pt x="962" y="1614"/>
                      </a:lnTo>
                      <a:lnTo>
                        <a:pt x="917" y="1567"/>
                      </a:lnTo>
                      <a:lnTo>
                        <a:pt x="817" y="1464"/>
                      </a:lnTo>
                      <a:lnTo>
                        <a:pt x="708" y="1371"/>
                      </a:lnTo>
                      <a:lnTo>
                        <a:pt x="608" y="1268"/>
                      </a:lnTo>
                      <a:lnTo>
                        <a:pt x="572" y="1222"/>
                      </a:lnTo>
                      <a:lnTo>
                        <a:pt x="517" y="1147"/>
                      </a:lnTo>
                      <a:lnTo>
                        <a:pt x="463" y="1054"/>
                      </a:lnTo>
                      <a:lnTo>
                        <a:pt x="390" y="923"/>
                      </a:lnTo>
                      <a:lnTo>
                        <a:pt x="363" y="849"/>
                      </a:lnTo>
                      <a:lnTo>
                        <a:pt x="327" y="755"/>
                      </a:lnTo>
                      <a:lnTo>
                        <a:pt x="291" y="662"/>
                      </a:lnTo>
                      <a:lnTo>
                        <a:pt x="254" y="550"/>
                      </a:lnTo>
                      <a:lnTo>
                        <a:pt x="209" y="429"/>
                      </a:lnTo>
                      <a:lnTo>
                        <a:pt x="173" y="298"/>
                      </a:lnTo>
                      <a:lnTo>
                        <a:pt x="136" y="158"/>
                      </a:lnTo>
                      <a:lnTo>
                        <a:pt x="100" y="0"/>
                      </a:lnTo>
                      <a:lnTo>
                        <a:pt x="46" y="9"/>
                      </a:lnTo>
                      <a:lnTo>
                        <a:pt x="18" y="9"/>
                      </a:lnTo>
                      <a:lnTo>
                        <a:pt x="0" y="9"/>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305" name="Freeform 265"/>
                <p:cNvSpPr>
                  <a:spLocks/>
                </p:cNvSpPr>
                <p:nvPr/>
              </p:nvSpPr>
              <p:spPr bwMode="auto">
                <a:xfrm>
                  <a:off x="4780" y="221"/>
                  <a:ext cx="835" cy="1754"/>
                </a:xfrm>
                <a:custGeom>
                  <a:avLst/>
                  <a:gdLst>
                    <a:gd name="T0" fmla="*/ 0 w 835"/>
                    <a:gd name="T1" fmla="*/ 56 h 1754"/>
                    <a:gd name="T2" fmla="*/ 18 w 835"/>
                    <a:gd name="T3" fmla="*/ 271 h 1754"/>
                    <a:gd name="T4" fmla="*/ 54 w 835"/>
                    <a:gd name="T5" fmla="*/ 485 h 1754"/>
                    <a:gd name="T6" fmla="*/ 109 w 835"/>
                    <a:gd name="T7" fmla="*/ 681 h 1754"/>
                    <a:gd name="T8" fmla="*/ 172 w 835"/>
                    <a:gd name="T9" fmla="*/ 859 h 1754"/>
                    <a:gd name="T10" fmla="*/ 236 w 835"/>
                    <a:gd name="T11" fmla="*/ 1017 h 1754"/>
                    <a:gd name="T12" fmla="*/ 309 w 835"/>
                    <a:gd name="T13" fmla="*/ 1157 h 1754"/>
                    <a:gd name="T14" fmla="*/ 381 w 835"/>
                    <a:gd name="T15" fmla="*/ 1278 h 1754"/>
                    <a:gd name="T16" fmla="*/ 454 w 835"/>
                    <a:gd name="T17" fmla="*/ 1362 h 1754"/>
                    <a:gd name="T18" fmla="*/ 554 w 835"/>
                    <a:gd name="T19" fmla="*/ 1474 h 1754"/>
                    <a:gd name="T20" fmla="*/ 644 w 835"/>
                    <a:gd name="T21" fmla="*/ 1558 h 1754"/>
                    <a:gd name="T22" fmla="*/ 735 w 835"/>
                    <a:gd name="T23" fmla="*/ 1652 h 1754"/>
                    <a:gd name="T24" fmla="*/ 826 w 835"/>
                    <a:gd name="T25" fmla="*/ 1754 h 1754"/>
                    <a:gd name="T26" fmla="*/ 835 w 835"/>
                    <a:gd name="T27" fmla="*/ 1754 h 1754"/>
                    <a:gd name="T28" fmla="*/ 762 w 835"/>
                    <a:gd name="T29" fmla="*/ 1661 h 1754"/>
                    <a:gd name="T30" fmla="*/ 671 w 835"/>
                    <a:gd name="T31" fmla="*/ 1558 h 1754"/>
                    <a:gd name="T32" fmla="*/ 572 w 835"/>
                    <a:gd name="T33" fmla="*/ 1446 h 1754"/>
                    <a:gd name="T34" fmla="*/ 481 w 835"/>
                    <a:gd name="T35" fmla="*/ 1344 h 1754"/>
                    <a:gd name="T36" fmla="*/ 445 w 835"/>
                    <a:gd name="T37" fmla="*/ 1288 h 1754"/>
                    <a:gd name="T38" fmla="*/ 399 w 835"/>
                    <a:gd name="T39" fmla="*/ 1213 h 1754"/>
                    <a:gd name="T40" fmla="*/ 345 w 835"/>
                    <a:gd name="T41" fmla="*/ 1101 h 1754"/>
                    <a:gd name="T42" fmla="*/ 290 w 835"/>
                    <a:gd name="T43" fmla="*/ 961 h 1754"/>
                    <a:gd name="T44" fmla="*/ 236 w 835"/>
                    <a:gd name="T45" fmla="*/ 784 h 1754"/>
                    <a:gd name="T46" fmla="*/ 209 w 835"/>
                    <a:gd name="T47" fmla="*/ 681 h 1754"/>
                    <a:gd name="T48" fmla="*/ 182 w 835"/>
                    <a:gd name="T49" fmla="*/ 560 h 1754"/>
                    <a:gd name="T50" fmla="*/ 154 w 835"/>
                    <a:gd name="T51" fmla="*/ 439 h 1754"/>
                    <a:gd name="T52" fmla="*/ 127 w 835"/>
                    <a:gd name="T53" fmla="*/ 308 h 1754"/>
                    <a:gd name="T54" fmla="*/ 100 w 835"/>
                    <a:gd name="T55" fmla="*/ 159 h 1754"/>
                    <a:gd name="T56" fmla="*/ 82 w 835"/>
                    <a:gd name="T57" fmla="*/ 0 h 1754"/>
                    <a:gd name="T58" fmla="*/ 27 w 835"/>
                    <a:gd name="T59" fmla="*/ 28 h 1754"/>
                    <a:gd name="T60" fmla="*/ 9 w 835"/>
                    <a:gd name="T61" fmla="*/ 47 h 1754"/>
                    <a:gd name="T62" fmla="*/ 0 w 835"/>
                    <a:gd name="T63" fmla="*/ 56 h 1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35" h="1754">
                      <a:moveTo>
                        <a:pt x="0" y="56"/>
                      </a:moveTo>
                      <a:lnTo>
                        <a:pt x="18" y="271"/>
                      </a:lnTo>
                      <a:lnTo>
                        <a:pt x="54" y="485"/>
                      </a:lnTo>
                      <a:lnTo>
                        <a:pt x="109" y="681"/>
                      </a:lnTo>
                      <a:lnTo>
                        <a:pt x="172" y="859"/>
                      </a:lnTo>
                      <a:lnTo>
                        <a:pt x="236" y="1017"/>
                      </a:lnTo>
                      <a:lnTo>
                        <a:pt x="309" y="1157"/>
                      </a:lnTo>
                      <a:lnTo>
                        <a:pt x="381" y="1278"/>
                      </a:lnTo>
                      <a:lnTo>
                        <a:pt x="454" y="1362"/>
                      </a:lnTo>
                      <a:lnTo>
                        <a:pt x="554" y="1474"/>
                      </a:lnTo>
                      <a:lnTo>
                        <a:pt x="644" y="1558"/>
                      </a:lnTo>
                      <a:lnTo>
                        <a:pt x="735" y="1652"/>
                      </a:lnTo>
                      <a:lnTo>
                        <a:pt x="826" y="1754"/>
                      </a:lnTo>
                      <a:lnTo>
                        <a:pt x="835" y="1754"/>
                      </a:lnTo>
                      <a:lnTo>
                        <a:pt x="762" y="1661"/>
                      </a:lnTo>
                      <a:lnTo>
                        <a:pt x="671" y="1558"/>
                      </a:lnTo>
                      <a:lnTo>
                        <a:pt x="572" y="1446"/>
                      </a:lnTo>
                      <a:lnTo>
                        <a:pt x="481" y="1344"/>
                      </a:lnTo>
                      <a:lnTo>
                        <a:pt x="445" y="1288"/>
                      </a:lnTo>
                      <a:lnTo>
                        <a:pt x="399" y="1213"/>
                      </a:lnTo>
                      <a:lnTo>
                        <a:pt x="345" y="1101"/>
                      </a:lnTo>
                      <a:lnTo>
                        <a:pt x="290" y="961"/>
                      </a:lnTo>
                      <a:lnTo>
                        <a:pt x="236" y="784"/>
                      </a:lnTo>
                      <a:lnTo>
                        <a:pt x="209" y="681"/>
                      </a:lnTo>
                      <a:lnTo>
                        <a:pt x="182" y="560"/>
                      </a:lnTo>
                      <a:lnTo>
                        <a:pt x="154" y="439"/>
                      </a:lnTo>
                      <a:lnTo>
                        <a:pt x="127" y="308"/>
                      </a:lnTo>
                      <a:lnTo>
                        <a:pt x="100" y="159"/>
                      </a:lnTo>
                      <a:lnTo>
                        <a:pt x="82" y="0"/>
                      </a:lnTo>
                      <a:lnTo>
                        <a:pt x="27" y="28"/>
                      </a:lnTo>
                      <a:lnTo>
                        <a:pt x="9" y="47"/>
                      </a:lnTo>
                      <a:lnTo>
                        <a:pt x="0" y="56"/>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306" name="Freeform 266"/>
                <p:cNvSpPr>
                  <a:spLocks/>
                </p:cNvSpPr>
                <p:nvPr/>
              </p:nvSpPr>
              <p:spPr bwMode="auto">
                <a:xfrm>
                  <a:off x="5134" y="315"/>
                  <a:ext cx="517" cy="1642"/>
                </a:xfrm>
                <a:custGeom>
                  <a:avLst/>
                  <a:gdLst>
                    <a:gd name="T0" fmla="*/ 0 w 517"/>
                    <a:gd name="T1" fmla="*/ 0 h 1642"/>
                    <a:gd name="T2" fmla="*/ 0 w 517"/>
                    <a:gd name="T3" fmla="*/ 223 h 1642"/>
                    <a:gd name="T4" fmla="*/ 9 w 517"/>
                    <a:gd name="T5" fmla="*/ 419 h 1642"/>
                    <a:gd name="T6" fmla="*/ 27 w 517"/>
                    <a:gd name="T7" fmla="*/ 587 h 1642"/>
                    <a:gd name="T8" fmla="*/ 45 w 517"/>
                    <a:gd name="T9" fmla="*/ 746 h 1642"/>
                    <a:gd name="T10" fmla="*/ 82 w 517"/>
                    <a:gd name="T11" fmla="*/ 877 h 1642"/>
                    <a:gd name="T12" fmla="*/ 118 w 517"/>
                    <a:gd name="T13" fmla="*/ 998 h 1642"/>
                    <a:gd name="T14" fmla="*/ 163 w 517"/>
                    <a:gd name="T15" fmla="*/ 1100 h 1642"/>
                    <a:gd name="T16" fmla="*/ 209 w 517"/>
                    <a:gd name="T17" fmla="*/ 1194 h 1642"/>
                    <a:gd name="T18" fmla="*/ 299 w 517"/>
                    <a:gd name="T19" fmla="*/ 1324 h 1642"/>
                    <a:gd name="T20" fmla="*/ 372 w 517"/>
                    <a:gd name="T21" fmla="*/ 1418 h 1642"/>
                    <a:gd name="T22" fmla="*/ 445 w 517"/>
                    <a:gd name="T23" fmla="*/ 1520 h 1642"/>
                    <a:gd name="T24" fmla="*/ 517 w 517"/>
                    <a:gd name="T25" fmla="*/ 1642 h 1642"/>
                    <a:gd name="T26" fmla="*/ 517 w 517"/>
                    <a:gd name="T27" fmla="*/ 1642 h 1642"/>
                    <a:gd name="T28" fmla="*/ 472 w 517"/>
                    <a:gd name="T29" fmla="*/ 1539 h 1642"/>
                    <a:gd name="T30" fmla="*/ 399 w 517"/>
                    <a:gd name="T31" fmla="*/ 1418 h 1642"/>
                    <a:gd name="T32" fmla="*/ 317 w 517"/>
                    <a:gd name="T33" fmla="*/ 1296 h 1642"/>
                    <a:gd name="T34" fmla="*/ 245 w 517"/>
                    <a:gd name="T35" fmla="*/ 1184 h 1642"/>
                    <a:gd name="T36" fmla="*/ 218 w 517"/>
                    <a:gd name="T37" fmla="*/ 1128 h 1642"/>
                    <a:gd name="T38" fmla="*/ 190 w 517"/>
                    <a:gd name="T39" fmla="*/ 1054 h 1642"/>
                    <a:gd name="T40" fmla="*/ 163 w 517"/>
                    <a:gd name="T41" fmla="*/ 961 h 1642"/>
                    <a:gd name="T42" fmla="*/ 145 w 517"/>
                    <a:gd name="T43" fmla="*/ 839 h 1642"/>
                    <a:gd name="T44" fmla="*/ 118 w 517"/>
                    <a:gd name="T45" fmla="*/ 690 h 1642"/>
                    <a:gd name="T46" fmla="*/ 109 w 517"/>
                    <a:gd name="T47" fmla="*/ 513 h 1642"/>
                    <a:gd name="T48" fmla="*/ 100 w 517"/>
                    <a:gd name="T49" fmla="*/ 410 h 1642"/>
                    <a:gd name="T50" fmla="*/ 100 w 517"/>
                    <a:gd name="T51" fmla="*/ 289 h 1642"/>
                    <a:gd name="T52" fmla="*/ 100 w 517"/>
                    <a:gd name="T53" fmla="*/ 167 h 1642"/>
                    <a:gd name="T54" fmla="*/ 100 w 517"/>
                    <a:gd name="T55" fmla="*/ 37 h 1642"/>
                    <a:gd name="T56" fmla="*/ 82 w 517"/>
                    <a:gd name="T57" fmla="*/ 28 h 1642"/>
                    <a:gd name="T58" fmla="*/ 45 w 517"/>
                    <a:gd name="T59" fmla="*/ 18 h 1642"/>
                    <a:gd name="T60" fmla="*/ 18 w 517"/>
                    <a:gd name="T61" fmla="*/ 9 h 1642"/>
                    <a:gd name="T62" fmla="*/ 0 w 517"/>
                    <a:gd name="T63" fmla="*/ 0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7" h="1642">
                      <a:moveTo>
                        <a:pt x="0" y="0"/>
                      </a:moveTo>
                      <a:lnTo>
                        <a:pt x="0" y="223"/>
                      </a:lnTo>
                      <a:lnTo>
                        <a:pt x="9" y="419"/>
                      </a:lnTo>
                      <a:lnTo>
                        <a:pt x="27" y="587"/>
                      </a:lnTo>
                      <a:lnTo>
                        <a:pt x="45" y="746"/>
                      </a:lnTo>
                      <a:lnTo>
                        <a:pt x="82" y="877"/>
                      </a:lnTo>
                      <a:lnTo>
                        <a:pt x="118" y="998"/>
                      </a:lnTo>
                      <a:lnTo>
                        <a:pt x="163" y="1100"/>
                      </a:lnTo>
                      <a:lnTo>
                        <a:pt x="209" y="1194"/>
                      </a:lnTo>
                      <a:lnTo>
                        <a:pt x="299" y="1324"/>
                      </a:lnTo>
                      <a:lnTo>
                        <a:pt x="372" y="1418"/>
                      </a:lnTo>
                      <a:lnTo>
                        <a:pt x="445" y="1520"/>
                      </a:lnTo>
                      <a:lnTo>
                        <a:pt x="517" y="1642"/>
                      </a:lnTo>
                      <a:lnTo>
                        <a:pt x="517" y="1642"/>
                      </a:lnTo>
                      <a:lnTo>
                        <a:pt x="472" y="1539"/>
                      </a:lnTo>
                      <a:lnTo>
                        <a:pt x="399" y="1418"/>
                      </a:lnTo>
                      <a:lnTo>
                        <a:pt x="317" y="1296"/>
                      </a:lnTo>
                      <a:lnTo>
                        <a:pt x="245" y="1184"/>
                      </a:lnTo>
                      <a:lnTo>
                        <a:pt x="218" y="1128"/>
                      </a:lnTo>
                      <a:lnTo>
                        <a:pt x="190" y="1054"/>
                      </a:lnTo>
                      <a:lnTo>
                        <a:pt x="163" y="961"/>
                      </a:lnTo>
                      <a:lnTo>
                        <a:pt x="145" y="839"/>
                      </a:lnTo>
                      <a:lnTo>
                        <a:pt x="118" y="690"/>
                      </a:lnTo>
                      <a:lnTo>
                        <a:pt x="109" y="513"/>
                      </a:lnTo>
                      <a:lnTo>
                        <a:pt x="100" y="410"/>
                      </a:lnTo>
                      <a:lnTo>
                        <a:pt x="100" y="289"/>
                      </a:lnTo>
                      <a:lnTo>
                        <a:pt x="100" y="167"/>
                      </a:lnTo>
                      <a:lnTo>
                        <a:pt x="100" y="37"/>
                      </a:lnTo>
                      <a:lnTo>
                        <a:pt x="82" y="28"/>
                      </a:lnTo>
                      <a:lnTo>
                        <a:pt x="45" y="18"/>
                      </a:lnTo>
                      <a:lnTo>
                        <a:pt x="18" y="9"/>
                      </a:lnTo>
                      <a:lnTo>
                        <a:pt x="0" y="0"/>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sp>
              <p:nvSpPr>
                <p:cNvPr id="87307" name="Freeform 267"/>
                <p:cNvSpPr>
                  <a:spLocks/>
                </p:cNvSpPr>
                <p:nvPr/>
              </p:nvSpPr>
              <p:spPr bwMode="auto">
                <a:xfrm>
                  <a:off x="5442" y="259"/>
                  <a:ext cx="300" cy="1660"/>
                </a:xfrm>
                <a:custGeom>
                  <a:avLst/>
                  <a:gdLst>
                    <a:gd name="T0" fmla="*/ 82 w 300"/>
                    <a:gd name="T1" fmla="*/ 9 h 1660"/>
                    <a:gd name="T2" fmla="*/ 46 w 300"/>
                    <a:gd name="T3" fmla="*/ 214 h 1660"/>
                    <a:gd name="T4" fmla="*/ 19 w 300"/>
                    <a:gd name="T5" fmla="*/ 410 h 1660"/>
                    <a:gd name="T6" fmla="*/ 0 w 300"/>
                    <a:gd name="T7" fmla="*/ 578 h 1660"/>
                    <a:gd name="T8" fmla="*/ 0 w 300"/>
                    <a:gd name="T9" fmla="*/ 718 h 1660"/>
                    <a:gd name="T10" fmla="*/ 0 w 300"/>
                    <a:gd name="T11" fmla="*/ 849 h 1660"/>
                    <a:gd name="T12" fmla="*/ 19 w 300"/>
                    <a:gd name="T13" fmla="*/ 970 h 1660"/>
                    <a:gd name="T14" fmla="*/ 73 w 300"/>
                    <a:gd name="T15" fmla="*/ 1175 h 1660"/>
                    <a:gd name="T16" fmla="*/ 137 w 300"/>
                    <a:gd name="T17" fmla="*/ 1306 h 1660"/>
                    <a:gd name="T18" fmla="*/ 191 w 300"/>
                    <a:gd name="T19" fmla="*/ 1418 h 1660"/>
                    <a:gd name="T20" fmla="*/ 245 w 300"/>
                    <a:gd name="T21" fmla="*/ 1530 h 1660"/>
                    <a:gd name="T22" fmla="*/ 291 w 300"/>
                    <a:gd name="T23" fmla="*/ 1660 h 1660"/>
                    <a:gd name="T24" fmla="*/ 300 w 300"/>
                    <a:gd name="T25" fmla="*/ 1660 h 1660"/>
                    <a:gd name="T26" fmla="*/ 273 w 300"/>
                    <a:gd name="T27" fmla="*/ 1548 h 1660"/>
                    <a:gd name="T28" fmla="*/ 218 w 300"/>
                    <a:gd name="T29" fmla="*/ 1427 h 1660"/>
                    <a:gd name="T30" fmla="*/ 164 w 300"/>
                    <a:gd name="T31" fmla="*/ 1287 h 1660"/>
                    <a:gd name="T32" fmla="*/ 109 w 300"/>
                    <a:gd name="T33" fmla="*/ 1166 h 1660"/>
                    <a:gd name="T34" fmla="*/ 91 w 300"/>
                    <a:gd name="T35" fmla="*/ 1091 h 1660"/>
                    <a:gd name="T36" fmla="*/ 82 w 300"/>
                    <a:gd name="T37" fmla="*/ 989 h 1660"/>
                    <a:gd name="T38" fmla="*/ 82 w 300"/>
                    <a:gd name="T39" fmla="*/ 867 h 1660"/>
                    <a:gd name="T40" fmla="*/ 82 w 300"/>
                    <a:gd name="T41" fmla="*/ 727 h 1660"/>
                    <a:gd name="T42" fmla="*/ 91 w 300"/>
                    <a:gd name="T43" fmla="*/ 569 h 1660"/>
                    <a:gd name="T44" fmla="*/ 109 w 300"/>
                    <a:gd name="T45" fmla="*/ 401 h 1660"/>
                    <a:gd name="T46" fmla="*/ 137 w 300"/>
                    <a:gd name="T47" fmla="*/ 223 h 1660"/>
                    <a:gd name="T48" fmla="*/ 173 w 300"/>
                    <a:gd name="T49" fmla="*/ 37 h 1660"/>
                    <a:gd name="T50" fmla="*/ 137 w 300"/>
                    <a:gd name="T51" fmla="*/ 18 h 1660"/>
                    <a:gd name="T52" fmla="*/ 109 w 300"/>
                    <a:gd name="T53" fmla="*/ 9 h 1660"/>
                    <a:gd name="T54" fmla="*/ 91 w 300"/>
                    <a:gd name="T55" fmla="*/ 0 h 1660"/>
                    <a:gd name="T56" fmla="*/ 82 w 300"/>
                    <a:gd name="T57" fmla="*/ 9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0" h="1660">
                      <a:moveTo>
                        <a:pt x="82" y="9"/>
                      </a:moveTo>
                      <a:lnTo>
                        <a:pt x="46" y="214"/>
                      </a:lnTo>
                      <a:lnTo>
                        <a:pt x="19" y="410"/>
                      </a:lnTo>
                      <a:lnTo>
                        <a:pt x="0" y="578"/>
                      </a:lnTo>
                      <a:lnTo>
                        <a:pt x="0" y="718"/>
                      </a:lnTo>
                      <a:lnTo>
                        <a:pt x="0" y="849"/>
                      </a:lnTo>
                      <a:lnTo>
                        <a:pt x="19" y="970"/>
                      </a:lnTo>
                      <a:lnTo>
                        <a:pt x="73" y="1175"/>
                      </a:lnTo>
                      <a:lnTo>
                        <a:pt x="137" y="1306"/>
                      </a:lnTo>
                      <a:lnTo>
                        <a:pt x="191" y="1418"/>
                      </a:lnTo>
                      <a:lnTo>
                        <a:pt x="245" y="1530"/>
                      </a:lnTo>
                      <a:lnTo>
                        <a:pt x="291" y="1660"/>
                      </a:lnTo>
                      <a:lnTo>
                        <a:pt x="300" y="1660"/>
                      </a:lnTo>
                      <a:lnTo>
                        <a:pt x="273" y="1548"/>
                      </a:lnTo>
                      <a:lnTo>
                        <a:pt x="218" y="1427"/>
                      </a:lnTo>
                      <a:lnTo>
                        <a:pt x="164" y="1287"/>
                      </a:lnTo>
                      <a:lnTo>
                        <a:pt x="109" y="1166"/>
                      </a:lnTo>
                      <a:lnTo>
                        <a:pt x="91" y="1091"/>
                      </a:lnTo>
                      <a:lnTo>
                        <a:pt x="82" y="989"/>
                      </a:lnTo>
                      <a:lnTo>
                        <a:pt x="82" y="867"/>
                      </a:lnTo>
                      <a:lnTo>
                        <a:pt x="82" y="727"/>
                      </a:lnTo>
                      <a:lnTo>
                        <a:pt x="91" y="569"/>
                      </a:lnTo>
                      <a:lnTo>
                        <a:pt x="109" y="401"/>
                      </a:lnTo>
                      <a:lnTo>
                        <a:pt x="137" y="223"/>
                      </a:lnTo>
                      <a:lnTo>
                        <a:pt x="173" y="37"/>
                      </a:lnTo>
                      <a:lnTo>
                        <a:pt x="137" y="18"/>
                      </a:lnTo>
                      <a:lnTo>
                        <a:pt x="109" y="9"/>
                      </a:lnTo>
                      <a:lnTo>
                        <a:pt x="91" y="0"/>
                      </a:lnTo>
                      <a:lnTo>
                        <a:pt x="82" y="9"/>
                      </a:lnTo>
                      <a:close/>
                    </a:path>
                  </a:pathLst>
                </a:custGeom>
                <a:gradFill rotWithShape="1">
                  <a:gsLst>
                    <a:gs pos="0">
                      <a:srgbClr val="FF0000">
                        <a:gamma/>
                        <a:shade val="46275"/>
                        <a:invGamma/>
                      </a:srgbClr>
                    </a:gs>
                    <a:gs pos="50000">
                      <a:srgbClr val="FF0000"/>
                    </a:gs>
                    <a:gs pos="100000">
                      <a:srgbClr val="FF0000">
                        <a:gamma/>
                        <a:shade val="46275"/>
                        <a:invGamma/>
                      </a:srgbClr>
                    </a:gs>
                  </a:gsLst>
                  <a:lin ang="0" scaled="1"/>
                </a:gradFill>
                <a:ln w="0">
                  <a:solidFill>
                    <a:srgbClr val="000000"/>
                  </a:solidFill>
                  <a:prstDash val="solid"/>
                  <a:round/>
                  <a:headEnd/>
                  <a:tailEnd/>
                </a:ln>
              </p:spPr>
              <p:txBody>
                <a:bodyPr/>
                <a:lstStyle/>
                <a:p>
                  <a:endParaRPr lang="en-IN"/>
                </a:p>
              </p:txBody>
            </p:sp>
          </p:grpSp>
        </p:grpSp>
        <p:grpSp>
          <p:nvGrpSpPr>
            <p:cNvPr id="87308" name="Group 268"/>
            <p:cNvGrpSpPr>
              <a:grpSpLocks/>
            </p:cNvGrpSpPr>
            <p:nvPr/>
          </p:nvGrpSpPr>
          <p:grpSpPr bwMode="auto">
            <a:xfrm>
              <a:off x="2928" y="1883"/>
              <a:ext cx="300" cy="2053"/>
              <a:chOff x="6708" y="2015"/>
              <a:chExt cx="300" cy="2053"/>
            </a:xfrm>
          </p:grpSpPr>
          <p:sp>
            <p:nvSpPr>
              <p:cNvPr id="87309" name="Freeform 269"/>
              <p:cNvSpPr>
                <a:spLocks/>
              </p:cNvSpPr>
              <p:nvPr/>
            </p:nvSpPr>
            <p:spPr bwMode="auto">
              <a:xfrm>
                <a:off x="6899" y="2015"/>
                <a:ext cx="91" cy="1642"/>
              </a:xfrm>
              <a:custGeom>
                <a:avLst/>
                <a:gdLst>
                  <a:gd name="T0" fmla="*/ 27 w 91"/>
                  <a:gd name="T1" fmla="*/ 1642 h 1642"/>
                  <a:gd name="T2" fmla="*/ 36 w 91"/>
                  <a:gd name="T3" fmla="*/ 1596 h 1642"/>
                  <a:gd name="T4" fmla="*/ 36 w 91"/>
                  <a:gd name="T5" fmla="*/ 1540 h 1642"/>
                  <a:gd name="T6" fmla="*/ 45 w 91"/>
                  <a:gd name="T7" fmla="*/ 1400 h 1642"/>
                  <a:gd name="T8" fmla="*/ 54 w 91"/>
                  <a:gd name="T9" fmla="*/ 1232 h 1642"/>
                  <a:gd name="T10" fmla="*/ 64 w 91"/>
                  <a:gd name="T11" fmla="*/ 1036 h 1642"/>
                  <a:gd name="T12" fmla="*/ 82 w 91"/>
                  <a:gd name="T13" fmla="*/ 663 h 1642"/>
                  <a:gd name="T14" fmla="*/ 82 w 91"/>
                  <a:gd name="T15" fmla="*/ 504 h 1642"/>
                  <a:gd name="T16" fmla="*/ 82 w 91"/>
                  <a:gd name="T17" fmla="*/ 429 h 1642"/>
                  <a:gd name="T18" fmla="*/ 82 w 91"/>
                  <a:gd name="T19" fmla="*/ 373 h 1642"/>
                  <a:gd name="T20" fmla="*/ 82 w 91"/>
                  <a:gd name="T21" fmla="*/ 280 h 1642"/>
                  <a:gd name="T22" fmla="*/ 73 w 91"/>
                  <a:gd name="T23" fmla="*/ 178 h 1642"/>
                  <a:gd name="T24" fmla="*/ 73 w 91"/>
                  <a:gd name="T25" fmla="*/ 84 h 1642"/>
                  <a:gd name="T26" fmla="*/ 91 w 91"/>
                  <a:gd name="T27" fmla="*/ 0 h 1642"/>
                  <a:gd name="T28" fmla="*/ 54 w 91"/>
                  <a:gd name="T29" fmla="*/ 19 h 1642"/>
                  <a:gd name="T30" fmla="*/ 27 w 91"/>
                  <a:gd name="T31" fmla="*/ 103 h 1642"/>
                  <a:gd name="T32" fmla="*/ 27 w 91"/>
                  <a:gd name="T33" fmla="*/ 187 h 1642"/>
                  <a:gd name="T34" fmla="*/ 45 w 91"/>
                  <a:gd name="T35" fmla="*/ 364 h 1642"/>
                  <a:gd name="T36" fmla="*/ 54 w 91"/>
                  <a:gd name="T37" fmla="*/ 429 h 1642"/>
                  <a:gd name="T38" fmla="*/ 45 w 91"/>
                  <a:gd name="T39" fmla="*/ 495 h 1642"/>
                  <a:gd name="T40" fmla="*/ 45 w 91"/>
                  <a:gd name="T41" fmla="*/ 653 h 1642"/>
                  <a:gd name="T42" fmla="*/ 27 w 91"/>
                  <a:gd name="T43" fmla="*/ 1036 h 1642"/>
                  <a:gd name="T44" fmla="*/ 18 w 91"/>
                  <a:gd name="T45" fmla="*/ 1222 h 1642"/>
                  <a:gd name="T46" fmla="*/ 9 w 91"/>
                  <a:gd name="T47" fmla="*/ 1400 h 1642"/>
                  <a:gd name="T48" fmla="*/ 0 w 91"/>
                  <a:gd name="T49" fmla="*/ 1540 h 1642"/>
                  <a:gd name="T50" fmla="*/ 0 w 91"/>
                  <a:gd name="T51" fmla="*/ 1596 h 1642"/>
                  <a:gd name="T52" fmla="*/ 0 w 91"/>
                  <a:gd name="T53" fmla="*/ 1642 h 1642"/>
                  <a:gd name="T54" fmla="*/ 27 w 91"/>
                  <a:gd name="T55" fmla="*/ 1642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1642">
                    <a:moveTo>
                      <a:pt x="27" y="1642"/>
                    </a:moveTo>
                    <a:lnTo>
                      <a:pt x="36" y="1596"/>
                    </a:lnTo>
                    <a:lnTo>
                      <a:pt x="36" y="1540"/>
                    </a:lnTo>
                    <a:lnTo>
                      <a:pt x="45" y="1400"/>
                    </a:lnTo>
                    <a:lnTo>
                      <a:pt x="54" y="1232"/>
                    </a:lnTo>
                    <a:lnTo>
                      <a:pt x="64" y="1036"/>
                    </a:lnTo>
                    <a:lnTo>
                      <a:pt x="82" y="663"/>
                    </a:lnTo>
                    <a:lnTo>
                      <a:pt x="82" y="504"/>
                    </a:lnTo>
                    <a:lnTo>
                      <a:pt x="82" y="429"/>
                    </a:lnTo>
                    <a:lnTo>
                      <a:pt x="82" y="373"/>
                    </a:lnTo>
                    <a:lnTo>
                      <a:pt x="82" y="280"/>
                    </a:lnTo>
                    <a:lnTo>
                      <a:pt x="73" y="178"/>
                    </a:lnTo>
                    <a:lnTo>
                      <a:pt x="73" y="84"/>
                    </a:lnTo>
                    <a:lnTo>
                      <a:pt x="91" y="0"/>
                    </a:lnTo>
                    <a:lnTo>
                      <a:pt x="54" y="19"/>
                    </a:lnTo>
                    <a:lnTo>
                      <a:pt x="27" y="103"/>
                    </a:lnTo>
                    <a:lnTo>
                      <a:pt x="27" y="187"/>
                    </a:lnTo>
                    <a:lnTo>
                      <a:pt x="45" y="364"/>
                    </a:lnTo>
                    <a:lnTo>
                      <a:pt x="54" y="429"/>
                    </a:lnTo>
                    <a:lnTo>
                      <a:pt x="45" y="495"/>
                    </a:lnTo>
                    <a:lnTo>
                      <a:pt x="45" y="653"/>
                    </a:lnTo>
                    <a:lnTo>
                      <a:pt x="27" y="1036"/>
                    </a:lnTo>
                    <a:lnTo>
                      <a:pt x="18" y="1222"/>
                    </a:lnTo>
                    <a:lnTo>
                      <a:pt x="9" y="1400"/>
                    </a:lnTo>
                    <a:lnTo>
                      <a:pt x="0" y="1540"/>
                    </a:lnTo>
                    <a:lnTo>
                      <a:pt x="0" y="1596"/>
                    </a:lnTo>
                    <a:lnTo>
                      <a:pt x="0" y="1642"/>
                    </a:lnTo>
                    <a:lnTo>
                      <a:pt x="27" y="1642"/>
                    </a:lnTo>
                    <a:close/>
                  </a:path>
                </a:pathLst>
              </a:custGeom>
              <a:solidFill>
                <a:srgbClr val="FFFF00"/>
              </a:solidFill>
              <a:ln w="0">
                <a:solidFill>
                  <a:srgbClr val="000000"/>
                </a:solidFill>
                <a:prstDash val="solid"/>
                <a:round/>
                <a:headEnd/>
                <a:tailEnd/>
              </a:ln>
            </p:spPr>
            <p:txBody>
              <a:bodyPr/>
              <a:lstStyle/>
              <a:p>
                <a:endParaRPr lang="en-IN"/>
              </a:p>
            </p:txBody>
          </p:sp>
          <p:sp>
            <p:nvSpPr>
              <p:cNvPr id="87310" name="Freeform 270"/>
              <p:cNvSpPr>
                <a:spLocks/>
              </p:cNvSpPr>
              <p:nvPr/>
            </p:nvSpPr>
            <p:spPr bwMode="auto">
              <a:xfrm>
                <a:off x="6772" y="3685"/>
                <a:ext cx="236" cy="383"/>
              </a:xfrm>
              <a:custGeom>
                <a:avLst/>
                <a:gdLst>
                  <a:gd name="T0" fmla="*/ 191 w 236"/>
                  <a:gd name="T1" fmla="*/ 0 h 383"/>
                  <a:gd name="T2" fmla="*/ 218 w 236"/>
                  <a:gd name="T3" fmla="*/ 84 h 383"/>
                  <a:gd name="T4" fmla="*/ 218 w 236"/>
                  <a:gd name="T5" fmla="*/ 178 h 383"/>
                  <a:gd name="T6" fmla="*/ 218 w 236"/>
                  <a:gd name="T7" fmla="*/ 271 h 383"/>
                  <a:gd name="T8" fmla="*/ 236 w 236"/>
                  <a:gd name="T9" fmla="*/ 355 h 383"/>
                  <a:gd name="T10" fmla="*/ 163 w 236"/>
                  <a:gd name="T11" fmla="*/ 373 h 383"/>
                  <a:gd name="T12" fmla="*/ 109 w 236"/>
                  <a:gd name="T13" fmla="*/ 383 h 383"/>
                  <a:gd name="T14" fmla="*/ 54 w 236"/>
                  <a:gd name="T15" fmla="*/ 364 h 383"/>
                  <a:gd name="T16" fmla="*/ 0 w 236"/>
                  <a:gd name="T17" fmla="*/ 327 h 383"/>
                  <a:gd name="T18" fmla="*/ 9 w 236"/>
                  <a:gd name="T19" fmla="*/ 262 h 383"/>
                  <a:gd name="T20" fmla="*/ 27 w 236"/>
                  <a:gd name="T21" fmla="*/ 215 h 383"/>
                  <a:gd name="T22" fmla="*/ 36 w 236"/>
                  <a:gd name="T23" fmla="*/ 159 h 383"/>
                  <a:gd name="T24" fmla="*/ 45 w 236"/>
                  <a:gd name="T25" fmla="*/ 84 h 383"/>
                  <a:gd name="T26" fmla="*/ 64 w 236"/>
                  <a:gd name="T27" fmla="*/ 38 h 383"/>
                  <a:gd name="T28" fmla="*/ 73 w 236"/>
                  <a:gd name="T29" fmla="*/ 10 h 383"/>
                  <a:gd name="T30" fmla="*/ 91 w 236"/>
                  <a:gd name="T31" fmla="*/ 0 h 383"/>
                  <a:gd name="T32" fmla="*/ 136 w 236"/>
                  <a:gd name="T33" fmla="*/ 0 h 383"/>
                  <a:gd name="T34" fmla="*/ 191 w 236"/>
                  <a:gd name="T3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6" h="383">
                    <a:moveTo>
                      <a:pt x="191" y="0"/>
                    </a:moveTo>
                    <a:lnTo>
                      <a:pt x="218" y="84"/>
                    </a:lnTo>
                    <a:lnTo>
                      <a:pt x="218" y="178"/>
                    </a:lnTo>
                    <a:lnTo>
                      <a:pt x="218" y="271"/>
                    </a:lnTo>
                    <a:lnTo>
                      <a:pt x="236" y="355"/>
                    </a:lnTo>
                    <a:lnTo>
                      <a:pt x="163" y="373"/>
                    </a:lnTo>
                    <a:lnTo>
                      <a:pt x="109" y="383"/>
                    </a:lnTo>
                    <a:lnTo>
                      <a:pt x="54" y="364"/>
                    </a:lnTo>
                    <a:lnTo>
                      <a:pt x="0" y="327"/>
                    </a:lnTo>
                    <a:lnTo>
                      <a:pt x="9" y="262"/>
                    </a:lnTo>
                    <a:lnTo>
                      <a:pt x="27" y="215"/>
                    </a:lnTo>
                    <a:lnTo>
                      <a:pt x="36" y="159"/>
                    </a:lnTo>
                    <a:lnTo>
                      <a:pt x="45" y="84"/>
                    </a:lnTo>
                    <a:lnTo>
                      <a:pt x="64" y="38"/>
                    </a:lnTo>
                    <a:lnTo>
                      <a:pt x="73" y="10"/>
                    </a:lnTo>
                    <a:lnTo>
                      <a:pt x="91" y="0"/>
                    </a:lnTo>
                    <a:lnTo>
                      <a:pt x="136" y="0"/>
                    </a:lnTo>
                    <a:lnTo>
                      <a:pt x="191" y="0"/>
                    </a:lnTo>
                    <a:close/>
                  </a:path>
                </a:pathLst>
              </a:custGeom>
              <a:solidFill>
                <a:srgbClr val="FFFF00"/>
              </a:solidFill>
              <a:ln w="0">
                <a:solidFill>
                  <a:srgbClr val="000000"/>
                </a:solidFill>
                <a:prstDash val="solid"/>
                <a:round/>
                <a:headEnd/>
                <a:tailEnd/>
              </a:ln>
            </p:spPr>
            <p:txBody>
              <a:bodyPr/>
              <a:lstStyle/>
              <a:p>
                <a:endParaRPr lang="en-IN"/>
              </a:p>
            </p:txBody>
          </p:sp>
          <p:sp>
            <p:nvSpPr>
              <p:cNvPr id="87311" name="Freeform 271"/>
              <p:cNvSpPr>
                <a:spLocks/>
              </p:cNvSpPr>
              <p:nvPr/>
            </p:nvSpPr>
            <p:spPr bwMode="auto">
              <a:xfrm>
                <a:off x="6808" y="3256"/>
                <a:ext cx="100" cy="93"/>
              </a:xfrm>
              <a:custGeom>
                <a:avLst/>
                <a:gdLst>
                  <a:gd name="T0" fmla="*/ 55 w 100"/>
                  <a:gd name="T1" fmla="*/ 0 h 93"/>
                  <a:gd name="T2" fmla="*/ 37 w 100"/>
                  <a:gd name="T3" fmla="*/ 0 h 93"/>
                  <a:gd name="T4" fmla="*/ 9 w 100"/>
                  <a:gd name="T5" fmla="*/ 37 h 93"/>
                  <a:gd name="T6" fmla="*/ 0 w 100"/>
                  <a:gd name="T7" fmla="*/ 93 h 93"/>
                  <a:gd name="T8" fmla="*/ 37 w 100"/>
                  <a:gd name="T9" fmla="*/ 93 h 93"/>
                  <a:gd name="T10" fmla="*/ 55 w 100"/>
                  <a:gd name="T11" fmla="*/ 93 h 93"/>
                  <a:gd name="T12" fmla="*/ 100 w 100"/>
                  <a:gd name="T13" fmla="*/ 93 h 93"/>
                  <a:gd name="T14" fmla="*/ 100 w 100"/>
                  <a:gd name="T15" fmla="*/ 37 h 93"/>
                  <a:gd name="T16" fmla="*/ 91 w 100"/>
                  <a:gd name="T17" fmla="*/ 19 h 93"/>
                  <a:gd name="T18" fmla="*/ 73 w 100"/>
                  <a:gd name="T19" fmla="*/ 0 h 93"/>
                  <a:gd name="T20" fmla="*/ 55 w 100"/>
                  <a:gd name="T21"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93">
                    <a:moveTo>
                      <a:pt x="55" y="0"/>
                    </a:moveTo>
                    <a:lnTo>
                      <a:pt x="37" y="0"/>
                    </a:lnTo>
                    <a:lnTo>
                      <a:pt x="9" y="37"/>
                    </a:lnTo>
                    <a:lnTo>
                      <a:pt x="0" y="93"/>
                    </a:lnTo>
                    <a:lnTo>
                      <a:pt x="37" y="93"/>
                    </a:lnTo>
                    <a:lnTo>
                      <a:pt x="55" y="93"/>
                    </a:lnTo>
                    <a:lnTo>
                      <a:pt x="100" y="93"/>
                    </a:lnTo>
                    <a:lnTo>
                      <a:pt x="100" y="37"/>
                    </a:lnTo>
                    <a:lnTo>
                      <a:pt x="91" y="19"/>
                    </a:lnTo>
                    <a:lnTo>
                      <a:pt x="73" y="0"/>
                    </a:lnTo>
                    <a:lnTo>
                      <a:pt x="55" y="0"/>
                    </a:lnTo>
                    <a:close/>
                  </a:path>
                </a:pathLst>
              </a:custGeom>
              <a:solidFill>
                <a:srgbClr val="FFFF00"/>
              </a:solidFill>
              <a:ln w="0">
                <a:solidFill>
                  <a:srgbClr val="000000"/>
                </a:solidFill>
                <a:prstDash val="solid"/>
                <a:round/>
                <a:headEnd/>
                <a:tailEnd/>
              </a:ln>
            </p:spPr>
            <p:txBody>
              <a:bodyPr/>
              <a:lstStyle/>
              <a:p>
                <a:endParaRPr lang="en-IN"/>
              </a:p>
            </p:txBody>
          </p:sp>
          <p:sp>
            <p:nvSpPr>
              <p:cNvPr id="87312" name="Freeform 272"/>
              <p:cNvSpPr>
                <a:spLocks/>
              </p:cNvSpPr>
              <p:nvPr/>
            </p:nvSpPr>
            <p:spPr bwMode="auto">
              <a:xfrm>
                <a:off x="6708" y="3349"/>
                <a:ext cx="255" cy="392"/>
              </a:xfrm>
              <a:custGeom>
                <a:avLst/>
                <a:gdLst>
                  <a:gd name="T0" fmla="*/ 200 w 255"/>
                  <a:gd name="T1" fmla="*/ 0 h 392"/>
                  <a:gd name="T2" fmla="*/ 227 w 255"/>
                  <a:gd name="T3" fmla="*/ 84 h 392"/>
                  <a:gd name="T4" fmla="*/ 227 w 255"/>
                  <a:gd name="T5" fmla="*/ 178 h 392"/>
                  <a:gd name="T6" fmla="*/ 236 w 255"/>
                  <a:gd name="T7" fmla="*/ 271 h 392"/>
                  <a:gd name="T8" fmla="*/ 255 w 255"/>
                  <a:gd name="T9" fmla="*/ 355 h 392"/>
                  <a:gd name="T10" fmla="*/ 191 w 255"/>
                  <a:gd name="T11" fmla="*/ 355 h 392"/>
                  <a:gd name="T12" fmla="*/ 164 w 255"/>
                  <a:gd name="T13" fmla="*/ 364 h 392"/>
                  <a:gd name="T14" fmla="*/ 137 w 255"/>
                  <a:gd name="T15" fmla="*/ 383 h 392"/>
                  <a:gd name="T16" fmla="*/ 100 w 255"/>
                  <a:gd name="T17" fmla="*/ 392 h 392"/>
                  <a:gd name="T18" fmla="*/ 64 w 255"/>
                  <a:gd name="T19" fmla="*/ 383 h 392"/>
                  <a:gd name="T20" fmla="*/ 0 w 255"/>
                  <a:gd name="T21" fmla="*/ 364 h 392"/>
                  <a:gd name="T22" fmla="*/ 19 w 255"/>
                  <a:gd name="T23" fmla="*/ 290 h 392"/>
                  <a:gd name="T24" fmla="*/ 37 w 255"/>
                  <a:gd name="T25" fmla="*/ 224 h 392"/>
                  <a:gd name="T26" fmla="*/ 46 w 255"/>
                  <a:gd name="T27" fmla="*/ 168 h 392"/>
                  <a:gd name="T28" fmla="*/ 64 w 255"/>
                  <a:gd name="T29" fmla="*/ 94 h 392"/>
                  <a:gd name="T30" fmla="*/ 73 w 255"/>
                  <a:gd name="T31" fmla="*/ 38 h 392"/>
                  <a:gd name="T32" fmla="*/ 91 w 255"/>
                  <a:gd name="T33" fmla="*/ 10 h 392"/>
                  <a:gd name="T34" fmla="*/ 100 w 255"/>
                  <a:gd name="T35" fmla="*/ 0 h 392"/>
                  <a:gd name="T36" fmla="*/ 146 w 255"/>
                  <a:gd name="T37" fmla="*/ 0 h 392"/>
                  <a:gd name="T38" fmla="*/ 200 w 255"/>
                  <a:gd name="T39"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5" h="392">
                    <a:moveTo>
                      <a:pt x="200" y="0"/>
                    </a:moveTo>
                    <a:lnTo>
                      <a:pt x="227" y="84"/>
                    </a:lnTo>
                    <a:lnTo>
                      <a:pt x="227" y="178"/>
                    </a:lnTo>
                    <a:lnTo>
                      <a:pt x="236" y="271"/>
                    </a:lnTo>
                    <a:lnTo>
                      <a:pt x="255" y="355"/>
                    </a:lnTo>
                    <a:lnTo>
                      <a:pt x="191" y="355"/>
                    </a:lnTo>
                    <a:lnTo>
                      <a:pt x="164" y="364"/>
                    </a:lnTo>
                    <a:lnTo>
                      <a:pt x="137" y="383"/>
                    </a:lnTo>
                    <a:lnTo>
                      <a:pt x="100" y="392"/>
                    </a:lnTo>
                    <a:lnTo>
                      <a:pt x="64" y="383"/>
                    </a:lnTo>
                    <a:lnTo>
                      <a:pt x="0" y="364"/>
                    </a:lnTo>
                    <a:lnTo>
                      <a:pt x="19" y="290"/>
                    </a:lnTo>
                    <a:lnTo>
                      <a:pt x="37" y="224"/>
                    </a:lnTo>
                    <a:lnTo>
                      <a:pt x="46" y="168"/>
                    </a:lnTo>
                    <a:lnTo>
                      <a:pt x="64" y="94"/>
                    </a:lnTo>
                    <a:lnTo>
                      <a:pt x="73" y="38"/>
                    </a:lnTo>
                    <a:lnTo>
                      <a:pt x="91" y="10"/>
                    </a:lnTo>
                    <a:lnTo>
                      <a:pt x="100" y="0"/>
                    </a:lnTo>
                    <a:lnTo>
                      <a:pt x="146" y="0"/>
                    </a:lnTo>
                    <a:lnTo>
                      <a:pt x="200" y="0"/>
                    </a:lnTo>
                    <a:close/>
                  </a:path>
                </a:pathLst>
              </a:custGeom>
              <a:solidFill>
                <a:srgbClr val="FFFF00"/>
              </a:solidFill>
              <a:ln w="0">
                <a:solidFill>
                  <a:srgbClr val="000000"/>
                </a:solidFill>
                <a:prstDash val="solid"/>
                <a:round/>
                <a:headEnd/>
                <a:tailEnd/>
              </a:ln>
            </p:spPr>
            <p:txBody>
              <a:bodyPr/>
              <a:lstStyle/>
              <a:p>
                <a:endParaRPr lang="en-IN"/>
              </a:p>
            </p:txBody>
          </p:sp>
          <p:sp>
            <p:nvSpPr>
              <p:cNvPr id="87313" name="Freeform 273"/>
              <p:cNvSpPr>
                <a:spLocks/>
              </p:cNvSpPr>
              <p:nvPr/>
            </p:nvSpPr>
            <p:spPr bwMode="auto">
              <a:xfrm>
                <a:off x="6781" y="2015"/>
                <a:ext cx="218" cy="131"/>
              </a:xfrm>
              <a:custGeom>
                <a:avLst/>
                <a:gdLst>
                  <a:gd name="T0" fmla="*/ 36 w 218"/>
                  <a:gd name="T1" fmla="*/ 66 h 131"/>
                  <a:gd name="T2" fmla="*/ 9 w 218"/>
                  <a:gd name="T3" fmla="*/ 75 h 131"/>
                  <a:gd name="T4" fmla="*/ 0 w 218"/>
                  <a:gd name="T5" fmla="*/ 94 h 131"/>
                  <a:gd name="T6" fmla="*/ 9 w 218"/>
                  <a:gd name="T7" fmla="*/ 122 h 131"/>
                  <a:gd name="T8" fmla="*/ 36 w 218"/>
                  <a:gd name="T9" fmla="*/ 131 h 131"/>
                  <a:gd name="T10" fmla="*/ 64 w 218"/>
                  <a:gd name="T11" fmla="*/ 122 h 131"/>
                  <a:gd name="T12" fmla="*/ 145 w 218"/>
                  <a:gd name="T13" fmla="*/ 94 h 131"/>
                  <a:gd name="T14" fmla="*/ 218 w 218"/>
                  <a:gd name="T15" fmla="*/ 56 h 131"/>
                  <a:gd name="T16" fmla="*/ 209 w 218"/>
                  <a:gd name="T17" fmla="*/ 0 h 131"/>
                  <a:gd name="T18" fmla="*/ 172 w 218"/>
                  <a:gd name="T19" fmla="*/ 19 h 131"/>
                  <a:gd name="T20" fmla="*/ 127 w 218"/>
                  <a:gd name="T21" fmla="*/ 38 h 131"/>
                  <a:gd name="T22" fmla="*/ 36 w 218"/>
                  <a:gd name="T23" fmla="*/ 6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31">
                    <a:moveTo>
                      <a:pt x="36" y="66"/>
                    </a:moveTo>
                    <a:lnTo>
                      <a:pt x="9" y="75"/>
                    </a:lnTo>
                    <a:lnTo>
                      <a:pt x="0" y="94"/>
                    </a:lnTo>
                    <a:lnTo>
                      <a:pt x="9" y="122"/>
                    </a:lnTo>
                    <a:lnTo>
                      <a:pt x="36" y="131"/>
                    </a:lnTo>
                    <a:lnTo>
                      <a:pt x="64" y="122"/>
                    </a:lnTo>
                    <a:lnTo>
                      <a:pt x="145" y="94"/>
                    </a:lnTo>
                    <a:lnTo>
                      <a:pt x="218" y="56"/>
                    </a:lnTo>
                    <a:lnTo>
                      <a:pt x="209" y="0"/>
                    </a:lnTo>
                    <a:lnTo>
                      <a:pt x="172" y="19"/>
                    </a:lnTo>
                    <a:lnTo>
                      <a:pt x="127" y="38"/>
                    </a:lnTo>
                    <a:lnTo>
                      <a:pt x="36" y="66"/>
                    </a:lnTo>
                    <a:close/>
                  </a:path>
                </a:pathLst>
              </a:custGeom>
              <a:solidFill>
                <a:srgbClr val="FFFF00"/>
              </a:solidFill>
              <a:ln w="0">
                <a:solidFill>
                  <a:srgbClr val="000000"/>
                </a:solidFill>
                <a:prstDash val="solid"/>
                <a:round/>
                <a:headEnd/>
                <a:tailEnd/>
              </a:ln>
            </p:spPr>
            <p:txBody>
              <a:bodyPr/>
              <a:lstStyle/>
              <a:p>
                <a:endParaRPr lang="en-IN"/>
              </a:p>
            </p:txBody>
          </p:sp>
          <p:sp>
            <p:nvSpPr>
              <p:cNvPr id="87314" name="Freeform 274"/>
              <p:cNvSpPr>
                <a:spLocks/>
              </p:cNvSpPr>
              <p:nvPr/>
            </p:nvSpPr>
            <p:spPr bwMode="auto">
              <a:xfrm>
                <a:off x="6845" y="2090"/>
                <a:ext cx="118" cy="1194"/>
              </a:xfrm>
              <a:custGeom>
                <a:avLst/>
                <a:gdLst>
                  <a:gd name="T0" fmla="*/ 36 w 118"/>
                  <a:gd name="T1" fmla="*/ 1194 h 1194"/>
                  <a:gd name="T2" fmla="*/ 45 w 118"/>
                  <a:gd name="T3" fmla="*/ 1110 h 1194"/>
                  <a:gd name="T4" fmla="*/ 54 w 118"/>
                  <a:gd name="T5" fmla="*/ 1026 h 1194"/>
                  <a:gd name="T6" fmla="*/ 72 w 118"/>
                  <a:gd name="T7" fmla="*/ 812 h 1194"/>
                  <a:gd name="T8" fmla="*/ 81 w 118"/>
                  <a:gd name="T9" fmla="*/ 588 h 1194"/>
                  <a:gd name="T10" fmla="*/ 81 w 118"/>
                  <a:gd name="T11" fmla="*/ 364 h 1194"/>
                  <a:gd name="T12" fmla="*/ 81 w 118"/>
                  <a:gd name="T13" fmla="*/ 177 h 1194"/>
                  <a:gd name="T14" fmla="*/ 90 w 118"/>
                  <a:gd name="T15" fmla="*/ 84 h 1194"/>
                  <a:gd name="T16" fmla="*/ 118 w 118"/>
                  <a:gd name="T17" fmla="*/ 0 h 1194"/>
                  <a:gd name="T18" fmla="*/ 81 w 118"/>
                  <a:gd name="T19" fmla="*/ 28 h 1194"/>
                  <a:gd name="T20" fmla="*/ 54 w 118"/>
                  <a:gd name="T21" fmla="*/ 103 h 1194"/>
                  <a:gd name="T22" fmla="*/ 45 w 118"/>
                  <a:gd name="T23" fmla="*/ 186 h 1194"/>
                  <a:gd name="T24" fmla="*/ 54 w 118"/>
                  <a:gd name="T25" fmla="*/ 364 h 1194"/>
                  <a:gd name="T26" fmla="*/ 45 w 118"/>
                  <a:gd name="T27" fmla="*/ 588 h 1194"/>
                  <a:gd name="T28" fmla="*/ 36 w 118"/>
                  <a:gd name="T29" fmla="*/ 812 h 1194"/>
                  <a:gd name="T30" fmla="*/ 18 w 118"/>
                  <a:gd name="T31" fmla="*/ 1026 h 1194"/>
                  <a:gd name="T32" fmla="*/ 9 w 118"/>
                  <a:gd name="T33" fmla="*/ 1110 h 1194"/>
                  <a:gd name="T34" fmla="*/ 0 w 118"/>
                  <a:gd name="T35" fmla="*/ 1194 h 1194"/>
                  <a:gd name="T36" fmla="*/ 36 w 118"/>
                  <a:gd name="T37" fmla="*/ 1194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8" h="1194">
                    <a:moveTo>
                      <a:pt x="36" y="1194"/>
                    </a:moveTo>
                    <a:lnTo>
                      <a:pt x="45" y="1110"/>
                    </a:lnTo>
                    <a:lnTo>
                      <a:pt x="54" y="1026"/>
                    </a:lnTo>
                    <a:lnTo>
                      <a:pt x="72" y="812"/>
                    </a:lnTo>
                    <a:lnTo>
                      <a:pt x="81" y="588"/>
                    </a:lnTo>
                    <a:lnTo>
                      <a:pt x="81" y="364"/>
                    </a:lnTo>
                    <a:lnTo>
                      <a:pt x="81" y="177"/>
                    </a:lnTo>
                    <a:lnTo>
                      <a:pt x="90" y="84"/>
                    </a:lnTo>
                    <a:lnTo>
                      <a:pt x="118" y="0"/>
                    </a:lnTo>
                    <a:lnTo>
                      <a:pt x="81" y="28"/>
                    </a:lnTo>
                    <a:lnTo>
                      <a:pt x="54" y="103"/>
                    </a:lnTo>
                    <a:lnTo>
                      <a:pt x="45" y="186"/>
                    </a:lnTo>
                    <a:lnTo>
                      <a:pt x="54" y="364"/>
                    </a:lnTo>
                    <a:lnTo>
                      <a:pt x="45" y="588"/>
                    </a:lnTo>
                    <a:lnTo>
                      <a:pt x="36" y="812"/>
                    </a:lnTo>
                    <a:lnTo>
                      <a:pt x="18" y="1026"/>
                    </a:lnTo>
                    <a:lnTo>
                      <a:pt x="9" y="1110"/>
                    </a:lnTo>
                    <a:lnTo>
                      <a:pt x="0" y="1194"/>
                    </a:lnTo>
                    <a:lnTo>
                      <a:pt x="36" y="1194"/>
                    </a:lnTo>
                    <a:close/>
                  </a:path>
                </a:pathLst>
              </a:custGeom>
              <a:solidFill>
                <a:srgbClr val="FFFF00"/>
              </a:solidFill>
              <a:ln w="0">
                <a:solidFill>
                  <a:srgbClr val="000000"/>
                </a:solidFill>
                <a:prstDash val="solid"/>
                <a:round/>
                <a:headEnd/>
                <a:tailEnd/>
              </a:ln>
            </p:spPr>
            <p:txBody>
              <a:bodyPr/>
              <a:lstStyle/>
              <a:p>
                <a:endParaRPr lang="en-IN"/>
              </a:p>
            </p:txBody>
          </p:sp>
        </p:grpSp>
        <p:grpSp>
          <p:nvGrpSpPr>
            <p:cNvPr id="87315" name="Group 275"/>
            <p:cNvGrpSpPr>
              <a:grpSpLocks/>
            </p:cNvGrpSpPr>
            <p:nvPr/>
          </p:nvGrpSpPr>
          <p:grpSpPr bwMode="auto">
            <a:xfrm>
              <a:off x="2544" y="1920"/>
              <a:ext cx="300" cy="2053"/>
              <a:chOff x="-1068" y="2094"/>
              <a:chExt cx="300" cy="2053"/>
            </a:xfrm>
          </p:grpSpPr>
          <p:sp>
            <p:nvSpPr>
              <p:cNvPr id="87316" name="Freeform 276"/>
              <p:cNvSpPr>
                <a:spLocks/>
              </p:cNvSpPr>
              <p:nvPr/>
            </p:nvSpPr>
            <p:spPr bwMode="auto">
              <a:xfrm>
                <a:off x="-1050" y="2094"/>
                <a:ext cx="91" cy="1642"/>
              </a:xfrm>
              <a:custGeom>
                <a:avLst/>
                <a:gdLst>
                  <a:gd name="T0" fmla="*/ 64 w 91"/>
                  <a:gd name="T1" fmla="*/ 1642 h 1642"/>
                  <a:gd name="T2" fmla="*/ 55 w 91"/>
                  <a:gd name="T3" fmla="*/ 1596 h 1642"/>
                  <a:gd name="T4" fmla="*/ 55 w 91"/>
                  <a:gd name="T5" fmla="*/ 1540 h 1642"/>
                  <a:gd name="T6" fmla="*/ 46 w 91"/>
                  <a:gd name="T7" fmla="*/ 1400 h 1642"/>
                  <a:gd name="T8" fmla="*/ 37 w 91"/>
                  <a:gd name="T9" fmla="*/ 1232 h 1642"/>
                  <a:gd name="T10" fmla="*/ 28 w 91"/>
                  <a:gd name="T11" fmla="*/ 1036 h 1642"/>
                  <a:gd name="T12" fmla="*/ 9 w 91"/>
                  <a:gd name="T13" fmla="*/ 663 h 1642"/>
                  <a:gd name="T14" fmla="*/ 9 w 91"/>
                  <a:gd name="T15" fmla="*/ 504 h 1642"/>
                  <a:gd name="T16" fmla="*/ 9 w 91"/>
                  <a:gd name="T17" fmla="*/ 429 h 1642"/>
                  <a:gd name="T18" fmla="*/ 9 w 91"/>
                  <a:gd name="T19" fmla="*/ 373 h 1642"/>
                  <a:gd name="T20" fmla="*/ 9 w 91"/>
                  <a:gd name="T21" fmla="*/ 280 h 1642"/>
                  <a:gd name="T22" fmla="*/ 18 w 91"/>
                  <a:gd name="T23" fmla="*/ 178 h 1642"/>
                  <a:gd name="T24" fmla="*/ 18 w 91"/>
                  <a:gd name="T25" fmla="*/ 84 h 1642"/>
                  <a:gd name="T26" fmla="*/ 0 w 91"/>
                  <a:gd name="T27" fmla="*/ 0 h 1642"/>
                  <a:gd name="T28" fmla="*/ 37 w 91"/>
                  <a:gd name="T29" fmla="*/ 19 h 1642"/>
                  <a:gd name="T30" fmla="*/ 64 w 91"/>
                  <a:gd name="T31" fmla="*/ 103 h 1642"/>
                  <a:gd name="T32" fmla="*/ 64 w 91"/>
                  <a:gd name="T33" fmla="*/ 187 h 1642"/>
                  <a:gd name="T34" fmla="*/ 46 w 91"/>
                  <a:gd name="T35" fmla="*/ 364 h 1642"/>
                  <a:gd name="T36" fmla="*/ 37 w 91"/>
                  <a:gd name="T37" fmla="*/ 429 h 1642"/>
                  <a:gd name="T38" fmla="*/ 46 w 91"/>
                  <a:gd name="T39" fmla="*/ 495 h 1642"/>
                  <a:gd name="T40" fmla="*/ 46 w 91"/>
                  <a:gd name="T41" fmla="*/ 653 h 1642"/>
                  <a:gd name="T42" fmla="*/ 64 w 91"/>
                  <a:gd name="T43" fmla="*/ 1036 h 1642"/>
                  <a:gd name="T44" fmla="*/ 73 w 91"/>
                  <a:gd name="T45" fmla="*/ 1222 h 1642"/>
                  <a:gd name="T46" fmla="*/ 82 w 91"/>
                  <a:gd name="T47" fmla="*/ 1400 h 1642"/>
                  <a:gd name="T48" fmla="*/ 91 w 91"/>
                  <a:gd name="T49" fmla="*/ 1540 h 1642"/>
                  <a:gd name="T50" fmla="*/ 91 w 91"/>
                  <a:gd name="T51" fmla="*/ 1596 h 1642"/>
                  <a:gd name="T52" fmla="*/ 91 w 91"/>
                  <a:gd name="T53" fmla="*/ 1642 h 1642"/>
                  <a:gd name="T54" fmla="*/ 64 w 91"/>
                  <a:gd name="T55" fmla="*/ 1642 h 1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1" h="1642">
                    <a:moveTo>
                      <a:pt x="64" y="1642"/>
                    </a:moveTo>
                    <a:lnTo>
                      <a:pt x="55" y="1596"/>
                    </a:lnTo>
                    <a:lnTo>
                      <a:pt x="55" y="1540"/>
                    </a:lnTo>
                    <a:lnTo>
                      <a:pt x="46" y="1400"/>
                    </a:lnTo>
                    <a:lnTo>
                      <a:pt x="37" y="1232"/>
                    </a:lnTo>
                    <a:lnTo>
                      <a:pt x="28" y="1036"/>
                    </a:lnTo>
                    <a:lnTo>
                      <a:pt x="9" y="663"/>
                    </a:lnTo>
                    <a:lnTo>
                      <a:pt x="9" y="504"/>
                    </a:lnTo>
                    <a:lnTo>
                      <a:pt x="9" y="429"/>
                    </a:lnTo>
                    <a:lnTo>
                      <a:pt x="9" y="373"/>
                    </a:lnTo>
                    <a:lnTo>
                      <a:pt x="9" y="280"/>
                    </a:lnTo>
                    <a:lnTo>
                      <a:pt x="18" y="178"/>
                    </a:lnTo>
                    <a:lnTo>
                      <a:pt x="18" y="84"/>
                    </a:lnTo>
                    <a:lnTo>
                      <a:pt x="0" y="0"/>
                    </a:lnTo>
                    <a:lnTo>
                      <a:pt x="37" y="19"/>
                    </a:lnTo>
                    <a:lnTo>
                      <a:pt x="64" y="103"/>
                    </a:lnTo>
                    <a:lnTo>
                      <a:pt x="64" y="187"/>
                    </a:lnTo>
                    <a:lnTo>
                      <a:pt x="46" y="364"/>
                    </a:lnTo>
                    <a:lnTo>
                      <a:pt x="37" y="429"/>
                    </a:lnTo>
                    <a:lnTo>
                      <a:pt x="46" y="495"/>
                    </a:lnTo>
                    <a:lnTo>
                      <a:pt x="46" y="653"/>
                    </a:lnTo>
                    <a:lnTo>
                      <a:pt x="64" y="1036"/>
                    </a:lnTo>
                    <a:lnTo>
                      <a:pt x="73" y="1222"/>
                    </a:lnTo>
                    <a:lnTo>
                      <a:pt x="82" y="1400"/>
                    </a:lnTo>
                    <a:lnTo>
                      <a:pt x="91" y="1540"/>
                    </a:lnTo>
                    <a:lnTo>
                      <a:pt x="91" y="1596"/>
                    </a:lnTo>
                    <a:lnTo>
                      <a:pt x="91" y="1642"/>
                    </a:lnTo>
                    <a:lnTo>
                      <a:pt x="64" y="1642"/>
                    </a:lnTo>
                    <a:close/>
                  </a:path>
                </a:pathLst>
              </a:custGeom>
              <a:solidFill>
                <a:srgbClr val="FFFF00"/>
              </a:solidFill>
              <a:ln w="0">
                <a:solidFill>
                  <a:srgbClr val="000000"/>
                </a:solidFill>
                <a:prstDash val="solid"/>
                <a:round/>
                <a:headEnd/>
                <a:tailEnd/>
              </a:ln>
            </p:spPr>
            <p:txBody>
              <a:bodyPr/>
              <a:lstStyle/>
              <a:p>
                <a:endParaRPr lang="en-IN"/>
              </a:p>
            </p:txBody>
          </p:sp>
          <p:sp>
            <p:nvSpPr>
              <p:cNvPr id="87317" name="Freeform 277"/>
              <p:cNvSpPr>
                <a:spLocks/>
              </p:cNvSpPr>
              <p:nvPr/>
            </p:nvSpPr>
            <p:spPr bwMode="auto">
              <a:xfrm>
                <a:off x="-1068" y="3764"/>
                <a:ext cx="236" cy="383"/>
              </a:xfrm>
              <a:custGeom>
                <a:avLst/>
                <a:gdLst>
                  <a:gd name="T0" fmla="*/ 46 w 236"/>
                  <a:gd name="T1" fmla="*/ 0 h 383"/>
                  <a:gd name="T2" fmla="*/ 18 w 236"/>
                  <a:gd name="T3" fmla="*/ 84 h 383"/>
                  <a:gd name="T4" fmla="*/ 18 w 236"/>
                  <a:gd name="T5" fmla="*/ 178 h 383"/>
                  <a:gd name="T6" fmla="*/ 18 w 236"/>
                  <a:gd name="T7" fmla="*/ 271 h 383"/>
                  <a:gd name="T8" fmla="*/ 0 w 236"/>
                  <a:gd name="T9" fmla="*/ 355 h 383"/>
                  <a:gd name="T10" fmla="*/ 73 w 236"/>
                  <a:gd name="T11" fmla="*/ 373 h 383"/>
                  <a:gd name="T12" fmla="*/ 127 w 236"/>
                  <a:gd name="T13" fmla="*/ 383 h 383"/>
                  <a:gd name="T14" fmla="*/ 182 w 236"/>
                  <a:gd name="T15" fmla="*/ 364 h 383"/>
                  <a:gd name="T16" fmla="*/ 236 w 236"/>
                  <a:gd name="T17" fmla="*/ 327 h 383"/>
                  <a:gd name="T18" fmla="*/ 227 w 236"/>
                  <a:gd name="T19" fmla="*/ 262 h 383"/>
                  <a:gd name="T20" fmla="*/ 209 w 236"/>
                  <a:gd name="T21" fmla="*/ 215 h 383"/>
                  <a:gd name="T22" fmla="*/ 200 w 236"/>
                  <a:gd name="T23" fmla="*/ 159 h 383"/>
                  <a:gd name="T24" fmla="*/ 191 w 236"/>
                  <a:gd name="T25" fmla="*/ 84 h 383"/>
                  <a:gd name="T26" fmla="*/ 173 w 236"/>
                  <a:gd name="T27" fmla="*/ 38 h 383"/>
                  <a:gd name="T28" fmla="*/ 163 w 236"/>
                  <a:gd name="T29" fmla="*/ 10 h 383"/>
                  <a:gd name="T30" fmla="*/ 145 w 236"/>
                  <a:gd name="T31" fmla="*/ 0 h 383"/>
                  <a:gd name="T32" fmla="*/ 100 w 236"/>
                  <a:gd name="T33" fmla="*/ 0 h 383"/>
                  <a:gd name="T34" fmla="*/ 46 w 236"/>
                  <a:gd name="T3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6" h="383">
                    <a:moveTo>
                      <a:pt x="46" y="0"/>
                    </a:moveTo>
                    <a:lnTo>
                      <a:pt x="18" y="84"/>
                    </a:lnTo>
                    <a:lnTo>
                      <a:pt x="18" y="178"/>
                    </a:lnTo>
                    <a:lnTo>
                      <a:pt x="18" y="271"/>
                    </a:lnTo>
                    <a:lnTo>
                      <a:pt x="0" y="355"/>
                    </a:lnTo>
                    <a:lnTo>
                      <a:pt x="73" y="373"/>
                    </a:lnTo>
                    <a:lnTo>
                      <a:pt x="127" y="383"/>
                    </a:lnTo>
                    <a:lnTo>
                      <a:pt x="182" y="364"/>
                    </a:lnTo>
                    <a:lnTo>
                      <a:pt x="236" y="327"/>
                    </a:lnTo>
                    <a:lnTo>
                      <a:pt x="227" y="262"/>
                    </a:lnTo>
                    <a:lnTo>
                      <a:pt x="209" y="215"/>
                    </a:lnTo>
                    <a:lnTo>
                      <a:pt x="200" y="159"/>
                    </a:lnTo>
                    <a:lnTo>
                      <a:pt x="191" y="84"/>
                    </a:lnTo>
                    <a:lnTo>
                      <a:pt x="173" y="38"/>
                    </a:lnTo>
                    <a:lnTo>
                      <a:pt x="163" y="10"/>
                    </a:lnTo>
                    <a:lnTo>
                      <a:pt x="145" y="0"/>
                    </a:lnTo>
                    <a:lnTo>
                      <a:pt x="100" y="0"/>
                    </a:lnTo>
                    <a:lnTo>
                      <a:pt x="46" y="0"/>
                    </a:lnTo>
                    <a:close/>
                  </a:path>
                </a:pathLst>
              </a:custGeom>
              <a:solidFill>
                <a:srgbClr val="FFFF00"/>
              </a:solidFill>
              <a:ln w="0">
                <a:solidFill>
                  <a:srgbClr val="000000"/>
                </a:solidFill>
                <a:prstDash val="solid"/>
                <a:round/>
                <a:headEnd/>
                <a:tailEnd/>
              </a:ln>
            </p:spPr>
            <p:txBody>
              <a:bodyPr/>
              <a:lstStyle/>
              <a:p>
                <a:endParaRPr lang="en-IN"/>
              </a:p>
            </p:txBody>
          </p:sp>
          <p:sp>
            <p:nvSpPr>
              <p:cNvPr id="87318" name="Freeform 278"/>
              <p:cNvSpPr>
                <a:spLocks/>
              </p:cNvSpPr>
              <p:nvPr/>
            </p:nvSpPr>
            <p:spPr bwMode="auto">
              <a:xfrm>
                <a:off x="-968" y="3335"/>
                <a:ext cx="100" cy="93"/>
              </a:xfrm>
              <a:custGeom>
                <a:avLst/>
                <a:gdLst>
                  <a:gd name="T0" fmla="*/ 45 w 100"/>
                  <a:gd name="T1" fmla="*/ 0 h 93"/>
                  <a:gd name="T2" fmla="*/ 63 w 100"/>
                  <a:gd name="T3" fmla="*/ 0 h 93"/>
                  <a:gd name="T4" fmla="*/ 91 w 100"/>
                  <a:gd name="T5" fmla="*/ 37 h 93"/>
                  <a:gd name="T6" fmla="*/ 100 w 100"/>
                  <a:gd name="T7" fmla="*/ 93 h 93"/>
                  <a:gd name="T8" fmla="*/ 63 w 100"/>
                  <a:gd name="T9" fmla="*/ 93 h 93"/>
                  <a:gd name="T10" fmla="*/ 45 w 100"/>
                  <a:gd name="T11" fmla="*/ 93 h 93"/>
                  <a:gd name="T12" fmla="*/ 0 w 100"/>
                  <a:gd name="T13" fmla="*/ 93 h 93"/>
                  <a:gd name="T14" fmla="*/ 0 w 100"/>
                  <a:gd name="T15" fmla="*/ 37 h 93"/>
                  <a:gd name="T16" fmla="*/ 9 w 100"/>
                  <a:gd name="T17" fmla="*/ 19 h 93"/>
                  <a:gd name="T18" fmla="*/ 27 w 100"/>
                  <a:gd name="T19" fmla="*/ 0 h 93"/>
                  <a:gd name="T20" fmla="*/ 45 w 100"/>
                  <a:gd name="T21"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93">
                    <a:moveTo>
                      <a:pt x="45" y="0"/>
                    </a:moveTo>
                    <a:lnTo>
                      <a:pt x="63" y="0"/>
                    </a:lnTo>
                    <a:lnTo>
                      <a:pt x="91" y="37"/>
                    </a:lnTo>
                    <a:lnTo>
                      <a:pt x="100" y="93"/>
                    </a:lnTo>
                    <a:lnTo>
                      <a:pt x="63" y="93"/>
                    </a:lnTo>
                    <a:lnTo>
                      <a:pt x="45" y="93"/>
                    </a:lnTo>
                    <a:lnTo>
                      <a:pt x="0" y="93"/>
                    </a:lnTo>
                    <a:lnTo>
                      <a:pt x="0" y="37"/>
                    </a:lnTo>
                    <a:lnTo>
                      <a:pt x="9" y="19"/>
                    </a:lnTo>
                    <a:lnTo>
                      <a:pt x="27" y="0"/>
                    </a:lnTo>
                    <a:lnTo>
                      <a:pt x="45" y="0"/>
                    </a:lnTo>
                    <a:close/>
                  </a:path>
                </a:pathLst>
              </a:custGeom>
              <a:solidFill>
                <a:srgbClr val="FFFF00"/>
              </a:solidFill>
              <a:ln w="0">
                <a:solidFill>
                  <a:srgbClr val="000000"/>
                </a:solidFill>
                <a:prstDash val="solid"/>
                <a:round/>
                <a:headEnd/>
                <a:tailEnd/>
              </a:ln>
            </p:spPr>
            <p:txBody>
              <a:bodyPr/>
              <a:lstStyle/>
              <a:p>
                <a:endParaRPr lang="en-IN"/>
              </a:p>
            </p:txBody>
          </p:sp>
          <p:sp>
            <p:nvSpPr>
              <p:cNvPr id="87319" name="Freeform 279"/>
              <p:cNvSpPr>
                <a:spLocks/>
              </p:cNvSpPr>
              <p:nvPr/>
            </p:nvSpPr>
            <p:spPr bwMode="auto">
              <a:xfrm>
                <a:off x="-1022" y="3428"/>
                <a:ext cx="254" cy="392"/>
              </a:xfrm>
              <a:custGeom>
                <a:avLst/>
                <a:gdLst>
                  <a:gd name="T0" fmla="*/ 54 w 254"/>
                  <a:gd name="T1" fmla="*/ 0 h 392"/>
                  <a:gd name="T2" fmla="*/ 27 w 254"/>
                  <a:gd name="T3" fmla="*/ 84 h 392"/>
                  <a:gd name="T4" fmla="*/ 27 w 254"/>
                  <a:gd name="T5" fmla="*/ 178 h 392"/>
                  <a:gd name="T6" fmla="*/ 18 w 254"/>
                  <a:gd name="T7" fmla="*/ 271 h 392"/>
                  <a:gd name="T8" fmla="*/ 0 w 254"/>
                  <a:gd name="T9" fmla="*/ 355 h 392"/>
                  <a:gd name="T10" fmla="*/ 63 w 254"/>
                  <a:gd name="T11" fmla="*/ 355 h 392"/>
                  <a:gd name="T12" fmla="*/ 90 w 254"/>
                  <a:gd name="T13" fmla="*/ 364 h 392"/>
                  <a:gd name="T14" fmla="*/ 117 w 254"/>
                  <a:gd name="T15" fmla="*/ 383 h 392"/>
                  <a:gd name="T16" fmla="*/ 154 w 254"/>
                  <a:gd name="T17" fmla="*/ 392 h 392"/>
                  <a:gd name="T18" fmla="*/ 190 w 254"/>
                  <a:gd name="T19" fmla="*/ 383 h 392"/>
                  <a:gd name="T20" fmla="*/ 254 w 254"/>
                  <a:gd name="T21" fmla="*/ 364 h 392"/>
                  <a:gd name="T22" fmla="*/ 235 w 254"/>
                  <a:gd name="T23" fmla="*/ 290 h 392"/>
                  <a:gd name="T24" fmla="*/ 217 w 254"/>
                  <a:gd name="T25" fmla="*/ 224 h 392"/>
                  <a:gd name="T26" fmla="*/ 208 w 254"/>
                  <a:gd name="T27" fmla="*/ 168 h 392"/>
                  <a:gd name="T28" fmla="*/ 190 w 254"/>
                  <a:gd name="T29" fmla="*/ 94 h 392"/>
                  <a:gd name="T30" fmla="*/ 181 w 254"/>
                  <a:gd name="T31" fmla="*/ 38 h 392"/>
                  <a:gd name="T32" fmla="*/ 163 w 254"/>
                  <a:gd name="T33" fmla="*/ 10 h 392"/>
                  <a:gd name="T34" fmla="*/ 154 w 254"/>
                  <a:gd name="T35" fmla="*/ 0 h 392"/>
                  <a:gd name="T36" fmla="*/ 108 w 254"/>
                  <a:gd name="T37" fmla="*/ 0 h 392"/>
                  <a:gd name="T38" fmla="*/ 54 w 254"/>
                  <a:gd name="T39"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4" h="392">
                    <a:moveTo>
                      <a:pt x="54" y="0"/>
                    </a:moveTo>
                    <a:lnTo>
                      <a:pt x="27" y="84"/>
                    </a:lnTo>
                    <a:lnTo>
                      <a:pt x="27" y="178"/>
                    </a:lnTo>
                    <a:lnTo>
                      <a:pt x="18" y="271"/>
                    </a:lnTo>
                    <a:lnTo>
                      <a:pt x="0" y="355"/>
                    </a:lnTo>
                    <a:lnTo>
                      <a:pt x="63" y="355"/>
                    </a:lnTo>
                    <a:lnTo>
                      <a:pt x="90" y="364"/>
                    </a:lnTo>
                    <a:lnTo>
                      <a:pt x="117" y="383"/>
                    </a:lnTo>
                    <a:lnTo>
                      <a:pt x="154" y="392"/>
                    </a:lnTo>
                    <a:lnTo>
                      <a:pt x="190" y="383"/>
                    </a:lnTo>
                    <a:lnTo>
                      <a:pt x="254" y="364"/>
                    </a:lnTo>
                    <a:lnTo>
                      <a:pt x="235" y="290"/>
                    </a:lnTo>
                    <a:lnTo>
                      <a:pt x="217" y="224"/>
                    </a:lnTo>
                    <a:lnTo>
                      <a:pt x="208" y="168"/>
                    </a:lnTo>
                    <a:lnTo>
                      <a:pt x="190" y="94"/>
                    </a:lnTo>
                    <a:lnTo>
                      <a:pt x="181" y="38"/>
                    </a:lnTo>
                    <a:lnTo>
                      <a:pt x="163" y="10"/>
                    </a:lnTo>
                    <a:lnTo>
                      <a:pt x="154" y="0"/>
                    </a:lnTo>
                    <a:lnTo>
                      <a:pt x="108" y="0"/>
                    </a:lnTo>
                    <a:lnTo>
                      <a:pt x="54" y="0"/>
                    </a:lnTo>
                    <a:close/>
                  </a:path>
                </a:pathLst>
              </a:custGeom>
              <a:solidFill>
                <a:srgbClr val="FFFF00"/>
              </a:solidFill>
              <a:ln w="0">
                <a:solidFill>
                  <a:srgbClr val="000000"/>
                </a:solidFill>
                <a:prstDash val="solid"/>
                <a:round/>
                <a:headEnd/>
                <a:tailEnd/>
              </a:ln>
            </p:spPr>
            <p:txBody>
              <a:bodyPr/>
              <a:lstStyle/>
              <a:p>
                <a:endParaRPr lang="en-IN"/>
              </a:p>
            </p:txBody>
          </p:sp>
          <p:sp>
            <p:nvSpPr>
              <p:cNvPr id="87320" name="Freeform 280"/>
              <p:cNvSpPr>
                <a:spLocks/>
              </p:cNvSpPr>
              <p:nvPr/>
            </p:nvSpPr>
            <p:spPr bwMode="auto">
              <a:xfrm>
                <a:off x="-1059" y="2094"/>
                <a:ext cx="218" cy="131"/>
              </a:xfrm>
              <a:custGeom>
                <a:avLst/>
                <a:gdLst>
                  <a:gd name="T0" fmla="*/ 182 w 218"/>
                  <a:gd name="T1" fmla="*/ 66 h 131"/>
                  <a:gd name="T2" fmla="*/ 209 w 218"/>
                  <a:gd name="T3" fmla="*/ 75 h 131"/>
                  <a:gd name="T4" fmla="*/ 218 w 218"/>
                  <a:gd name="T5" fmla="*/ 94 h 131"/>
                  <a:gd name="T6" fmla="*/ 209 w 218"/>
                  <a:gd name="T7" fmla="*/ 122 h 131"/>
                  <a:gd name="T8" fmla="*/ 182 w 218"/>
                  <a:gd name="T9" fmla="*/ 131 h 131"/>
                  <a:gd name="T10" fmla="*/ 154 w 218"/>
                  <a:gd name="T11" fmla="*/ 122 h 131"/>
                  <a:gd name="T12" fmla="*/ 73 w 218"/>
                  <a:gd name="T13" fmla="*/ 94 h 131"/>
                  <a:gd name="T14" fmla="*/ 0 w 218"/>
                  <a:gd name="T15" fmla="*/ 56 h 131"/>
                  <a:gd name="T16" fmla="*/ 9 w 218"/>
                  <a:gd name="T17" fmla="*/ 0 h 131"/>
                  <a:gd name="T18" fmla="*/ 46 w 218"/>
                  <a:gd name="T19" fmla="*/ 19 h 131"/>
                  <a:gd name="T20" fmla="*/ 91 w 218"/>
                  <a:gd name="T21" fmla="*/ 38 h 131"/>
                  <a:gd name="T22" fmla="*/ 182 w 218"/>
                  <a:gd name="T23" fmla="*/ 66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31">
                    <a:moveTo>
                      <a:pt x="182" y="66"/>
                    </a:moveTo>
                    <a:lnTo>
                      <a:pt x="209" y="75"/>
                    </a:lnTo>
                    <a:lnTo>
                      <a:pt x="218" y="94"/>
                    </a:lnTo>
                    <a:lnTo>
                      <a:pt x="209" y="122"/>
                    </a:lnTo>
                    <a:lnTo>
                      <a:pt x="182" y="131"/>
                    </a:lnTo>
                    <a:lnTo>
                      <a:pt x="154" y="122"/>
                    </a:lnTo>
                    <a:lnTo>
                      <a:pt x="73" y="94"/>
                    </a:lnTo>
                    <a:lnTo>
                      <a:pt x="0" y="56"/>
                    </a:lnTo>
                    <a:lnTo>
                      <a:pt x="9" y="0"/>
                    </a:lnTo>
                    <a:lnTo>
                      <a:pt x="46" y="19"/>
                    </a:lnTo>
                    <a:lnTo>
                      <a:pt x="91" y="38"/>
                    </a:lnTo>
                    <a:lnTo>
                      <a:pt x="182" y="66"/>
                    </a:lnTo>
                    <a:close/>
                  </a:path>
                </a:pathLst>
              </a:custGeom>
              <a:solidFill>
                <a:srgbClr val="FFFF00"/>
              </a:solidFill>
              <a:ln w="0">
                <a:solidFill>
                  <a:srgbClr val="000000"/>
                </a:solidFill>
                <a:prstDash val="solid"/>
                <a:round/>
                <a:headEnd/>
                <a:tailEnd/>
              </a:ln>
            </p:spPr>
            <p:txBody>
              <a:bodyPr/>
              <a:lstStyle/>
              <a:p>
                <a:endParaRPr lang="en-IN"/>
              </a:p>
            </p:txBody>
          </p:sp>
          <p:sp>
            <p:nvSpPr>
              <p:cNvPr id="87321" name="Freeform 281"/>
              <p:cNvSpPr>
                <a:spLocks/>
              </p:cNvSpPr>
              <p:nvPr/>
            </p:nvSpPr>
            <p:spPr bwMode="auto">
              <a:xfrm>
                <a:off x="-1022" y="2169"/>
                <a:ext cx="117" cy="1194"/>
              </a:xfrm>
              <a:custGeom>
                <a:avLst/>
                <a:gdLst>
                  <a:gd name="T0" fmla="*/ 81 w 117"/>
                  <a:gd name="T1" fmla="*/ 1194 h 1194"/>
                  <a:gd name="T2" fmla="*/ 72 w 117"/>
                  <a:gd name="T3" fmla="*/ 1110 h 1194"/>
                  <a:gd name="T4" fmla="*/ 63 w 117"/>
                  <a:gd name="T5" fmla="*/ 1026 h 1194"/>
                  <a:gd name="T6" fmla="*/ 45 w 117"/>
                  <a:gd name="T7" fmla="*/ 812 h 1194"/>
                  <a:gd name="T8" fmla="*/ 36 w 117"/>
                  <a:gd name="T9" fmla="*/ 588 h 1194"/>
                  <a:gd name="T10" fmla="*/ 36 w 117"/>
                  <a:gd name="T11" fmla="*/ 364 h 1194"/>
                  <a:gd name="T12" fmla="*/ 36 w 117"/>
                  <a:gd name="T13" fmla="*/ 177 h 1194"/>
                  <a:gd name="T14" fmla="*/ 27 w 117"/>
                  <a:gd name="T15" fmla="*/ 84 h 1194"/>
                  <a:gd name="T16" fmla="*/ 0 w 117"/>
                  <a:gd name="T17" fmla="*/ 0 h 1194"/>
                  <a:gd name="T18" fmla="*/ 36 w 117"/>
                  <a:gd name="T19" fmla="*/ 28 h 1194"/>
                  <a:gd name="T20" fmla="*/ 63 w 117"/>
                  <a:gd name="T21" fmla="*/ 103 h 1194"/>
                  <a:gd name="T22" fmla="*/ 72 w 117"/>
                  <a:gd name="T23" fmla="*/ 186 h 1194"/>
                  <a:gd name="T24" fmla="*/ 63 w 117"/>
                  <a:gd name="T25" fmla="*/ 364 h 1194"/>
                  <a:gd name="T26" fmla="*/ 72 w 117"/>
                  <a:gd name="T27" fmla="*/ 588 h 1194"/>
                  <a:gd name="T28" fmla="*/ 81 w 117"/>
                  <a:gd name="T29" fmla="*/ 812 h 1194"/>
                  <a:gd name="T30" fmla="*/ 99 w 117"/>
                  <a:gd name="T31" fmla="*/ 1026 h 1194"/>
                  <a:gd name="T32" fmla="*/ 108 w 117"/>
                  <a:gd name="T33" fmla="*/ 1110 h 1194"/>
                  <a:gd name="T34" fmla="*/ 117 w 117"/>
                  <a:gd name="T35" fmla="*/ 1194 h 1194"/>
                  <a:gd name="T36" fmla="*/ 81 w 117"/>
                  <a:gd name="T37" fmla="*/ 1194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7" h="1194">
                    <a:moveTo>
                      <a:pt x="81" y="1194"/>
                    </a:moveTo>
                    <a:lnTo>
                      <a:pt x="72" y="1110"/>
                    </a:lnTo>
                    <a:lnTo>
                      <a:pt x="63" y="1026"/>
                    </a:lnTo>
                    <a:lnTo>
                      <a:pt x="45" y="812"/>
                    </a:lnTo>
                    <a:lnTo>
                      <a:pt x="36" y="588"/>
                    </a:lnTo>
                    <a:lnTo>
                      <a:pt x="36" y="364"/>
                    </a:lnTo>
                    <a:lnTo>
                      <a:pt x="36" y="177"/>
                    </a:lnTo>
                    <a:lnTo>
                      <a:pt x="27" y="84"/>
                    </a:lnTo>
                    <a:lnTo>
                      <a:pt x="0" y="0"/>
                    </a:lnTo>
                    <a:lnTo>
                      <a:pt x="36" y="28"/>
                    </a:lnTo>
                    <a:lnTo>
                      <a:pt x="63" y="103"/>
                    </a:lnTo>
                    <a:lnTo>
                      <a:pt x="72" y="186"/>
                    </a:lnTo>
                    <a:lnTo>
                      <a:pt x="63" y="364"/>
                    </a:lnTo>
                    <a:lnTo>
                      <a:pt x="72" y="588"/>
                    </a:lnTo>
                    <a:lnTo>
                      <a:pt x="81" y="812"/>
                    </a:lnTo>
                    <a:lnTo>
                      <a:pt x="99" y="1026"/>
                    </a:lnTo>
                    <a:lnTo>
                      <a:pt x="108" y="1110"/>
                    </a:lnTo>
                    <a:lnTo>
                      <a:pt x="117" y="1194"/>
                    </a:lnTo>
                    <a:lnTo>
                      <a:pt x="81" y="1194"/>
                    </a:lnTo>
                    <a:close/>
                  </a:path>
                </a:pathLst>
              </a:custGeom>
              <a:solidFill>
                <a:srgbClr val="FFFF00"/>
              </a:solidFill>
              <a:ln w="0">
                <a:solidFill>
                  <a:srgbClr val="000000"/>
                </a:solidFill>
                <a:prstDash val="solid"/>
                <a:round/>
                <a:headEnd/>
                <a:tailEnd/>
              </a:ln>
            </p:spPr>
            <p:txBody>
              <a:bodyPr/>
              <a:lstStyle/>
              <a:p>
                <a:endParaRPr lang="en-IN"/>
              </a:p>
            </p:txBody>
          </p:sp>
        </p:grpSp>
      </p:grpSp>
      <p:sp>
        <p:nvSpPr>
          <p:cNvPr id="87322" name="Freeform 282"/>
          <p:cNvSpPr>
            <a:spLocks/>
          </p:cNvSpPr>
          <p:nvPr/>
        </p:nvSpPr>
        <p:spPr bwMode="auto">
          <a:xfrm>
            <a:off x="-57150" y="-63500"/>
            <a:ext cx="9201150" cy="889000"/>
          </a:xfrm>
          <a:custGeom>
            <a:avLst/>
            <a:gdLst>
              <a:gd name="T0" fmla="*/ 4229 w 5744"/>
              <a:gd name="T1" fmla="*/ 0 h 560"/>
              <a:gd name="T2" fmla="*/ 4210 w 5744"/>
              <a:gd name="T3" fmla="*/ 0 h 560"/>
              <a:gd name="T4" fmla="*/ 4138 w 5744"/>
              <a:gd name="T5" fmla="*/ 0 h 560"/>
              <a:gd name="T6" fmla="*/ 3902 w 5744"/>
              <a:gd name="T7" fmla="*/ 0 h 560"/>
              <a:gd name="T8" fmla="*/ 3557 w 5744"/>
              <a:gd name="T9" fmla="*/ 0 h 560"/>
              <a:gd name="T10" fmla="*/ 2777 w 5744"/>
              <a:gd name="T11" fmla="*/ 0 h 560"/>
              <a:gd name="T12" fmla="*/ 2432 w 5744"/>
              <a:gd name="T13" fmla="*/ 0 h 560"/>
              <a:gd name="T14" fmla="*/ 2196 w 5744"/>
              <a:gd name="T15" fmla="*/ 0 h 560"/>
              <a:gd name="T16" fmla="*/ 2132 w 5744"/>
              <a:gd name="T17" fmla="*/ 0 h 560"/>
              <a:gd name="T18" fmla="*/ 2105 w 5744"/>
              <a:gd name="T19" fmla="*/ 0 h 560"/>
              <a:gd name="T20" fmla="*/ 0 w 5744"/>
              <a:gd name="T21" fmla="*/ 486 h 560"/>
              <a:gd name="T22" fmla="*/ 82 w 5744"/>
              <a:gd name="T23" fmla="*/ 504 h 560"/>
              <a:gd name="T24" fmla="*/ 209 w 5744"/>
              <a:gd name="T25" fmla="*/ 430 h 560"/>
              <a:gd name="T26" fmla="*/ 300 w 5744"/>
              <a:gd name="T27" fmla="*/ 402 h 560"/>
              <a:gd name="T28" fmla="*/ 481 w 5744"/>
              <a:gd name="T29" fmla="*/ 458 h 560"/>
              <a:gd name="T30" fmla="*/ 617 w 5744"/>
              <a:gd name="T31" fmla="*/ 513 h 560"/>
              <a:gd name="T32" fmla="*/ 708 w 5744"/>
              <a:gd name="T33" fmla="*/ 504 h 560"/>
              <a:gd name="T34" fmla="*/ 808 w 5744"/>
              <a:gd name="T35" fmla="*/ 439 h 560"/>
              <a:gd name="T36" fmla="*/ 917 w 5744"/>
              <a:gd name="T37" fmla="*/ 383 h 560"/>
              <a:gd name="T38" fmla="*/ 1044 w 5744"/>
              <a:gd name="T39" fmla="*/ 383 h 560"/>
              <a:gd name="T40" fmla="*/ 1162 w 5744"/>
              <a:gd name="T41" fmla="*/ 439 h 560"/>
              <a:gd name="T42" fmla="*/ 1270 w 5744"/>
              <a:gd name="T43" fmla="*/ 513 h 560"/>
              <a:gd name="T44" fmla="*/ 1370 w 5744"/>
              <a:gd name="T45" fmla="*/ 523 h 560"/>
              <a:gd name="T46" fmla="*/ 1497 w 5744"/>
              <a:gd name="T47" fmla="*/ 458 h 560"/>
              <a:gd name="T48" fmla="*/ 1633 w 5744"/>
              <a:gd name="T49" fmla="*/ 392 h 560"/>
              <a:gd name="T50" fmla="*/ 1733 w 5744"/>
              <a:gd name="T51" fmla="*/ 392 h 560"/>
              <a:gd name="T52" fmla="*/ 1869 w 5744"/>
              <a:gd name="T53" fmla="*/ 458 h 560"/>
              <a:gd name="T54" fmla="*/ 2015 w 5744"/>
              <a:gd name="T55" fmla="*/ 523 h 560"/>
              <a:gd name="T56" fmla="*/ 2151 w 5744"/>
              <a:gd name="T57" fmla="*/ 523 h 560"/>
              <a:gd name="T58" fmla="*/ 2296 w 5744"/>
              <a:gd name="T59" fmla="*/ 467 h 560"/>
              <a:gd name="T60" fmla="*/ 2423 w 5744"/>
              <a:gd name="T61" fmla="*/ 402 h 560"/>
              <a:gd name="T62" fmla="*/ 2523 w 5744"/>
              <a:gd name="T63" fmla="*/ 402 h 560"/>
              <a:gd name="T64" fmla="*/ 2632 w 5744"/>
              <a:gd name="T65" fmla="*/ 476 h 560"/>
              <a:gd name="T66" fmla="*/ 2750 w 5744"/>
              <a:gd name="T67" fmla="*/ 551 h 560"/>
              <a:gd name="T68" fmla="*/ 2867 w 5744"/>
              <a:gd name="T69" fmla="*/ 551 h 560"/>
              <a:gd name="T70" fmla="*/ 2994 w 5744"/>
              <a:gd name="T71" fmla="*/ 476 h 560"/>
              <a:gd name="T72" fmla="*/ 3131 w 5744"/>
              <a:gd name="T73" fmla="*/ 411 h 560"/>
              <a:gd name="T74" fmla="*/ 3258 w 5744"/>
              <a:gd name="T75" fmla="*/ 402 h 560"/>
              <a:gd name="T76" fmla="*/ 3394 w 5744"/>
              <a:gd name="T77" fmla="*/ 467 h 560"/>
              <a:gd name="T78" fmla="*/ 3512 w 5744"/>
              <a:gd name="T79" fmla="*/ 541 h 560"/>
              <a:gd name="T80" fmla="*/ 3648 w 5744"/>
              <a:gd name="T81" fmla="*/ 541 h 560"/>
              <a:gd name="T82" fmla="*/ 3775 w 5744"/>
              <a:gd name="T83" fmla="*/ 486 h 560"/>
              <a:gd name="T84" fmla="*/ 3875 w 5744"/>
              <a:gd name="T85" fmla="*/ 420 h 560"/>
              <a:gd name="T86" fmla="*/ 4011 w 5744"/>
              <a:gd name="T87" fmla="*/ 430 h 560"/>
              <a:gd name="T88" fmla="*/ 4156 w 5744"/>
              <a:gd name="T89" fmla="*/ 504 h 560"/>
              <a:gd name="T90" fmla="*/ 4219 w 5744"/>
              <a:gd name="T91" fmla="*/ 513 h 560"/>
              <a:gd name="T92" fmla="*/ 4374 w 5744"/>
              <a:gd name="T93" fmla="*/ 448 h 560"/>
              <a:gd name="T94" fmla="*/ 4492 w 5744"/>
              <a:gd name="T95" fmla="*/ 383 h 560"/>
              <a:gd name="T96" fmla="*/ 4610 w 5744"/>
              <a:gd name="T97" fmla="*/ 383 h 560"/>
              <a:gd name="T98" fmla="*/ 4737 w 5744"/>
              <a:gd name="T99" fmla="*/ 439 h 560"/>
              <a:gd name="T100" fmla="*/ 4846 w 5744"/>
              <a:gd name="T101" fmla="*/ 513 h 560"/>
              <a:gd name="T102" fmla="*/ 4936 w 5744"/>
              <a:gd name="T103" fmla="*/ 523 h 560"/>
              <a:gd name="T104" fmla="*/ 5072 w 5744"/>
              <a:gd name="T105" fmla="*/ 458 h 560"/>
              <a:gd name="T106" fmla="*/ 5199 w 5744"/>
              <a:gd name="T107" fmla="*/ 392 h 560"/>
              <a:gd name="T108" fmla="*/ 5299 w 5744"/>
              <a:gd name="T109" fmla="*/ 392 h 560"/>
              <a:gd name="T110" fmla="*/ 5435 w 5744"/>
              <a:gd name="T111" fmla="*/ 458 h 560"/>
              <a:gd name="T112" fmla="*/ 5590 w 5744"/>
              <a:gd name="T113" fmla="*/ 523 h 560"/>
              <a:gd name="T114" fmla="*/ 5744 w 5744"/>
              <a:gd name="T115" fmla="*/ 523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744" h="560">
                <a:moveTo>
                  <a:pt x="5744" y="0"/>
                </a:moveTo>
                <a:lnTo>
                  <a:pt x="4229" y="0"/>
                </a:lnTo>
                <a:lnTo>
                  <a:pt x="4229" y="0"/>
                </a:lnTo>
                <a:lnTo>
                  <a:pt x="4210" y="0"/>
                </a:lnTo>
                <a:lnTo>
                  <a:pt x="4183" y="0"/>
                </a:lnTo>
                <a:lnTo>
                  <a:pt x="4138" y="0"/>
                </a:lnTo>
                <a:lnTo>
                  <a:pt x="4038" y="0"/>
                </a:lnTo>
                <a:lnTo>
                  <a:pt x="3902" y="0"/>
                </a:lnTo>
                <a:lnTo>
                  <a:pt x="3739" y="0"/>
                </a:lnTo>
                <a:lnTo>
                  <a:pt x="3557" y="0"/>
                </a:lnTo>
                <a:lnTo>
                  <a:pt x="3167" y="0"/>
                </a:lnTo>
                <a:lnTo>
                  <a:pt x="2777" y="0"/>
                </a:lnTo>
                <a:lnTo>
                  <a:pt x="2595" y="0"/>
                </a:lnTo>
                <a:lnTo>
                  <a:pt x="2432" y="0"/>
                </a:lnTo>
                <a:lnTo>
                  <a:pt x="2305" y="0"/>
                </a:lnTo>
                <a:lnTo>
                  <a:pt x="2196" y="0"/>
                </a:lnTo>
                <a:lnTo>
                  <a:pt x="2160" y="0"/>
                </a:lnTo>
                <a:lnTo>
                  <a:pt x="2132" y="0"/>
                </a:lnTo>
                <a:lnTo>
                  <a:pt x="2114" y="0"/>
                </a:lnTo>
                <a:lnTo>
                  <a:pt x="2105" y="0"/>
                </a:lnTo>
                <a:lnTo>
                  <a:pt x="0" y="0"/>
                </a:lnTo>
                <a:lnTo>
                  <a:pt x="0" y="486"/>
                </a:lnTo>
                <a:lnTo>
                  <a:pt x="46" y="504"/>
                </a:lnTo>
                <a:lnTo>
                  <a:pt x="82" y="504"/>
                </a:lnTo>
                <a:lnTo>
                  <a:pt x="145" y="476"/>
                </a:lnTo>
                <a:lnTo>
                  <a:pt x="209" y="430"/>
                </a:lnTo>
                <a:lnTo>
                  <a:pt x="245" y="411"/>
                </a:lnTo>
                <a:lnTo>
                  <a:pt x="300" y="402"/>
                </a:lnTo>
                <a:lnTo>
                  <a:pt x="381" y="420"/>
                </a:lnTo>
                <a:lnTo>
                  <a:pt x="481" y="458"/>
                </a:lnTo>
                <a:lnTo>
                  <a:pt x="581" y="495"/>
                </a:lnTo>
                <a:lnTo>
                  <a:pt x="617" y="513"/>
                </a:lnTo>
                <a:lnTo>
                  <a:pt x="663" y="513"/>
                </a:lnTo>
                <a:lnTo>
                  <a:pt x="708" y="504"/>
                </a:lnTo>
                <a:lnTo>
                  <a:pt x="744" y="486"/>
                </a:lnTo>
                <a:lnTo>
                  <a:pt x="808" y="439"/>
                </a:lnTo>
                <a:lnTo>
                  <a:pt x="871" y="402"/>
                </a:lnTo>
                <a:lnTo>
                  <a:pt x="917" y="383"/>
                </a:lnTo>
                <a:lnTo>
                  <a:pt x="980" y="383"/>
                </a:lnTo>
                <a:lnTo>
                  <a:pt x="1044" y="383"/>
                </a:lnTo>
                <a:lnTo>
                  <a:pt x="1089" y="392"/>
                </a:lnTo>
                <a:lnTo>
                  <a:pt x="1162" y="439"/>
                </a:lnTo>
                <a:lnTo>
                  <a:pt x="1234" y="495"/>
                </a:lnTo>
                <a:lnTo>
                  <a:pt x="1270" y="513"/>
                </a:lnTo>
                <a:lnTo>
                  <a:pt x="1325" y="523"/>
                </a:lnTo>
                <a:lnTo>
                  <a:pt x="1370" y="523"/>
                </a:lnTo>
                <a:lnTo>
                  <a:pt x="1416" y="504"/>
                </a:lnTo>
                <a:lnTo>
                  <a:pt x="1497" y="458"/>
                </a:lnTo>
                <a:lnTo>
                  <a:pt x="1579" y="402"/>
                </a:lnTo>
                <a:lnTo>
                  <a:pt x="1633" y="392"/>
                </a:lnTo>
                <a:lnTo>
                  <a:pt x="1679" y="383"/>
                </a:lnTo>
                <a:lnTo>
                  <a:pt x="1733" y="392"/>
                </a:lnTo>
                <a:lnTo>
                  <a:pt x="1779" y="402"/>
                </a:lnTo>
                <a:lnTo>
                  <a:pt x="1869" y="458"/>
                </a:lnTo>
                <a:lnTo>
                  <a:pt x="1960" y="513"/>
                </a:lnTo>
                <a:lnTo>
                  <a:pt x="2015" y="523"/>
                </a:lnTo>
                <a:lnTo>
                  <a:pt x="2078" y="532"/>
                </a:lnTo>
                <a:lnTo>
                  <a:pt x="2151" y="523"/>
                </a:lnTo>
                <a:lnTo>
                  <a:pt x="2205" y="513"/>
                </a:lnTo>
                <a:lnTo>
                  <a:pt x="2296" y="467"/>
                </a:lnTo>
                <a:lnTo>
                  <a:pt x="2377" y="420"/>
                </a:lnTo>
                <a:lnTo>
                  <a:pt x="2423" y="402"/>
                </a:lnTo>
                <a:lnTo>
                  <a:pt x="2477" y="402"/>
                </a:lnTo>
                <a:lnTo>
                  <a:pt x="2523" y="402"/>
                </a:lnTo>
                <a:lnTo>
                  <a:pt x="2559" y="420"/>
                </a:lnTo>
                <a:lnTo>
                  <a:pt x="2632" y="476"/>
                </a:lnTo>
                <a:lnTo>
                  <a:pt x="2704" y="532"/>
                </a:lnTo>
                <a:lnTo>
                  <a:pt x="2750" y="551"/>
                </a:lnTo>
                <a:lnTo>
                  <a:pt x="2822" y="560"/>
                </a:lnTo>
                <a:lnTo>
                  <a:pt x="2867" y="551"/>
                </a:lnTo>
                <a:lnTo>
                  <a:pt x="2913" y="532"/>
                </a:lnTo>
                <a:lnTo>
                  <a:pt x="2994" y="476"/>
                </a:lnTo>
                <a:lnTo>
                  <a:pt x="3076" y="430"/>
                </a:lnTo>
                <a:lnTo>
                  <a:pt x="3131" y="411"/>
                </a:lnTo>
                <a:lnTo>
                  <a:pt x="3185" y="402"/>
                </a:lnTo>
                <a:lnTo>
                  <a:pt x="3258" y="402"/>
                </a:lnTo>
                <a:lnTo>
                  <a:pt x="3312" y="420"/>
                </a:lnTo>
                <a:lnTo>
                  <a:pt x="3394" y="467"/>
                </a:lnTo>
                <a:lnTo>
                  <a:pt x="3466" y="523"/>
                </a:lnTo>
                <a:lnTo>
                  <a:pt x="3512" y="541"/>
                </a:lnTo>
                <a:lnTo>
                  <a:pt x="3575" y="551"/>
                </a:lnTo>
                <a:lnTo>
                  <a:pt x="3648" y="541"/>
                </a:lnTo>
                <a:lnTo>
                  <a:pt x="3693" y="532"/>
                </a:lnTo>
                <a:lnTo>
                  <a:pt x="3775" y="486"/>
                </a:lnTo>
                <a:lnTo>
                  <a:pt x="3838" y="430"/>
                </a:lnTo>
                <a:lnTo>
                  <a:pt x="3875" y="420"/>
                </a:lnTo>
                <a:lnTo>
                  <a:pt x="3920" y="411"/>
                </a:lnTo>
                <a:lnTo>
                  <a:pt x="4011" y="430"/>
                </a:lnTo>
                <a:lnTo>
                  <a:pt x="4083" y="467"/>
                </a:lnTo>
                <a:lnTo>
                  <a:pt x="4156" y="504"/>
                </a:lnTo>
                <a:lnTo>
                  <a:pt x="4183" y="513"/>
                </a:lnTo>
                <a:lnTo>
                  <a:pt x="4219" y="513"/>
                </a:lnTo>
                <a:lnTo>
                  <a:pt x="4310" y="495"/>
                </a:lnTo>
                <a:lnTo>
                  <a:pt x="4374" y="448"/>
                </a:lnTo>
                <a:lnTo>
                  <a:pt x="4437" y="402"/>
                </a:lnTo>
                <a:lnTo>
                  <a:pt x="4492" y="383"/>
                </a:lnTo>
                <a:lnTo>
                  <a:pt x="4555" y="383"/>
                </a:lnTo>
                <a:lnTo>
                  <a:pt x="4610" y="383"/>
                </a:lnTo>
                <a:lnTo>
                  <a:pt x="4655" y="392"/>
                </a:lnTo>
                <a:lnTo>
                  <a:pt x="4737" y="439"/>
                </a:lnTo>
                <a:lnTo>
                  <a:pt x="4800" y="495"/>
                </a:lnTo>
                <a:lnTo>
                  <a:pt x="4846" y="513"/>
                </a:lnTo>
                <a:lnTo>
                  <a:pt x="4891" y="523"/>
                </a:lnTo>
                <a:lnTo>
                  <a:pt x="4936" y="523"/>
                </a:lnTo>
                <a:lnTo>
                  <a:pt x="4982" y="504"/>
                </a:lnTo>
                <a:lnTo>
                  <a:pt x="5072" y="458"/>
                </a:lnTo>
                <a:lnTo>
                  <a:pt x="5154" y="402"/>
                </a:lnTo>
                <a:lnTo>
                  <a:pt x="5199" y="392"/>
                </a:lnTo>
                <a:lnTo>
                  <a:pt x="5254" y="383"/>
                </a:lnTo>
                <a:lnTo>
                  <a:pt x="5299" y="392"/>
                </a:lnTo>
                <a:lnTo>
                  <a:pt x="5354" y="402"/>
                </a:lnTo>
                <a:lnTo>
                  <a:pt x="5435" y="458"/>
                </a:lnTo>
                <a:lnTo>
                  <a:pt x="5535" y="513"/>
                </a:lnTo>
                <a:lnTo>
                  <a:pt x="5590" y="523"/>
                </a:lnTo>
                <a:lnTo>
                  <a:pt x="5653" y="532"/>
                </a:lnTo>
                <a:lnTo>
                  <a:pt x="5744" y="523"/>
                </a:lnTo>
                <a:lnTo>
                  <a:pt x="5744" y="0"/>
                </a:lnTo>
                <a:close/>
              </a:path>
            </a:pathLst>
          </a:custGeom>
          <a:gradFill rotWithShape="1">
            <a:gsLst>
              <a:gs pos="0">
                <a:srgbClr val="FF0000">
                  <a:gamma/>
                  <a:shade val="47843"/>
                  <a:invGamma/>
                </a:srgbClr>
              </a:gs>
              <a:gs pos="50000">
                <a:srgbClr val="FF0000"/>
              </a:gs>
              <a:gs pos="100000">
                <a:srgbClr val="FF0000">
                  <a:gamma/>
                  <a:shade val="47843"/>
                  <a:invGamma/>
                </a:srgbClr>
              </a:gs>
            </a:gsLst>
            <a:lin ang="0" scaled="1"/>
          </a:gradFill>
          <a:ln w="0">
            <a:solidFill>
              <a:srgbClr val="000000"/>
            </a:solidFill>
            <a:prstDash val="solid"/>
            <a:round/>
            <a:headEnd/>
            <a:tailEnd/>
          </a:ln>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slide(fromBottom)">
                                      <p:cBhvr>
                                        <p:cTn id="7" dur="500"/>
                                        <p:tgtEl>
                                          <p:spTgt spid="87043"/>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87055"/>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nodeType="afterEffect">
                                  <p:stCondLst>
                                    <p:cond delay="0"/>
                                  </p:stCondLst>
                                  <p:childTnLst>
                                    <p:set>
                                      <p:cBhvr>
                                        <p:cTn id="13" dur="1" fill="hold">
                                          <p:stCondLst>
                                            <p:cond delay="499"/>
                                          </p:stCondLst>
                                        </p:cTn>
                                        <p:tgtEl>
                                          <p:spTgt spid="87086"/>
                                        </p:tgtEl>
                                        <p:attrNameLst>
                                          <p:attrName>style.visibility</p:attrName>
                                        </p:attrNameLst>
                                      </p:cBhvr>
                                      <p:to>
                                        <p:strVal val="visible"/>
                                      </p:to>
                                    </p:set>
                                  </p:childTnLst>
                                </p:cTn>
                              </p:par>
                            </p:childTnLst>
                          </p:cTn>
                        </p:par>
                        <p:par>
                          <p:cTn id="14" fill="hold" nodeType="afterGroup">
                            <p:stCondLst>
                              <p:cond delay="1500"/>
                            </p:stCondLst>
                            <p:childTnLst>
                              <p:par>
                                <p:cTn id="15" presetID="1" presetClass="entr" presetSubtype="0" fill="hold" nodeType="afterEffect">
                                  <p:stCondLst>
                                    <p:cond delay="0"/>
                                  </p:stCondLst>
                                  <p:childTnLst>
                                    <p:set>
                                      <p:cBhvr>
                                        <p:cTn id="16" dur="1" fill="hold">
                                          <p:stCondLst>
                                            <p:cond delay="499"/>
                                          </p:stCondLst>
                                        </p:cTn>
                                        <p:tgtEl>
                                          <p:spTgt spid="87103"/>
                                        </p:tgtEl>
                                        <p:attrNameLst>
                                          <p:attrName>style.visibility</p:attrName>
                                        </p:attrNameLst>
                                      </p:cBhvr>
                                      <p:to>
                                        <p:strVal val="visible"/>
                                      </p:to>
                                    </p:set>
                                  </p:childTnLst>
                                </p:cTn>
                              </p:par>
                            </p:childTnLst>
                          </p:cTn>
                        </p:par>
                        <p:par>
                          <p:cTn id="17" fill="hold" nodeType="afterGroup">
                            <p:stCondLst>
                              <p:cond delay="2000"/>
                            </p:stCondLst>
                            <p:childTnLst>
                              <p:par>
                                <p:cTn id="18" presetID="1" presetClass="entr" presetSubtype="0" fill="hold" nodeType="afterEffect">
                                  <p:stCondLst>
                                    <p:cond delay="0"/>
                                  </p:stCondLst>
                                  <p:childTnLst>
                                    <p:set>
                                      <p:cBhvr>
                                        <p:cTn id="19" dur="1" fill="hold">
                                          <p:stCondLst>
                                            <p:cond delay="499"/>
                                          </p:stCondLst>
                                        </p:cTn>
                                        <p:tgtEl>
                                          <p:spTgt spid="87120"/>
                                        </p:tgtEl>
                                        <p:attrNameLst>
                                          <p:attrName>style.visibility</p:attrName>
                                        </p:attrNameLst>
                                      </p:cBhvr>
                                      <p:to>
                                        <p:strVal val="visible"/>
                                      </p:to>
                                    </p:set>
                                  </p:childTnLst>
                                </p:cTn>
                              </p:par>
                            </p:childTnLst>
                          </p:cTn>
                        </p:par>
                        <p:par>
                          <p:cTn id="20" fill="hold" nodeType="afterGroup">
                            <p:stCondLst>
                              <p:cond delay="2500"/>
                            </p:stCondLst>
                            <p:childTnLst>
                              <p:par>
                                <p:cTn id="21" presetID="1" presetClass="entr" presetSubtype="0" fill="hold" nodeType="afterEffect">
                                  <p:stCondLst>
                                    <p:cond delay="0"/>
                                  </p:stCondLst>
                                  <p:childTnLst>
                                    <p:set>
                                      <p:cBhvr>
                                        <p:cTn id="22" dur="1" fill="hold">
                                          <p:stCondLst>
                                            <p:cond delay="499"/>
                                          </p:stCondLst>
                                        </p:cTn>
                                        <p:tgtEl>
                                          <p:spTgt spid="87137"/>
                                        </p:tgtEl>
                                        <p:attrNameLst>
                                          <p:attrName>style.visibility</p:attrName>
                                        </p:attrNameLst>
                                      </p:cBhvr>
                                      <p:to>
                                        <p:strVal val="visible"/>
                                      </p:to>
                                    </p:set>
                                  </p:childTnLst>
                                </p:cTn>
                              </p:par>
                            </p:childTnLst>
                          </p:cTn>
                        </p:par>
                        <p:par>
                          <p:cTn id="23" fill="hold" nodeType="afterGroup">
                            <p:stCondLst>
                              <p:cond delay="3000"/>
                            </p:stCondLst>
                            <p:childTnLst>
                              <p:par>
                                <p:cTn id="24" presetID="1" presetClass="entr" presetSubtype="0" fill="hold" nodeType="afterEffect">
                                  <p:stCondLst>
                                    <p:cond delay="0"/>
                                  </p:stCondLst>
                                  <p:childTnLst>
                                    <p:set>
                                      <p:cBhvr>
                                        <p:cTn id="25" dur="1" fill="hold">
                                          <p:stCondLst>
                                            <p:cond delay="499"/>
                                          </p:stCondLst>
                                        </p:cTn>
                                        <p:tgtEl>
                                          <p:spTgt spid="87154"/>
                                        </p:tgtEl>
                                        <p:attrNameLst>
                                          <p:attrName>style.visibility</p:attrName>
                                        </p:attrNameLst>
                                      </p:cBhvr>
                                      <p:to>
                                        <p:strVal val="visible"/>
                                      </p:to>
                                    </p:set>
                                  </p:childTnLst>
                                </p:cTn>
                              </p:par>
                            </p:childTnLst>
                          </p:cTn>
                        </p:par>
                        <p:par>
                          <p:cTn id="26" fill="hold" nodeType="afterGroup">
                            <p:stCondLst>
                              <p:cond delay="3500"/>
                            </p:stCondLst>
                            <p:childTnLst>
                              <p:par>
                                <p:cTn id="27" presetID="1" presetClass="entr" presetSubtype="0" fill="hold" nodeType="afterEffect">
                                  <p:stCondLst>
                                    <p:cond delay="0"/>
                                  </p:stCondLst>
                                  <p:childTnLst>
                                    <p:set>
                                      <p:cBhvr>
                                        <p:cTn id="28" dur="1" fill="hold">
                                          <p:stCondLst>
                                            <p:cond delay="499"/>
                                          </p:stCondLst>
                                        </p:cTn>
                                        <p:tgtEl>
                                          <p:spTgt spid="87171"/>
                                        </p:tgtEl>
                                        <p:attrNameLst>
                                          <p:attrName>style.visibility</p:attrName>
                                        </p:attrNameLst>
                                      </p:cBhvr>
                                      <p:to>
                                        <p:strVal val="visible"/>
                                      </p:to>
                                    </p:set>
                                  </p:childTnLst>
                                </p:cTn>
                              </p:par>
                            </p:childTnLst>
                          </p:cTn>
                        </p:par>
                        <p:par>
                          <p:cTn id="29" fill="hold" nodeType="afterGroup">
                            <p:stCondLst>
                              <p:cond delay="4000"/>
                            </p:stCondLst>
                            <p:childTnLst>
                              <p:par>
                                <p:cTn id="30" presetID="1" presetClass="entr" presetSubtype="0" fill="hold" nodeType="afterEffect">
                                  <p:stCondLst>
                                    <p:cond delay="0"/>
                                  </p:stCondLst>
                                  <p:childTnLst>
                                    <p:set>
                                      <p:cBhvr>
                                        <p:cTn id="31" dur="1" fill="hold">
                                          <p:stCondLst>
                                            <p:cond delay="499"/>
                                          </p:stCondLst>
                                        </p:cTn>
                                        <p:tgtEl>
                                          <p:spTgt spid="87188"/>
                                        </p:tgtEl>
                                        <p:attrNameLst>
                                          <p:attrName>style.visibility</p:attrName>
                                        </p:attrNameLst>
                                      </p:cBhvr>
                                      <p:to>
                                        <p:strVal val="visible"/>
                                      </p:to>
                                    </p:set>
                                  </p:childTnLst>
                                </p:cTn>
                              </p:par>
                            </p:childTnLst>
                          </p:cTn>
                        </p:par>
                        <p:par>
                          <p:cTn id="32" fill="hold" nodeType="afterGroup">
                            <p:stCondLst>
                              <p:cond delay="4500"/>
                            </p:stCondLst>
                            <p:childTnLst>
                              <p:par>
                                <p:cTn id="33" presetID="1" presetClass="entr" presetSubtype="0" fill="hold" nodeType="afterEffect">
                                  <p:stCondLst>
                                    <p:cond delay="0"/>
                                  </p:stCondLst>
                                  <p:childTnLst>
                                    <p:set>
                                      <p:cBhvr>
                                        <p:cTn id="34" dur="1" fill="hold">
                                          <p:stCondLst>
                                            <p:cond delay="499"/>
                                          </p:stCondLst>
                                        </p:cTn>
                                        <p:tgtEl>
                                          <p:spTgt spid="87205"/>
                                        </p:tgtEl>
                                        <p:attrNameLst>
                                          <p:attrName>style.visibility</p:attrName>
                                        </p:attrNameLst>
                                      </p:cBhvr>
                                      <p:to>
                                        <p:strVal val="visible"/>
                                      </p:to>
                                    </p:set>
                                  </p:childTnLst>
                                </p:cTn>
                              </p:par>
                            </p:childTnLst>
                          </p:cTn>
                        </p:par>
                        <p:par>
                          <p:cTn id="35" fill="hold" nodeType="afterGroup">
                            <p:stCondLst>
                              <p:cond delay="5000"/>
                            </p:stCondLst>
                            <p:childTnLst>
                              <p:par>
                                <p:cTn id="36" presetID="1" presetClass="entr" presetSubtype="0" fill="hold" nodeType="afterEffect">
                                  <p:stCondLst>
                                    <p:cond delay="0"/>
                                  </p:stCondLst>
                                  <p:childTnLst>
                                    <p:set>
                                      <p:cBhvr>
                                        <p:cTn id="37" dur="1" fill="hold">
                                          <p:stCondLst>
                                            <p:cond delay="499"/>
                                          </p:stCondLst>
                                        </p:cTn>
                                        <p:tgtEl>
                                          <p:spTgt spid="87222"/>
                                        </p:tgtEl>
                                        <p:attrNameLst>
                                          <p:attrName>style.visibility</p:attrName>
                                        </p:attrNameLst>
                                      </p:cBhvr>
                                      <p:to>
                                        <p:strVal val="visible"/>
                                      </p:to>
                                    </p:set>
                                  </p:childTnLst>
                                </p:cTn>
                              </p:par>
                            </p:childTnLst>
                          </p:cTn>
                        </p:par>
                        <p:par>
                          <p:cTn id="38" fill="hold" nodeType="afterGroup">
                            <p:stCondLst>
                              <p:cond delay="5500"/>
                            </p:stCondLst>
                            <p:childTnLst>
                              <p:par>
                                <p:cTn id="39" presetID="1" presetClass="entr" presetSubtype="0" fill="hold" nodeType="afterEffect">
                                  <p:stCondLst>
                                    <p:cond delay="0"/>
                                  </p:stCondLst>
                                  <p:childTnLst>
                                    <p:set>
                                      <p:cBhvr>
                                        <p:cTn id="40" dur="1" fill="hold">
                                          <p:stCondLst>
                                            <p:cond delay="499"/>
                                          </p:stCondLst>
                                        </p:cTn>
                                        <p:tgtEl>
                                          <p:spTgt spid="87239"/>
                                        </p:tgtEl>
                                        <p:attrNameLst>
                                          <p:attrName>style.visibility</p:attrName>
                                        </p:attrNameLst>
                                      </p:cBhvr>
                                      <p:to>
                                        <p:strVal val="visible"/>
                                      </p:to>
                                    </p:set>
                                  </p:childTnLst>
                                </p:cTn>
                              </p:par>
                            </p:childTnLst>
                          </p:cTn>
                        </p:par>
                        <p:par>
                          <p:cTn id="41" fill="hold" nodeType="afterGroup">
                            <p:stCondLst>
                              <p:cond delay="6000"/>
                            </p:stCondLst>
                            <p:childTnLst>
                              <p:par>
                                <p:cTn id="42" presetID="1" presetClass="entr" presetSubtype="0" fill="hold" nodeType="afterEffect">
                                  <p:stCondLst>
                                    <p:cond delay="0"/>
                                  </p:stCondLst>
                                  <p:childTnLst>
                                    <p:set>
                                      <p:cBhvr>
                                        <p:cTn id="43" dur="1" fill="hold">
                                          <p:stCondLst>
                                            <p:cond delay="499"/>
                                          </p:stCondLst>
                                        </p:cTn>
                                        <p:tgtEl>
                                          <p:spTgt spid="87256"/>
                                        </p:tgtEl>
                                        <p:attrNameLst>
                                          <p:attrName>style.visibility</p:attrName>
                                        </p:attrNameLst>
                                      </p:cBhvr>
                                      <p:to>
                                        <p:strVal val="visible"/>
                                      </p:to>
                                    </p:set>
                                  </p:childTnLst>
                                </p:cTn>
                              </p:par>
                            </p:childTnLst>
                          </p:cTn>
                        </p:par>
                        <p:par>
                          <p:cTn id="44" fill="hold" nodeType="afterGroup">
                            <p:stCondLst>
                              <p:cond delay="6500"/>
                            </p:stCondLst>
                            <p:childTnLst>
                              <p:par>
                                <p:cTn id="45" presetID="1" presetClass="entr" presetSubtype="0" fill="hold" nodeType="afterEffect">
                                  <p:stCondLst>
                                    <p:cond delay="0"/>
                                  </p:stCondLst>
                                  <p:childTnLst>
                                    <p:set>
                                      <p:cBhvr>
                                        <p:cTn id="46" dur="1" fill="hold">
                                          <p:stCondLst>
                                            <p:cond delay="499"/>
                                          </p:stCondLst>
                                        </p:cTn>
                                        <p:tgtEl>
                                          <p:spTgt spid="87273"/>
                                        </p:tgtEl>
                                        <p:attrNameLst>
                                          <p:attrName>style.visibility</p:attrName>
                                        </p:attrNameLst>
                                      </p:cBhvr>
                                      <p:to>
                                        <p:strVal val="visible"/>
                                      </p:to>
                                    </p:set>
                                  </p:childTnLst>
                                </p:cTn>
                              </p:par>
                            </p:childTnLst>
                          </p:cTn>
                        </p:par>
                        <p:par>
                          <p:cTn id="47" fill="hold" nodeType="afterGroup">
                            <p:stCondLst>
                              <p:cond delay="7000"/>
                            </p:stCondLst>
                            <p:childTnLst>
                              <p:par>
                                <p:cTn id="48" presetID="1" presetClass="entr" presetSubtype="0" fill="hold" nodeType="afterEffect">
                                  <p:stCondLst>
                                    <p:cond delay="0"/>
                                  </p:stCondLst>
                                  <p:childTnLst>
                                    <p:set>
                                      <p:cBhvr>
                                        <p:cTn id="49" dur="1" fill="hold">
                                          <p:stCondLst>
                                            <p:cond delay="499"/>
                                          </p:stCondLst>
                                        </p:cTn>
                                        <p:tgtEl>
                                          <p:spTgt spid="87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58750" y="-50800"/>
            <a:ext cx="27559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CC6600"/>
                </a:solidFill>
                <a:latin typeface="Verdana" pitchFamily="34" charset="0"/>
              </a:rPr>
              <a:t>(1) Prism:</a:t>
            </a:r>
            <a:endParaRPr lang="en-GB" sz="3200">
              <a:solidFill>
                <a:srgbClr val="CC6600"/>
              </a:solidFill>
              <a:latin typeface="Verdana" pitchFamily="34" charset="0"/>
            </a:endParaRPr>
          </a:p>
        </p:txBody>
      </p:sp>
      <p:sp>
        <p:nvSpPr>
          <p:cNvPr id="51203" name="Text Box 3"/>
          <p:cNvSpPr txBox="1">
            <a:spLocks noChangeArrowheads="1"/>
          </p:cNvSpPr>
          <p:nvPr/>
        </p:nvSpPr>
        <p:spPr bwMode="auto">
          <a:xfrm>
            <a:off x="-165100" y="457200"/>
            <a:ext cx="7162800" cy="301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It is a polyhedra having </a:t>
            </a:r>
            <a:r>
              <a:rPr lang="en-US" sz="3200" b="1" i="1">
                <a:solidFill>
                  <a:srgbClr val="0066CC"/>
                </a:solidFill>
                <a:latin typeface="Verdana" pitchFamily="34" charset="0"/>
              </a:rPr>
              <a:t>two equal and similar faces</a:t>
            </a:r>
            <a:r>
              <a:rPr lang="en-US" sz="3200" b="1">
                <a:latin typeface="Verdana" pitchFamily="34" charset="0"/>
              </a:rPr>
              <a:t> called its ends or bases, parallel to each other and joined by other faces which are </a:t>
            </a:r>
            <a:r>
              <a:rPr lang="en-US" sz="3200" b="1" i="1">
                <a:solidFill>
                  <a:srgbClr val="0066CC"/>
                </a:solidFill>
                <a:latin typeface="Verdana" pitchFamily="34" charset="0"/>
              </a:rPr>
              <a:t>rectangles</a:t>
            </a:r>
            <a:r>
              <a:rPr lang="en-US" sz="3200" b="1">
                <a:latin typeface="Verdana" pitchFamily="34" charset="0"/>
              </a:rPr>
              <a:t>.</a:t>
            </a:r>
            <a:endParaRPr lang="en-GB" sz="3200">
              <a:latin typeface="Verdana" pitchFamily="34" charset="0"/>
            </a:endParaRPr>
          </a:p>
        </p:txBody>
      </p:sp>
      <p:sp>
        <p:nvSpPr>
          <p:cNvPr id="51204" name="Text Box 4"/>
          <p:cNvSpPr txBox="1">
            <a:spLocks noChangeArrowheads="1"/>
          </p:cNvSpPr>
          <p:nvPr/>
        </p:nvSpPr>
        <p:spPr bwMode="auto">
          <a:xfrm>
            <a:off x="-114300" y="3689350"/>
            <a:ext cx="4686300" cy="301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-The imaginary line joining the Centres of the bases or faces is called </a:t>
            </a:r>
            <a:r>
              <a:rPr lang="en-US" sz="3200" b="1" i="1">
                <a:solidFill>
                  <a:srgbClr val="0066CC"/>
                </a:solidFill>
                <a:latin typeface="Verdana" pitchFamily="34" charset="0"/>
              </a:rPr>
              <a:t>Axis</a:t>
            </a:r>
            <a:r>
              <a:rPr lang="en-US" sz="3200" b="1">
                <a:latin typeface="Verdana" pitchFamily="34" charset="0"/>
              </a:rPr>
              <a:t> of Prism.</a:t>
            </a:r>
            <a:endParaRPr lang="en-GB" sz="3200">
              <a:latin typeface="Verdana" pitchFamily="34" charset="0"/>
            </a:endParaRPr>
          </a:p>
        </p:txBody>
      </p:sp>
      <p:grpSp>
        <p:nvGrpSpPr>
          <p:cNvPr id="51205" name="Group 5"/>
          <p:cNvGrpSpPr>
            <a:grpSpLocks/>
          </p:cNvGrpSpPr>
          <p:nvPr/>
        </p:nvGrpSpPr>
        <p:grpSpPr bwMode="auto">
          <a:xfrm>
            <a:off x="7083425" y="3048000"/>
            <a:ext cx="1984375" cy="3590925"/>
            <a:chOff x="4128" y="2203"/>
            <a:chExt cx="720" cy="1301"/>
          </a:xfrm>
        </p:grpSpPr>
        <p:sp>
          <p:nvSpPr>
            <p:cNvPr id="51206" name="Freeform 6"/>
            <p:cNvSpPr>
              <a:spLocks/>
            </p:cNvSpPr>
            <p:nvPr/>
          </p:nvSpPr>
          <p:spPr bwMode="auto">
            <a:xfrm>
              <a:off x="4153" y="3271"/>
              <a:ext cx="40" cy="24"/>
            </a:xfrm>
            <a:custGeom>
              <a:avLst/>
              <a:gdLst>
                <a:gd name="T0" fmla="*/ 555 w 641"/>
                <a:gd name="T1" fmla="*/ 49 h 371"/>
                <a:gd name="T2" fmla="*/ 406 w 641"/>
                <a:gd name="T3" fmla="*/ 0 h 371"/>
                <a:gd name="T4" fmla="*/ 234 w 641"/>
                <a:gd name="T5" fmla="*/ 0 h 371"/>
                <a:gd name="T6" fmla="*/ 85 w 641"/>
                <a:gd name="T7" fmla="*/ 49 h 371"/>
                <a:gd name="T8" fmla="*/ 0 w 641"/>
                <a:gd name="T9" fmla="*/ 136 h 371"/>
                <a:gd name="T10" fmla="*/ 0 w 641"/>
                <a:gd name="T11" fmla="*/ 234 h 371"/>
                <a:gd name="T12" fmla="*/ 85 w 641"/>
                <a:gd name="T13" fmla="*/ 321 h 371"/>
                <a:gd name="T14" fmla="*/ 234 w 641"/>
                <a:gd name="T15" fmla="*/ 371 h 371"/>
                <a:gd name="T16" fmla="*/ 406 w 641"/>
                <a:gd name="T17" fmla="*/ 371 h 371"/>
                <a:gd name="T18" fmla="*/ 555 w 641"/>
                <a:gd name="T19" fmla="*/ 321 h 371"/>
                <a:gd name="T20" fmla="*/ 641 w 641"/>
                <a:gd name="T21" fmla="*/ 234 h 371"/>
                <a:gd name="T22" fmla="*/ 641 w 641"/>
                <a:gd name="T23" fmla="*/ 136 h 371"/>
                <a:gd name="T24" fmla="*/ 555 w 641"/>
                <a:gd name="T25" fmla="*/ 49 h 371"/>
                <a:gd name="T26" fmla="*/ 556 w 641"/>
                <a:gd name="T27" fmla="*/ 4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371">
                  <a:moveTo>
                    <a:pt x="555" y="49"/>
                  </a:moveTo>
                  <a:lnTo>
                    <a:pt x="406" y="0"/>
                  </a:lnTo>
                  <a:lnTo>
                    <a:pt x="234" y="0"/>
                  </a:lnTo>
                  <a:lnTo>
                    <a:pt x="85" y="49"/>
                  </a:lnTo>
                  <a:lnTo>
                    <a:pt x="0" y="136"/>
                  </a:lnTo>
                  <a:lnTo>
                    <a:pt x="0" y="234"/>
                  </a:lnTo>
                  <a:lnTo>
                    <a:pt x="85" y="321"/>
                  </a:lnTo>
                  <a:lnTo>
                    <a:pt x="234" y="371"/>
                  </a:lnTo>
                  <a:lnTo>
                    <a:pt x="406" y="371"/>
                  </a:lnTo>
                  <a:lnTo>
                    <a:pt x="555" y="321"/>
                  </a:lnTo>
                  <a:lnTo>
                    <a:pt x="641" y="234"/>
                  </a:lnTo>
                  <a:lnTo>
                    <a:pt x="641" y="136"/>
                  </a:lnTo>
                  <a:lnTo>
                    <a:pt x="555" y="49"/>
                  </a:lnTo>
                  <a:lnTo>
                    <a:pt x="556" y="49"/>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cmpd="sng">
                  <a:solidFill>
                    <a:schemeClr val="tx1"/>
                  </a:solidFill>
                  <a:prstDash val="solid"/>
                  <a:round/>
                  <a:headEnd/>
                  <a:tailEnd/>
                </a14:hiddenLine>
              </a:ext>
            </a:extLst>
          </p:spPr>
          <p:txBody>
            <a:bodyPr/>
            <a:lstStyle/>
            <a:p>
              <a:endParaRPr lang="en-IN"/>
            </a:p>
          </p:txBody>
        </p:sp>
        <p:sp>
          <p:nvSpPr>
            <p:cNvPr id="51207" name="Freeform 7"/>
            <p:cNvSpPr>
              <a:spLocks/>
            </p:cNvSpPr>
            <p:nvPr/>
          </p:nvSpPr>
          <p:spPr bwMode="auto">
            <a:xfrm>
              <a:off x="4136" y="3097"/>
              <a:ext cx="704" cy="407"/>
            </a:xfrm>
            <a:custGeom>
              <a:avLst/>
              <a:gdLst>
                <a:gd name="T0" fmla="*/ 2043 w 7623"/>
                <a:gd name="T1" fmla="*/ 4403 h 4403"/>
                <a:gd name="T2" fmla="*/ 7623 w 7623"/>
                <a:gd name="T3" fmla="*/ 1179 h 4403"/>
                <a:gd name="T4" fmla="*/ 0 w 7623"/>
                <a:gd name="T5" fmla="*/ 0 h 4403"/>
                <a:gd name="T6" fmla="*/ 2043 w 7623"/>
                <a:gd name="T7" fmla="*/ 4403 h 4403"/>
                <a:gd name="T8" fmla="*/ 2044 w 7623"/>
                <a:gd name="T9" fmla="*/ 4403 h 4403"/>
              </a:gdLst>
              <a:ahLst/>
              <a:cxnLst>
                <a:cxn ang="0">
                  <a:pos x="T0" y="T1"/>
                </a:cxn>
                <a:cxn ang="0">
                  <a:pos x="T2" y="T3"/>
                </a:cxn>
                <a:cxn ang="0">
                  <a:pos x="T4" y="T5"/>
                </a:cxn>
                <a:cxn ang="0">
                  <a:pos x="T6" y="T7"/>
                </a:cxn>
                <a:cxn ang="0">
                  <a:pos x="T8" y="T9"/>
                </a:cxn>
              </a:cxnLst>
              <a:rect l="0" t="0" r="r" b="b"/>
              <a:pathLst>
                <a:path w="7623" h="4403">
                  <a:moveTo>
                    <a:pt x="2043" y="4403"/>
                  </a:moveTo>
                  <a:lnTo>
                    <a:pt x="7623" y="1179"/>
                  </a:lnTo>
                  <a:lnTo>
                    <a:pt x="0" y="0"/>
                  </a:lnTo>
                  <a:lnTo>
                    <a:pt x="2043" y="4403"/>
                  </a:lnTo>
                  <a:lnTo>
                    <a:pt x="2044" y="4403"/>
                  </a:lnTo>
                </a:path>
              </a:pathLst>
            </a:custGeom>
            <a:solidFill>
              <a:srgbClr val="FF9966"/>
            </a:solidFill>
            <a:ln w="38100" cmpd="sng">
              <a:solidFill>
                <a:schemeClr val="tx1"/>
              </a:solidFill>
              <a:prstDash val="solid"/>
              <a:round/>
              <a:headEnd/>
              <a:tailEnd/>
            </a:ln>
          </p:spPr>
          <p:txBody>
            <a:bodyPr/>
            <a:lstStyle/>
            <a:p>
              <a:endParaRPr lang="en-IN"/>
            </a:p>
          </p:txBody>
        </p:sp>
        <p:sp>
          <p:nvSpPr>
            <p:cNvPr id="51208" name="Freeform 8"/>
            <p:cNvSpPr>
              <a:spLocks/>
            </p:cNvSpPr>
            <p:nvPr/>
          </p:nvSpPr>
          <p:spPr bwMode="auto">
            <a:xfrm>
              <a:off x="4411" y="3256"/>
              <a:ext cx="46" cy="26"/>
            </a:xfrm>
            <a:custGeom>
              <a:avLst/>
              <a:gdLst>
                <a:gd name="T0" fmla="*/ 429 w 495"/>
                <a:gd name="T1" fmla="*/ 37 h 285"/>
                <a:gd name="T2" fmla="*/ 313 w 495"/>
                <a:gd name="T3" fmla="*/ 0 h 285"/>
                <a:gd name="T4" fmla="*/ 181 w 495"/>
                <a:gd name="T5" fmla="*/ 0 h 285"/>
                <a:gd name="T6" fmla="*/ 66 w 495"/>
                <a:gd name="T7" fmla="*/ 37 h 285"/>
                <a:gd name="T8" fmla="*/ 0 w 495"/>
                <a:gd name="T9" fmla="*/ 105 h 285"/>
                <a:gd name="T10" fmla="*/ 0 w 495"/>
                <a:gd name="T11" fmla="*/ 180 h 285"/>
                <a:gd name="T12" fmla="*/ 66 w 495"/>
                <a:gd name="T13" fmla="*/ 247 h 285"/>
                <a:gd name="T14" fmla="*/ 181 w 495"/>
                <a:gd name="T15" fmla="*/ 285 h 285"/>
                <a:gd name="T16" fmla="*/ 313 w 495"/>
                <a:gd name="T17" fmla="*/ 285 h 285"/>
                <a:gd name="T18" fmla="*/ 429 w 495"/>
                <a:gd name="T19" fmla="*/ 247 h 285"/>
                <a:gd name="T20" fmla="*/ 495 w 495"/>
                <a:gd name="T21" fmla="*/ 180 h 285"/>
                <a:gd name="T22" fmla="*/ 495 w 495"/>
                <a:gd name="T23" fmla="*/ 105 h 285"/>
                <a:gd name="T24" fmla="*/ 429 w 495"/>
                <a:gd name="T25" fmla="*/ 37 h 285"/>
                <a:gd name="T26" fmla="*/ 430 w 495"/>
                <a:gd name="T27" fmla="*/ 3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5">
                  <a:moveTo>
                    <a:pt x="429" y="37"/>
                  </a:moveTo>
                  <a:lnTo>
                    <a:pt x="313" y="0"/>
                  </a:lnTo>
                  <a:lnTo>
                    <a:pt x="181" y="0"/>
                  </a:lnTo>
                  <a:lnTo>
                    <a:pt x="66" y="37"/>
                  </a:lnTo>
                  <a:lnTo>
                    <a:pt x="0" y="105"/>
                  </a:lnTo>
                  <a:lnTo>
                    <a:pt x="0" y="180"/>
                  </a:lnTo>
                  <a:lnTo>
                    <a:pt x="66" y="247"/>
                  </a:lnTo>
                  <a:lnTo>
                    <a:pt x="181" y="285"/>
                  </a:lnTo>
                  <a:lnTo>
                    <a:pt x="313" y="285"/>
                  </a:lnTo>
                  <a:lnTo>
                    <a:pt x="429" y="247"/>
                  </a:lnTo>
                  <a:lnTo>
                    <a:pt x="495" y="180"/>
                  </a:lnTo>
                  <a:lnTo>
                    <a:pt x="495" y="105"/>
                  </a:lnTo>
                  <a:lnTo>
                    <a:pt x="429" y="37"/>
                  </a:lnTo>
                  <a:lnTo>
                    <a:pt x="430" y="37"/>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1209" name="Freeform 9"/>
            <p:cNvSpPr>
              <a:spLocks/>
            </p:cNvSpPr>
            <p:nvPr/>
          </p:nvSpPr>
          <p:spPr bwMode="auto">
            <a:xfrm>
              <a:off x="4325" y="2312"/>
              <a:ext cx="515" cy="1192"/>
            </a:xfrm>
            <a:custGeom>
              <a:avLst/>
              <a:gdLst>
                <a:gd name="T0" fmla="*/ 0 w 5580"/>
                <a:gd name="T1" fmla="*/ 12895 h 12895"/>
                <a:gd name="T2" fmla="*/ 0 w 5580"/>
                <a:gd name="T3" fmla="*/ 3224 h 12895"/>
                <a:gd name="T4" fmla="*/ 5580 w 5580"/>
                <a:gd name="T5" fmla="*/ 0 h 12895"/>
                <a:gd name="T6" fmla="*/ 5580 w 5580"/>
                <a:gd name="T7" fmla="*/ 9671 h 12895"/>
                <a:gd name="T8" fmla="*/ 0 w 5580"/>
                <a:gd name="T9" fmla="*/ 12895 h 12895"/>
                <a:gd name="T10" fmla="*/ 1 w 5580"/>
                <a:gd name="T11" fmla="*/ 12895 h 12895"/>
              </a:gdLst>
              <a:ahLst/>
              <a:cxnLst>
                <a:cxn ang="0">
                  <a:pos x="T0" y="T1"/>
                </a:cxn>
                <a:cxn ang="0">
                  <a:pos x="T2" y="T3"/>
                </a:cxn>
                <a:cxn ang="0">
                  <a:pos x="T4" y="T5"/>
                </a:cxn>
                <a:cxn ang="0">
                  <a:pos x="T6" y="T7"/>
                </a:cxn>
                <a:cxn ang="0">
                  <a:pos x="T8" y="T9"/>
                </a:cxn>
                <a:cxn ang="0">
                  <a:pos x="T10" y="T11"/>
                </a:cxn>
              </a:cxnLst>
              <a:rect l="0" t="0" r="r" b="b"/>
              <a:pathLst>
                <a:path w="5580" h="12895">
                  <a:moveTo>
                    <a:pt x="0" y="12895"/>
                  </a:moveTo>
                  <a:lnTo>
                    <a:pt x="0" y="3224"/>
                  </a:lnTo>
                  <a:lnTo>
                    <a:pt x="5580" y="0"/>
                  </a:lnTo>
                  <a:lnTo>
                    <a:pt x="5580" y="9671"/>
                  </a:lnTo>
                  <a:lnTo>
                    <a:pt x="0" y="12895"/>
                  </a:lnTo>
                  <a:lnTo>
                    <a:pt x="1" y="12895"/>
                  </a:lnTo>
                </a:path>
              </a:pathLst>
            </a:custGeom>
            <a:solidFill>
              <a:srgbClr val="FF9966"/>
            </a:solidFill>
            <a:ln w="38100" cmpd="sng">
              <a:solidFill>
                <a:schemeClr val="tx1"/>
              </a:solidFill>
              <a:prstDash val="solid"/>
              <a:round/>
              <a:headEnd/>
              <a:tailEnd/>
            </a:ln>
          </p:spPr>
          <p:txBody>
            <a:bodyPr/>
            <a:lstStyle/>
            <a:p>
              <a:endParaRPr lang="en-IN"/>
            </a:p>
          </p:txBody>
        </p:sp>
        <p:sp>
          <p:nvSpPr>
            <p:cNvPr id="51210" name="Freeform 10"/>
            <p:cNvSpPr>
              <a:spLocks/>
            </p:cNvSpPr>
            <p:nvPr/>
          </p:nvSpPr>
          <p:spPr bwMode="auto">
            <a:xfrm>
              <a:off x="4136" y="2203"/>
              <a:ext cx="189" cy="1301"/>
            </a:xfrm>
            <a:custGeom>
              <a:avLst/>
              <a:gdLst>
                <a:gd name="T0" fmla="*/ 0 w 2043"/>
                <a:gd name="T1" fmla="*/ 9673 h 14076"/>
                <a:gd name="T2" fmla="*/ 0 w 2043"/>
                <a:gd name="T3" fmla="*/ 0 h 14076"/>
                <a:gd name="T4" fmla="*/ 2043 w 2043"/>
                <a:gd name="T5" fmla="*/ 4405 h 14076"/>
                <a:gd name="T6" fmla="*/ 2043 w 2043"/>
                <a:gd name="T7" fmla="*/ 14076 h 14076"/>
                <a:gd name="T8" fmla="*/ 0 w 2043"/>
                <a:gd name="T9" fmla="*/ 9673 h 14076"/>
                <a:gd name="T10" fmla="*/ 2 w 2043"/>
                <a:gd name="T11" fmla="*/ 9673 h 14076"/>
              </a:gdLst>
              <a:ahLst/>
              <a:cxnLst>
                <a:cxn ang="0">
                  <a:pos x="T0" y="T1"/>
                </a:cxn>
                <a:cxn ang="0">
                  <a:pos x="T2" y="T3"/>
                </a:cxn>
                <a:cxn ang="0">
                  <a:pos x="T4" y="T5"/>
                </a:cxn>
                <a:cxn ang="0">
                  <a:pos x="T6" y="T7"/>
                </a:cxn>
                <a:cxn ang="0">
                  <a:pos x="T8" y="T9"/>
                </a:cxn>
                <a:cxn ang="0">
                  <a:pos x="T10" y="T11"/>
                </a:cxn>
              </a:cxnLst>
              <a:rect l="0" t="0" r="r" b="b"/>
              <a:pathLst>
                <a:path w="2043" h="14076">
                  <a:moveTo>
                    <a:pt x="0" y="9673"/>
                  </a:moveTo>
                  <a:lnTo>
                    <a:pt x="0" y="0"/>
                  </a:lnTo>
                  <a:lnTo>
                    <a:pt x="2043" y="4405"/>
                  </a:lnTo>
                  <a:lnTo>
                    <a:pt x="2043" y="14076"/>
                  </a:lnTo>
                  <a:lnTo>
                    <a:pt x="0" y="9673"/>
                  </a:lnTo>
                  <a:lnTo>
                    <a:pt x="2" y="9673"/>
                  </a:lnTo>
                </a:path>
              </a:pathLst>
            </a:custGeom>
            <a:solidFill>
              <a:srgbClr val="FF9966"/>
            </a:solidFill>
            <a:ln w="38100" cmpd="sng">
              <a:solidFill>
                <a:schemeClr val="tx1"/>
              </a:solidFill>
              <a:prstDash val="solid"/>
              <a:round/>
              <a:headEnd/>
              <a:tailEnd/>
            </a:ln>
          </p:spPr>
          <p:txBody>
            <a:bodyPr/>
            <a:lstStyle/>
            <a:p>
              <a:endParaRPr lang="en-IN"/>
            </a:p>
          </p:txBody>
        </p:sp>
        <p:sp>
          <p:nvSpPr>
            <p:cNvPr id="51211" name="Freeform 11"/>
            <p:cNvSpPr>
              <a:spLocks/>
            </p:cNvSpPr>
            <p:nvPr/>
          </p:nvSpPr>
          <p:spPr bwMode="auto">
            <a:xfrm>
              <a:off x="4136" y="2203"/>
              <a:ext cx="704" cy="407"/>
            </a:xfrm>
            <a:custGeom>
              <a:avLst/>
              <a:gdLst>
                <a:gd name="T0" fmla="*/ 2043 w 7623"/>
                <a:gd name="T1" fmla="*/ 4405 h 4405"/>
                <a:gd name="T2" fmla="*/ 7623 w 7623"/>
                <a:gd name="T3" fmla="*/ 1181 h 4405"/>
                <a:gd name="T4" fmla="*/ 0 w 7623"/>
                <a:gd name="T5" fmla="*/ 0 h 4405"/>
                <a:gd name="T6" fmla="*/ 2043 w 7623"/>
                <a:gd name="T7" fmla="*/ 4405 h 4405"/>
                <a:gd name="T8" fmla="*/ 2044 w 7623"/>
                <a:gd name="T9" fmla="*/ 4405 h 4405"/>
              </a:gdLst>
              <a:ahLst/>
              <a:cxnLst>
                <a:cxn ang="0">
                  <a:pos x="T0" y="T1"/>
                </a:cxn>
                <a:cxn ang="0">
                  <a:pos x="T2" y="T3"/>
                </a:cxn>
                <a:cxn ang="0">
                  <a:pos x="T4" y="T5"/>
                </a:cxn>
                <a:cxn ang="0">
                  <a:pos x="T6" y="T7"/>
                </a:cxn>
                <a:cxn ang="0">
                  <a:pos x="T8" y="T9"/>
                </a:cxn>
              </a:cxnLst>
              <a:rect l="0" t="0" r="r" b="b"/>
              <a:pathLst>
                <a:path w="7623" h="4405">
                  <a:moveTo>
                    <a:pt x="2043" y="4405"/>
                  </a:moveTo>
                  <a:lnTo>
                    <a:pt x="7623" y="1181"/>
                  </a:lnTo>
                  <a:lnTo>
                    <a:pt x="0" y="0"/>
                  </a:lnTo>
                  <a:lnTo>
                    <a:pt x="2043" y="4405"/>
                  </a:lnTo>
                  <a:lnTo>
                    <a:pt x="2044" y="4405"/>
                  </a:lnTo>
                </a:path>
              </a:pathLst>
            </a:custGeom>
            <a:solidFill>
              <a:srgbClr val="FF9966"/>
            </a:solidFill>
            <a:ln w="38100" cmpd="sng">
              <a:solidFill>
                <a:schemeClr val="tx1"/>
              </a:solidFill>
              <a:prstDash val="solid"/>
              <a:round/>
              <a:headEnd/>
              <a:tailEnd/>
            </a:ln>
          </p:spPr>
          <p:txBody>
            <a:bodyPr/>
            <a:lstStyle/>
            <a:p>
              <a:endParaRPr lang="en-IN"/>
            </a:p>
          </p:txBody>
        </p:sp>
        <p:sp>
          <p:nvSpPr>
            <p:cNvPr id="51212" name="Freeform 12"/>
            <p:cNvSpPr>
              <a:spLocks/>
            </p:cNvSpPr>
            <p:nvPr/>
          </p:nvSpPr>
          <p:spPr bwMode="auto">
            <a:xfrm>
              <a:off x="4411" y="2362"/>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1213" name="Freeform 13"/>
            <p:cNvSpPr>
              <a:spLocks/>
            </p:cNvSpPr>
            <p:nvPr/>
          </p:nvSpPr>
          <p:spPr bwMode="auto">
            <a:xfrm>
              <a:off x="4434" y="2375"/>
              <a:ext cx="0" cy="894"/>
            </a:xfrm>
            <a:custGeom>
              <a:avLst/>
              <a:gdLst>
                <a:gd name="T0" fmla="*/ 0 w 1"/>
                <a:gd name="T1" fmla="*/ 0 h 9671"/>
                <a:gd name="T2" fmla="*/ 0 w 1"/>
                <a:gd name="T3" fmla="*/ 9671 h 9671"/>
                <a:gd name="T4" fmla="*/ 1 w 1"/>
                <a:gd name="T5" fmla="*/ 9671 h 9671"/>
              </a:gdLst>
              <a:ahLst/>
              <a:cxnLst>
                <a:cxn ang="0">
                  <a:pos x="T0" y="T1"/>
                </a:cxn>
                <a:cxn ang="0">
                  <a:pos x="T2" y="T3"/>
                </a:cxn>
                <a:cxn ang="0">
                  <a:pos x="T4" y="T5"/>
                </a:cxn>
              </a:cxnLst>
              <a:rect l="0" t="0" r="r" b="b"/>
              <a:pathLst>
                <a:path w="1" h="9671">
                  <a:moveTo>
                    <a:pt x="0" y="0"/>
                  </a:moveTo>
                  <a:lnTo>
                    <a:pt x="0" y="9671"/>
                  </a:lnTo>
                  <a:lnTo>
                    <a:pt x="1" y="9671"/>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1214" name="Line 14"/>
            <p:cNvSpPr>
              <a:spLocks noChangeShapeType="1"/>
            </p:cNvSpPr>
            <p:nvPr/>
          </p:nvSpPr>
          <p:spPr bwMode="auto">
            <a:xfrm>
              <a:off x="4128" y="3099"/>
              <a:ext cx="720" cy="9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1215" name="Freeform 15"/>
            <p:cNvSpPr>
              <a:spLocks/>
            </p:cNvSpPr>
            <p:nvPr/>
          </p:nvSpPr>
          <p:spPr bwMode="auto">
            <a:xfrm>
              <a:off x="4416" y="3240"/>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1216" name="Group 16"/>
          <p:cNvGrpSpPr>
            <a:grpSpLocks/>
          </p:cNvGrpSpPr>
          <p:nvPr/>
        </p:nvGrpSpPr>
        <p:grpSpPr bwMode="auto">
          <a:xfrm>
            <a:off x="5943600" y="5362575"/>
            <a:ext cx="2014538" cy="855663"/>
            <a:chOff x="3744" y="3378"/>
            <a:chExt cx="1269" cy="539"/>
          </a:xfrm>
        </p:grpSpPr>
        <p:sp>
          <p:nvSpPr>
            <p:cNvPr id="51217" name="Text Box 17"/>
            <p:cNvSpPr txBox="1">
              <a:spLocks noChangeArrowheads="1"/>
            </p:cNvSpPr>
            <p:nvPr/>
          </p:nvSpPr>
          <p:spPr bwMode="auto">
            <a:xfrm>
              <a:off x="3744" y="3552"/>
              <a:ext cx="67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Axis</a:t>
              </a:r>
              <a:endParaRPr lang="en-GB" sz="3200" b="1">
                <a:latin typeface="Times New Roman" pitchFamily="18" charset="0"/>
              </a:endParaRPr>
            </a:p>
          </p:txBody>
        </p:sp>
        <p:sp>
          <p:nvSpPr>
            <p:cNvPr id="51218" name="Line 18"/>
            <p:cNvSpPr>
              <a:spLocks noChangeShapeType="1"/>
            </p:cNvSpPr>
            <p:nvPr/>
          </p:nvSpPr>
          <p:spPr bwMode="auto">
            <a:xfrm flipV="1">
              <a:off x="4284" y="3378"/>
              <a:ext cx="729" cy="345"/>
            </a:xfrm>
            <a:prstGeom prst="line">
              <a:avLst/>
            </a:prstGeom>
            <a:noFill/>
            <a:ln w="57150">
              <a:solidFill>
                <a:schemeClr val="tx1"/>
              </a:solidFill>
              <a:round/>
              <a:headEnd/>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1219" name="Group 19"/>
          <p:cNvGrpSpPr>
            <a:grpSpLocks/>
          </p:cNvGrpSpPr>
          <p:nvPr/>
        </p:nvGrpSpPr>
        <p:grpSpPr bwMode="auto">
          <a:xfrm>
            <a:off x="7696200" y="1809750"/>
            <a:ext cx="1368425" cy="3976688"/>
            <a:chOff x="4848" y="1140"/>
            <a:chExt cx="862" cy="2505"/>
          </a:xfrm>
        </p:grpSpPr>
        <p:grpSp>
          <p:nvGrpSpPr>
            <p:cNvPr id="51220" name="Group 20"/>
            <p:cNvGrpSpPr>
              <a:grpSpLocks/>
            </p:cNvGrpSpPr>
            <p:nvPr/>
          </p:nvGrpSpPr>
          <p:grpSpPr bwMode="auto">
            <a:xfrm>
              <a:off x="4953" y="1440"/>
              <a:ext cx="279" cy="2205"/>
              <a:chOff x="4953" y="1440"/>
              <a:chExt cx="279" cy="2205"/>
            </a:xfrm>
          </p:grpSpPr>
          <p:sp>
            <p:nvSpPr>
              <p:cNvPr id="51221" name="Line 21"/>
              <p:cNvSpPr>
                <a:spLocks noChangeShapeType="1"/>
              </p:cNvSpPr>
              <p:nvPr/>
            </p:nvSpPr>
            <p:spPr bwMode="auto">
              <a:xfrm flipH="1">
                <a:off x="4953" y="1440"/>
                <a:ext cx="279" cy="660"/>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1222" name="Line 22"/>
              <p:cNvSpPr>
                <a:spLocks noChangeShapeType="1"/>
              </p:cNvSpPr>
              <p:nvPr/>
            </p:nvSpPr>
            <p:spPr bwMode="auto">
              <a:xfrm>
                <a:off x="5232" y="1440"/>
                <a:ext cx="0" cy="2205"/>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
          <p:nvSpPr>
            <p:cNvPr id="51223" name="Text Box 23"/>
            <p:cNvSpPr txBox="1">
              <a:spLocks noChangeArrowheads="1"/>
            </p:cNvSpPr>
            <p:nvPr/>
          </p:nvSpPr>
          <p:spPr bwMode="auto">
            <a:xfrm>
              <a:off x="4848" y="1140"/>
              <a:ext cx="86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Faces</a:t>
              </a:r>
              <a:endParaRPr lang="en-GB" sz="3200" b="1">
                <a:latin typeface="Times New Roman" pitchFamily="18" charset="0"/>
              </a:endParaRPr>
            </a:p>
          </p:txBody>
        </p:sp>
      </p:grpSp>
      <p:grpSp>
        <p:nvGrpSpPr>
          <p:cNvPr id="51224" name="Group 24"/>
          <p:cNvGrpSpPr>
            <a:grpSpLocks/>
          </p:cNvGrpSpPr>
          <p:nvPr/>
        </p:nvGrpSpPr>
        <p:grpSpPr bwMode="auto">
          <a:xfrm>
            <a:off x="5448300" y="3821113"/>
            <a:ext cx="1657350" cy="579437"/>
            <a:chOff x="3432" y="2407"/>
            <a:chExt cx="1044" cy="365"/>
          </a:xfrm>
        </p:grpSpPr>
        <p:sp>
          <p:nvSpPr>
            <p:cNvPr id="51225" name="Line 25"/>
            <p:cNvSpPr>
              <a:spLocks noChangeShapeType="1"/>
            </p:cNvSpPr>
            <p:nvPr/>
          </p:nvSpPr>
          <p:spPr bwMode="auto">
            <a:xfrm>
              <a:off x="4080" y="2628"/>
              <a:ext cx="396" cy="0"/>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1226" name="Text Box 26"/>
            <p:cNvSpPr txBox="1">
              <a:spLocks noChangeArrowheads="1"/>
            </p:cNvSpPr>
            <p:nvPr/>
          </p:nvSpPr>
          <p:spPr bwMode="auto">
            <a:xfrm>
              <a:off x="3432" y="2407"/>
              <a:ext cx="86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Edge</a:t>
              </a:r>
              <a:endParaRPr lang="en-GB" sz="3200" b="1">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slide(fromLeft)">
                                      <p:cBhvr>
                                        <p:cTn id="7" dur="5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1203"/>
                                        </p:tgtEl>
                                        <p:attrNameLst>
                                          <p:attrName>style.visibility</p:attrName>
                                        </p:attrNameLst>
                                      </p:cBhvr>
                                      <p:to>
                                        <p:strVal val="visible"/>
                                      </p:to>
                                    </p:set>
                                    <p:animEffect transition="in" filter="slide(fromLeft)">
                                      <p:cBhvr>
                                        <p:cTn id="12" dur="500"/>
                                        <p:tgtEl>
                                          <p:spTgt spid="512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51205"/>
                                        </p:tgtEl>
                                        <p:attrNameLst>
                                          <p:attrName>style.visibility</p:attrName>
                                        </p:attrNameLst>
                                      </p:cBhvr>
                                      <p:to>
                                        <p:strVal val="visible"/>
                                      </p:to>
                                    </p:set>
                                    <p:anim calcmode="lin" valueType="num">
                                      <p:cBhvr>
                                        <p:cTn id="17" dur="500" fill="hold"/>
                                        <p:tgtEl>
                                          <p:spTgt spid="51205"/>
                                        </p:tgtEl>
                                        <p:attrNameLst>
                                          <p:attrName>ppt_w</p:attrName>
                                        </p:attrNameLst>
                                      </p:cBhvr>
                                      <p:tavLst>
                                        <p:tav tm="0">
                                          <p:val>
                                            <p:fltVal val="0"/>
                                          </p:val>
                                        </p:tav>
                                        <p:tav tm="100000">
                                          <p:val>
                                            <p:strVal val="#ppt_w"/>
                                          </p:val>
                                        </p:tav>
                                      </p:tavLst>
                                    </p:anim>
                                    <p:anim calcmode="lin" valueType="num">
                                      <p:cBhvr>
                                        <p:cTn id="18" dur="500" fill="hold"/>
                                        <p:tgtEl>
                                          <p:spTgt spid="51205"/>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51204"/>
                                        </p:tgtEl>
                                        <p:attrNameLst>
                                          <p:attrName>style.visibility</p:attrName>
                                        </p:attrNameLst>
                                      </p:cBhvr>
                                      <p:to>
                                        <p:strVal val="visible"/>
                                      </p:to>
                                    </p:set>
                                    <p:animEffect transition="in" filter="slide(fromLeft)">
                                      <p:cBhvr>
                                        <p:cTn id="23" dur="500"/>
                                        <p:tgtEl>
                                          <p:spTgt spid="5120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51216"/>
                                        </p:tgtEl>
                                        <p:attrNameLst>
                                          <p:attrName>style.visibility</p:attrName>
                                        </p:attrNameLst>
                                      </p:cBhvr>
                                      <p:to>
                                        <p:strVal val="visible"/>
                                      </p:to>
                                    </p:set>
                                    <p:animEffect transition="in" filter="dissolve">
                                      <p:cBhvr>
                                        <p:cTn id="28" dur="500"/>
                                        <p:tgtEl>
                                          <p:spTgt spid="5121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51219"/>
                                        </p:tgtEl>
                                        <p:attrNameLst>
                                          <p:attrName>style.visibility</p:attrName>
                                        </p:attrNameLst>
                                      </p:cBhvr>
                                      <p:to>
                                        <p:strVal val="visible"/>
                                      </p:to>
                                    </p:set>
                                    <p:animEffect transition="in" filter="dissolve">
                                      <p:cBhvr>
                                        <p:cTn id="33" dur="500"/>
                                        <p:tgtEl>
                                          <p:spTgt spid="5121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51224"/>
                                        </p:tgtEl>
                                        <p:attrNameLst>
                                          <p:attrName>style.visibility</p:attrName>
                                        </p:attrNameLst>
                                      </p:cBhvr>
                                      <p:to>
                                        <p:strVal val="visible"/>
                                      </p:to>
                                    </p:set>
                                    <p:animEffect transition="in" filter="dissolve">
                                      <p:cBhvr>
                                        <p:cTn id="38" dur="500"/>
                                        <p:tgtEl>
                                          <p:spTgt spid="51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autoUpdateAnimBg="0"/>
      <p:bldP spid="5120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0" y="76200"/>
            <a:ext cx="91440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914400" indent="-342900">
              <a:defRPr>
                <a:solidFill>
                  <a:schemeClr val="tx1"/>
                </a:solidFill>
                <a:latin typeface="Arial" pitchFamily="34" charset="0"/>
              </a:defRPr>
            </a:lvl2pPr>
            <a:lvl3pPr marL="1447800" indent="-342900">
              <a:defRPr>
                <a:solidFill>
                  <a:schemeClr val="tx1"/>
                </a:solidFill>
                <a:latin typeface="Arial" pitchFamily="34" charset="0"/>
              </a:defRPr>
            </a:lvl3pPr>
            <a:lvl4pPr marL="1981200" indent="-342900">
              <a:defRPr>
                <a:solidFill>
                  <a:schemeClr val="tx1"/>
                </a:solidFill>
                <a:latin typeface="Arial" pitchFamily="34" charset="0"/>
              </a:defRPr>
            </a:lvl4pPr>
            <a:lvl5pPr marL="2514600" indent="-342900">
              <a:defRPr>
                <a:solidFill>
                  <a:schemeClr val="tx1"/>
                </a:solidFill>
                <a:latin typeface="Arial" pitchFamily="34" charset="0"/>
              </a:defRPr>
            </a:lvl5pPr>
            <a:lvl6pPr marL="2971800" indent="-342900" fontAlgn="base">
              <a:spcBef>
                <a:spcPct val="0"/>
              </a:spcBef>
              <a:spcAft>
                <a:spcPct val="0"/>
              </a:spcAft>
              <a:defRPr>
                <a:solidFill>
                  <a:schemeClr val="tx1"/>
                </a:solidFill>
                <a:latin typeface="Arial" pitchFamily="34" charset="0"/>
              </a:defRPr>
            </a:lvl6pPr>
            <a:lvl7pPr marL="3429000" indent="-342900" fontAlgn="base">
              <a:spcBef>
                <a:spcPct val="0"/>
              </a:spcBef>
              <a:spcAft>
                <a:spcPct val="0"/>
              </a:spcAft>
              <a:defRPr>
                <a:solidFill>
                  <a:schemeClr val="tx1"/>
                </a:solidFill>
                <a:latin typeface="Arial" pitchFamily="34" charset="0"/>
              </a:defRPr>
            </a:lvl7pPr>
            <a:lvl8pPr marL="3886200" indent="-342900" fontAlgn="base">
              <a:spcBef>
                <a:spcPct val="0"/>
              </a:spcBef>
              <a:spcAft>
                <a:spcPct val="0"/>
              </a:spcAft>
              <a:defRPr>
                <a:solidFill>
                  <a:schemeClr val="tx1"/>
                </a:solidFill>
                <a:latin typeface="Arial" pitchFamily="34" charset="0"/>
              </a:defRPr>
            </a:lvl8pPr>
            <a:lvl9pPr marL="4343400" indent="-342900" fontAlgn="base">
              <a:spcBef>
                <a:spcPct val="0"/>
              </a:spcBef>
              <a:spcAft>
                <a:spcPct val="0"/>
              </a:spcAft>
              <a:defRPr>
                <a:solidFill>
                  <a:schemeClr val="tx1"/>
                </a:solidFill>
                <a:latin typeface="Arial" pitchFamily="34" charset="0"/>
              </a:defRPr>
            </a:lvl9pPr>
          </a:lstStyle>
          <a:p>
            <a:pPr algn="just"/>
            <a:r>
              <a:rPr lang="en-US" sz="3200" b="1" i="1">
                <a:solidFill>
                  <a:srgbClr val="FF0000"/>
                </a:solidFill>
                <a:latin typeface="Amphion" pitchFamily="2" charset="0"/>
              </a:rPr>
              <a:t>According to the shape of its base, prism can be sub classified into following types:</a:t>
            </a:r>
            <a:endParaRPr lang="en-GB" sz="3200">
              <a:solidFill>
                <a:srgbClr val="FF0000"/>
              </a:solidFill>
              <a:latin typeface="Amphion" pitchFamily="2" charset="0"/>
            </a:endParaRPr>
          </a:p>
        </p:txBody>
      </p:sp>
      <p:sp>
        <p:nvSpPr>
          <p:cNvPr id="52227" name="Text Box 3"/>
          <p:cNvSpPr txBox="1">
            <a:spLocks noChangeArrowheads="1"/>
          </p:cNvSpPr>
          <p:nvPr/>
        </p:nvSpPr>
        <p:spPr bwMode="auto">
          <a:xfrm>
            <a:off x="228600" y="1187450"/>
            <a:ext cx="43561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(a) </a:t>
            </a:r>
            <a:r>
              <a:rPr lang="en-US" sz="3200" b="1" i="1" u="sng">
                <a:solidFill>
                  <a:srgbClr val="0066CC"/>
                </a:solidFill>
                <a:latin typeface="Amphion" pitchFamily="2" charset="0"/>
              </a:rPr>
              <a:t>Triangular Prism:</a:t>
            </a:r>
            <a:endParaRPr lang="en-GB" sz="3200" u="sng">
              <a:solidFill>
                <a:srgbClr val="0066CC"/>
              </a:solidFill>
              <a:latin typeface="Amphion" pitchFamily="2" charset="0"/>
            </a:endParaRPr>
          </a:p>
        </p:txBody>
      </p:sp>
      <p:sp>
        <p:nvSpPr>
          <p:cNvPr id="52228" name="Text Box 4"/>
          <p:cNvSpPr txBox="1">
            <a:spLocks noChangeArrowheads="1"/>
          </p:cNvSpPr>
          <p:nvPr/>
        </p:nvSpPr>
        <p:spPr bwMode="auto">
          <a:xfrm>
            <a:off x="215900" y="3352800"/>
            <a:ext cx="43561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(b) </a:t>
            </a:r>
            <a:r>
              <a:rPr lang="en-US" sz="3200" b="1" i="1" u="sng">
                <a:solidFill>
                  <a:srgbClr val="0066CC"/>
                </a:solidFill>
                <a:latin typeface="Amphion" pitchFamily="2" charset="0"/>
              </a:rPr>
              <a:t>Square Prism:</a:t>
            </a:r>
            <a:endParaRPr lang="en-GB" sz="3200" u="sng">
              <a:solidFill>
                <a:srgbClr val="0066CC"/>
              </a:solidFill>
              <a:latin typeface="Amphion" pitchFamily="2" charset="0"/>
            </a:endParaRPr>
          </a:p>
        </p:txBody>
      </p:sp>
      <p:grpSp>
        <p:nvGrpSpPr>
          <p:cNvPr id="52230" name="Group 6"/>
          <p:cNvGrpSpPr>
            <a:grpSpLocks/>
          </p:cNvGrpSpPr>
          <p:nvPr/>
        </p:nvGrpSpPr>
        <p:grpSpPr bwMode="auto">
          <a:xfrm>
            <a:off x="5422900" y="1752600"/>
            <a:ext cx="1143000" cy="2065338"/>
            <a:chOff x="3416" y="1104"/>
            <a:chExt cx="720" cy="1301"/>
          </a:xfrm>
        </p:grpSpPr>
        <p:sp>
          <p:nvSpPr>
            <p:cNvPr id="52231" name="Freeform 7"/>
            <p:cNvSpPr>
              <a:spLocks/>
            </p:cNvSpPr>
            <p:nvPr/>
          </p:nvSpPr>
          <p:spPr bwMode="auto">
            <a:xfrm>
              <a:off x="3441" y="2172"/>
              <a:ext cx="40" cy="24"/>
            </a:xfrm>
            <a:custGeom>
              <a:avLst/>
              <a:gdLst>
                <a:gd name="T0" fmla="*/ 555 w 641"/>
                <a:gd name="T1" fmla="*/ 49 h 371"/>
                <a:gd name="T2" fmla="*/ 406 w 641"/>
                <a:gd name="T3" fmla="*/ 0 h 371"/>
                <a:gd name="T4" fmla="*/ 234 w 641"/>
                <a:gd name="T5" fmla="*/ 0 h 371"/>
                <a:gd name="T6" fmla="*/ 85 w 641"/>
                <a:gd name="T7" fmla="*/ 49 h 371"/>
                <a:gd name="T8" fmla="*/ 0 w 641"/>
                <a:gd name="T9" fmla="*/ 136 h 371"/>
                <a:gd name="T10" fmla="*/ 0 w 641"/>
                <a:gd name="T11" fmla="*/ 234 h 371"/>
                <a:gd name="T12" fmla="*/ 85 w 641"/>
                <a:gd name="T13" fmla="*/ 321 h 371"/>
                <a:gd name="T14" fmla="*/ 234 w 641"/>
                <a:gd name="T15" fmla="*/ 371 h 371"/>
                <a:gd name="T16" fmla="*/ 406 w 641"/>
                <a:gd name="T17" fmla="*/ 371 h 371"/>
                <a:gd name="T18" fmla="*/ 555 w 641"/>
                <a:gd name="T19" fmla="*/ 321 h 371"/>
                <a:gd name="T20" fmla="*/ 641 w 641"/>
                <a:gd name="T21" fmla="*/ 234 h 371"/>
                <a:gd name="T22" fmla="*/ 641 w 641"/>
                <a:gd name="T23" fmla="*/ 136 h 371"/>
                <a:gd name="T24" fmla="*/ 555 w 641"/>
                <a:gd name="T25" fmla="*/ 49 h 371"/>
                <a:gd name="T26" fmla="*/ 556 w 641"/>
                <a:gd name="T27" fmla="*/ 4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371">
                  <a:moveTo>
                    <a:pt x="555" y="49"/>
                  </a:moveTo>
                  <a:lnTo>
                    <a:pt x="406" y="0"/>
                  </a:lnTo>
                  <a:lnTo>
                    <a:pt x="234" y="0"/>
                  </a:lnTo>
                  <a:lnTo>
                    <a:pt x="85" y="49"/>
                  </a:lnTo>
                  <a:lnTo>
                    <a:pt x="0" y="136"/>
                  </a:lnTo>
                  <a:lnTo>
                    <a:pt x="0" y="234"/>
                  </a:lnTo>
                  <a:lnTo>
                    <a:pt x="85" y="321"/>
                  </a:lnTo>
                  <a:lnTo>
                    <a:pt x="234" y="371"/>
                  </a:lnTo>
                  <a:lnTo>
                    <a:pt x="406" y="371"/>
                  </a:lnTo>
                  <a:lnTo>
                    <a:pt x="555" y="321"/>
                  </a:lnTo>
                  <a:lnTo>
                    <a:pt x="641" y="234"/>
                  </a:lnTo>
                  <a:lnTo>
                    <a:pt x="641" y="136"/>
                  </a:lnTo>
                  <a:lnTo>
                    <a:pt x="555" y="49"/>
                  </a:lnTo>
                  <a:lnTo>
                    <a:pt x="556" y="4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2232" name="Freeform 8"/>
            <p:cNvSpPr>
              <a:spLocks/>
            </p:cNvSpPr>
            <p:nvPr/>
          </p:nvSpPr>
          <p:spPr bwMode="auto">
            <a:xfrm>
              <a:off x="3424" y="1998"/>
              <a:ext cx="704" cy="407"/>
            </a:xfrm>
            <a:custGeom>
              <a:avLst/>
              <a:gdLst>
                <a:gd name="T0" fmla="*/ 2043 w 7623"/>
                <a:gd name="T1" fmla="*/ 4403 h 4403"/>
                <a:gd name="T2" fmla="*/ 7623 w 7623"/>
                <a:gd name="T3" fmla="*/ 1179 h 4403"/>
                <a:gd name="T4" fmla="*/ 0 w 7623"/>
                <a:gd name="T5" fmla="*/ 0 h 4403"/>
                <a:gd name="T6" fmla="*/ 2043 w 7623"/>
                <a:gd name="T7" fmla="*/ 4403 h 4403"/>
                <a:gd name="T8" fmla="*/ 2044 w 7623"/>
                <a:gd name="T9" fmla="*/ 4403 h 4403"/>
              </a:gdLst>
              <a:ahLst/>
              <a:cxnLst>
                <a:cxn ang="0">
                  <a:pos x="T0" y="T1"/>
                </a:cxn>
                <a:cxn ang="0">
                  <a:pos x="T2" y="T3"/>
                </a:cxn>
                <a:cxn ang="0">
                  <a:pos x="T4" y="T5"/>
                </a:cxn>
                <a:cxn ang="0">
                  <a:pos x="T6" y="T7"/>
                </a:cxn>
                <a:cxn ang="0">
                  <a:pos x="T8" y="T9"/>
                </a:cxn>
              </a:cxnLst>
              <a:rect l="0" t="0" r="r" b="b"/>
              <a:pathLst>
                <a:path w="7623" h="4403">
                  <a:moveTo>
                    <a:pt x="2043" y="4403"/>
                  </a:moveTo>
                  <a:lnTo>
                    <a:pt x="7623" y="1179"/>
                  </a:lnTo>
                  <a:lnTo>
                    <a:pt x="0" y="0"/>
                  </a:lnTo>
                  <a:lnTo>
                    <a:pt x="2043" y="4403"/>
                  </a:lnTo>
                  <a:lnTo>
                    <a:pt x="2044" y="4403"/>
                  </a:lnTo>
                </a:path>
              </a:pathLst>
            </a:custGeom>
            <a:solidFill>
              <a:srgbClr val="FF9966"/>
            </a:solidFill>
            <a:ln w="38100" cmpd="sng">
              <a:solidFill>
                <a:schemeClr val="tx1"/>
              </a:solidFill>
              <a:prstDash val="solid"/>
              <a:round/>
              <a:headEnd/>
              <a:tailEnd/>
            </a:ln>
          </p:spPr>
          <p:txBody>
            <a:bodyPr/>
            <a:lstStyle/>
            <a:p>
              <a:endParaRPr lang="en-IN"/>
            </a:p>
          </p:txBody>
        </p:sp>
        <p:sp>
          <p:nvSpPr>
            <p:cNvPr id="52233" name="Freeform 9"/>
            <p:cNvSpPr>
              <a:spLocks/>
            </p:cNvSpPr>
            <p:nvPr/>
          </p:nvSpPr>
          <p:spPr bwMode="auto">
            <a:xfrm>
              <a:off x="3699" y="2157"/>
              <a:ext cx="46" cy="26"/>
            </a:xfrm>
            <a:custGeom>
              <a:avLst/>
              <a:gdLst>
                <a:gd name="T0" fmla="*/ 429 w 495"/>
                <a:gd name="T1" fmla="*/ 37 h 285"/>
                <a:gd name="T2" fmla="*/ 313 w 495"/>
                <a:gd name="T3" fmla="*/ 0 h 285"/>
                <a:gd name="T4" fmla="*/ 181 w 495"/>
                <a:gd name="T5" fmla="*/ 0 h 285"/>
                <a:gd name="T6" fmla="*/ 66 w 495"/>
                <a:gd name="T7" fmla="*/ 37 h 285"/>
                <a:gd name="T8" fmla="*/ 0 w 495"/>
                <a:gd name="T9" fmla="*/ 105 h 285"/>
                <a:gd name="T10" fmla="*/ 0 w 495"/>
                <a:gd name="T11" fmla="*/ 180 h 285"/>
                <a:gd name="T12" fmla="*/ 66 w 495"/>
                <a:gd name="T13" fmla="*/ 247 h 285"/>
                <a:gd name="T14" fmla="*/ 181 w 495"/>
                <a:gd name="T15" fmla="*/ 285 h 285"/>
                <a:gd name="T16" fmla="*/ 313 w 495"/>
                <a:gd name="T17" fmla="*/ 285 h 285"/>
                <a:gd name="T18" fmla="*/ 429 w 495"/>
                <a:gd name="T19" fmla="*/ 247 h 285"/>
                <a:gd name="T20" fmla="*/ 495 w 495"/>
                <a:gd name="T21" fmla="*/ 180 h 285"/>
                <a:gd name="T22" fmla="*/ 495 w 495"/>
                <a:gd name="T23" fmla="*/ 105 h 285"/>
                <a:gd name="T24" fmla="*/ 429 w 495"/>
                <a:gd name="T25" fmla="*/ 37 h 285"/>
                <a:gd name="T26" fmla="*/ 430 w 495"/>
                <a:gd name="T27" fmla="*/ 3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5">
                  <a:moveTo>
                    <a:pt x="429" y="37"/>
                  </a:moveTo>
                  <a:lnTo>
                    <a:pt x="313" y="0"/>
                  </a:lnTo>
                  <a:lnTo>
                    <a:pt x="181" y="0"/>
                  </a:lnTo>
                  <a:lnTo>
                    <a:pt x="66" y="37"/>
                  </a:lnTo>
                  <a:lnTo>
                    <a:pt x="0" y="105"/>
                  </a:lnTo>
                  <a:lnTo>
                    <a:pt x="0" y="180"/>
                  </a:lnTo>
                  <a:lnTo>
                    <a:pt x="66" y="247"/>
                  </a:lnTo>
                  <a:lnTo>
                    <a:pt x="181" y="285"/>
                  </a:lnTo>
                  <a:lnTo>
                    <a:pt x="313" y="285"/>
                  </a:lnTo>
                  <a:lnTo>
                    <a:pt x="429" y="247"/>
                  </a:lnTo>
                  <a:lnTo>
                    <a:pt x="495" y="180"/>
                  </a:lnTo>
                  <a:lnTo>
                    <a:pt x="495" y="105"/>
                  </a:lnTo>
                  <a:lnTo>
                    <a:pt x="429" y="37"/>
                  </a:lnTo>
                  <a:lnTo>
                    <a:pt x="430" y="37"/>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2234" name="Freeform 10"/>
            <p:cNvSpPr>
              <a:spLocks/>
            </p:cNvSpPr>
            <p:nvPr/>
          </p:nvSpPr>
          <p:spPr bwMode="auto">
            <a:xfrm>
              <a:off x="3613" y="1213"/>
              <a:ext cx="515" cy="1192"/>
            </a:xfrm>
            <a:custGeom>
              <a:avLst/>
              <a:gdLst>
                <a:gd name="T0" fmla="*/ 0 w 5580"/>
                <a:gd name="T1" fmla="*/ 12895 h 12895"/>
                <a:gd name="T2" fmla="*/ 0 w 5580"/>
                <a:gd name="T3" fmla="*/ 3224 h 12895"/>
                <a:gd name="T4" fmla="*/ 5580 w 5580"/>
                <a:gd name="T5" fmla="*/ 0 h 12895"/>
                <a:gd name="T6" fmla="*/ 5580 w 5580"/>
                <a:gd name="T7" fmla="*/ 9671 h 12895"/>
                <a:gd name="T8" fmla="*/ 0 w 5580"/>
                <a:gd name="T9" fmla="*/ 12895 h 12895"/>
                <a:gd name="T10" fmla="*/ 1 w 5580"/>
                <a:gd name="T11" fmla="*/ 12895 h 12895"/>
              </a:gdLst>
              <a:ahLst/>
              <a:cxnLst>
                <a:cxn ang="0">
                  <a:pos x="T0" y="T1"/>
                </a:cxn>
                <a:cxn ang="0">
                  <a:pos x="T2" y="T3"/>
                </a:cxn>
                <a:cxn ang="0">
                  <a:pos x="T4" y="T5"/>
                </a:cxn>
                <a:cxn ang="0">
                  <a:pos x="T6" y="T7"/>
                </a:cxn>
                <a:cxn ang="0">
                  <a:pos x="T8" y="T9"/>
                </a:cxn>
                <a:cxn ang="0">
                  <a:pos x="T10" y="T11"/>
                </a:cxn>
              </a:cxnLst>
              <a:rect l="0" t="0" r="r" b="b"/>
              <a:pathLst>
                <a:path w="5580" h="12895">
                  <a:moveTo>
                    <a:pt x="0" y="12895"/>
                  </a:moveTo>
                  <a:lnTo>
                    <a:pt x="0" y="3224"/>
                  </a:lnTo>
                  <a:lnTo>
                    <a:pt x="5580" y="0"/>
                  </a:lnTo>
                  <a:lnTo>
                    <a:pt x="5580" y="9671"/>
                  </a:lnTo>
                  <a:lnTo>
                    <a:pt x="0" y="12895"/>
                  </a:lnTo>
                  <a:lnTo>
                    <a:pt x="1" y="12895"/>
                  </a:lnTo>
                </a:path>
              </a:pathLst>
            </a:custGeom>
            <a:solidFill>
              <a:srgbClr val="FF9966"/>
            </a:solidFill>
            <a:ln w="38100" cmpd="sng">
              <a:solidFill>
                <a:schemeClr val="tx1"/>
              </a:solidFill>
              <a:prstDash val="solid"/>
              <a:round/>
              <a:headEnd/>
              <a:tailEnd/>
            </a:ln>
          </p:spPr>
          <p:txBody>
            <a:bodyPr/>
            <a:lstStyle/>
            <a:p>
              <a:endParaRPr lang="en-IN"/>
            </a:p>
          </p:txBody>
        </p:sp>
        <p:sp>
          <p:nvSpPr>
            <p:cNvPr id="52235" name="Freeform 11"/>
            <p:cNvSpPr>
              <a:spLocks/>
            </p:cNvSpPr>
            <p:nvPr/>
          </p:nvSpPr>
          <p:spPr bwMode="auto">
            <a:xfrm>
              <a:off x="3424" y="1104"/>
              <a:ext cx="189" cy="1301"/>
            </a:xfrm>
            <a:custGeom>
              <a:avLst/>
              <a:gdLst>
                <a:gd name="T0" fmla="*/ 0 w 2043"/>
                <a:gd name="T1" fmla="*/ 9673 h 14076"/>
                <a:gd name="T2" fmla="*/ 0 w 2043"/>
                <a:gd name="T3" fmla="*/ 0 h 14076"/>
                <a:gd name="T4" fmla="*/ 2043 w 2043"/>
                <a:gd name="T5" fmla="*/ 4405 h 14076"/>
                <a:gd name="T6" fmla="*/ 2043 w 2043"/>
                <a:gd name="T7" fmla="*/ 14076 h 14076"/>
                <a:gd name="T8" fmla="*/ 0 w 2043"/>
                <a:gd name="T9" fmla="*/ 9673 h 14076"/>
                <a:gd name="T10" fmla="*/ 2 w 2043"/>
                <a:gd name="T11" fmla="*/ 9673 h 14076"/>
              </a:gdLst>
              <a:ahLst/>
              <a:cxnLst>
                <a:cxn ang="0">
                  <a:pos x="T0" y="T1"/>
                </a:cxn>
                <a:cxn ang="0">
                  <a:pos x="T2" y="T3"/>
                </a:cxn>
                <a:cxn ang="0">
                  <a:pos x="T4" y="T5"/>
                </a:cxn>
                <a:cxn ang="0">
                  <a:pos x="T6" y="T7"/>
                </a:cxn>
                <a:cxn ang="0">
                  <a:pos x="T8" y="T9"/>
                </a:cxn>
                <a:cxn ang="0">
                  <a:pos x="T10" y="T11"/>
                </a:cxn>
              </a:cxnLst>
              <a:rect l="0" t="0" r="r" b="b"/>
              <a:pathLst>
                <a:path w="2043" h="14076">
                  <a:moveTo>
                    <a:pt x="0" y="9673"/>
                  </a:moveTo>
                  <a:lnTo>
                    <a:pt x="0" y="0"/>
                  </a:lnTo>
                  <a:lnTo>
                    <a:pt x="2043" y="4405"/>
                  </a:lnTo>
                  <a:lnTo>
                    <a:pt x="2043" y="14076"/>
                  </a:lnTo>
                  <a:lnTo>
                    <a:pt x="0" y="9673"/>
                  </a:lnTo>
                  <a:lnTo>
                    <a:pt x="2" y="9673"/>
                  </a:lnTo>
                </a:path>
              </a:pathLst>
            </a:custGeom>
            <a:solidFill>
              <a:srgbClr val="FF9966"/>
            </a:solidFill>
            <a:ln w="38100" cmpd="sng">
              <a:solidFill>
                <a:schemeClr val="tx1"/>
              </a:solidFill>
              <a:prstDash val="solid"/>
              <a:round/>
              <a:headEnd/>
              <a:tailEnd/>
            </a:ln>
          </p:spPr>
          <p:txBody>
            <a:bodyPr/>
            <a:lstStyle/>
            <a:p>
              <a:endParaRPr lang="en-IN"/>
            </a:p>
          </p:txBody>
        </p:sp>
        <p:sp>
          <p:nvSpPr>
            <p:cNvPr id="52236" name="Freeform 12"/>
            <p:cNvSpPr>
              <a:spLocks/>
            </p:cNvSpPr>
            <p:nvPr/>
          </p:nvSpPr>
          <p:spPr bwMode="auto">
            <a:xfrm>
              <a:off x="3424" y="1104"/>
              <a:ext cx="704" cy="407"/>
            </a:xfrm>
            <a:custGeom>
              <a:avLst/>
              <a:gdLst>
                <a:gd name="T0" fmla="*/ 2043 w 7623"/>
                <a:gd name="T1" fmla="*/ 4405 h 4405"/>
                <a:gd name="T2" fmla="*/ 7623 w 7623"/>
                <a:gd name="T3" fmla="*/ 1181 h 4405"/>
                <a:gd name="T4" fmla="*/ 0 w 7623"/>
                <a:gd name="T5" fmla="*/ 0 h 4405"/>
                <a:gd name="T6" fmla="*/ 2043 w 7623"/>
                <a:gd name="T7" fmla="*/ 4405 h 4405"/>
                <a:gd name="T8" fmla="*/ 2044 w 7623"/>
                <a:gd name="T9" fmla="*/ 4405 h 4405"/>
              </a:gdLst>
              <a:ahLst/>
              <a:cxnLst>
                <a:cxn ang="0">
                  <a:pos x="T0" y="T1"/>
                </a:cxn>
                <a:cxn ang="0">
                  <a:pos x="T2" y="T3"/>
                </a:cxn>
                <a:cxn ang="0">
                  <a:pos x="T4" y="T5"/>
                </a:cxn>
                <a:cxn ang="0">
                  <a:pos x="T6" y="T7"/>
                </a:cxn>
                <a:cxn ang="0">
                  <a:pos x="T8" y="T9"/>
                </a:cxn>
              </a:cxnLst>
              <a:rect l="0" t="0" r="r" b="b"/>
              <a:pathLst>
                <a:path w="7623" h="4405">
                  <a:moveTo>
                    <a:pt x="2043" y="4405"/>
                  </a:moveTo>
                  <a:lnTo>
                    <a:pt x="7623" y="1181"/>
                  </a:lnTo>
                  <a:lnTo>
                    <a:pt x="0" y="0"/>
                  </a:lnTo>
                  <a:lnTo>
                    <a:pt x="2043" y="4405"/>
                  </a:lnTo>
                  <a:lnTo>
                    <a:pt x="2044" y="4405"/>
                  </a:lnTo>
                </a:path>
              </a:pathLst>
            </a:custGeom>
            <a:solidFill>
              <a:srgbClr val="FF9966"/>
            </a:solidFill>
            <a:ln w="38100" cmpd="sng">
              <a:solidFill>
                <a:schemeClr val="tx1"/>
              </a:solidFill>
              <a:prstDash val="solid"/>
              <a:round/>
              <a:headEnd/>
              <a:tailEnd/>
            </a:ln>
          </p:spPr>
          <p:txBody>
            <a:bodyPr/>
            <a:lstStyle/>
            <a:p>
              <a:endParaRPr lang="en-IN"/>
            </a:p>
          </p:txBody>
        </p:sp>
        <p:sp>
          <p:nvSpPr>
            <p:cNvPr id="52237" name="Freeform 13"/>
            <p:cNvSpPr>
              <a:spLocks/>
            </p:cNvSpPr>
            <p:nvPr/>
          </p:nvSpPr>
          <p:spPr bwMode="auto">
            <a:xfrm>
              <a:off x="3699" y="1263"/>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2238" name="Freeform 14"/>
            <p:cNvSpPr>
              <a:spLocks/>
            </p:cNvSpPr>
            <p:nvPr/>
          </p:nvSpPr>
          <p:spPr bwMode="auto">
            <a:xfrm>
              <a:off x="3722" y="1276"/>
              <a:ext cx="0" cy="894"/>
            </a:xfrm>
            <a:custGeom>
              <a:avLst/>
              <a:gdLst>
                <a:gd name="T0" fmla="*/ 0 w 1"/>
                <a:gd name="T1" fmla="*/ 0 h 9671"/>
                <a:gd name="T2" fmla="*/ 0 w 1"/>
                <a:gd name="T3" fmla="*/ 9671 h 9671"/>
                <a:gd name="T4" fmla="*/ 1 w 1"/>
                <a:gd name="T5" fmla="*/ 9671 h 9671"/>
              </a:gdLst>
              <a:ahLst/>
              <a:cxnLst>
                <a:cxn ang="0">
                  <a:pos x="T0" y="T1"/>
                </a:cxn>
                <a:cxn ang="0">
                  <a:pos x="T2" y="T3"/>
                </a:cxn>
                <a:cxn ang="0">
                  <a:pos x="T4" y="T5"/>
                </a:cxn>
              </a:cxnLst>
              <a:rect l="0" t="0" r="r" b="b"/>
              <a:pathLst>
                <a:path w="1" h="9671">
                  <a:moveTo>
                    <a:pt x="0" y="0"/>
                  </a:moveTo>
                  <a:lnTo>
                    <a:pt x="0" y="9671"/>
                  </a:lnTo>
                  <a:lnTo>
                    <a:pt x="1" y="9671"/>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2239" name="Line 15"/>
            <p:cNvSpPr>
              <a:spLocks noChangeShapeType="1"/>
            </p:cNvSpPr>
            <p:nvPr/>
          </p:nvSpPr>
          <p:spPr bwMode="auto">
            <a:xfrm>
              <a:off x="3416" y="2000"/>
              <a:ext cx="720" cy="96"/>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2240" name="Freeform 16"/>
            <p:cNvSpPr>
              <a:spLocks/>
            </p:cNvSpPr>
            <p:nvPr/>
          </p:nvSpPr>
          <p:spPr bwMode="auto">
            <a:xfrm>
              <a:off x="3704" y="2141"/>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2251" name="Group 27"/>
          <p:cNvGrpSpPr>
            <a:grpSpLocks/>
          </p:cNvGrpSpPr>
          <p:nvPr/>
        </p:nvGrpSpPr>
        <p:grpSpPr bwMode="auto">
          <a:xfrm>
            <a:off x="3429000" y="4191000"/>
            <a:ext cx="1511300" cy="2679700"/>
            <a:chOff x="2160" y="2640"/>
            <a:chExt cx="952" cy="1688"/>
          </a:xfrm>
        </p:grpSpPr>
        <p:grpSp>
          <p:nvGrpSpPr>
            <p:cNvPr id="52241" name="Group 17"/>
            <p:cNvGrpSpPr>
              <a:grpSpLocks/>
            </p:cNvGrpSpPr>
            <p:nvPr/>
          </p:nvGrpSpPr>
          <p:grpSpPr bwMode="auto">
            <a:xfrm>
              <a:off x="2160" y="2640"/>
              <a:ext cx="952" cy="1538"/>
              <a:chOff x="2160" y="2640"/>
              <a:chExt cx="952" cy="1538"/>
            </a:xfrm>
          </p:grpSpPr>
          <p:sp>
            <p:nvSpPr>
              <p:cNvPr id="52242" name="Freeform 18"/>
              <p:cNvSpPr>
                <a:spLocks/>
              </p:cNvSpPr>
              <p:nvPr/>
            </p:nvSpPr>
            <p:spPr bwMode="auto">
              <a:xfrm>
                <a:off x="2635" y="2640"/>
                <a:ext cx="475" cy="1263"/>
              </a:xfrm>
              <a:custGeom>
                <a:avLst/>
                <a:gdLst>
                  <a:gd name="T0" fmla="*/ 0 w 6279"/>
                  <a:gd name="T1" fmla="*/ 13059 h 16686"/>
                  <a:gd name="T2" fmla="*/ 6279 w 6279"/>
                  <a:gd name="T3" fmla="*/ 16686 h 16686"/>
                  <a:gd name="T4" fmla="*/ 6279 w 6279"/>
                  <a:gd name="T5" fmla="*/ 3627 h 16686"/>
                  <a:gd name="T6" fmla="*/ 0 w 6279"/>
                  <a:gd name="T7" fmla="*/ 0 h 16686"/>
                  <a:gd name="T8" fmla="*/ 0 w 6279"/>
                  <a:gd name="T9" fmla="*/ 13059 h 16686"/>
                  <a:gd name="T10" fmla="*/ 1 w 6279"/>
                  <a:gd name="T11" fmla="*/ 13059 h 16686"/>
                </a:gdLst>
                <a:ahLst/>
                <a:cxnLst>
                  <a:cxn ang="0">
                    <a:pos x="T0" y="T1"/>
                  </a:cxn>
                  <a:cxn ang="0">
                    <a:pos x="T2" y="T3"/>
                  </a:cxn>
                  <a:cxn ang="0">
                    <a:pos x="T4" y="T5"/>
                  </a:cxn>
                  <a:cxn ang="0">
                    <a:pos x="T6" y="T7"/>
                  </a:cxn>
                  <a:cxn ang="0">
                    <a:pos x="T8" y="T9"/>
                  </a:cxn>
                  <a:cxn ang="0">
                    <a:pos x="T10" y="T11"/>
                  </a:cxn>
                </a:cxnLst>
                <a:rect l="0" t="0" r="r" b="b"/>
                <a:pathLst>
                  <a:path w="6279" h="16686">
                    <a:moveTo>
                      <a:pt x="0" y="13059"/>
                    </a:moveTo>
                    <a:lnTo>
                      <a:pt x="6279" y="16686"/>
                    </a:lnTo>
                    <a:lnTo>
                      <a:pt x="6279" y="3627"/>
                    </a:lnTo>
                    <a:lnTo>
                      <a:pt x="0" y="0"/>
                    </a:lnTo>
                    <a:lnTo>
                      <a:pt x="0" y="13059"/>
                    </a:lnTo>
                    <a:lnTo>
                      <a:pt x="1" y="13059"/>
                    </a:lnTo>
                  </a:path>
                </a:pathLst>
              </a:custGeom>
              <a:solidFill>
                <a:srgbClr val="FF9966"/>
              </a:solidFill>
              <a:ln w="38100" cmpd="sng">
                <a:solidFill>
                  <a:schemeClr val="tx1"/>
                </a:solidFill>
                <a:prstDash val="solid"/>
                <a:round/>
                <a:headEnd/>
                <a:tailEnd/>
              </a:ln>
            </p:spPr>
            <p:txBody>
              <a:bodyPr/>
              <a:lstStyle/>
              <a:p>
                <a:endParaRPr lang="en-IN"/>
              </a:p>
            </p:txBody>
          </p:sp>
          <p:sp>
            <p:nvSpPr>
              <p:cNvPr id="52243" name="Freeform 19"/>
              <p:cNvSpPr>
                <a:spLocks/>
              </p:cNvSpPr>
              <p:nvPr/>
            </p:nvSpPr>
            <p:spPr bwMode="auto">
              <a:xfrm>
                <a:off x="2160" y="2640"/>
                <a:ext cx="950" cy="549"/>
              </a:xfrm>
              <a:custGeom>
                <a:avLst/>
                <a:gdLst>
                  <a:gd name="T0" fmla="*/ 6278 w 12557"/>
                  <a:gd name="T1" fmla="*/ 7254 h 7254"/>
                  <a:gd name="T2" fmla="*/ 12557 w 12557"/>
                  <a:gd name="T3" fmla="*/ 3627 h 7254"/>
                  <a:gd name="T4" fmla="*/ 6278 w 12557"/>
                  <a:gd name="T5" fmla="*/ 0 h 7254"/>
                  <a:gd name="T6" fmla="*/ 0 w 12557"/>
                  <a:gd name="T7" fmla="*/ 3627 h 7254"/>
                  <a:gd name="T8" fmla="*/ 6278 w 12557"/>
                  <a:gd name="T9" fmla="*/ 7254 h 7254"/>
                  <a:gd name="T10" fmla="*/ 6279 w 12557"/>
                  <a:gd name="T11" fmla="*/ 7254 h 7254"/>
                </a:gdLst>
                <a:ahLst/>
                <a:cxnLst>
                  <a:cxn ang="0">
                    <a:pos x="T0" y="T1"/>
                  </a:cxn>
                  <a:cxn ang="0">
                    <a:pos x="T2" y="T3"/>
                  </a:cxn>
                  <a:cxn ang="0">
                    <a:pos x="T4" y="T5"/>
                  </a:cxn>
                  <a:cxn ang="0">
                    <a:pos x="T6" y="T7"/>
                  </a:cxn>
                  <a:cxn ang="0">
                    <a:pos x="T8" y="T9"/>
                  </a:cxn>
                  <a:cxn ang="0">
                    <a:pos x="T10" y="T11"/>
                  </a:cxn>
                </a:cxnLst>
                <a:rect l="0" t="0" r="r" b="b"/>
                <a:pathLst>
                  <a:path w="12557" h="7254">
                    <a:moveTo>
                      <a:pt x="6278" y="7254"/>
                    </a:moveTo>
                    <a:lnTo>
                      <a:pt x="12557" y="3627"/>
                    </a:lnTo>
                    <a:lnTo>
                      <a:pt x="6278" y="0"/>
                    </a:lnTo>
                    <a:lnTo>
                      <a:pt x="0" y="3627"/>
                    </a:lnTo>
                    <a:lnTo>
                      <a:pt x="6278" y="7254"/>
                    </a:lnTo>
                    <a:lnTo>
                      <a:pt x="6279" y="7254"/>
                    </a:lnTo>
                  </a:path>
                </a:pathLst>
              </a:custGeom>
              <a:solidFill>
                <a:srgbClr val="FF9966"/>
              </a:solidFill>
              <a:ln w="38100" cmpd="sng">
                <a:solidFill>
                  <a:schemeClr val="tx1"/>
                </a:solidFill>
                <a:prstDash val="solid"/>
                <a:round/>
                <a:headEnd/>
                <a:tailEnd/>
              </a:ln>
            </p:spPr>
            <p:txBody>
              <a:bodyPr/>
              <a:lstStyle/>
              <a:p>
                <a:endParaRPr lang="en-IN"/>
              </a:p>
            </p:txBody>
          </p:sp>
          <p:sp>
            <p:nvSpPr>
              <p:cNvPr id="52244" name="Freeform 20"/>
              <p:cNvSpPr>
                <a:spLocks/>
              </p:cNvSpPr>
              <p:nvPr/>
            </p:nvSpPr>
            <p:spPr bwMode="auto">
              <a:xfrm>
                <a:off x="2160" y="3629"/>
                <a:ext cx="950" cy="549"/>
              </a:xfrm>
              <a:custGeom>
                <a:avLst/>
                <a:gdLst>
                  <a:gd name="T0" fmla="*/ 6278 w 12557"/>
                  <a:gd name="T1" fmla="*/ 7255 h 7255"/>
                  <a:gd name="T2" fmla="*/ 12557 w 12557"/>
                  <a:gd name="T3" fmla="*/ 3627 h 7255"/>
                  <a:gd name="T4" fmla="*/ 6278 w 12557"/>
                  <a:gd name="T5" fmla="*/ 0 h 7255"/>
                  <a:gd name="T6" fmla="*/ 0 w 12557"/>
                  <a:gd name="T7" fmla="*/ 3627 h 7255"/>
                  <a:gd name="T8" fmla="*/ 6278 w 12557"/>
                  <a:gd name="T9" fmla="*/ 7255 h 7255"/>
                  <a:gd name="T10" fmla="*/ 6279 w 12557"/>
                  <a:gd name="T11" fmla="*/ 7255 h 7255"/>
                </a:gdLst>
                <a:ahLst/>
                <a:cxnLst>
                  <a:cxn ang="0">
                    <a:pos x="T0" y="T1"/>
                  </a:cxn>
                  <a:cxn ang="0">
                    <a:pos x="T2" y="T3"/>
                  </a:cxn>
                  <a:cxn ang="0">
                    <a:pos x="T4" y="T5"/>
                  </a:cxn>
                  <a:cxn ang="0">
                    <a:pos x="T6" y="T7"/>
                  </a:cxn>
                  <a:cxn ang="0">
                    <a:pos x="T8" y="T9"/>
                  </a:cxn>
                  <a:cxn ang="0">
                    <a:pos x="T10" y="T11"/>
                  </a:cxn>
                </a:cxnLst>
                <a:rect l="0" t="0" r="r" b="b"/>
                <a:pathLst>
                  <a:path w="12557" h="7255">
                    <a:moveTo>
                      <a:pt x="6278" y="7255"/>
                    </a:moveTo>
                    <a:lnTo>
                      <a:pt x="12557" y="3627"/>
                    </a:lnTo>
                    <a:lnTo>
                      <a:pt x="6278" y="0"/>
                    </a:lnTo>
                    <a:lnTo>
                      <a:pt x="0" y="3627"/>
                    </a:lnTo>
                    <a:lnTo>
                      <a:pt x="6278" y="7255"/>
                    </a:lnTo>
                    <a:lnTo>
                      <a:pt x="6279" y="7255"/>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2245" name="Freeform 21"/>
              <p:cNvSpPr>
                <a:spLocks/>
              </p:cNvSpPr>
              <p:nvPr/>
            </p:nvSpPr>
            <p:spPr bwMode="auto">
              <a:xfrm>
                <a:off x="2160" y="2915"/>
                <a:ext cx="475" cy="1263"/>
              </a:xfrm>
              <a:custGeom>
                <a:avLst/>
                <a:gdLst>
                  <a:gd name="T0" fmla="*/ 6278 w 6279"/>
                  <a:gd name="T1" fmla="*/ 3627 h 16687"/>
                  <a:gd name="T2" fmla="*/ 0 w 6279"/>
                  <a:gd name="T3" fmla="*/ 0 h 16687"/>
                  <a:gd name="T4" fmla="*/ 0 w 6279"/>
                  <a:gd name="T5" fmla="*/ 13059 h 16687"/>
                  <a:gd name="T6" fmla="*/ 6278 w 6279"/>
                  <a:gd name="T7" fmla="*/ 16687 h 16687"/>
                  <a:gd name="T8" fmla="*/ 6278 w 6279"/>
                  <a:gd name="T9" fmla="*/ 3627 h 16687"/>
                  <a:gd name="T10" fmla="*/ 6279 w 6279"/>
                  <a:gd name="T11" fmla="*/ 3627 h 16687"/>
                </a:gdLst>
                <a:ahLst/>
                <a:cxnLst>
                  <a:cxn ang="0">
                    <a:pos x="T0" y="T1"/>
                  </a:cxn>
                  <a:cxn ang="0">
                    <a:pos x="T2" y="T3"/>
                  </a:cxn>
                  <a:cxn ang="0">
                    <a:pos x="T4" y="T5"/>
                  </a:cxn>
                  <a:cxn ang="0">
                    <a:pos x="T6" y="T7"/>
                  </a:cxn>
                  <a:cxn ang="0">
                    <a:pos x="T8" y="T9"/>
                  </a:cxn>
                  <a:cxn ang="0">
                    <a:pos x="T10" y="T11"/>
                  </a:cxn>
                </a:cxnLst>
                <a:rect l="0" t="0" r="r" b="b"/>
                <a:pathLst>
                  <a:path w="6279" h="16687">
                    <a:moveTo>
                      <a:pt x="6278" y="3627"/>
                    </a:moveTo>
                    <a:lnTo>
                      <a:pt x="0" y="0"/>
                    </a:lnTo>
                    <a:lnTo>
                      <a:pt x="0" y="13059"/>
                    </a:lnTo>
                    <a:lnTo>
                      <a:pt x="6278" y="16687"/>
                    </a:lnTo>
                    <a:lnTo>
                      <a:pt x="6278" y="3627"/>
                    </a:lnTo>
                    <a:lnTo>
                      <a:pt x="6279" y="3627"/>
                    </a:lnTo>
                  </a:path>
                </a:pathLst>
              </a:custGeom>
              <a:solidFill>
                <a:srgbClr val="FF9966"/>
              </a:solidFill>
              <a:ln w="38100" cmpd="sng">
                <a:solidFill>
                  <a:schemeClr val="tx1"/>
                </a:solidFill>
                <a:prstDash val="solid"/>
                <a:round/>
                <a:headEnd/>
                <a:tailEnd/>
              </a:ln>
            </p:spPr>
            <p:txBody>
              <a:bodyPr/>
              <a:lstStyle/>
              <a:p>
                <a:endParaRPr lang="en-IN"/>
              </a:p>
            </p:txBody>
          </p:sp>
          <p:sp>
            <p:nvSpPr>
              <p:cNvPr id="52246" name="Freeform 22"/>
              <p:cNvSpPr>
                <a:spLocks/>
              </p:cNvSpPr>
              <p:nvPr/>
            </p:nvSpPr>
            <p:spPr bwMode="auto">
              <a:xfrm>
                <a:off x="2611" y="3889"/>
                <a:ext cx="48" cy="28"/>
              </a:xfrm>
              <a:custGeom>
                <a:avLst/>
                <a:gdLst>
                  <a:gd name="T0" fmla="*/ 555 w 641"/>
                  <a:gd name="T1" fmla="*/ 50 h 370"/>
                  <a:gd name="T2" fmla="*/ 406 w 641"/>
                  <a:gd name="T3" fmla="*/ 0 h 370"/>
                  <a:gd name="T4" fmla="*/ 234 w 641"/>
                  <a:gd name="T5" fmla="*/ 0 h 370"/>
                  <a:gd name="T6" fmla="*/ 85 w 641"/>
                  <a:gd name="T7" fmla="*/ 50 h 370"/>
                  <a:gd name="T8" fmla="*/ 0 w 641"/>
                  <a:gd name="T9" fmla="*/ 135 h 370"/>
                  <a:gd name="T10" fmla="*/ 0 w 641"/>
                  <a:gd name="T11" fmla="*/ 235 h 370"/>
                  <a:gd name="T12" fmla="*/ 85 w 641"/>
                  <a:gd name="T13" fmla="*/ 322 h 370"/>
                  <a:gd name="T14" fmla="*/ 234 w 641"/>
                  <a:gd name="T15" fmla="*/ 370 h 370"/>
                  <a:gd name="T16" fmla="*/ 406 w 641"/>
                  <a:gd name="T17" fmla="*/ 370 h 370"/>
                  <a:gd name="T18" fmla="*/ 555 w 641"/>
                  <a:gd name="T19" fmla="*/ 322 h 370"/>
                  <a:gd name="T20" fmla="*/ 641 w 641"/>
                  <a:gd name="T21" fmla="*/ 235 h 370"/>
                  <a:gd name="T22" fmla="*/ 641 w 641"/>
                  <a:gd name="T23" fmla="*/ 135 h 370"/>
                  <a:gd name="T24" fmla="*/ 555 w 641"/>
                  <a:gd name="T25" fmla="*/ 50 h 370"/>
                  <a:gd name="T26" fmla="*/ 556 w 641"/>
                  <a:gd name="T27" fmla="*/ 5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1" h="370">
                    <a:moveTo>
                      <a:pt x="555" y="50"/>
                    </a:moveTo>
                    <a:lnTo>
                      <a:pt x="406" y="0"/>
                    </a:lnTo>
                    <a:lnTo>
                      <a:pt x="234" y="0"/>
                    </a:lnTo>
                    <a:lnTo>
                      <a:pt x="85" y="50"/>
                    </a:lnTo>
                    <a:lnTo>
                      <a:pt x="0" y="135"/>
                    </a:lnTo>
                    <a:lnTo>
                      <a:pt x="0" y="235"/>
                    </a:lnTo>
                    <a:lnTo>
                      <a:pt x="85" y="322"/>
                    </a:lnTo>
                    <a:lnTo>
                      <a:pt x="234" y="370"/>
                    </a:lnTo>
                    <a:lnTo>
                      <a:pt x="406" y="370"/>
                    </a:lnTo>
                    <a:lnTo>
                      <a:pt x="555" y="322"/>
                    </a:lnTo>
                    <a:lnTo>
                      <a:pt x="641" y="235"/>
                    </a:lnTo>
                    <a:lnTo>
                      <a:pt x="641" y="135"/>
                    </a:lnTo>
                    <a:lnTo>
                      <a:pt x="555" y="50"/>
                    </a:lnTo>
                    <a:lnTo>
                      <a:pt x="556" y="5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2247" name="Freeform 23"/>
              <p:cNvSpPr>
                <a:spLocks/>
              </p:cNvSpPr>
              <p:nvPr/>
            </p:nvSpPr>
            <p:spPr bwMode="auto">
              <a:xfrm>
                <a:off x="2635" y="2915"/>
                <a:ext cx="475" cy="1263"/>
              </a:xfrm>
              <a:custGeom>
                <a:avLst/>
                <a:gdLst>
                  <a:gd name="T0" fmla="*/ 0 w 6279"/>
                  <a:gd name="T1" fmla="*/ 3627 h 16687"/>
                  <a:gd name="T2" fmla="*/ 6279 w 6279"/>
                  <a:gd name="T3" fmla="*/ 0 h 16687"/>
                  <a:gd name="T4" fmla="*/ 6279 w 6279"/>
                  <a:gd name="T5" fmla="*/ 13059 h 16687"/>
                  <a:gd name="T6" fmla="*/ 0 w 6279"/>
                  <a:gd name="T7" fmla="*/ 16687 h 16687"/>
                  <a:gd name="T8" fmla="*/ 0 w 6279"/>
                  <a:gd name="T9" fmla="*/ 3627 h 16687"/>
                  <a:gd name="T10" fmla="*/ 1 w 6279"/>
                  <a:gd name="T11" fmla="*/ 3627 h 16687"/>
                </a:gdLst>
                <a:ahLst/>
                <a:cxnLst>
                  <a:cxn ang="0">
                    <a:pos x="T0" y="T1"/>
                  </a:cxn>
                  <a:cxn ang="0">
                    <a:pos x="T2" y="T3"/>
                  </a:cxn>
                  <a:cxn ang="0">
                    <a:pos x="T4" y="T5"/>
                  </a:cxn>
                  <a:cxn ang="0">
                    <a:pos x="T6" y="T7"/>
                  </a:cxn>
                  <a:cxn ang="0">
                    <a:pos x="T8" y="T9"/>
                  </a:cxn>
                  <a:cxn ang="0">
                    <a:pos x="T10" y="T11"/>
                  </a:cxn>
                </a:cxnLst>
                <a:rect l="0" t="0" r="r" b="b"/>
                <a:pathLst>
                  <a:path w="6279" h="16687">
                    <a:moveTo>
                      <a:pt x="0" y="3627"/>
                    </a:moveTo>
                    <a:lnTo>
                      <a:pt x="6279" y="0"/>
                    </a:lnTo>
                    <a:lnTo>
                      <a:pt x="6279" y="13059"/>
                    </a:lnTo>
                    <a:lnTo>
                      <a:pt x="0" y="16687"/>
                    </a:lnTo>
                    <a:lnTo>
                      <a:pt x="0" y="3627"/>
                    </a:lnTo>
                    <a:lnTo>
                      <a:pt x="1" y="3627"/>
                    </a:lnTo>
                  </a:path>
                </a:pathLst>
              </a:custGeom>
              <a:solidFill>
                <a:srgbClr val="FF9966"/>
              </a:solidFill>
              <a:ln w="38100" cmpd="sng">
                <a:solidFill>
                  <a:schemeClr val="tx1"/>
                </a:solidFill>
                <a:prstDash val="solid"/>
                <a:round/>
                <a:headEnd/>
                <a:tailEnd/>
              </a:ln>
            </p:spPr>
            <p:txBody>
              <a:bodyPr/>
              <a:lstStyle/>
              <a:p>
                <a:endParaRPr lang="en-IN"/>
              </a:p>
            </p:txBody>
          </p:sp>
          <p:sp>
            <p:nvSpPr>
              <p:cNvPr id="52248" name="Line 24"/>
              <p:cNvSpPr>
                <a:spLocks noChangeShapeType="1"/>
              </p:cNvSpPr>
              <p:nvPr/>
            </p:nvSpPr>
            <p:spPr bwMode="auto">
              <a:xfrm flipV="1">
                <a:off x="2168" y="3600"/>
                <a:ext cx="480" cy="28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2249" name="Line 25"/>
              <p:cNvSpPr>
                <a:spLocks noChangeShapeType="1"/>
              </p:cNvSpPr>
              <p:nvPr/>
            </p:nvSpPr>
            <p:spPr bwMode="auto">
              <a:xfrm flipH="1" flipV="1">
                <a:off x="2632" y="3608"/>
                <a:ext cx="480" cy="28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2250" name="Freeform 26"/>
              <p:cNvSpPr>
                <a:spLocks/>
              </p:cNvSpPr>
              <p:nvPr/>
            </p:nvSpPr>
            <p:spPr bwMode="auto">
              <a:xfrm>
                <a:off x="2618" y="2928"/>
                <a:ext cx="46" cy="27"/>
              </a:xfrm>
              <a:custGeom>
                <a:avLst/>
                <a:gdLst>
                  <a:gd name="T0" fmla="*/ 429 w 495"/>
                  <a:gd name="T1" fmla="*/ 38 h 286"/>
                  <a:gd name="T2" fmla="*/ 313 w 495"/>
                  <a:gd name="T3" fmla="*/ 0 h 286"/>
                  <a:gd name="T4" fmla="*/ 181 w 495"/>
                  <a:gd name="T5" fmla="*/ 0 h 286"/>
                  <a:gd name="T6" fmla="*/ 66 w 495"/>
                  <a:gd name="T7" fmla="*/ 38 h 286"/>
                  <a:gd name="T8" fmla="*/ 0 w 495"/>
                  <a:gd name="T9" fmla="*/ 104 h 286"/>
                  <a:gd name="T10" fmla="*/ 0 w 495"/>
                  <a:gd name="T11" fmla="*/ 181 h 286"/>
                  <a:gd name="T12" fmla="*/ 66 w 495"/>
                  <a:gd name="T13" fmla="*/ 248 h 286"/>
                  <a:gd name="T14" fmla="*/ 181 w 495"/>
                  <a:gd name="T15" fmla="*/ 286 h 286"/>
                  <a:gd name="T16" fmla="*/ 313 w 495"/>
                  <a:gd name="T17" fmla="*/ 286 h 286"/>
                  <a:gd name="T18" fmla="*/ 429 w 495"/>
                  <a:gd name="T19" fmla="*/ 248 h 286"/>
                  <a:gd name="T20" fmla="*/ 495 w 495"/>
                  <a:gd name="T21" fmla="*/ 181 h 286"/>
                  <a:gd name="T22" fmla="*/ 495 w 495"/>
                  <a:gd name="T23" fmla="*/ 104 h 286"/>
                  <a:gd name="T24" fmla="*/ 429 w 495"/>
                  <a:gd name="T25" fmla="*/ 38 h 286"/>
                  <a:gd name="T26" fmla="*/ 430 w 495"/>
                  <a:gd name="T27" fmla="*/ 3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8"/>
                    </a:moveTo>
                    <a:lnTo>
                      <a:pt x="313" y="0"/>
                    </a:lnTo>
                    <a:lnTo>
                      <a:pt x="181" y="0"/>
                    </a:lnTo>
                    <a:lnTo>
                      <a:pt x="66" y="38"/>
                    </a:lnTo>
                    <a:lnTo>
                      <a:pt x="0" y="104"/>
                    </a:lnTo>
                    <a:lnTo>
                      <a:pt x="0" y="181"/>
                    </a:lnTo>
                    <a:lnTo>
                      <a:pt x="66" y="248"/>
                    </a:lnTo>
                    <a:lnTo>
                      <a:pt x="181" y="286"/>
                    </a:lnTo>
                    <a:lnTo>
                      <a:pt x="313" y="286"/>
                    </a:lnTo>
                    <a:lnTo>
                      <a:pt x="429" y="248"/>
                    </a:lnTo>
                    <a:lnTo>
                      <a:pt x="495" y="181"/>
                    </a:lnTo>
                    <a:lnTo>
                      <a:pt x="495" y="104"/>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
          <p:nvSpPr>
            <p:cNvPr id="52229" name="Line 5"/>
            <p:cNvSpPr>
              <a:spLocks noChangeShapeType="1"/>
            </p:cNvSpPr>
            <p:nvPr/>
          </p:nvSpPr>
          <p:spPr bwMode="auto">
            <a:xfrm>
              <a:off x="2632" y="2648"/>
              <a:ext cx="0" cy="1680"/>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slide(fromLeft)">
                                      <p:cBhvr>
                                        <p:cTn id="7" dur="5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slide(fromLeft)">
                                      <p:cBhvr>
                                        <p:cTn id="12" dur="500"/>
                                        <p:tgtEl>
                                          <p:spTgt spid="522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52230"/>
                                        </p:tgtEl>
                                        <p:attrNameLst>
                                          <p:attrName>style.visibility</p:attrName>
                                        </p:attrNameLst>
                                      </p:cBhvr>
                                      <p:to>
                                        <p:strVal val="visible"/>
                                      </p:to>
                                    </p:set>
                                    <p:anim calcmode="lin" valueType="num">
                                      <p:cBhvr>
                                        <p:cTn id="17" dur="500" fill="hold"/>
                                        <p:tgtEl>
                                          <p:spTgt spid="52230"/>
                                        </p:tgtEl>
                                        <p:attrNameLst>
                                          <p:attrName>ppt_w</p:attrName>
                                        </p:attrNameLst>
                                      </p:cBhvr>
                                      <p:tavLst>
                                        <p:tav tm="0">
                                          <p:val>
                                            <p:fltVal val="0"/>
                                          </p:val>
                                        </p:tav>
                                        <p:tav tm="100000">
                                          <p:val>
                                            <p:strVal val="#ppt_w"/>
                                          </p:val>
                                        </p:tav>
                                      </p:tavLst>
                                    </p:anim>
                                    <p:anim calcmode="lin" valueType="num">
                                      <p:cBhvr>
                                        <p:cTn id="18" dur="500" fill="hold"/>
                                        <p:tgtEl>
                                          <p:spTgt spid="52230"/>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52228"/>
                                        </p:tgtEl>
                                        <p:attrNameLst>
                                          <p:attrName>style.visibility</p:attrName>
                                        </p:attrNameLst>
                                      </p:cBhvr>
                                      <p:to>
                                        <p:strVal val="visible"/>
                                      </p:to>
                                    </p:set>
                                    <p:animEffect transition="in" filter="slide(fromLeft)">
                                      <p:cBhvr>
                                        <p:cTn id="23" dur="500"/>
                                        <p:tgtEl>
                                          <p:spTgt spid="522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52251"/>
                                        </p:tgtEl>
                                        <p:attrNameLst>
                                          <p:attrName>style.visibility</p:attrName>
                                        </p:attrNameLst>
                                      </p:cBhvr>
                                      <p:to>
                                        <p:strVal val="visible"/>
                                      </p:to>
                                    </p:set>
                                    <p:anim calcmode="lin" valueType="num">
                                      <p:cBhvr>
                                        <p:cTn id="28" dur="500" fill="hold"/>
                                        <p:tgtEl>
                                          <p:spTgt spid="52251"/>
                                        </p:tgtEl>
                                        <p:attrNameLst>
                                          <p:attrName>ppt_w</p:attrName>
                                        </p:attrNameLst>
                                      </p:cBhvr>
                                      <p:tavLst>
                                        <p:tav tm="0">
                                          <p:val>
                                            <p:fltVal val="0"/>
                                          </p:val>
                                        </p:tav>
                                        <p:tav tm="100000">
                                          <p:val>
                                            <p:strVal val="#ppt_w"/>
                                          </p:val>
                                        </p:tav>
                                      </p:tavLst>
                                    </p:anim>
                                    <p:anim calcmode="lin" valueType="num">
                                      <p:cBhvr>
                                        <p:cTn id="29" dur="500" fill="hold"/>
                                        <p:tgtEl>
                                          <p:spTgt spid="522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autoUpdateAnimBg="0"/>
      <p:bldP spid="5222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28600" y="76200"/>
            <a:ext cx="4876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(c) </a:t>
            </a:r>
            <a:r>
              <a:rPr lang="en-US" sz="3200" b="1" i="1" u="sng">
                <a:solidFill>
                  <a:srgbClr val="0066CC"/>
                </a:solidFill>
                <a:latin typeface="Amphion" pitchFamily="2" charset="0"/>
              </a:rPr>
              <a:t>Pentagonal Prism:</a:t>
            </a:r>
            <a:endParaRPr lang="en-GB" sz="3200" u="sng">
              <a:solidFill>
                <a:srgbClr val="0066CC"/>
              </a:solidFill>
              <a:latin typeface="Amphion" pitchFamily="2" charset="0"/>
            </a:endParaRPr>
          </a:p>
        </p:txBody>
      </p:sp>
      <p:sp>
        <p:nvSpPr>
          <p:cNvPr id="53251" name="Text Box 3"/>
          <p:cNvSpPr txBox="1">
            <a:spLocks noChangeArrowheads="1"/>
          </p:cNvSpPr>
          <p:nvPr/>
        </p:nvSpPr>
        <p:spPr bwMode="auto">
          <a:xfrm>
            <a:off x="368300" y="3200400"/>
            <a:ext cx="4876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(d) </a:t>
            </a:r>
            <a:r>
              <a:rPr lang="en-US" sz="3200" b="1" i="1" u="sng">
                <a:solidFill>
                  <a:srgbClr val="0066CC"/>
                </a:solidFill>
                <a:latin typeface="Amphion" pitchFamily="2" charset="0"/>
              </a:rPr>
              <a:t>Hexagonal Prism:</a:t>
            </a:r>
            <a:endParaRPr lang="en-GB" sz="3200" u="sng">
              <a:solidFill>
                <a:srgbClr val="0066CC"/>
              </a:solidFill>
              <a:latin typeface="Amphion" pitchFamily="2" charset="0"/>
            </a:endParaRPr>
          </a:p>
        </p:txBody>
      </p:sp>
      <p:grpSp>
        <p:nvGrpSpPr>
          <p:cNvPr id="53252" name="Group 4"/>
          <p:cNvGrpSpPr>
            <a:grpSpLocks/>
          </p:cNvGrpSpPr>
          <p:nvPr/>
        </p:nvGrpSpPr>
        <p:grpSpPr bwMode="auto">
          <a:xfrm>
            <a:off x="3352800" y="4178300"/>
            <a:ext cx="1498600" cy="2451100"/>
            <a:chOff x="2112" y="2632"/>
            <a:chExt cx="944" cy="1544"/>
          </a:xfrm>
        </p:grpSpPr>
        <p:sp>
          <p:nvSpPr>
            <p:cNvPr id="53253" name="Freeform 5"/>
            <p:cNvSpPr>
              <a:spLocks/>
            </p:cNvSpPr>
            <p:nvPr/>
          </p:nvSpPr>
          <p:spPr bwMode="auto">
            <a:xfrm>
              <a:off x="2458" y="2632"/>
              <a:ext cx="471" cy="1071"/>
            </a:xfrm>
            <a:custGeom>
              <a:avLst/>
              <a:gdLst>
                <a:gd name="T0" fmla="*/ 0 w 4247"/>
                <a:gd name="T1" fmla="*/ 8984 h 9642"/>
                <a:gd name="T2" fmla="*/ 0 w 4247"/>
                <a:gd name="T3" fmla="*/ 0 h 9642"/>
                <a:gd name="T4" fmla="*/ 4247 w 4247"/>
                <a:gd name="T5" fmla="*/ 658 h 9642"/>
                <a:gd name="T6" fmla="*/ 4247 w 4247"/>
                <a:gd name="T7" fmla="*/ 9642 h 9642"/>
                <a:gd name="T8" fmla="*/ 0 w 4247"/>
                <a:gd name="T9" fmla="*/ 8984 h 9642"/>
                <a:gd name="T10" fmla="*/ 1 w 4247"/>
                <a:gd name="T11" fmla="*/ 8984 h 9642"/>
              </a:gdLst>
              <a:ahLst/>
              <a:cxnLst>
                <a:cxn ang="0">
                  <a:pos x="T0" y="T1"/>
                </a:cxn>
                <a:cxn ang="0">
                  <a:pos x="T2" y="T3"/>
                </a:cxn>
                <a:cxn ang="0">
                  <a:pos x="T4" y="T5"/>
                </a:cxn>
                <a:cxn ang="0">
                  <a:pos x="T6" y="T7"/>
                </a:cxn>
                <a:cxn ang="0">
                  <a:pos x="T8" y="T9"/>
                </a:cxn>
                <a:cxn ang="0">
                  <a:pos x="T10" y="T11"/>
                </a:cxn>
              </a:cxnLst>
              <a:rect l="0" t="0" r="r" b="b"/>
              <a:pathLst>
                <a:path w="4247" h="9642">
                  <a:moveTo>
                    <a:pt x="0" y="8984"/>
                  </a:moveTo>
                  <a:lnTo>
                    <a:pt x="0" y="0"/>
                  </a:lnTo>
                  <a:lnTo>
                    <a:pt x="4247" y="658"/>
                  </a:lnTo>
                  <a:lnTo>
                    <a:pt x="4247" y="9642"/>
                  </a:lnTo>
                  <a:lnTo>
                    <a:pt x="0" y="8984"/>
                  </a:lnTo>
                  <a:lnTo>
                    <a:pt x="1" y="8984"/>
                  </a:lnTo>
                </a:path>
              </a:pathLst>
            </a:custGeom>
            <a:solidFill>
              <a:srgbClr val="FF9966"/>
            </a:solidFill>
            <a:ln w="38100" cmpd="sng">
              <a:solidFill>
                <a:schemeClr val="tx1"/>
              </a:solidFill>
              <a:prstDash val="solid"/>
              <a:round/>
              <a:headEnd/>
              <a:tailEnd/>
            </a:ln>
          </p:spPr>
          <p:txBody>
            <a:bodyPr/>
            <a:lstStyle/>
            <a:p>
              <a:endParaRPr lang="en-IN"/>
            </a:p>
          </p:txBody>
        </p:sp>
        <p:sp>
          <p:nvSpPr>
            <p:cNvPr id="53254" name="Line 6"/>
            <p:cNvSpPr>
              <a:spLocks noChangeShapeType="1"/>
            </p:cNvSpPr>
            <p:nvPr/>
          </p:nvSpPr>
          <p:spPr bwMode="auto">
            <a:xfrm>
              <a:off x="2584" y="2776"/>
              <a:ext cx="0" cy="1296"/>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55" name="Line 7"/>
            <p:cNvSpPr>
              <a:spLocks noChangeShapeType="1"/>
            </p:cNvSpPr>
            <p:nvPr/>
          </p:nvSpPr>
          <p:spPr bwMode="auto">
            <a:xfrm>
              <a:off x="2584" y="2896"/>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56" name="Freeform 8"/>
            <p:cNvSpPr>
              <a:spLocks/>
            </p:cNvSpPr>
            <p:nvPr/>
          </p:nvSpPr>
          <p:spPr bwMode="auto">
            <a:xfrm>
              <a:off x="2112" y="2832"/>
              <a:ext cx="126" cy="1271"/>
            </a:xfrm>
            <a:custGeom>
              <a:avLst/>
              <a:gdLst>
                <a:gd name="T0" fmla="*/ 0 w 1139"/>
                <a:gd name="T1" fmla="*/ 8983 h 11438"/>
                <a:gd name="T2" fmla="*/ 0 w 1139"/>
                <a:gd name="T3" fmla="*/ 0 h 11438"/>
                <a:gd name="T4" fmla="*/ 1139 w 1139"/>
                <a:gd name="T5" fmla="*/ 2454 h 11438"/>
                <a:gd name="T6" fmla="*/ 1139 w 1139"/>
                <a:gd name="T7" fmla="*/ 11438 h 11438"/>
                <a:gd name="T8" fmla="*/ 0 w 1139"/>
                <a:gd name="T9" fmla="*/ 8983 h 11438"/>
                <a:gd name="T10" fmla="*/ 1 w 1139"/>
                <a:gd name="T11" fmla="*/ 8983 h 11438"/>
              </a:gdLst>
              <a:ahLst/>
              <a:cxnLst>
                <a:cxn ang="0">
                  <a:pos x="T0" y="T1"/>
                </a:cxn>
                <a:cxn ang="0">
                  <a:pos x="T2" y="T3"/>
                </a:cxn>
                <a:cxn ang="0">
                  <a:pos x="T4" y="T5"/>
                </a:cxn>
                <a:cxn ang="0">
                  <a:pos x="T6" y="T7"/>
                </a:cxn>
                <a:cxn ang="0">
                  <a:pos x="T8" y="T9"/>
                </a:cxn>
                <a:cxn ang="0">
                  <a:pos x="T10" y="T11"/>
                </a:cxn>
              </a:cxnLst>
              <a:rect l="0" t="0" r="r" b="b"/>
              <a:pathLst>
                <a:path w="1139" h="11438">
                  <a:moveTo>
                    <a:pt x="0" y="8983"/>
                  </a:moveTo>
                  <a:lnTo>
                    <a:pt x="0" y="0"/>
                  </a:lnTo>
                  <a:lnTo>
                    <a:pt x="1139" y="2454"/>
                  </a:lnTo>
                  <a:lnTo>
                    <a:pt x="1139" y="11438"/>
                  </a:lnTo>
                  <a:lnTo>
                    <a:pt x="0" y="8983"/>
                  </a:lnTo>
                  <a:lnTo>
                    <a:pt x="1" y="8983"/>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57" name="Freeform 9"/>
            <p:cNvSpPr>
              <a:spLocks/>
            </p:cNvSpPr>
            <p:nvPr/>
          </p:nvSpPr>
          <p:spPr bwMode="auto">
            <a:xfrm>
              <a:off x="2112" y="2632"/>
              <a:ext cx="346" cy="1198"/>
            </a:xfrm>
            <a:custGeom>
              <a:avLst/>
              <a:gdLst>
                <a:gd name="T0" fmla="*/ 3111 w 3112"/>
                <a:gd name="T1" fmla="*/ 8984 h 10780"/>
                <a:gd name="T2" fmla="*/ 3111 w 3112"/>
                <a:gd name="T3" fmla="*/ 0 h 10780"/>
                <a:gd name="T4" fmla="*/ 0 w 3112"/>
                <a:gd name="T5" fmla="*/ 1797 h 10780"/>
                <a:gd name="T6" fmla="*/ 0 w 3112"/>
                <a:gd name="T7" fmla="*/ 10780 h 10780"/>
                <a:gd name="T8" fmla="*/ 3111 w 3112"/>
                <a:gd name="T9" fmla="*/ 8984 h 10780"/>
                <a:gd name="T10" fmla="*/ 3112 w 3112"/>
                <a:gd name="T11" fmla="*/ 8984 h 10780"/>
              </a:gdLst>
              <a:ahLst/>
              <a:cxnLst>
                <a:cxn ang="0">
                  <a:pos x="T0" y="T1"/>
                </a:cxn>
                <a:cxn ang="0">
                  <a:pos x="T2" y="T3"/>
                </a:cxn>
                <a:cxn ang="0">
                  <a:pos x="T4" y="T5"/>
                </a:cxn>
                <a:cxn ang="0">
                  <a:pos x="T6" y="T7"/>
                </a:cxn>
                <a:cxn ang="0">
                  <a:pos x="T8" y="T9"/>
                </a:cxn>
                <a:cxn ang="0">
                  <a:pos x="T10" y="T11"/>
                </a:cxn>
              </a:cxnLst>
              <a:rect l="0" t="0" r="r" b="b"/>
              <a:pathLst>
                <a:path w="3112" h="10780">
                  <a:moveTo>
                    <a:pt x="3111" y="8984"/>
                  </a:moveTo>
                  <a:lnTo>
                    <a:pt x="3111" y="0"/>
                  </a:lnTo>
                  <a:lnTo>
                    <a:pt x="0" y="1797"/>
                  </a:lnTo>
                  <a:lnTo>
                    <a:pt x="0" y="10780"/>
                  </a:lnTo>
                  <a:lnTo>
                    <a:pt x="3111" y="8984"/>
                  </a:lnTo>
                  <a:lnTo>
                    <a:pt x="3112" y="8984"/>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58" name="Freeform 10"/>
            <p:cNvSpPr>
              <a:spLocks/>
            </p:cNvSpPr>
            <p:nvPr/>
          </p:nvSpPr>
          <p:spPr bwMode="auto">
            <a:xfrm>
              <a:off x="2710" y="2978"/>
              <a:ext cx="346" cy="1198"/>
            </a:xfrm>
            <a:custGeom>
              <a:avLst/>
              <a:gdLst>
                <a:gd name="T0" fmla="*/ 0 w 3110"/>
                <a:gd name="T1" fmla="*/ 10781 h 10781"/>
                <a:gd name="T2" fmla="*/ 3110 w 3110"/>
                <a:gd name="T3" fmla="*/ 8984 h 10781"/>
                <a:gd name="T4" fmla="*/ 3110 w 3110"/>
                <a:gd name="T5" fmla="*/ 0 h 10781"/>
                <a:gd name="T6" fmla="*/ 0 w 3110"/>
                <a:gd name="T7" fmla="*/ 1797 h 10781"/>
                <a:gd name="T8" fmla="*/ 0 w 3110"/>
                <a:gd name="T9" fmla="*/ 10781 h 10781"/>
                <a:gd name="T10" fmla="*/ 1 w 3110"/>
                <a:gd name="T11" fmla="*/ 10781 h 10781"/>
              </a:gdLst>
              <a:ahLst/>
              <a:cxnLst>
                <a:cxn ang="0">
                  <a:pos x="T0" y="T1"/>
                </a:cxn>
                <a:cxn ang="0">
                  <a:pos x="T2" y="T3"/>
                </a:cxn>
                <a:cxn ang="0">
                  <a:pos x="T4" y="T5"/>
                </a:cxn>
                <a:cxn ang="0">
                  <a:pos x="T6" y="T7"/>
                </a:cxn>
                <a:cxn ang="0">
                  <a:pos x="T8" y="T9"/>
                </a:cxn>
                <a:cxn ang="0">
                  <a:pos x="T10" y="T11"/>
                </a:cxn>
              </a:cxnLst>
              <a:rect l="0" t="0" r="r" b="b"/>
              <a:pathLst>
                <a:path w="3110" h="10781">
                  <a:moveTo>
                    <a:pt x="0" y="10781"/>
                  </a:moveTo>
                  <a:lnTo>
                    <a:pt x="3110" y="8984"/>
                  </a:lnTo>
                  <a:lnTo>
                    <a:pt x="3110" y="0"/>
                  </a:lnTo>
                  <a:lnTo>
                    <a:pt x="0" y="1797"/>
                  </a:lnTo>
                  <a:lnTo>
                    <a:pt x="0" y="10781"/>
                  </a:lnTo>
                  <a:lnTo>
                    <a:pt x="1" y="10781"/>
                  </a:lnTo>
                </a:path>
              </a:pathLst>
            </a:custGeom>
            <a:solidFill>
              <a:srgbClr val="FF9966"/>
            </a:solidFill>
            <a:ln w="38100" cmpd="sng">
              <a:solidFill>
                <a:schemeClr val="tx1"/>
              </a:solidFill>
              <a:prstDash val="solid"/>
              <a:round/>
              <a:headEnd/>
              <a:tailEnd/>
            </a:ln>
          </p:spPr>
          <p:txBody>
            <a:bodyPr/>
            <a:lstStyle/>
            <a:p>
              <a:endParaRPr lang="en-IN"/>
            </a:p>
          </p:txBody>
        </p:sp>
        <p:sp>
          <p:nvSpPr>
            <p:cNvPr id="53259" name="Freeform 11"/>
            <p:cNvSpPr>
              <a:spLocks/>
            </p:cNvSpPr>
            <p:nvPr/>
          </p:nvSpPr>
          <p:spPr bwMode="auto">
            <a:xfrm>
              <a:off x="2238" y="3104"/>
              <a:ext cx="472" cy="1072"/>
            </a:xfrm>
            <a:custGeom>
              <a:avLst/>
              <a:gdLst>
                <a:gd name="T0" fmla="*/ 0 w 4248"/>
                <a:gd name="T1" fmla="*/ 8984 h 9642"/>
                <a:gd name="T2" fmla="*/ 4248 w 4248"/>
                <a:gd name="T3" fmla="*/ 9642 h 9642"/>
                <a:gd name="T4" fmla="*/ 4248 w 4248"/>
                <a:gd name="T5" fmla="*/ 658 h 9642"/>
                <a:gd name="T6" fmla="*/ 0 w 4248"/>
                <a:gd name="T7" fmla="*/ 0 h 9642"/>
                <a:gd name="T8" fmla="*/ 0 w 4248"/>
                <a:gd name="T9" fmla="*/ 8984 h 9642"/>
                <a:gd name="T10" fmla="*/ 1 w 4248"/>
                <a:gd name="T11" fmla="*/ 8984 h 9642"/>
              </a:gdLst>
              <a:ahLst/>
              <a:cxnLst>
                <a:cxn ang="0">
                  <a:pos x="T0" y="T1"/>
                </a:cxn>
                <a:cxn ang="0">
                  <a:pos x="T2" y="T3"/>
                </a:cxn>
                <a:cxn ang="0">
                  <a:pos x="T4" y="T5"/>
                </a:cxn>
                <a:cxn ang="0">
                  <a:pos x="T6" y="T7"/>
                </a:cxn>
                <a:cxn ang="0">
                  <a:pos x="T8" y="T9"/>
                </a:cxn>
                <a:cxn ang="0">
                  <a:pos x="T10" y="T11"/>
                </a:cxn>
              </a:cxnLst>
              <a:rect l="0" t="0" r="r" b="b"/>
              <a:pathLst>
                <a:path w="4248" h="9642">
                  <a:moveTo>
                    <a:pt x="0" y="8984"/>
                  </a:moveTo>
                  <a:lnTo>
                    <a:pt x="4248" y="9642"/>
                  </a:lnTo>
                  <a:lnTo>
                    <a:pt x="4248" y="658"/>
                  </a:lnTo>
                  <a:lnTo>
                    <a:pt x="0" y="0"/>
                  </a:lnTo>
                  <a:lnTo>
                    <a:pt x="0" y="8984"/>
                  </a:lnTo>
                  <a:lnTo>
                    <a:pt x="1" y="8984"/>
                  </a:lnTo>
                </a:path>
              </a:pathLst>
            </a:custGeom>
            <a:solidFill>
              <a:srgbClr val="FF9966"/>
            </a:solidFill>
            <a:ln w="38100" cmpd="sng">
              <a:solidFill>
                <a:schemeClr val="tx1"/>
              </a:solidFill>
              <a:prstDash val="solid"/>
              <a:round/>
              <a:headEnd/>
              <a:tailEnd/>
            </a:ln>
          </p:spPr>
          <p:txBody>
            <a:bodyPr/>
            <a:lstStyle/>
            <a:p>
              <a:endParaRPr lang="en-IN"/>
            </a:p>
          </p:txBody>
        </p:sp>
        <p:sp>
          <p:nvSpPr>
            <p:cNvPr id="53260" name="Freeform 12"/>
            <p:cNvSpPr>
              <a:spLocks/>
            </p:cNvSpPr>
            <p:nvPr/>
          </p:nvSpPr>
          <p:spPr bwMode="auto">
            <a:xfrm>
              <a:off x="2112" y="2832"/>
              <a:ext cx="126" cy="1271"/>
            </a:xfrm>
            <a:custGeom>
              <a:avLst/>
              <a:gdLst>
                <a:gd name="T0" fmla="*/ 0 w 1139"/>
                <a:gd name="T1" fmla="*/ 8983 h 11438"/>
                <a:gd name="T2" fmla="*/ 0 w 1139"/>
                <a:gd name="T3" fmla="*/ 0 h 11438"/>
                <a:gd name="T4" fmla="*/ 1139 w 1139"/>
                <a:gd name="T5" fmla="*/ 2454 h 11438"/>
                <a:gd name="T6" fmla="*/ 1139 w 1139"/>
                <a:gd name="T7" fmla="*/ 11438 h 11438"/>
                <a:gd name="T8" fmla="*/ 0 w 1139"/>
                <a:gd name="T9" fmla="*/ 8983 h 11438"/>
                <a:gd name="T10" fmla="*/ 1 w 1139"/>
                <a:gd name="T11" fmla="*/ 8983 h 11438"/>
              </a:gdLst>
              <a:ahLst/>
              <a:cxnLst>
                <a:cxn ang="0">
                  <a:pos x="T0" y="T1"/>
                </a:cxn>
                <a:cxn ang="0">
                  <a:pos x="T2" y="T3"/>
                </a:cxn>
                <a:cxn ang="0">
                  <a:pos x="T4" y="T5"/>
                </a:cxn>
                <a:cxn ang="0">
                  <a:pos x="T6" y="T7"/>
                </a:cxn>
                <a:cxn ang="0">
                  <a:pos x="T8" y="T9"/>
                </a:cxn>
                <a:cxn ang="0">
                  <a:pos x="T10" y="T11"/>
                </a:cxn>
              </a:cxnLst>
              <a:rect l="0" t="0" r="r" b="b"/>
              <a:pathLst>
                <a:path w="1139" h="11438">
                  <a:moveTo>
                    <a:pt x="0" y="8983"/>
                  </a:moveTo>
                  <a:lnTo>
                    <a:pt x="0" y="0"/>
                  </a:lnTo>
                  <a:lnTo>
                    <a:pt x="1139" y="2454"/>
                  </a:lnTo>
                  <a:lnTo>
                    <a:pt x="1139" y="11438"/>
                  </a:lnTo>
                  <a:lnTo>
                    <a:pt x="0" y="8983"/>
                  </a:lnTo>
                  <a:lnTo>
                    <a:pt x="1" y="8983"/>
                  </a:lnTo>
                </a:path>
              </a:pathLst>
            </a:custGeom>
            <a:solidFill>
              <a:srgbClr val="FF9966"/>
            </a:solidFill>
            <a:ln w="38100" cmpd="sng">
              <a:solidFill>
                <a:schemeClr val="tx1"/>
              </a:solidFill>
              <a:prstDash val="solid"/>
              <a:round/>
              <a:headEnd/>
              <a:tailEnd/>
            </a:ln>
          </p:spPr>
          <p:txBody>
            <a:bodyPr/>
            <a:lstStyle/>
            <a:p>
              <a:endParaRPr lang="en-IN"/>
            </a:p>
          </p:txBody>
        </p:sp>
        <p:sp>
          <p:nvSpPr>
            <p:cNvPr id="53261" name="Freeform 13"/>
            <p:cNvSpPr>
              <a:spLocks/>
            </p:cNvSpPr>
            <p:nvPr/>
          </p:nvSpPr>
          <p:spPr bwMode="auto">
            <a:xfrm>
              <a:off x="2112" y="2632"/>
              <a:ext cx="944" cy="545"/>
            </a:xfrm>
            <a:custGeom>
              <a:avLst/>
              <a:gdLst>
                <a:gd name="T0" fmla="*/ 5387 w 8497"/>
                <a:gd name="T1" fmla="*/ 4909 h 4909"/>
                <a:gd name="T2" fmla="*/ 8497 w 8497"/>
                <a:gd name="T3" fmla="*/ 3112 h 4909"/>
                <a:gd name="T4" fmla="*/ 7358 w 8497"/>
                <a:gd name="T5" fmla="*/ 658 h 4909"/>
                <a:gd name="T6" fmla="*/ 3111 w 8497"/>
                <a:gd name="T7" fmla="*/ 0 h 4909"/>
                <a:gd name="T8" fmla="*/ 0 w 8497"/>
                <a:gd name="T9" fmla="*/ 1797 h 4909"/>
                <a:gd name="T10" fmla="*/ 1139 w 8497"/>
                <a:gd name="T11" fmla="*/ 4251 h 4909"/>
                <a:gd name="T12" fmla="*/ 5387 w 8497"/>
                <a:gd name="T13" fmla="*/ 4909 h 4909"/>
                <a:gd name="T14" fmla="*/ 5388 w 8497"/>
                <a:gd name="T15" fmla="*/ 4909 h 49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7" h="4909">
                  <a:moveTo>
                    <a:pt x="5387" y="4909"/>
                  </a:moveTo>
                  <a:lnTo>
                    <a:pt x="8497" y="3112"/>
                  </a:lnTo>
                  <a:lnTo>
                    <a:pt x="7358" y="658"/>
                  </a:lnTo>
                  <a:lnTo>
                    <a:pt x="3111" y="0"/>
                  </a:lnTo>
                  <a:lnTo>
                    <a:pt x="0" y="1797"/>
                  </a:lnTo>
                  <a:lnTo>
                    <a:pt x="1139" y="4251"/>
                  </a:lnTo>
                  <a:lnTo>
                    <a:pt x="5387" y="4909"/>
                  </a:lnTo>
                  <a:lnTo>
                    <a:pt x="5388" y="4909"/>
                  </a:lnTo>
                </a:path>
              </a:pathLst>
            </a:custGeom>
            <a:solidFill>
              <a:srgbClr val="FF9966"/>
            </a:solidFill>
            <a:ln w="38100" cmpd="sng">
              <a:solidFill>
                <a:schemeClr val="tx1"/>
              </a:solidFill>
              <a:prstDash val="solid"/>
              <a:round/>
              <a:headEnd/>
              <a:tailEnd/>
            </a:ln>
          </p:spPr>
          <p:txBody>
            <a:bodyPr/>
            <a:lstStyle/>
            <a:p>
              <a:endParaRPr lang="en-IN"/>
            </a:p>
          </p:txBody>
        </p:sp>
        <p:sp>
          <p:nvSpPr>
            <p:cNvPr id="53262" name="Freeform 14"/>
            <p:cNvSpPr>
              <a:spLocks/>
            </p:cNvSpPr>
            <p:nvPr/>
          </p:nvSpPr>
          <p:spPr bwMode="auto">
            <a:xfrm>
              <a:off x="2112" y="3630"/>
              <a:ext cx="944" cy="546"/>
            </a:xfrm>
            <a:custGeom>
              <a:avLst/>
              <a:gdLst>
                <a:gd name="T0" fmla="*/ 5387 w 8497"/>
                <a:gd name="T1" fmla="*/ 4909 h 4909"/>
                <a:gd name="T2" fmla="*/ 8497 w 8497"/>
                <a:gd name="T3" fmla="*/ 3112 h 4909"/>
                <a:gd name="T4" fmla="*/ 7358 w 8497"/>
                <a:gd name="T5" fmla="*/ 658 h 4909"/>
                <a:gd name="T6" fmla="*/ 3111 w 8497"/>
                <a:gd name="T7" fmla="*/ 0 h 4909"/>
                <a:gd name="T8" fmla="*/ 0 w 8497"/>
                <a:gd name="T9" fmla="*/ 1796 h 4909"/>
                <a:gd name="T10" fmla="*/ 1139 w 8497"/>
                <a:gd name="T11" fmla="*/ 4251 h 4909"/>
                <a:gd name="T12" fmla="*/ 5387 w 8497"/>
                <a:gd name="T13" fmla="*/ 4909 h 4909"/>
                <a:gd name="T14" fmla="*/ 5388 w 8497"/>
                <a:gd name="T15" fmla="*/ 4909 h 49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7" h="4909">
                  <a:moveTo>
                    <a:pt x="5387" y="4909"/>
                  </a:moveTo>
                  <a:lnTo>
                    <a:pt x="8497" y="3112"/>
                  </a:lnTo>
                  <a:lnTo>
                    <a:pt x="7358" y="658"/>
                  </a:lnTo>
                  <a:lnTo>
                    <a:pt x="3111" y="0"/>
                  </a:lnTo>
                  <a:lnTo>
                    <a:pt x="0" y="1796"/>
                  </a:lnTo>
                  <a:lnTo>
                    <a:pt x="1139" y="4251"/>
                  </a:lnTo>
                  <a:lnTo>
                    <a:pt x="5387" y="4909"/>
                  </a:lnTo>
                  <a:lnTo>
                    <a:pt x="5388" y="490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63" name="Freeform 15"/>
            <p:cNvSpPr>
              <a:spLocks/>
            </p:cNvSpPr>
            <p:nvPr/>
          </p:nvSpPr>
          <p:spPr bwMode="auto">
            <a:xfrm>
              <a:off x="2556" y="3887"/>
              <a:ext cx="56" cy="32"/>
            </a:xfrm>
            <a:custGeom>
              <a:avLst/>
              <a:gdLst>
                <a:gd name="T0" fmla="*/ 429 w 496"/>
                <a:gd name="T1" fmla="*/ 38 h 287"/>
                <a:gd name="T2" fmla="*/ 314 w 496"/>
                <a:gd name="T3" fmla="*/ 0 h 287"/>
                <a:gd name="T4" fmla="*/ 181 w 496"/>
                <a:gd name="T5" fmla="*/ 0 h 287"/>
                <a:gd name="T6" fmla="*/ 66 w 496"/>
                <a:gd name="T7" fmla="*/ 38 h 287"/>
                <a:gd name="T8" fmla="*/ 0 w 496"/>
                <a:gd name="T9" fmla="*/ 105 h 287"/>
                <a:gd name="T10" fmla="*/ 0 w 496"/>
                <a:gd name="T11" fmla="*/ 182 h 287"/>
                <a:gd name="T12" fmla="*/ 66 w 496"/>
                <a:gd name="T13" fmla="*/ 248 h 287"/>
                <a:gd name="T14" fmla="*/ 181 w 496"/>
                <a:gd name="T15" fmla="*/ 287 h 287"/>
                <a:gd name="T16" fmla="*/ 314 w 496"/>
                <a:gd name="T17" fmla="*/ 287 h 287"/>
                <a:gd name="T18" fmla="*/ 429 w 496"/>
                <a:gd name="T19" fmla="*/ 248 h 287"/>
                <a:gd name="T20" fmla="*/ 496 w 496"/>
                <a:gd name="T21" fmla="*/ 182 h 287"/>
                <a:gd name="T22" fmla="*/ 496 w 496"/>
                <a:gd name="T23" fmla="*/ 105 h 287"/>
                <a:gd name="T24" fmla="*/ 429 w 496"/>
                <a:gd name="T25" fmla="*/ 38 h 287"/>
                <a:gd name="T26" fmla="*/ 430 w 496"/>
                <a:gd name="T27" fmla="*/ 3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287">
                  <a:moveTo>
                    <a:pt x="429" y="38"/>
                  </a:moveTo>
                  <a:lnTo>
                    <a:pt x="314" y="0"/>
                  </a:lnTo>
                  <a:lnTo>
                    <a:pt x="181" y="0"/>
                  </a:lnTo>
                  <a:lnTo>
                    <a:pt x="66" y="38"/>
                  </a:lnTo>
                  <a:lnTo>
                    <a:pt x="0" y="105"/>
                  </a:lnTo>
                  <a:lnTo>
                    <a:pt x="0" y="182"/>
                  </a:lnTo>
                  <a:lnTo>
                    <a:pt x="66" y="248"/>
                  </a:lnTo>
                  <a:lnTo>
                    <a:pt x="181" y="287"/>
                  </a:lnTo>
                  <a:lnTo>
                    <a:pt x="314" y="287"/>
                  </a:lnTo>
                  <a:lnTo>
                    <a:pt x="429" y="248"/>
                  </a:lnTo>
                  <a:lnTo>
                    <a:pt x="496" y="182"/>
                  </a:lnTo>
                  <a:lnTo>
                    <a:pt x="496" y="105"/>
                  </a:lnTo>
                  <a:lnTo>
                    <a:pt x="429" y="38"/>
                  </a:lnTo>
                  <a:lnTo>
                    <a:pt x="430" y="38"/>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64" name="Line 16"/>
            <p:cNvSpPr>
              <a:spLocks noChangeShapeType="1"/>
            </p:cNvSpPr>
            <p:nvPr/>
          </p:nvSpPr>
          <p:spPr bwMode="auto">
            <a:xfrm>
              <a:off x="2920" y="2696"/>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65" name="Line 17"/>
            <p:cNvSpPr>
              <a:spLocks noChangeShapeType="1"/>
            </p:cNvSpPr>
            <p:nvPr/>
          </p:nvSpPr>
          <p:spPr bwMode="auto">
            <a:xfrm>
              <a:off x="2464" y="2640"/>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66" name="Freeform 18"/>
            <p:cNvSpPr>
              <a:spLocks/>
            </p:cNvSpPr>
            <p:nvPr/>
          </p:nvSpPr>
          <p:spPr bwMode="auto">
            <a:xfrm>
              <a:off x="2556" y="2889"/>
              <a:ext cx="56" cy="32"/>
            </a:xfrm>
            <a:custGeom>
              <a:avLst/>
              <a:gdLst>
                <a:gd name="T0" fmla="*/ 429 w 496"/>
                <a:gd name="T1" fmla="*/ 39 h 287"/>
                <a:gd name="T2" fmla="*/ 314 w 496"/>
                <a:gd name="T3" fmla="*/ 0 h 287"/>
                <a:gd name="T4" fmla="*/ 181 w 496"/>
                <a:gd name="T5" fmla="*/ 0 h 287"/>
                <a:gd name="T6" fmla="*/ 66 w 496"/>
                <a:gd name="T7" fmla="*/ 39 h 287"/>
                <a:gd name="T8" fmla="*/ 0 w 496"/>
                <a:gd name="T9" fmla="*/ 105 h 287"/>
                <a:gd name="T10" fmla="*/ 0 w 496"/>
                <a:gd name="T11" fmla="*/ 182 h 287"/>
                <a:gd name="T12" fmla="*/ 66 w 496"/>
                <a:gd name="T13" fmla="*/ 248 h 287"/>
                <a:gd name="T14" fmla="*/ 181 w 496"/>
                <a:gd name="T15" fmla="*/ 287 h 287"/>
                <a:gd name="T16" fmla="*/ 314 w 496"/>
                <a:gd name="T17" fmla="*/ 287 h 287"/>
                <a:gd name="T18" fmla="*/ 429 w 496"/>
                <a:gd name="T19" fmla="*/ 248 h 287"/>
                <a:gd name="T20" fmla="*/ 496 w 496"/>
                <a:gd name="T21" fmla="*/ 182 h 287"/>
                <a:gd name="T22" fmla="*/ 496 w 496"/>
                <a:gd name="T23" fmla="*/ 105 h 287"/>
                <a:gd name="T24" fmla="*/ 429 w 496"/>
                <a:gd name="T25" fmla="*/ 39 h 287"/>
                <a:gd name="T26" fmla="*/ 430 w 496"/>
                <a:gd name="T27" fmla="*/ 39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287">
                  <a:moveTo>
                    <a:pt x="429" y="39"/>
                  </a:moveTo>
                  <a:lnTo>
                    <a:pt x="314" y="0"/>
                  </a:lnTo>
                  <a:lnTo>
                    <a:pt x="181" y="0"/>
                  </a:lnTo>
                  <a:lnTo>
                    <a:pt x="66" y="39"/>
                  </a:lnTo>
                  <a:lnTo>
                    <a:pt x="0" y="105"/>
                  </a:lnTo>
                  <a:lnTo>
                    <a:pt x="0" y="182"/>
                  </a:lnTo>
                  <a:lnTo>
                    <a:pt x="66" y="248"/>
                  </a:lnTo>
                  <a:lnTo>
                    <a:pt x="181" y="287"/>
                  </a:lnTo>
                  <a:lnTo>
                    <a:pt x="314" y="287"/>
                  </a:lnTo>
                  <a:lnTo>
                    <a:pt x="429" y="248"/>
                  </a:lnTo>
                  <a:lnTo>
                    <a:pt x="496" y="182"/>
                  </a:lnTo>
                  <a:lnTo>
                    <a:pt x="496" y="105"/>
                  </a:lnTo>
                  <a:lnTo>
                    <a:pt x="429" y="39"/>
                  </a:lnTo>
                  <a:lnTo>
                    <a:pt x="430" y="3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67" name="Line 19"/>
            <p:cNvSpPr>
              <a:spLocks noChangeShapeType="1"/>
            </p:cNvSpPr>
            <p:nvPr/>
          </p:nvSpPr>
          <p:spPr bwMode="auto">
            <a:xfrm>
              <a:off x="2576" y="2736"/>
              <a:ext cx="0" cy="1296"/>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3268" name="Group 20"/>
          <p:cNvGrpSpPr>
            <a:grpSpLocks/>
          </p:cNvGrpSpPr>
          <p:nvPr/>
        </p:nvGrpSpPr>
        <p:grpSpPr bwMode="auto">
          <a:xfrm>
            <a:off x="3429000" y="803275"/>
            <a:ext cx="1527175" cy="2473325"/>
            <a:chOff x="2160" y="506"/>
            <a:chExt cx="962" cy="1558"/>
          </a:xfrm>
        </p:grpSpPr>
        <p:sp>
          <p:nvSpPr>
            <p:cNvPr id="53269" name="Freeform 21"/>
            <p:cNvSpPr>
              <a:spLocks/>
            </p:cNvSpPr>
            <p:nvPr/>
          </p:nvSpPr>
          <p:spPr bwMode="auto">
            <a:xfrm>
              <a:off x="2692" y="819"/>
              <a:ext cx="421" cy="1218"/>
            </a:xfrm>
            <a:custGeom>
              <a:avLst/>
              <a:gdLst>
                <a:gd name="T0" fmla="*/ 0 w 3795"/>
                <a:gd name="T1" fmla="*/ 10960 h 10960"/>
                <a:gd name="T2" fmla="*/ 3795 w 3795"/>
                <a:gd name="T3" fmla="*/ 8768 h 10960"/>
                <a:gd name="T4" fmla="*/ 3795 w 3795"/>
                <a:gd name="T5" fmla="*/ 0 h 10960"/>
                <a:gd name="T6" fmla="*/ 0 w 3795"/>
                <a:gd name="T7" fmla="*/ 2192 h 10960"/>
                <a:gd name="T8" fmla="*/ 0 w 3795"/>
                <a:gd name="T9" fmla="*/ 10960 h 10960"/>
                <a:gd name="T10" fmla="*/ 1 w 3795"/>
                <a:gd name="T11" fmla="*/ 10960 h 10960"/>
              </a:gdLst>
              <a:ahLst/>
              <a:cxnLst>
                <a:cxn ang="0">
                  <a:pos x="T0" y="T1"/>
                </a:cxn>
                <a:cxn ang="0">
                  <a:pos x="T2" y="T3"/>
                </a:cxn>
                <a:cxn ang="0">
                  <a:pos x="T4" y="T5"/>
                </a:cxn>
                <a:cxn ang="0">
                  <a:pos x="T6" y="T7"/>
                </a:cxn>
                <a:cxn ang="0">
                  <a:pos x="T8" y="T9"/>
                </a:cxn>
                <a:cxn ang="0">
                  <a:pos x="T10" y="T11"/>
                </a:cxn>
              </a:cxnLst>
              <a:rect l="0" t="0" r="r" b="b"/>
              <a:pathLst>
                <a:path w="3795" h="10960">
                  <a:moveTo>
                    <a:pt x="0" y="10960"/>
                  </a:moveTo>
                  <a:lnTo>
                    <a:pt x="3795" y="8768"/>
                  </a:lnTo>
                  <a:lnTo>
                    <a:pt x="3795" y="0"/>
                  </a:lnTo>
                  <a:lnTo>
                    <a:pt x="0" y="2192"/>
                  </a:lnTo>
                  <a:lnTo>
                    <a:pt x="0" y="10960"/>
                  </a:lnTo>
                  <a:lnTo>
                    <a:pt x="1" y="10960"/>
                  </a:lnTo>
                </a:path>
              </a:pathLst>
            </a:custGeom>
            <a:solidFill>
              <a:srgbClr val="FF9966"/>
            </a:solidFill>
            <a:ln w="38100" cmpd="sng">
              <a:solidFill>
                <a:schemeClr val="tx1"/>
              </a:solidFill>
              <a:prstDash val="solid"/>
              <a:round/>
              <a:headEnd/>
              <a:tailEnd/>
            </a:ln>
          </p:spPr>
          <p:txBody>
            <a:bodyPr/>
            <a:lstStyle/>
            <a:p>
              <a:endParaRPr lang="en-IN"/>
            </a:p>
          </p:txBody>
        </p:sp>
        <p:sp>
          <p:nvSpPr>
            <p:cNvPr id="53270" name="Freeform 22"/>
            <p:cNvSpPr>
              <a:spLocks/>
            </p:cNvSpPr>
            <p:nvPr/>
          </p:nvSpPr>
          <p:spPr bwMode="auto">
            <a:xfrm>
              <a:off x="2160" y="906"/>
              <a:ext cx="532" cy="1131"/>
            </a:xfrm>
            <a:custGeom>
              <a:avLst/>
              <a:gdLst>
                <a:gd name="T0" fmla="*/ 0 w 4781"/>
                <a:gd name="T1" fmla="*/ 8769 h 10176"/>
                <a:gd name="T2" fmla="*/ 4780 w 4781"/>
                <a:gd name="T3" fmla="*/ 10176 h 10176"/>
                <a:gd name="T4" fmla="*/ 4780 w 4781"/>
                <a:gd name="T5" fmla="*/ 1408 h 10176"/>
                <a:gd name="T6" fmla="*/ 0 w 4781"/>
                <a:gd name="T7" fmla="*/ 0 h 10176"/>
                <a:gd name="T8" fmla="*/ 0 w 4781"/>
                <a:gd name="T9" fmla="*/ 8769 h 10176"/>
                <a:gd name="T10" fmla="*/ 4780 w 4781"/>
                <a:gd name="T11" fmla="*/ 10176 h 10176"/>
                <a:gd name="T12" fmla="*/ 4781 w 4781"/>
                <a:gd name="T13" fmla="*/ 10176 h 10176"/>
              </a:gdLst>
              <a:ahLst/>
              <a:cxnLst>
                <a:cxn ang="0">
                  <a:pos x="T0" y="T1"/>
                </a:cxn>
                <a:cxn ang="0">
                  <a:pos x="T2" y="T3"/>
                </a:cxn>
                <a:cxn ang="0">
                  <a:pos x="T4" y="T5"/>
                </a:cxn>
                <a:cxn ang="0">
                  <a:pos x="T6" y="T7"/>
                </a:cxn>
                <a:cxn ang="0">
                  <a:pos x="T8" y="T9"/>
                </a:cxn>
                <a:cxn ang="0">
                  <a:pos x="T10" y="T11"/>
                </a:cxn>
                <a:cxn ang="0">
                  <a:pos x="T12" y="T13"/>
                </a:cxn>
              </a:cxnLst>
              <a:rect l="0" t="0" r="r" b="b"/>
              <a:pathLst>
                <a:path w="4781" h="10176">
                  <a:moveTo>
                    <a:pt x="0" y="8769"/>
                  </a:moveTo>
                  <a:lnTo>
                    <a:pt x="4780" y="10176"/>
                  </a:lnTo>
                  <a:lnTo>
                    <a:pt x="4780" y="1408"/>
                  </a:lnTo>
                  <a:lnTo>
                    <a:pt x="0" y="0"/>
                  </a:lnTo>
                  <a:lnTo>
                    <a:pt x="0" y="8769"/>
                  </a:lnTo>
                  <a:lnTo>
                    <a:pt x="4780" y="10176"/>
                  </a:lnTo>
                  <a:lnTo>
                    <a:pt x="4781" y="10176"/>
                  </a:lnTo>
                </a:path>
              </a:pathLst>
            </a:custGeom>
            <a:solidFill>
              <a:srgbClr val="FF9966"/>
            </a:solidFill>
            <a:ln w="38100" cmpd="sng">
              <a:solidFill>
                <a:schemeClr val="tx1"/>
              </a:solidFill>
              <a:prstDash val="solid"/>
              <a:round/>
              <a:headEnd/>
              <a:tailEnd/>
            </a:ln>
          </p:spPr>
          <p:txBody>
            <a:bodyPr/>
            <a:lstStyle/>
            <a:p>
              <a:endParaRPr lang="en-IN"/>
            </a:p>
          </p:txBody>
        </p:sp>
        <p:sp>
          <p:nvSpPr>
            <p:cNvPr id="53271" name="Freeform 23"/>
            <p:cNvSpPr>
              <a:spLocks/>
            </p:cNvSpPr>
            <p:nvPr/>
          </p:nvSpPr>
          <p:spPr bwMode="auto">
            <a:xfrm>
              <a:off x="2160" y="506"/>
              <a:ext cx="953" cy="551"/>
            </a:xfrm>
            <a:custGeom>
              <a:avLst/>
              <a:gdLst>
                <a:gd name="T0" fmla="*/ 4780 w 8575"/>
                <a:gd name="T1" fmla="*/ 4954 h 4954"/>
                <a:gd name="T2" fmla="*/ 8575 w 8575"/>
                <a:gd name="T3" fmla="*/ 2762 h 4954"/>
                <a:gd name="T4" fmla="*/ 6138 w 8575"/>
                <a:gd name="T5" fmla="*/ 0 h 4954"/>
                <a:gd name="T6" fmla="*/ 839 w 8575"/>
                <a:gd name="T7" fmla="*/ 484 h 4954"/>
                <a:gd name="T8" fmla="*/ 0 w 8575"/>
                <a:gd name="T9" fmla="*/ 3546 h 4954"/>
                <a:gd name="T10" fmla="*/ 4780 w 8575"/>
                <a:gd name="T11" fmla="*/ 4954 h 4954"/>
                <a:gd name="T12" fmla="*/ 4781 w 8575"/>
                <a:gd name="T13" fmla="*/ 4954 h 4954"/>
              </a:gdLst>
              <a:ahLst/>
              <a:cxnLst>
                <a:cxn ang="0">
                  <a:pos x="T0" y="T1"/>
                </a:cxn>
                <a:cxn ang="0">
                  <a:pos x="T2" y="T3"/>
                </a:cxn>
                <a:cxn ang="0">
                  <a:pos x="T4" y="T5"/>
                </a:cxn>
                <a:cxn ang="0">
                  <a:pos x="T6" y="T7"/>
                </a:cxn>
                <a:cxn ang="0">
                  <a:pos x="T8" y="T9"/>
                </a:cxn>
                <a:cxn ang="0">
                  <a:pos x="T10" y="T11"/>
                </a:cxn>
                <a:cxn ang="0">
                  <a:pos x="T12" y="T13"/>
                </a:cxn>
              </a:cxnLst>
              <a:rect l="0" t="0" r="r" b="b"/>
              <a:pathLst>
                <a:path w="8575" h="4954">
                  <a:moveTo>
                    <a:pt x="4780" y="4954"/>
                  </a:moveTo>
                  <a:lnTo>
                    <a:pt x="8575" y="2762"/>
                  </a:lnTo>
                  <a:lnTo>
                    <a:pt x="6138" y="0"/>
                  </a:lnTo>
                  <a:lnTo>
                    <a:pt x="839" y="484"/>
                  </a:lnTo>
                  <a:lnTo>
                    <a:pt x="0" y="3546"/>
                  </a:lnTo>
                  <a:lnTo>
                    <a:pt x="4780" y="4954"/>
                  </a:lnTo>
                  <a:lnTo>
                    <a:pt x="4781" y="4954"/>
                  </a:lnTo>
                </a:path>
              </a:pathLst>
            </a:custGeom>
            <a:solidFill>
              <a:srgbClr val="FF9966"/>
            </a:solidFill>
            <a:ln w="38100" cmpd="sng">
              <a:solidFill>
                <a:schemeClr val="tx1"/>
              </a:solidFill>
              <a:prstDash val="solid"/>
              <a:round/>
              <a:headEnd/>
              <a:tailEnd/>
            </a:ln>
          </p:spPr>
          <p:txBody>
            <a:bodyPr/>
            <a:lstStyle/>
            <a:p>
              <a:endParaRPr lang="en-IN"/>
            </a:p>
          </p:txBody>
        </p:sp>
        <p:sp>
          <p:nvSpPr>
            <p:cNvPr id="53272" name="Line 24"/>
            <p:cNvSpPr>
              <a:spLocks noChangeShapeType="1"/>
            </p:cNvSpPr>
            <p:nvPr/>
          </p:nvSpPr>
          <p:spPr bwMode="auto">
            <a:xfrm>
              <a:off x="2610" y="672"/>
              <a:ext cx="0" cy="1184"/>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73" name="Freeform 25"/>
            <p:cNvSpPr>
              <a:spLocks/>
            </p:cNvSpPr>
            <p:nvPr/>
          </p:nvSpPr>
          <p:spPr bwMode="auto">
            <a:xfrm>
              <a:off x="2160" y="1487"/>
              <a:ext cx="953" cy="550"/>
            </a:xfrm>
            <a:custGeom>
              <a:avLst/>
              <a:gdLst>
                <a:gd name="T0" fmla="*/ 4780 w 8575"/>
                <a:gd name="T1" fmla="*/ 4954 h 4954"/>
                <a:gd name="T2" fmla="*/ 8575 w 8575"/>
                <a:gd name="T3" fmla="*/ 2762 h 4954"/>
                <a:gd name="T4" fmla="*/ 6138 w 8575"/>
                <a:gd name="T5" fmla="*/ 0 h 4954"/>
                <a:gd name="T6" fmla="*/ 839 w 8575"/>
                <a:gd name="T7" fmla="*/ 485 h 4954"/>
                <a:gd name="T8" fmla="*/ 0 w 8575"/>
                <a:gd name="T9" fmla="*/ 3547 h 4954"/>
                <a:gd name="T10" fmla="*/ 4780 w 8575"/>
                <a:gd name="T11" fmla="*/ 4954 h 4954"/>
                <a:gd name="T12" fmla="*/ 4781 w 8575"/>
                <a:gd name="T13" fmla="*/ 4954 h 4954"/>
              </a:gdLst>
              <a:ahLst/>
              <a:cxnLst>
                <a:cxn ang="0">
                  <a:pos x="T0" y="T1"/>
                </a:cxn>
                <a:cxn ang="0">
                  <a:pos x="T2" y="T3"/>
                </a:cxn>
                <a:cxn ang="0">
                  <a:pos x="T4" y="T5"/>
                </a:cxn>
                <a:cxn ang="0">
                  <a:pos x="T6" y="T7"/>
                </a:cxn>
                <a:cxn ang="0">
                  <a:pos x="T8" y="T9"/>
                </a:cxn>
                <a:cxn ang="0">
                  <a:pos x="T10" y="T11"/>
                </a:cxn>
                <a:cxn ang="0">
                  <a:pos x="T12" y="T13"/>
                </a:cxn>
              </a:cxnLst>
              <a:rect l="0" t="0" r="r" b="b"/>
              <a:pathLst>
                <a:path w="8575" h="4954">
                  <a:moveTo>
                    <a:pt x="4780" y="4954"/>
                  </a:moveTo>
                  <a:lnTo>
                    <a:pt x="8575" y="2762"/>
                  </a:lnTo>
                  <a:lnTo>
                    <a:pt x="6138" y="0"/>
                  </a:lnTo>
                  <a:lnTo>
                    <a:pt x="839" y="485"/>
                  </a:lnTo>
                  <a:lnTo>
                    <a:pt x="0" y="3547"/>
                  </a:lnTo>
                  <a:lnTo>
                    <a:pt x="4780" y="4954"/>
                  </a:lnTo>
                  <a:lnTo>
                    <a:pt x="4781" y="4954"/>
                  </a:lnTo>
                </a:path>
              </a:pathLst>
            </a:custGeom>
            <a:solidFill>
              <a:srgbClr val="FF9966">
                <a:alpha val="50000"/>
              </a:srgbClr>
            </a:solidFill>
            <a:ln w="38100" cmpd="sng">
              <a:solidFill>
                <a:schemeClr val="tx1"/>
              </a:solidFill>
              <a:prstDash val="solid"/>
              <a:round/>
              <a:headEnd/>
              <a:tailEnd/>
            </a:ln>
          </p:spPr>
          <p:txBody>
            <a:bodyPr/>
            <a:lstStyle/>
            <a:p>
              <a:endParaRPr lang="en-IN"/>
            </a:p>
          </p:txBody>
        </p:sp>
        <p:sp>
          <p:nvSpPr>
            <p:cNvPr id="53274" name="Freeform 26"/>
            <p:cNvSpPr>
              <a:spLocks/>
            </p:cNvSpPr>
            <p:nvPr/>
          </p:nvSpPr>
          <p:spPr bwMode="auto">
            <a:xfrm>
              <a:off x="2254" y="512"/>
              <a:ext cx="588" cy="1029"/>
            </a:xfrm>
            <a:custGeom>
              <a:avLst/>
              <a:gdLst>
                <a:gd name="T0" fmla="*/ 0 w 5299"/>
                <a:gd name="T1" fmla="*/ 484 h 9253"/>
                <a:gd name="T2" fmla="*/ 5299 w 5299"/>
                <a:gd name="T3" fmla="*/ 0 h 9253"/>
                <a:gd name="T4" fmla="*/ 5299 w 5299"/>
                <a:gd name="T5" fmla="*/ 8768 h 9253"/>
                <a:gd name="T6" fmla="*/ 0 w 5299"/>
                <a:gd name="T7" fmla="*/ 9253 h 9253"/>
                <a:gd name="T8" fmla="*/ 0 w 5299"/>
                <a:gd name="T9" fmla="*/ 484 h 9253"/>
                <a:gd name="T10" fmla="*/ 1 w 5299"/>
                <a:gd name="T11" fmla="*/ 484 h 9253"/>
              </a:gdLst>
              <a:ahLst/>
              <a:cxnLst>
                <a:cxn ang="0">
                  <a:pos x="T0" y="T1"/>
                </a:cxn>
                <a:cxn ang="0">
                  <a:pos x="T2" y="T3"/>
                </a:cxn>
                <a:cxn ang="0">
                  <a:pos x="T4" y="T5"/>
                </a:cxn>
                <a:cxn ang="0">
                  <a:pos x="T6" y="T7"/>
                </a:cxn>
                <a:cxn ang="0">
                  <a:pos x="T8" y="T9"/>
                </a:cxn>
                <a:cxn ang="0">
                  <a:pos x="T10" y="T11"/>
                </a:cxn>
              </a:cxnLst>
              <a:rect l="0" t="0" r="r" b="b"/>
              <a:pathLst>
                <a:path w="5299" h="9253">
                  <a:moveTo>
                    <a:pt x="0" y="484"/>
                  </a:moveTo>
                  <a:lnTo>
                    <a:pt x="5299" y="0"/>
                  </a:lnTo>
                  <a:lnTo>
                    <a:pt x="5299" y="8768"/>
                  </a:lnTo>
                  <a:lnTo>
                    <a:pt x="0" y="9253"/>
                  </a:lnTo>
                  <a:lnTo>
                    <a:pt x="0" y="484"/>
                  </a:lnTo>
                  <a:lnTo>
                    <a:pt x="1" y="484"/>
                  </a:lnTo>
                </a:path>
              </a:pathLst>
            </a:custGeom>
            <a:solidFill>
              <a:srgbClr val="FF9966">
                <a:alpha val="50000"/>
              </a:srgbClr>
            </a:solidFill>
            <a:ln w="38100" cmpd="sng">
              <a:solidFill>
                <a:schemeClr val="tx1"/>
              </a:solidFill>
              <a:prstDash val="solid"/>
              <a:round/>
              <a:headEnd/>
              <a:tailEnd/>
            </a:ln>
          </p:spPr>
          <p:txBody>
            <a:bodyPr/>
            <a:lstStyle/>
            <a:p>
              <a:endParaRPr lang="en-IN"/>
            </a:p>
          </p:txBody>
        </p:sp>
        <p:sp>
          <p:nvSpPr>
            <p:cNvPr id="53275" name="Line 27"/>
            <p:cNvSpPr>
              <a:spLocks noChangeShapeType="1"/>
            </p:cNvSpPr>
            <p:nvPr/>
          </p:nvSpPr>
          <p:spPr bwMode="auto">
            <a:xfrm>
              <a:off x="2690" y="1056"/>
              <a:ext cx="0" cy="1008"/>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76" name="Line 28"/>
            <p:cNvSpPr>
              <a:spLocks noChangeShapeType="1"/>
            </p:cNvSpPr>
            <p:nvPr/>
          </p:nvSpPr>
          <p:spPr bwMode="auto">
            <a:xfrm flipH="1">
              <a:off x="2690" y="816"/>
              <a:ext cx="432" cy="24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77" name="Line 29"/>
            <p:cNvSpPr>
              <a:spLocks noChangeShapeType="1"/>
            </p:cNvSpPr>
            <p:nvPr/>
          </p:nvSpPr>
          <p:spPr bwMode="auto">
            <a:xfrm>
              <a:off x="2602" y="672"/>
              <a:ext cx="0" cy="1152"/>
            </a:xfrm>
            <a:prstGeom prst="line">
              <a:avLst/>
            </a:prstGeom>
            <a:noFill/>
            <a:ln w="38100">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3278" name="Freeform 30"/>
            <p:cNvSpPr>
              <a:spLocks/>
            </p:cNvSpPr>
            <p:nvPr/>
          </p:nvSpPr>
          <p:spPr bwMode="auto">
            <a:xfrm>
              <a:off x="2585" y="758"/>
              <a:ext cx="55" cy="31"/>
            </a:xfrm>
            <a:custGeom>
              <a:avLst/>
              <a:gdLst>
                <a:gd name="T0" fmla="*/ 429 w 495"/>
                <a:gd name="T1" fmla="*/ 39 h 286"/>
                <a:gd name="T2" fmla="*/ 313 w 495"/>
                <a:gd name="T3" fmla="*/ 0 h 286"/>
                <a:gd name="T4" fmla="*/ 181 w 495"/>
                <a:gd name="T5" fmla="*/ 0 h 286"/>
                <a:gd name="T6" fmla="*/ 66 w 495"/>
                <a:gd name="T7" fmla="*/ 39 h 286"/>
                <a:gd name="T8" fmla="*/ 0 w 495"/>
                <a:gd name="T9" fmla="*/ 105 h 286"/>
                <a:gd name="T10" fmla="*/ 0 w 495"/>
                <a:gd name="T11" fmla="*/ 181 h 286"/>
                <a:gd name="T12" fmla="*/ 66 w 495"/>
                <a:gd name="T13" fmla="*/ 247 h 286"/>
                <a:gd name="T14" fmla="*/ 181 w 495"/>
                <a:gd name="T15" fmla="*/ 286 h 286"/>
                <a:gd name="T16" fmla="*/ 313 w 495"/>
                <a:gd name="T17" fmla="*/ 286 h 286"/>
                <a:gd name="T18" fmla="*/ 429 w 495"/>
                <a:gd name="T19" fmla="*/ 247 h 286"/>
                <a:gd name="T20" fmla="*/ 495 w 495"/>
                <a:gd name="T21" fmla="*/ 181 h 286"/>
                <a:gd name="T22" fmla="*/ 495 w 495"/>
                <a:gd name="T23" fmla="*/ 105 h 286"/>
                <a:gd name="T24" fmla="*/ 429 w 495"/>
                <a:gd name="T25" fmla="*/ 39 h 286"/>
                <a:gd name="T26" fmla="*/ 430 w 495"/>
                <a:gd name="T27" fmla="*/ 39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9"/>
                  </a:moveTo>
                  <a:lnTo>
                    <a:pt x="313" y="0"/>
                  </a:lnTo>
                  <a:lnTo>
                    <a:pt x="181" y="0"/>
                  </a:lnTo>
                  <a:lnTo>
                    <a:pt x="66" y="39"/>
                  </a:lnTo>
                  <a:lnTo>
                    <a:pt x="0" y="105"/>
                  </a:lnTo>
                  <a:lnTo>
                    <a:pt x="0" y="181"/>
                  </a:lnTo>
                  <a:lnTo>
                    <a:pt x="66" y="247"/>
                  </a:lnTo>
                  <a:lnTo>
                    <a:pt x="181" y="286"/>
                  </a:lnTo>
                  <a:lnTo>
                    <a:pt x="313" y="286"/>
                  </a:lnTo>
                  <a:lnTo>
                    <a:pt x="429" y="247"/>
                  </a:lnTo>
                  <a:lnTo>
                    <a:pt x="495" y="181"/>
                  </a:lnTo>
                  <a:lnTo>
                    <a:pt x="495" y="105"/>
                  </a:lnTo>
                  <a:lnTo>
                    <a:pt x="429" y="39"/>
                  </a:lnTo>
                  <a:lnTo>
                    <a:pt x="430" y="3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79" name="Freeform 31"/>
            <p:cNvSpPr>
              <a:spLocks/>
            </p:cNvSpPr>
            <p:nvPr/>
          </p:nvSpPr>
          <p:spPr bwMode="auto">
            <a:xfrm>
              <a:off x="2579" y="1665"/>
              <a:ext cx="55" cy="31"/>
            </a:xfrm>
            <a:custGeom>
              <a:avLst/>
              <a:gdLst>
                <a:gd name="T0" fmla="*/ 429 w 495"/>
                <a:gd name="T1" fmla="*/ 39 h 286"/>
                <a:gd name="T2" fmla="*/ 313 w 495"/>
                <a:gd name="T3" fmla="*/ 0 h 286"/>
                <a:gd name="T4" fmla="*/ 181 w 495"/>
                <a:gd name="T5" fmla="*/ 0 h 286"/>
                <a:gd name="T6" fmla="*/ 66 w 495"/>
                <a:gd name="T7" fmla="*/ 39 h 286"/>
                <a:gd name="T8" fmla="*/ 0 w 495"/>
                <a:gd name="T9" fmla="*/ 105 h 286"/>
                <a:gd name="T10" fmla="*/ 0 w 495"/>
                <a:gd name="T11" fmla="*/ 181 h 286"/>
                <a:gd name="T12" fmla="*/ 66 w 495"/>
                <a:gd name="T13" fmla="*/ 247 h 286"/>
                <a:gd name="T14" fmla="*/ 181 w 495"/>
                <a:gd name="T15" fmla="*/ 286 h 286"/>
                <a:gd name="T16" fmla="*/ 313 w 495"/>
                <a:gd name="T17" fmla="*/ 286 h 286"/>
                <a:gd name="T18" fmla="*/ 429 w 495"/>
                <a:gd name="T19" fmla="*/ 247 h 286"/>
                <a:gd name="T20" fmla="*/ 495 w 495"/>
                <a:gd name="T21" fmla="*/ 181 h 286"/>
                <a:gd name="T22" fmla="*/ 495 w 495"/>
                <a:gd name="T23" fmla="*/ 105 h 286"/>
                <a:gd name="T24" fmla="*/ 429 w 495"/>
                <a:gd name="T25" fmla="*/ 39 h 286"/>
                <a:gd name="T26" fmla="*/ 430 w 495"/>
                <a:gd name="T27" fmla="*/ 39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286">
                  <a:moveTo>
                    <a:pt x="429" y="39"/>
                  </a:moveTo>
                  <a:lnTo>
                    <a:pt x="313" y="0"/>
                  </a:lnTo>
                  <a:lnTo>
                    <a:pt x="181" y="0"/>
                  </a:lnTo>
                  <a:lnTo>
                    <a:pt x="66" y="39"/>
                  </a:lnTo>
                  <a:lnTo>
                    <a:pt x="0" y="105"/>
                  </a:lnTo>
                  <a:lnTo>
                    <a:pt x="0" y="181"/>
                  </a:lnTo>
                  <a:lnTo>
                    <a:pt x="66" y="247"/>
                  </a:lnTo>
                  <a:lnTo>
                    <a:pt x="181" y="286"/>
                  </a:lnTo>
                  <a:lnTo>
                    <a:pt x="313" y="286"/>
                  </a:lnTo>
                  <a:lnTo>
                    <a:pt x="429" y="247"/>
                  </a:lnTo>
                  <a:lnTo>
                    <a:pt x="495" y="181"/>
                  </a:lnTo>
                  <a:lnTo>
                    <a:pt x="495" y="105"/>
                  </a:lnTo>
                  <a:lnTo>
                    <a:pt x="429" y="39"/>
                  </a:lnTo>
                  <a:lnTo>
                    <a:pt x="430" y="39"/>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3280" name="Line 32"/>
            <p:cNvSpPr>
              <a:spLocks noChangeShapeType="1"/>
            </p:cNvSpPr>
            <p:nvPr/>
          </p:nvSpPr>
          <p:spPr bwMode="auto">
            <a:xfrm>
              <a:off x="2162" y="912"/>
              <a:ext cx="528"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slide(fromLeft)">
                                      <p:cBhvr>
                                        <p:cTn id="7" dur="500"/>
                                        <p:tgtEl>
                                          <p:spTgt spid="532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53268"/>
                                        </p:tgtEl>
                                        <p:attrNameLst>
                                          <p:attrName>style.visibility</p:attrName>
                                        </p:attrNameLst>
                                      </p:cBhvr>
                                      <p:to>
                                        <p:strVal val="visible"/>
                                      </p:to>
                                    </p:set>
                                    <p:anim calcmode="lin" valueType="num">
                                      <p:cBhvr>
                                        <p:cTn id="12" dur="500" fill="hold"/>
                                        <p:tgtEl>
                                          <p:spTgt spid="53268"/>
                                        </p:tgtEl>
                                        <p:attrNameLst>
                                          <p:attrName>ppt_w</p:attrName>
                                        </p:attrNameLst>
                                      </p:cBhvr>
                                      <p:tavLst>
                                        <p:tav tm="0">
                                          <p:val>
                                            <p:fltVal val="0"/>
                                          </p:val>
                                        </p:tav>
                                        <p:tav tm="100000">
                                          <p:val>
                                            <p:strVal val="#ppt_w"/>
                                          </p:val>
                                        </p:tav>
                                      </p:tavLst>
                                    </p:anim>
                                    <p:anim calcmode="lin" valueType="num">
                                      <p:cBhvr>
                                        <p:cTn id="13" dur="500" fill="hold"/>
                                        <p:tgtEl>
                                          <p:spTgt spid="53268"/>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53251"/>
                                        </p:tgtEl>
                                        <p:attrNameLst>
                                          <p:attrName>style.visibility</p:attrName>
                                        </p:attrNameLst>
                                      </p:cBhvr>
                                      <p:to>
                                        <p:strVal val="visible"/>
                                      </p:to>
                                    </p:set>
                                    <p:animEffect transition="in" filter="slide(fromLeft)">
                                      <p:cBhvr>
                                        <p:cTn id="18" dur="500"/>
                                        <p:tgtEl>
                                          <p:spTgt spid="5325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53252"/>
                                        </p:tgtEl>
                                        <p:attrNameLst>
                                          <p:attrName>style.visibility</p:attrName>
                                        </p:attrNameLst>
                                      </p:cBhvr>
                                      <p:to>
                                        <p:strVal val="visible"/>
                                      </p:to>
                                    </p:set>
                                    <p:anim calcmode="lin" valueType="num">
                                      <p:cBhvr>
                                        <p:cTn id="23" dur="500" fill="hold"/>
                                        <p:tgtEl>
                                          <p:spTgt spid="53252"/>
                                        </p:tgtEl>
                                        <p:attrNameLst>
                                          <p:attrName>ppt_w</p:attrName>
                                        </p:attrNameLst>
                                      </p:cBhvr>
                                      <p:tavLst>
                                        <p:tav tm="0">
                                          <p:val>
                                            <p:fltVal val="0"/>
                                          </p:val>
                                        </p:tav>
                                        <p:tav tm="100000">
                                          <p:val>
                                            <p:strVal val="#ppt_w"/>
                                          </p:val>
                                        </p:tav>
                                      </p:tavLst>
                                    </p:anim>
                                    <p:anim calcmode="lin" valueType="num">
                                      <p:cBhvr>
                                        <p:cTn id="24" dur="500" fill="hold"/>
                                        <p:tgtEl>
                                          <p:spTgt spid="532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52400" y="0"/>
            <a:ext cx="3200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600" b="1" i="1">
                <a:solidFill>
                  <a:srgbClr val="0066CC"/>
                </a:solidFill>
                <a:latin typeface="Amphion" pitchFamily="2" charset="0"/>
              </a:rPr>
              <a:t>(2) Pyramid:</a:t>
            </a:r>
            <a:endParaRPr lang="en-GB" sz="3600">
              <a:solidFill>
                <a:srgbClr val="0066CC"/>
              </a:solidFill>
              <a:latin typeface="Amphion" pitchFamily="2" charset="0"/>
            </a:endParaRPr>
          </a:p>
        </p:txBody>
      </p:sp>
      <p:sp>
        <p:nvSpPr>
          <p:cNvPr id="54275" name="Text Box 3"/>
          <p:cNvSpPr txBox="1">
            <a:spLocks noChangeArrowheads="1"/>
          </p:cNvSpPr>
          <p:nvPr/>
        </p:nvSpPr>
        <p:spPr bwMode="auto">
          <a:xfrm>
            <a:off x="304800" y="692150"/>
            <a:ext cx="8305800" cy="204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This is a polyhedra having plane  surface as a base and a number of triangular faces meeting at a</a:t>
            </a:r>
            <a:r>
              <a:rPr lang="en-US" sz="3200" b="1">
                <a:solidFill>
                  <a:schemeClr val="bg1"/>
                </a:solidFill>
                <a:latin typeface="Verdana" pitchFamily="34" charset="0"/>
              </a:rPr>
              <a:t> </a:t>
            </a:r>
            <a:r>
              <a:rPr lang="en-US" sz="3200" b="1">
                <a:latin typeface="Verdana" pitchFamily="34" charset="0"/>
              </a:rPr>
              <a:t>point called the</a:t>
            </a:r>
            <a:r>
              <a:rPr lang="en-US" sz="3200" b="1">
                <a:solidFill>
                  <a:schemeClr val="bg1"/>
                </a:solidFill>
                <a:latin typeface="Verdana" pitchFamily="34" charset="0"/>
              </a:rPr>
              <a:t> </a:t>
            </a:r>
            <a:r>
              <a:rPr lang="en-US" sz="3200" b="1" i="1">
                <a:solidFill>
                  <a:srgbClr val="0066CC"/>
                </a:solidFill>
                <a:latin typeface="Verdana" pitchFamily="34" charset="0"/>
              </a:rPr>
              <a:t>Vertex</a:t>
            </a:r>
            <a:r>
              <a:rPr lang="en-US" sz="3200" b="1" i="1">
                <a:solidFill>
                  <a:schemeClr val="bg1"/>
                </a:solidFill>
                <a:latin typeface="Verdana" pitchFamily="34" charset="0"/>
              </a:rPr>
              <a:t> </a:t>
            </a:r>
            <a:r>
              <a:rPr lang="en-US" sz="3200" b="1">
                <a:latin typeface="Verdana" pitchFamily="34" charset="0"/>
              </a:rPr>
              <a:t>or </a:t>
            </a:r>
            <a:r>
              <a:rPr lang="en-US" sz="3200" b="1" i="1">
                <a:solidFill>
                  <a:srgbClr val="0066CC"/>
                </a:solidFill>
                <a:latin typeface="Verdana" pitchFamily="34" charset="0"/>
              </a:rPr>
              <a:t>Apex</a:t>
            </a:r>
            <a:r>
              <a:rPr lang="en-US" sz="3200" b="1">
                <a:solidFill>
                  <a:srgbClr val="0066CC"/>
                </a:solidFill>
                <a:latin typeface="Verdana" pitchFamily="34" charset="0"/>
              </a:rPr>
              <a:t>.</a:t>
            </a:r>
            <a:endParaRPr lang="en-GB" sz="3200">
              <a:solidFill>
                <a:srgbClr val="0066CC"/>
              </a:solidFill>
              <a:latin typeface="Verdana" pitchFamily="34" charset="0"/>
            </a:endParaRPr>
          </a:p>
        </p:txBody>
      </p:sp>
      <p:sp>
        <p:nvSpPr>
          <p:cNvPr id="54276" name="Text Box 4"/>
          <p:cNvSpPr txBox="1">
            <a:spLocks noChangeArrowheads="1"/>
          </p:cNvSpPr>
          <p:nvPr/>
        </p:nvSpPr>
        <p:spPr bwMode="auto">
          <a:xfrm>
            <a:off x="266700" y="3295650"/>
            <a:ext cx="4686300" cy="301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8100">
              <a:defRPr>
                <a:solidFill>
                  <a:schemeClr val="tx1"/>
                </a:solidFill>
                <a:latin typeface="Arial" pitchFamily="34" charset="0"/>
              </a:defRPr>
            </a:lvl1pPr>
            <a:lvl2pPr marL="1016000" indent="-342900">
              <a:defRPr>
                <a:solidFill>
                  <a:schemeClr val="tx1"/>
                </a:solidFill>
                <a:latin typeface="Arial" pitchFamily="34" charset="0"/>
              </a:defRPr>
            </a:lvl2pPr>
            <a:lvl3pPr marL="1549400" indent="-342900">
              <a:defRPr>
                <a:solidFill>
                  <a:schemeClr val="tx1"/>
                </a:solidFill>
                <a:latin typeface="Arial" pitchFamily="34" charset="0"/>
              </a:defRPr>
            </a:lvl3pPr>
            <a:lvl4pPr marL="2082800" indent="-342900">
              <a:defRPr>
                <a:solidFill>
                  <a:schemeClr val="tx1"/>
                </a:solidFill>
                <a:latin typeface="Arial" pitchFamily="34" charset="0"/>
              </a:defRPr>
            </a:lvl4pPr>
            <a:lvl5pPr marL="2616200" indent="-342900">
              <a:defRPr>
                <a:solidFill>
                  <a:schemeClr val="tx1"/>
                </a:solidFill>
                <a:latin typeface="Arial" pitchFamily="34" charset="0"/>
              </a:defRPr>
            </a:lvl5pPr>
            <a:lvl6pPr marL="3073400" indent="-342900" fontAlgn="base">
              <a:spcBef>
                <a:spcPct val="0"/>
              </a:spcBef>
              <a:spcAft>
                <a:spcPct val="0"/>
              </a:spcAft>
              <a:defRPr>
                <a:solidFill>
                  <a:schemeClr val="tx1"/>
                </a:solidFill>
                <a:latin typeface="Arial" pitchFamily="34" charset="0"/>
              </a:defRPr>
            </a:lvl6pPr>
            <a:lvl7pPr marL="3530600" indent="-342900" fontAlgn="base">
              <a:spcBef>
                <a:spcPct val="0"/>
              </a:spcBef>
              <a:spcAft>
                <a:spcPct val="0"/>
              </a:spcAft>
              <a:defRPr>
                <a:solidFill>
                  <a:schemeClr val="tx1"/>
                </a:solidFill>
                <a:latin typeface="Arial" pitchFamily="34" charset="0"/>
              </a:defRPr>
            </a:lvl7pPr>
            <a:lvl8pPr marL="3987800" indent="-342900" fontAlgn="base">
              <a:spcBef>
                <a:spcPct val="0"/>
              </a:spcBef>
              <a:spcAft>
                <a:spcPct val="0"/>
              </a:spcAft>
              <a:defRPr>
                <a:solidFill>
                  <a:schemeClr val="tx1"/>
                </a:solidFill>
                <a:latin typeface="Arial" pitchFamily="34" charset="0"/>
              </a:defRPr>
            </a:lvl8pPr>
            <a:lvl9pPr marL="4445000" indent="-342900" fontAlgn="base">
              <a:spcBef>
                <a:spcPct val="0"/>
              </a:spcBef>
              <a:spcAft>
                <a:spcPct val="0"/>
              </a:spcAft>
              <a:defRPr>
                <a:solidFill>
                  <a:schemeClr val="tx1"/>
                </a:solidFill>
                <a:latin typeface="Arial" pitchFamily="34" charset="0"/>
              </a:defRPr>
            </a:lvl9pPr>
          </a:lstStyle>
          <a:p>
            <a:pPr algn="just"/>
            <a:r>
              <a:rPr lang="en-US" sz="3200" b="1">
                <a:latin typeface="Verdana" pitchFamily="34" charset="0"/>
              </a:rPr>
              <a:t>-The imaginary line joining the Apex with the Centre of the base is called</a:t>
            </a:r>
            <a:r>
              <a:rPr lang="en-US" sz="3200" b="1">
                <a:solidFill>
                  <a:schemeClr val="bg1"/>
                </a:solidFill>
                <a:latin typeface="Verdana" pitchFamily="34" charset="0"/>
              </a:rPr>
              <a:t> </a:t>
            </a:r>
            <a:r>
              <a:rPr lang="en-US" sz="3200" b="1" i="1">
                <a:solidFill>
                  <a:srgbClr val="0066CC"/>
                </a:solidFill>
                <a:latin typeface="Verdana" pitchFamily="34" charset="0"/>
              </a:rPr>
              <a:t>Axis</a:t>
            </a:r>
            <a:r>
              <a:rPr lang="en-US" sz="3200" b="1">
                <a:solidFill>
                  <a:schemeClr val="bg1"/>
                </a:solidFill>
                <a:latin typeface="Verdana" pitchFamily="34" charset="0"/>
              </a:rPr>
              <a:t> </a:t>
            </a:r>
            <a:r>
              <a:rPr lang="en-US" sz="3200" b="1">
                <a:latin typeface="Verdana" pitchFamily="34" charset="0"/>
              </a:rPr>
              <a:t>of pyramid.</a:t>
            </a:r>
            <a:endParaRPr lang="en-GB" sz="3200">
              <a:latin typeface="Verdana" pitchFamily="34" charset="0"/>
            </a:endParaRPr>
          </a:p>
        </p:txBody>
      </p:sp>
      <p:grpSp>
        <p:nvGrpSpPr>
          <p:cNvPr id="54277" name="Group 5"/>
          <p:cNvGrpSpPr>
            <a:grpSpLocks/>
          </p:cNvGrpSpPr>
          <p:nvPr/>
        </p:nvGrpSpPr>
        <p:grpSpPr bwMode="auto">
          <a:xfrm>
            <a:off x="6521450" y="3657600"/>
            <a:ext cx="2012950" cy="2720975"/>
            <a:chOff x="4108" y="2304"/>
            <a:chExt cx="1268" cy="1714"/>
          </a:xfrm>
        </p:grpSpPr>
        <p:sp>
          <p:nvSpPr>
            <p:cNvPr id="54278" name="Freeform 6"/>
            <p:cNvSpPr>
              <a:spLocks/>
            </p:cNvSpPr>
            <p:nvPr/>
          </p:nvSpPr>
          <p:spPr bwMode="auto">
            <a:xfrm>
              <a:off x="4108" y="2304"/>
              <a:ext cx="537" cy="980"/>
            </a:xfrm>
            <a:custGeom>
              <a:avLst/>
              <a:gdLst>
                <a:gd name="T0" fmla="*/ 0 w 2972"/>
                <a:gd name="T1" fmla="*/ 5422 h 5422"/>
                <a:gd name="T2" fmla="*/ 2971 w 2972"/>
                <a:gd name="T3" fmla="*/ 0 h 5422"/>
                <a:gd name="T4" fmla="*/ 2972 w 2972"/>
                <a:gd name="T5" fmla="*/ 0 h 5422"/>
              </a:gdLst>
              <a:ahLst/>
              <a:cxnLst>
                <a:cxn ang="0">
                  <a:pos x="T0" y="T1"/>
                </a:cxn>
                <a:cxn ang="0">
                  <a:pos x="T2" y="T3"/>
                </a:cxn>
                <a:cxn ang="0">
                  <a:pos x="T4" y="T5"/>
                </a:cxn>
              </a:cxnLst>
              <a:rect l="0" t="0" r="r" b="b"/>
              <a:pathLst>
                <a:path w="2972" h="5422">
                  <a:moveTo>
                    <a:pt x="0" y="5422"/>
                  </a:moveTo>
                  <a:lnTo>
                    <a:pt x="2971" y="0"/>
                  </a:lnTo>
                  <a:lnTo>
                    <a:pt x="2972" y="0"/>
                  </a:lnTo>
                </a:path>
              </a:pathLst>
            </a:custGeom>
            <a:solidFill>
              <a:srgbClr val="FF9900"/>
            </a:solidFill>
            <a:ln w="0">
              <a:solidFill>
                <a:srgbClr val="FFFFFF"/>
              </a:solidFill>
              <a:prstDash val="solid"/>
              <a:round/>
              <a:headEnd/>
              <a:tailEnd/>
            </a:ln>
          </p:spPr>
          <p:txBody>
            <a:bodyPr/>
            <a:lstStyle/>
            <a:p>
              <a:endParaRPr lang="en-IN"/>
            </a:p>
          </p:txBody>
        </p:sp>
        <p:sp>
          <p:nvSpPr>
            <p:cNvPr id="54279" name="Freeform 7"/>
            <p:cNvSpPr>
              <a:spLocks/>
            </p:cNvSpPr>
            <p:nvPr/>
          </p:nvSpPr>
          <p:spPr bwMode="auto">
            <a:xfrm>
              <a:off x="4108" y="3284"/>
              <a:ext cx="1268" cy="734"/>
            </a:xfrm>
            <a:custGeom>
              <a:avLst/>
              <a:gdLst>
                <a:gd name="T0" fmla="*/ 1884 w 7029"/>
                <a:gd name="T1" fmla="*/ 4063 h 4063"/>
                <a:gd name="T2" fmla="*/ 7029 w 7029"/>
                <a:gd name="T3" fmla="*/ 1088 h 4063"/>
                <a:gd name="T4" fmla="*/ 0 w 7029"/>
                <a:gd name="T5" fmla="*/ 0 h 4063"/>
                <a:gd name="T6" fmla="*/ 1884 w 7029"/>
                <a:gd name="T7" fmla="*/ 4063 h 4063"/>
                <a:gd name="T8" fmla="*/ 1885 w 7029"/>
                <a:gd name="T9" fmla="*/ 4063 h 4063"/>
              </a:gdLst>
              <a:ahLst/>
              <a:cxnLst>
                <a:cxn ang="0">
                  <a:pos x="T0" y="T1"/>
                </a:cxn>
                <a:cxn ang="0">
                  <a:pos x="T2" y="T3"/>
                </a:cxn>
                <a:cxn ang="0">
                  <a:pos x="T4" y="T5"/>
                </a:cxn>
                <a:cxn ang="0">
                  <a:pos x="T6" y="T7"/>
                </a:cxn>
                <a:cxn ang="0">
                  <a:pos x="T8" y="T9"/>
                </a:cxn>
              </a:cxnLst>
              <a:rect l="0" t="0" r="r" b="b"/>
              <a:pathLst>
                <a:path w="7029" h="4063">
                  <a:moveTo>
                    <a:pt x="1884" y="4063"/>
                  </a:moveTo>
                  <a:lnTo>
                    <a:pt x="7029" y="1088"/>
                  </a:lnTo>
                  <a:lnTo>
                    <a:pt x="0" y="0"/>
                  </a:lnTo>
                  <a:lnTo>
                    <a:pt x="1884" y="4063"/>
                  </a:lnTo>
                  <a:lnTo>
                    <a:pt x="1885" y="406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4280" name="Freeform 8"/>
            <p:cNvSpPr>
              <a:spLocks/>
            </p:cNvSpPr>
            <p:nvPr/>
          </p:nvSpPr>
          <p:spPr bwMode="auto">
            <a:xfrm>
              <a:off x="4108" y="3284"/>
              <a:ext cx="803" cy="465"/>
            </a:xfrm>
            <a:custGeom>
              <a:avLst/>
              <a:gdLst>
                <a:gd name="T0" fmla="*/ 0 w 4457"/>
                <a:gd name="T1" fmla="*/ 0 h 2576"/>
                <a:gd name="T2" fmla="*/ 4456 w 4457"/>
                <a:gd name="T3" fmla="*/ 2576 h 2576"/>
                <a:gd name="T4" fmla="*/ 4457 w 4457"/>
                <a:gd name="T5" fmla="*/ 2576 h 2576"/>
              </a:gdLst>
              <a:ahLst/>
              <a:cxnLst>
                <a:cxn ang="0">
                  <a:pos x="T0" y="T1"/>
                </a:cxn>
                <a:cxn ang="0">
                  <a:pos x="T2" y="T3"/>
                </a:cxn>
                <a:cxn ang="0">
                  <a:pos x="T4" y="T5"/>
                </a:cxn>
              </a:cxnLst>
              <a:rect l="0" t="0" r="r" b="b"/>
              <a:pathLst>
                <a:path w="4457" h="2576">
                  <a:moveTo>
                    <a:pt x="0" y="0"/>
                  </a:moveTo>
                  <a:lnTo>
                    <a:pt x="4456" y="2576"/>
                  </a:lnTo>
                  <a:lnTo>
                    <a:pt x="4457" y="257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4281" name="Freeform 9"/>
            <p:cNvSpPr>
              <a:spLocks/>
            </p:cNvSpPr>
            <p:nvPr/>
          </p:nvSpPr>
          <p:spPr bwMode="auto">
            <a:xfrm>
              <a:off x="4278" y="3480"/>
              <a:ext cx="1098" cy="171"/>
            </a:xfrm>
            <a:custGeom>
              <a:avLst/>
              <a:gdLst>
                <a:gd name="T0" fmla="*/ 6088 w 6088"/>
                <a:gd name="T1" fmla="*/ 0 h 944"/>
                <a:gd name="T2" fmla="*/ 0 w 6088"/>
                <a:gd name="T3" fmla="*/ 944 h 944"/>
                <a:gd name="T4" fmla="*/ 1 w 6088"/>
                <a:gd name="T5" fmla="*/ 944 h 944"/>
              </a:gdLst>
              <a:ahLst/>
              <a:cxnLst>
                <a:cxn ang="0">
                  <a:pos x="T0" y="T1"/>
                </a:cxn>
                <a:cxn ang="0">
                  <a:pos x="T2" y="T3"/>
                </a:cxn>
                <a:cxn ang="0">
                  <a:pos x="T4" y="T5"/>
                </a:cxn>
              </a:cxnLst>
              <a:rect l="0" t="0" r="r" b="b"/>
              <a:pathLst>
                <a:path w="6088" h="944">
                  <a:moveTo>
                    <a:pt x="6088" y="0"/>
                  </a:moveTo>
                  <a:lnTo>
                    <a:pt x="0" y="944"/>
                  </a:lnTo>
                  <a:lnTo>
                    <a:pt x="1" y="944"/>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4282" name="Freeform 10"/>
            <p:cNvSpPr>
              <a:spLocks/>
            </p:cNvSpPr>
            <p:nvPr/>
          </p:nvSpPr>
          <p:spPr bwMode="auto">
            <a:xfrm>
              <a:off x="4447" y="3480"/>
              <a:ext cx="929" cy="538"/>
            </a:xfrm>
            <a:custGeom>
              <a:avLst/>
              <a:gdLst>
                <a:gd name="T0" fmla="*/ 0 w 5147"/>
                <a:gd name="T1" fmla="*/ 2975 h 2975"/>
                <a:gd name="T2" fmla="*/ 5145 w 5147"/>
                <a:gd name="T3" fmla="*/ 0 h 2975"/>
                <a:gd name="T4" fmla="*/ 5147 w 5147"/>
                <a:gd name="T5" fmla="*/ 0 h 2975"/>
              </a:gdLst>
              <a:ahLst/>
              <a:cxnLst>
                <a:cxn ang="0">
                  <a:pos x="T0" y="T1"/>
                </a:cxn>
                <a:cxn ang="0">
                  <a:pos x="T2" y="T3"/>
                </a:cxn>
                <a:cxn ang="0">
                  <a:pos x="T4" y="T5"/>
                </a:cxn>
              </a:cxnLst>
              <a:rect l="0" t="0" r="r" b="b"/>
              <a:pathLst>
                <a:path w="5147" h="2975">
                  <a:moveTo>
                    <a:pt x="0" y="2975"/>
                  </a:moveTo>
                  <a:lnTo>
                    <a:pt x="5145" y="0"/>
                  </a:lnTo>
                  <a:lnTo>
                    <a:pt x="5147" y="0"/>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4283" name="Freeform 11"/>
            <p:cNvSpPr>
              <a:spLocks/>
            </p:cNvSpPr>
            <p:nvPr/>
          </p:nvSpPr>
          <p:spPr bwMode="auto">
            <a:xfrm>
              <a:off x="4643" y="2304"/>
              <a:ext cx="733" cy="1176"/>
            </a:xfrm>
            <a:custGeom>
              <a:avLst/>
              <a:gdLst>
                <a:gd name="T0" fmla="*/ 0 w 4060"/>
                <a:gd name="T1" fmla="*/ 0 h 6510"/>
                <a:gd name="T2" fmla="*/ 4058 w 4060"/>
                <a:gd name="T3" fmla="*/ 6510 h 6510"/>
                <a:gd name="T4" fmla="*/ 4060 w 4060"/>
                <a:gd name="T5" fmla="*/ 6510 h 6510"/>
              </a:gdLst>
              <a:ahLst/>
              <a:cxnLst>
                <a:cxn ang="0">
                  <a:pos x="T0" y="T1"/>
                </a:cxn>
                <a:cxn ang="0">
                  <a:pos x="T2" y="T3"/>
                </a:cxn>
                <a:cxn ang="0">
                  <a:pos x="T4" y="T5"/>
                </a:cxn>
              </a:cxnLst>
              <a:rect l="0" t="0" r="r" b="b"/>
              <a:pathLst>
                <a:path w="4060" h="6510">
                  <a:moveTo>
                    <a:pt x="0" y="0"/>
                  </a:moveTo>
                  <a:lnTo>
                    <a:pt x="4058" y="6510"/>
                  </a:lnTo>
                  <a:lnTo>
                    <a:pt x="4060" y="6510"/>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4284" name="Freeform 12"/>
            <p:cNvSpPr>
              <a:spLocks/>
            </p:cNvSpPr>
            <p:nvPr/>
          </p:nvSpPr>
          <p:spPr bwMode="auto">
            <a:xfrm>
              <a:off x="4447" y="2304"/>
              <a:ext cx="929" cy="1714"/>
            </a:xfrm>
            <a:custGeom>
              <a:avLst/>
              <a:gdLst>
                <a:gd name="T0" fmla="*/ 0 w 5145"/>
                <a:gd name="T1" fmla="*/ 9485 h 9485"/>
                <a:gd name="T2" fmla="*/ 1087 w 5145"/>
                <a:gd name="T3" fmla="*/ 0 h 9485"/>
                <a:gd name="T4" fmla="*/ 5145 w 5145"/>
                <a:gd name="T5" fmla="*/ 6510 h 9485"/>
                <a:gd name="T6" fmla="*/ 0 w 5145"/>
                <a:gd name="T7" fmla="*/ 9485 h 9485"/>
                <a:gd name="T8" fmla="*/ 1 w 5145"/>
                <a:gd name="T9" fmla="*/ 9485 h 9485"/>
              </a:gdLst>
              <a:ahLst/>
              <a:cxnLst>
                <a:cxn ang="0">
                  <a:pos x="T0" y="T1"/>
                </a:cxn>
                <a:cxn ang="0">
                  <a:pos x="T2" y="T3"/>
                </a:cxn>
                <a:cxn ang="0">
                  <a:pos x="T4" y="T5"/>
                </a:cxn>
                <a:cxn ang="0">
                  <a:pos x="T6" y="T7"/>
                </a:cxn>
                <a:cxn ang="0">
                  <a:pos x="T8" y="T9"/>
                </a:cxn>
              </a:cxnLst>
              <a:rect l="0" t="0" r="r" b="b"/>
              <a:pathLst>
                <a:path w="5145" h="9485">
                  <a:moveTo>
                    <a:pt x="0" y="9485"/>
                  </a:moveTo>
                  <a:lnTo>
                    <a:pt x="1087" y="0"/>
                  </a:lnTo>
                  <a:lnTo>
                    <a:pt x="5145" y="6510"/>
                  </a:lnTo>
                  <a:lnTo>
                    <a:pt x="0" y="9485"/>
                  </a:lnTo>
                  <a:lnTo>
                    <a:pt x="1" y="9485"/>
                  </a:lnTo>
                </a:path>
              </a:pathLst>
            </a:custGeom>
            <a:solidFill>
              <a:srgbClr val="FF9966"/>
            </a:solidFill>
            <a:ln w="38100" cmpd="sng">
              <a:solidFill>
                <a:schemeClr val="tx1"/>
              </a:solidFill>
              <a:prstDash val="solid"/>
              <a:round/>
              <a:headEnd/>
              <a:tailEnd/>
            </a:ln>
          </p:spPr>
          <p:txBody>
            <a:bodyPr/>
            <a:lstStyle/>
            <a:p>
              <a:endParaRPr lang="en-IN"/>
            </a:p>
          </p:txBody>
        </p:sp>
        <p:sp>
          <p:nvSpPr>
            <p:cNvPr id="54285" name="Freeform 13"/>
            <p:cNvSpPr>
              <a:spLocks/>
            </p:cNvSpPr>
            <p:nvPr/>
          </p:nvSpPr>
          <p:spPr bwMode="auto">
            <a:xfrm>
              <a:off x="4108" y="2304"/>
              <a:ext cx="535" cy="1714"/>
            </a:xfrm>
            <a:custGeom>
              <a:avLst/>
              <a:gdLst>
                <a:gd name="T0" fmla="*/ 0 w 2971"/>
                <a:gd name="T1" fmla="*/ 5422 h 9485"/>
                <a:gd name="T2" fmla="*/ 2971 w 2971"/>
                <a:gd name="T3" fmla="*/ 0 h 9485"/>
                <a:gd name="T4" fmla="*/ 1884 w 2971"/>
                <a:gd name="T5" fmla="*/ 9485 h 9485"/>
                <a:gd name="T6" fmla="*/ 0 w 2971"/>
                <a:gd name="T7" fmla="*/ 5422 h 9485"/>
                <a:gd name="T8" fmla="*/ 1 w 2971"/>
                <a:gd name="T9" fmla="*/ 5422 h 9485"/>
              </a:gdLst>
              <a:ahLst/>
              <a:cxnLst>
                <a:cxn ang="0">
                  <a:pos x="T0" y="T1"/>
                </a:cxn>
                <a:cxn ang="0">
                  <a:pos x="T2" y="T3"/>
                </a:cxn>
                <a:cxn ang="0">
                  <a:pos x="T4" y="T5"/>
                </a:cxn>
                <a:cxn ang="0">
                  <a:pos x="T6" y="T7"/>
                </a:cxn>
                <a:cxn ang="0">
                  <a:pos x="T8" y="T9"/>
                </a:cxn>
              </a:cxnLst>
              <a:rect l="0" t="0" r="r" b="b"/>
              <a:pathLst>
                <a:path w="2971" h="9485">
                  <a:moveTo>
                    <a:pt x="0" y="5422"/>
                  </a:moveTo>
                  <a:lnTo>
                    <a:pt x="2971" y="0"/>
                  </a:lnTo>
                  <a:lnTo>
                    <a:pt x="1884" y="9485"/>
                  </a:lnTo>
                  <a:lnTo>
                    <a:pt x="0" y="5422"/>
                  </a:lnTo>
                  <a:lnTo>
                    <a:pt x="1" y="5422"/>
                  </a:lnTo>
                </a:path>
              </a:pathLst>
            </a:custGeom>
            <a:solidFill>
              <a:srgbClr val="FF9966"/>
            </a:solidFill>
            <a:ln w="38100" cmpd="sng">
              <a:solidFill>
                <a:schemeClr val="tx1"/>
              </a:solidFill>
              <a:prstDash val="solid"/>
              <a:round/>
              <a:headEnd/>
              <a:tailEnd/>
            </a:ln>
          </p:spPr>
          <p:txBody>
            <a:bodyPr/>
            <a:lstStyle/>
            <a:p>
              <a:endParaRPr lang="en-IN"/>
            </a:p>
          </p:txBody>
        </p:sp>
        <p:sp>
          <p:nvSpPr>
            <p:cNvPr id="54286" name="Freeform 14"/>
            <p:cNvSpPr>
              <a:spLocks/>
            </p:cNvSpPr>
            <p:nvPr/>
          </p:nvSpPr>
          <p:spPr bwMode="auto">
            <a:xfrm>
              <a:off x="4643" y="2304"/>
              <a:ext cx="2" cy="1291"/>
            </a:xfrm>
            <a:custGeom>
              <a:avLst/>
              <a:gdLst>
                <a:gd name="T0" fmla="*/ 0 w 1"/>
                <a:gd name="T1" fmla="*/ 7139 h 7139"/>
                <a:gd name="T2" fmla="*/ 0 w 1"/>
                <a:gd name="T3" fmla="*/ 0 h 7139"/>
                <a:gd name="T4" fmla="*/ 1 w 1"/>
                <a:gd name="T5" fmla="*/ 0 h 7139"/>
              </a:gdLst>
              <a:ahLst/>
              <a:cxnLst>
                <a:cxn ang="0">
                  <a:pos x="T0" y="T1"/>
                </a:cxn>
                <a:cxn ang="0">
                  <a:pos x="T2" y="T3"/>
                </a:cxn>
                <a:cxn ang="0">
                  <a:pos x="T4" y="T5"/>
                </a:cxn>
              </a:cxnLst>
              <a:rect l="0" t="0" r="r" b="b"/>
              <a:pathLst>
                <a:path w="1" h="7139">
                  <a:moveTo>
                    <a:pt x="0" y="7139"/>
                  </a:moveTo>
                  <a:lnTo>
                    <a:pt x="0" y="0"/>
                  </a:lnTo>
                  <a:lnTo>
                    <a:pt x="1" y="0"/>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4287" name="Freeform 15"/>
            <p:cNvSpPr>
              <a:spLocks/>
            </p:cNvSpPr>
            <p:nvPr/>
          </p:nvSpPr>
          <p:spPr bwMode="auto">
            <a:xfrm>
              <a:off x="4108" y="3284"/>
              <a:ext cx="1268" cy="196"/>
            </a:xfrm>
            <a:custGeom>
              <a:avLst/>
              <a:gdLst>
                <a:gd name="T0" fmla="*/ 7029 w 7029"/>
                <a:gd name="T1" fmla="*/ 1088 h 1088"/>
                <a:gd name="T2" fmla="*/ 0 w 7029"/>
                <a:gd name="T3" fmla="*/ 0 h 1088"/>
                <a:gd name="T4" fmla="*/ 1 w 7029"/>
                <a:gd name="T5" fmla="*/ 0 h 1088"/>
              </a:gdLst>
              <a:ahLst/>
              <a:cxnLst>
                <a:cxn ang="0">
                  <a:pos x="T0" y="T1"/>
                </a:cxn>
                <a:cxn ang="0">
                  <a:pos x="T2" y="T3"/>
                </a:cxn>
                <a:cxn ang="0">
                  <a:pos x="T4" y="T5"/>
                </a:cxn>
              </a:cxnLst>
              <a:rect l="0" t="0" r="r" b="b"/>
              <a:pathLst>
                <a:path w="7029" h="1088">
                  <a:moveTo>
                    <a:pt x="7029" y="1088"/>
                  </a:moveTo>
                  <a:lnTo>
                    <a:pt x="0" y="0"/>
                  </a:lnTo>
                  <a:lnTo>
                    <a:pt x="1" y="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grpSp>
        <p:nvGrpSpPr>
          <p:cNvPr id="54288" name="Group 16"/>
          <p:cNvGrpSpPr>
            <a:grpSpLocks/>
          </p:cNvGrpSpPr>
          <p:nvPr/>
        </p:nvGrpSpPr>
        <p:grpSpPr bwMode="auto">
          <a:xfrm>
            <a:off x="5376863" y="5181600"/>
            <a:ext cx="2014537" cy="855663"/>
            <a:chOff x="3744" y="3378"/>
            <a:chExt cx="1269" cy="539"/>
          </a:xfrm>
        </p:grpSpPr>
        <p:sp>
          <p:nvSpPr>
            <p:cNvPr id="54289" name="Text Box 17"/>
            <p:cNvSpPr txBox="1">
              <a:spLocks noChangeArrowheads="1"/>
            </p:cNvSpPr>
            <p:nvPr/>
          </p:nvSpPr>
          <p:spPr bwMode="auto">
            <a:xfrm>
              <a:off x="3744" y="3552"/>
              <a:ext cx="67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Axis</a:t>
              </a:r>
              <a:endParaRPr lang="en-GB" sz="3200" b="1">
                <a:latin typeface="Times New Roman" pitchFamily="18" charset="0"/>
              </a:endParaRPr>
            </a:p>
          </p:txBody>
        </p:sp>
        <p:sp>
          <p:nvSpPr>
            <p:cNvPr id="54290" name="Line 18"/>
            <p:cNvSpPr>
              <a:spLocks noChangeShapeType="1"/>
            </p:cNvSpPr>
            <p:nvPr/>
          </p:nvSpPr>
          <p:spPr bwMode="auto">
            <a:xfrm flipV="1">
              <a:off x="4284" y="3378"/>
              <a:ext cx="729" cy="345"/>
            </a:xfrm>
            <a:prstGeom prst="line">
              <a:avLst/>
            </a:prstGeom>
            <a:noFill/>
            <a:ln w="57150">
              <a:solidFill>
                <a:schemeClr val="tx1"/>
              </a:solidFill>
              <a:round/>
              <a:headEnd/>
              <a:tailEnd type="triangle" w="sm"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4291" name="Group 19"/>
          <p:cNvGrpSpPr>
            <a:grpSpLocks/>
          </p:cNvGrpSpPr>
          <p:nvPr/>
        </p:nvGrpSpPr>
        <p:grpSpPr bwMode="auto">
          <a:xfrm>
            <a:off x="5448300" y="3916363"/>
            <a:ext cx="1657350" cy="579437"/>
            <a:chOff x="3432" y="2407"/>
            <a:chExt cx="1044" cy="365"/>
          </a:xfrm>
        </p:grpSpPr>
        <p:sp>
          <p:nvSpPr>
            <p:cNvPr id="54292" name="Line 20"/>
            <p:cNvSpPr>
              <a:spLocks noChangeShapeType="1"/>
            </p:cNvSpPr>
            <p:nvPr/>
          </p:nvSpPr>
          <p:spPr bwMode="auto">
            <a:xfrm>
              <a:off x="4080" y="2628"/>
              <a:ext cx="396" cy="0"/>
            </a:xfrm>
            <a:prstGeom prst="line">
              <a:avLst/>
            </a:prstGeom>
            <a:noFill/>
            <a:ln w="57150">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4293" name="Text Box 21"/>
            <p:cNvSpPr txBox="1">
              <a:spLocks noChangeArrowheads="1"/>
            </p:cNvSpPr>
            <p:nvPr/>
          </p:nvSpPr>
          <p:spPr bwMode="auto">
            <a:xfrm>
              <a:off x="3432" y="2407"/>
              <a:ext cx="86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Edge</a:t>
              </a:r>
              <a:endParaRPr lang="en-GB" sz="3200" b="1">
                <a:latin typeface="Times New Roman" pitchFamily="18" charset="0"/>
              </a:endParaRPr>
            </a:p>
          </p:txBody>
        </p:sp>
      </p:grpSp>
      <p:grpSp>
        <p:nvGrpSpPr>
          <p:cNvPr id="54294" name="Group 22"/>
          <p:cNvGrpSpPr>
            <a:grpSpLocks/>
          </p:cNvGrpSpPr>
          <p:nvPr/>
        </p:nvGrpSpPr>
        <p:grpSpPr bwMode="auto">
          <a:xfrm>
            <a:off x="7753350" y="5951538"/>
            <a:ext cx="1257300" cy="792162"/>
            <a:chOff x="4884" y="3749"/>
            <a:chExt cx="792" cy="499"/>
          </a:xfrm>
        </p:grpSpPr>
        <p:sp>
          <p:nvSpPr>
            <p:cNvPr id="54295" name="Line 23"/>
            <p:cNvSpPr>
              <a:spLocks noChangeShapeType="1"/>
            </p:cNvSpPr>
            <p:nvPr/>
          </p:nvSpPr>
          <p:spPr bwMode="auto">
            <a:xfrm>
              <a:off x="4911" y="3749"/>
              <a:ext cx="273" cy="269"/>
            </a:xfrm>
            <a:prstGeom prst="line">
              <a:avLst/>
            </a:prstGeom>
            <a:noFill/>
            <a:ln w="57150">
              <a:solidFill>
                <a:schemeClr val="tx1"/>
              </a:solidFill>
              <a:round/>
              <a:headEnd type="triangle" w="sm" len="lg"/>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54296" name="Text Box 24"/>
            <p:cNvSpPr txBox="1">
              <a:spLocks noChangeArrowheads="1"/>
            </p:cNvSpPr>
            <p:nvPr/>
          </p:nvSpPr>
          <p:spPr bwMode="auto">
            <a:xfrm>
              <a:off x="4884" y="3921"/>
              <a:ext cx="792"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2800" b="1">
                  <a:latin typeface="Times New Roman" pitchFamily="18" charset="0"/>
                </a:rPr>
                <a:t>Base</a:t>
              </a:r>
              <a:endParaRPr lang="en-GB" sz="2800" b="1">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slide(fromLeft)">
                                      <p:cBhvr>
                                        <p:cTn id="7" dur="500"/>
                                        <p:tgtEl>
                                          <p:spTgt spid="54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4275"/>
                                        </p:tgtEl>
                                        <p:attrNameLst>
                                          <p:attrName>style.visibility</p:attrName>
                                        </p:attrNameLst>
                                      </p:cBhvr>
                                      <p:to>
                                        <p:strVal val="visible"/>
                                      </p:to>
                                    </p:set>
                                    <p:animEffect transition="in" filter="slide(fromLeft)">
                                      <p:cBhvr>
                                        <p:cTn id="12" dur="500"/>
                                        <p:tgtEl>
                                          <p:spTgt spid="542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54277"/>
                                        </p:tgtEl>
                                        <p:attrNameLst>
                                          <p:attrName>style.visibility</p:attrName>
                                        </p:attrNameLst>
                                      </p:cBhvr>
                                      <p:to>
                                        <p:strVal val="visible"/>
                                      </p:to>
                                    </p:set>
                                    <p:anim calcmode="lin" valueType="num">
                                      <p:cBhvr>
                                        <p:cTn id="17" dur="500" fill="hold"/>
                                        <p:tgtEl>
                                          <p:spTgt spid="54277"/>
                                        </p:tgtEl>
                                        <p:attrNameLst>
                                          <p:attrName>ppt_w</p:attrName>
                                        </p:attrNameLst>
                                      </p:cBhvr>
                                      <p:tavLst>
                                        <p:tav tm="0">
                                          <p:val>
                                            <p:fltVal val="0"/>
                                          </p:val>
                                        </p:tav>
                                        <p:tav tm="100000">
                                          <p:val>
                                            <p:strVal val="#ppt_w"/>
                                          </p:val>
                                        </p:tav>
                                      </p:tavLst>
                                    </p:anim>
                                    <p:anim calcmode="lin" valueType="num">
                                      <p:cBhvr>
                                        <p:cTn id="18" dur="500" fill="hold"/>
                                        <p:tgtEl>
                                          <p:spTgt spid="54277"/>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54276"/>
                                        </p:tgtEl>
                                        <p:attrNameLst>
                                          <p:attrName>style.visibility</p:attrName>
                                        </p:attrNameLst>
                                      </p:cBhvr>
                                      <p:to>
                                        <p:strVal val="visible"/>
                                      </p:to>
                                    </p:set>
                                    <p:animEffect transition="in" filter="slide(fromLeft)">
                                      <p:cBhvr>
                                        <p:cTn id="23" dur="500"/>
                                        <p:tgtEl>
                                          <p:spTgt spid="5427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54288"/>
                                        </p:tgtEl>
                                        <p:attrNameLst>
                                          <p:attrName>style.visibility</p:attrName>
                                        </p:attrNameLst>
                                      </p:cBhvr>
                                      <p:to>
                                        <p:strVal val="visible"/>
                                      </p:to>
                                    </p:set>
                                    <p:animEffect transition="in" filter="dissolve">
                                      <p:cBhvr>
                                        <p:cTn id="28" dur="500"/>
                                        <p:tgtEl>
                                          <p:spTgt spid="5428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54291"/>
                                        </p:tgtEl>
                                        <p:attrNameLst>
                                          <p:attrName>style.visibility</p:attrName>
                                        </p:attrNameLst>
                                      </p:cBhvr>
                                      <p:to>
                                        <p:strVal val="visible"/>
                                      </p:to>
                                    </p:set>
                                    <p:animEffect transition="in" filter="dissolve">
                                      <p:cBhvr>
                                        <p:cTn id="33" dur="500"/>
                                        <p:tgtEl>
                                          <p:spTgt spid="5429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54294"/>
                                        </p:tgtEl>
                                        <p:attrNameLst>
                                          <p:attrName>style.visibility</p:attrName>
                                        </p:attrNameLst>
                                      </p:cBhvr>
                                      <p:to>
                                        <p:strVal val="visible"/>
                                      </p:to>
                                    </p:set>
                                    <p:animEffect transition="in" filter="dissolve">
                                      <p:cBhvr>
                                        <p:cTn id="38" dur="500"/>
                                        <p:tgtEl>
                                          <p:spTgt spid="54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autoUpdateAnimBg="0"/>
      <p:bldP spid="5427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0" y="0"/>
            <a:ext cx="91440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914400" indent="-342900">
              <a:defRPr>
                <a:solidFill>
                  <a:schemeClr val="tx1"/>
                </a:solidFill>
                <a:latin typeface="Arial" pitchFamily="34" charset="0"/>
              </a:defRPr>
            </a:lvl2pPr>
            <a:lvl3pPr marL="1447800" indent="-342900">
              <a:defRPr>
                <a:solidFill>
                  <a:schemeClr val="tx1"/>
                </a:solidFill>
                <a:latin typeface="Arial" pitchFamily="34" charset="0"/>
              </a:defRPr>
            </a:lvl3pPr>
            <a:lvl4pPr marL="1981200" indent="-342900">
              <a:defRPr>
                <a:solidFill>
                  <a:schemeClr val="tx1"/>
                </a:solidFill>
                <a:latin typeface="Arial" pitchFamily="34" charset="0"/>
              </a:defRPr>
            </a:lvl4pPr>
            <a:lvl5pPr marL="2514600" indent="-342900">
              <a:defRPr>
                <a:solidFill>
                  <a:schemeClr val="tx1"/>
                </a:solidFill>
                <a:latin typeface="Arial" pitchFamily="34" charset="0"/>
              </a:defRPr>
            </a:lvl5pPr>
            <a:lvl6pPr marL="2971800" indent="-342900" fontAlgn="base">
              <a:spcBef>
                <a:spcPct val="0"/>
              </a:spcBef>
              <a:spcAft>
                <a:spcPct val="0"/>
              </a:spcAft>
              <a:defRPr>
                <a:solidFill>
                  <a:schemeClr val="tx1"/>
                </a:solidFill>
                <a:latin typeface="Arial" pitchFamily="34" charset="0"/>
              </a:defRPr>
            </a:lvl6pPr>
            <a:lvl7pPr marL="3429000" indent="-342900" fontAlgn="base">
              <a:spcBef>
                <a:spcPct val="0"/>
              </a:spcBef>
              <a:spcAft>
                <a:spcPct val="0"/>
              </a:spcAft>
              <a:defRPr>
                <a:solidFill>
                  <a:schemeClr val="tx1"/>
                </a:solidFill>
                <a:latin typeface="Arial" pitchFamily="34" charset="0"/>
              </a:defRPr>
            </a:lvl7pPr>
            <a:lvl8pPr marL="3886200" indent="-342900" fontAlgn="base">
              <a:spcBef>
                <a:spcPct val="0"/>
              </a:spcBef>
              <a:spcAft>
                <a:spcPct val="0"/>
              </a:spcAft>
              <a:defRPr>
                <a:solidFill>
                  <a:schemeClr val="tx1"/>
                </a:solidFill>
                <a:latin typeface="Arial" pitchFamily="34" charset="0"/>
              </a:defRPr>
            </a:lvl8pPr>
            <a:lvl9pPr marL="4343400" indent="-342900" fontAlgn="base">
              <a:spcBef>
                <a:spcPct val="0"/>
              </a:spcBef>
              <a:spcAft>
                <a:spcPct val="0"/>
              </a:spcAft>
              <a:defRPr>
                <a:solidFill>
                  <a:schemeClr val="tx1"/>
                </a:solidFill>
                <a:latin typeface="Arial" pitchFamily="34" charset="0"/>
              </a:defRPr>
            </a:lvl9pPr>
          </a:lstStyle>
          <a:p>
            <a:pPr algn="just"/>
            <a:r>
              <a:rPr lang="en-US" sz="3000" b="1" i="1">
                <a:solidFill>
                  <a:srgbClr val="FF0000"/>
                </a:solidFill>
                <a:latin typeface="Amphion" pitchFamily="2" charset="0"/>
              </a:rPr>
              <a:t>According to the shape of its base, pyramid can be sub classified into following types:</a:t>
            </a:r>
            <a:endParaRPr lang="en-GB" sz="3000">
              <a:solidFill>
                <a:srgbClr val="FF0000"/>
              </a:solidFill>
              <a:latin typeface="Amphion" pitchFamily="2" charset="0"/>
            </a:endParaRPr>
          </a:p>
        </p:txBody>
      </p:sp>
      <p:sp>
        <p:nvSpPr>
          <p:cNvPr id="55299" name="Text Box 3"/>
          <p:cNvSpPr txBox="1">
            <a:spLocks noChangeArrowheads="1"/>
          </p:cNvSpPr>
          <p:nvPr/>
        </p:nvSpPr>
        <p:spPr bwMode="auto">
          <a:xfrm>
            <a:off x="19050" y="971550"/>
            <a:ext cx="50292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(a) </a:t>
            </a:r>
            <a:r>
              <a:rPr lang="en-US" sz="3200" b="1" i="1" u="sng">
                <a:solidFill>
                  <a:srgbClr val="0066CC"/>
                </a:solidFill>
                <a:latin typeface="Amphion" pitchFamily="2" charset="0"/>
              </a:rPr>
              <a:t>Triangular Pyramid:</a:t>
            </a:r>
            <a:endParaRPr lang="en-GB" sz="3200" u="sng">
              <a:solidFill>
                <a:srgbClr val="0066CC"/>
              </a:solidFill>
              <a:latin typeface="Amphion" pitchFamily="2" charset="0"/>
            </a:endParaRPr>
          </a:p>
        </p:txBody>
      </p:sp>
      <p:sp>
        <p:nvSpPr>
          <p:cNvPr id="55300" name="Text Box 4"/>
          <p:cNvSpPr txBox="1">
            <a:spLocks noChangeArrowheads="1"/>
          </p:cNvSpPr>
          <p:nvPr/>
        </p:nvSpPr>
        <p:spPr bwMode="auto">
          <a:xfrm>
            <a:off x="4572000" y="3276600"/>
            <a:ext cx="4419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just"/>
            <a:r>
              <a:rPr lang="en-US" sz="3200" b="1" i="1">
                <a:solidFill>
                  <a:srgbClr val="0066CC"/>
                </a:solidFill>
                <a:latin typeface="Amphion" pitchFamily="2" charset="0"/>
              </a:rPr>
              <a:t>(b) </a:t>
            </a:r>
            <a:r>
              <a:rPr lang="en-US" sz="3200" b="1" i="1" u="sng">
                <a:solidFill>
                  <a:srgbClr val="0066CC"/>
                </a:solidFill>
                <a:latin typeface="Amphion" pitchFamily="2" charset="0"/>
              </a:rPr>
              <a:t>Square Pyramid:</a:t>
            </a:r>
            <a:endParaRPr lang="en-GB" sz="3200" u="sng">
              <a:solidFill>
                <a:srgbClr val="0066CC"/>
              </a:solidFill>
              <a:latin typeface="Amphion" pitchFamily="2" charset="0"/>
            </a:endParaRPr>
          </a:p>
        </p:txBody>
      </p:sp>
      <p:grpSp>
        <p:nvGrpSpPr>
          <p:cNvPr id="55301" name="Group 5"/>
          <p:cNvGrpSpPr>
            <a:grpSpLocks/>
          </p:cNvGrpSpPr>
          <p:nvPr/>
        </p:nvGrpSpPr>
        <p:grpSpPr bwMode="auto">
          <a:xfrm>
            <a:off x="5838825" y="4114800"/>
            <a:ext cx="1933575" cy="2568575"/>
            <a:chOff x="2766" y="2688"/>
            <a:chExt cx="1218" cy="1618"/>
          </a:xfrm>
        </p:grpSpPr>
        <p:sp>
          <p:nvSpPr>
            <p:cNvPr id="55302" name="Freeform 6"/>
            <p:cNvSpPr>
              <a:spLocks/>
            </p:cNvSpPr>
            <p:nvPr/>
          </p:nvSpPr>
          <p:spPr bwMode="auto">
            <a:xfrm>
              <a:off x="2766" y="2690"/>
              <a:ext cx="610" cy="1616"/>
            </a:xfrm>
            <a:custGeom>
              <a:avLst/>
              <a:gdLst>
                <a:gd name="T0" fmla="*/ 0 w 4530"/>
                <a:gd name="T1" fmla="*/ 9372 h 11986"/>
                <a:gd name="T2" fmla="*/ 4530 w 4530"/>
                <a:gd name="T3" fmla="*/ 0 h 11986"/>
                <a:gd name="T4" fmla="*/ 4524 w 4530"/>
                <a:gd name="T5" fmla="*/ 11986 h 11986"/>
                <a:gd name="T6" fmla="*/ 4526 w 4530"/>
                <a:gd name="T7" fmla="*/ 11986 h 11986"/>
              </a:gdLst>
              <a:ahLst/>
              <a:cxnLst>
                <a:cxn ang="0">
                  <a:pos x="T0" y="T1"/>
                </a:cxn>
                <a:cxn ang="0">
                  <a:pos x="T2" y="T3"/>
                </a:cxn>
                <a:cxn ang="0">
                  <a:pos x="T4" y="T5"/>
                </a:cxn>
                <a:cxn ang="0">
                  <a:pos x="T6" y="T7"/>
                </a:cxn>
              </a:cxnLst>
              <a:rect l="0" t="0" r="r" b="b"/>
              <a:pathLst>
                <a:path w="4530" h="11986">
                  <a:moveTo>
                    <a:pt x="0" y="9372"/>
                  </a:moveTo>
                  <a:lnTo>
                    <a:pt x="4530" y="0"/>
                  </a:lnTo>
                  <a:lnTo>
                    <a:pt x="4524" y="11986"/>
                  </a:lnTo>
                  <a:lnTo>
                    <a:pt x="4526" y="11986"/>
                  </a:lnTo>
                </a:path>
              </a:pathLst>
            </a:custGeom>
            <a:solidFill>
              <a:srgbClr val="FF9966"/>
            </a:solidFill>
            <a:ln w="38100" cmpd="sng">
              <a:solidFill>
                <a:schemeClr val="tx1"/>
              </a:solidFill>
              <a:prstDash val="solid"/>
              <a:round/>
              <a:headEnd/>
              <a:tailEnd/>
            </a:ln>
          </p:spPr>
          <p:txBody>
            <a:bodyPr/>
            <a:lstStyle/>
            <a:p>
              <a:endParaRPr lang="en-IN"/>
            </a:p>
          </p:txBody>
        </p:sp>
        <p:sp>
          <p:nvSpPr>
            <p:cNvPr id="55303" name="Freeform 7"/>
            <p:cNvSpPr>
              <a:spLocks/>
            </p:cNvSpPr>
            <p:nvPr/>
          </p:nvSpPr>
          <p:spPr bwMode="auto">
            <a:xfrm>
              <a:off x="2766" y="3601"/>
              <a:ext cx="1218" cy="705"/>
            </a:xfrm>
            <a:custGeom>
              <a:avLst/>
              <a:gdLst>
                <a:gd name="T0" fmla="*/ 4524 w 9049"/>
                <a:gd name="T1" fmla="*/ 5228 h 5228"/>
                <a:gd name="T2" fmla="*/ 9049 w 9049"/>
                <a:gd name="T3" fmla="*/ 2614 h 5228"/>
                <a:gd name="T4" fmla="*/ 4524 w 9049"/>
                <a:gd name="T5" fmla="*/ 0 h 5228"/>
                <a:gd name="T6" fmla="*/ 0 w 9049"/>
                <a:gd name="T7" fmla="*/ 2614 h 5228"/>
                <a:gd name="T8" fmla="*/ 4524 w 9049"/>
                <a:gd name="T9" fmla="*/ 5228 h 5228"/>
                <a:gd name="T10" fmla="*/ 4526 w 9049"/>
                <a:gd name="T11" fmla="*/ 5228 h 5228"/>
              </a:gdLst>
              <a:ahLst/>
              <a:cxnLst>
                <a:cxn ang="0">
                  <a:pos x="T0" y="T1"/>
                </a:cxn>
                <a:cxn ang="0">
                  <a:pos x="T2" y="T3"/>
                </a:cxn>
                <a:cxn ang="0">
                  <a:pos x="T4" y="T5"/>
                </a:cxn>
                <a:cxn ang="0">
                  <a:pos x="T6" y="T7"/>
                </a:cxn>
                <a:cxn ang="0">
                  <a:pos x="T8" y="T9"/>
                </a:cxn>
                <a:cxn ang="0">
                  <a:pos x="T10" y="T11"/>
                </a:cxn>
              </a:cxnLst>
              <a:rect l="0" t="0" r="r" b="b"/>
              <a:pathLst>
                <a:path w="9049" h="5228">
                  <a:moveTo>
                    <a:pt x="4524" y="5228"/>
                  </a:moveTo>
                  <a:lnTo>
                    <a:pt x="9049" y="2614"/>
                  </a:lnTo>
                  <a:lnTo>
                    <a:pt x="4524" y="0"/>
                  </a:lnTo>
                  <a:lnTo>
                    <a:pt x="0" y="2614"/>
                  </a:lnTo>
                  <a:lnTo>
                    <a:pt x="4524" y="5228"/>
                  </a:lnTo>
                  <a:lnTo>
                    <a:pt x="4526" y="5228"/>
                  </a:lnTo>
                </a:path>
              </a:pathLst>
            </a:custGeom>
            <a:solidFill>
              <a:srgbClr val="FF9966"/>
            </a:solidFill>
            <a:ln w="38100" cmpd="sng">
              <a:solidFill>
                <a:schemeClr val="tx1"/>
              </a:solidFill>
              <a:prstDash val="solid"/>
              <a:round/>
              <a:headEnd/>
              <a:tailEnd/>
            </a:ln>
          </p:spPr>
          <p:txBody>
            <a:bodyPr/>
            <a:lstStyle/>
            <a:p>
              <a:endParaRPr lang="en-IN"/>
            </a:p>
          </p:txBody>
        </p:sp>
        <p:sp>
          <p:nvSpPr>
            <p:cNvPr id="55304" name="Freeform 8"/>
            <p:cNvSpPr>
              <a:spLocks/>
            </p:cNvSpPr>
            <p:nvPr/>
          </p:nvSpPr>
          <p:spPr bwMode="auto">
            <a:xfrm>
              <a:off x="3374" y="2688"/>
              <a:ext cx="610" cy="1618"/>
            </a:xfrm>
            <a:custGeom>
              <a:avLst/>
              <a:gdLst>
                <a:gd name="T0" fmla="*/ 4525 w 4525"/>
                <a:gd name="T1" fmla="*/ 9391 h 12005"/>
                <a:gd name="T2" fmla="*/ 75 w 4525"/>
                <a:gd name="T3" fmla="*/ 0 h 12005"/>
                <a:gd name="T4" fmla="*/ 0 w 4525"/>
                <a:gd name="T5" fmla="*/ 12005 h 12005"/>
                <a:gd name="T6" fmla="*/ 2 w 4525"/>
                <a:gd name="T7" fmla="*/ 12005 h 12005"/>
              </a:gdLst>
              <a:ahLst/>
              <a:cxnLst>
                <a:cxn ang="0">
                  <a:pos x="T0" y="T1"/>
                </a:cxn>
                <a:cxn ang="0">
                  <a:pos x="T2" y="T3"/>
                </a:cxn>
                <a:cxn ang="0">
                  <a:pos x="T4" y="T5"/>
                </a:cxn>
                <a:cxn ang="0">
                  <a:pos x="T6" y="T7"/>
                </a:cxn>
              </a:cxnLst>
              <a:rect l="0" t="0" r="r" b="b"/>
              <a:pathLst>
                <a:path w="4525" h="12005">
                  <a:moveTo>
                    <a:pt x="4525" y="9391"/>
                  </a:moveTo>
                  <a:lnTo>
                    <a:pt x="75" y="0"/>
                  </a:lnTo>
                  <a:lnTo>
                    <a:pt x="0" y="12005"/>
                  </a:lnTo>
                  <a:lnTo>
                    <a:pt x="2" y="12005"/>
                  </a:lnTo>
                </a:path>
              </a:pathLst>
            </a:custGeom>
            <a:solidFill>
              <a:srgbClr val="FF9966"/>
            </a:solidFill>
            <a:ln w="38100" cmpd="sng">
              <a:solidFill>
                <a:schemeClr val="tx1"/>
              </a:solidFill>
              <a:prstDash val="solid"/>
              <a:round/>
              <a:headEnd/>
              <a:tailEnd/>
            </a:ln>
          </p:spPr>
          <p:txBody>
            <a:bodyPr/>
            <a:lstStyle/>
            <a:p>
              <a:endParaRPr lang="en-IN"/>
            </a:p>
          </p:txBody>
        </p:sp>
        <p:sp>
          <p:nvSpPr>
            <p:cNvPr id="55305" name="Line 9"/>
            <p:cNvSpPr>
              <a:spLocks noChangeShapeType="1"/>
            </p:cNvSpPr>
            <p:nvPr/>
          </p:nvSpPr>
          <p:spPr bwMode="auto">
            <a:xfrm>
              <a:off x="3390" y="3602"/>
              <a:ext cx="576" cy="38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grpSp>
      <p:grpSp>
        <p:nvGrpSpPr>
          <p:cNvPr id="55306" name="Group 10"/>
          <p:cNvGrpSpPr>
            <a:grpSpLocks/>
          </p:cNvGrpSpPr>
          <p:nvPr/>
        </p:nvGrpSpPr>
        <p:grpSpPr bwMode="auto">
          <a:xfrm>
            <a:off x="1282700" y="1657350"/>
            <a:ext cx="2012950" cy="2720975"/>
            <a:chOff x="3916" y="1008"/>
            <a:chExt cx="1268" cy="1714"/>
          </a:xfrm>
        </p:grpSpPr>
        <p:sp>
          <p:nvSpPr>
            <p:cNvPr id="55307" name="Freeform 11"/>
            <p:cNvSpPr>
              <a:spLocks/>
            </p:cNvSpPr>
            <p:nvPr/>
          </p:nvSpPr>
          <p:spPr bwMode="auto">
            <a:xfrm>
              <a:off x="3916" y="1008"/>
              <a:ext cx="537" cy="980"/>
            </a:xfrm>
            <a:custGeom>
              <a:avLst/>
              <a:gdLst>
                <a:gd name="T0" fmla="*/ 0 w 2972"/>
                <a:gd name="T1" fmla="*/ 5422 h 5422"/>
                <a:gd name="T2" fmla="*/ 2971 w 2972"/>
                <a:gd name="T3" fmla="*/ 0 h 5422"/>
                <a:gd name="T4" fmla="*/ 2972 w 2972"/>
                <a:gd name="T5" fmla="*/ 0 h 5422"/>
              </a:gdLst>
              <a:ahLst/>
              <a:cxnLst>
                <a:cxn ang="0">
                  <a:pos x="T0" y="T1"/>
                </a:cxn>
                <a:cxn ang="0">
                  <a:pos x="T2" y="T3"/>
                </a:cxn>
                <a:cxn ang="0">
                  <a:pos x="T4" y="T5"/>
                </a:cxn>
              </a:cxnLst>
              <a:rect l="0" t="0" r="r" b="b"/>
              <a:pathLst>
                <a:path w="2972" h="5422">
                  <a:moveTo>
                    <a:pt x="0" y="5422"/>
                  </a:moveTo>
                  <a:lnTo>
                    <a:pt x="2971" y="0"/>
                  </a:lnTo>
                  <a:lnTo>
                    <a:pt x="2972" y="0"/>
                  </a:lnTo>
                </a:path>
              </a:pathLst>
            </a:custGeom>
            <a:solidFill>
              <a:srgbClr val="FF9900"/>
            </a:solidFill>
            <a:ln w="0">
              <a:solidFill>
                <a:srgbClr val="FFFFFF"/>
              </a:solidFill>
              <a:prstDash val="solid"/>
              <a:round/>
              <a:headEnd/>
              <a:tailEnd/>
            </a:ln>
          </p:spPr>
          <p:txBody>
            <a:bodyPr/>
            <a:lstStyle/>
            <a:p>
              <a:endParaRPr lang="en-IN"/>
            </a:p>
          </p:txBody>
        </p:sp>
        <p:sp>
          <p:nvSpPr>
            <p:cNvPr id="55308" name="Freeform 12"/>
            <p:cNvSpPr>
              <a:spLocks/>
            </p:cNvSpPr>
            <p:nvPr/>
          </p:nvSpPr>
          <p:spPr bwMode="auto">
            <a:xfrm>
              <a:off x="3916" y="1988"/>
              <a:ext cx="1268" cy="734"/>
            </a:xfrm>
            <a:custGeom>
              <a:avLst/>
              <a:gdLst>
                <a:gd name="T0" fmla="*/ 1884 w 7029"/>
                <a:gd name="T1" fmla="*/ 4063 h 4063"/>
                <a:gd name="T2" fmla="*/ 7029 w 7029"/>
                <a:gd name="T3" fmla="*/ 1088 h 4063"/>
                <a:gd name="T4" fmla="*/ 0 w 7029"/>
                <a:gd name="T5" fmla="*/ 0 h 4063"/>
                <a:gd name="T6" fmla="*/ 1884 w 7029"/>
                <a:gd name="T7" fmla="*/ 4063 h 4063"/>
                <a:gd name="T8" fmla="*/ 1885 w 7029"/>
                <a:gd name="T9" fmla="*/ 4063 h 4063"/>
              </a:gdLst>
              <a:ahLst/>
              <a:cxnLst>
                <a:cxn ang="0">
                  <a:pos x="T0" y="T1"/>
                </a:cxn>
                <a:cxn ang="0">
                  <a:pos x="T2" y="T3"/>
                </a:cxn>
                <a:cxn ang="0">
                  <a:pos x="T4" y="T5"/>
                </a:cxn>
                <a:cxn ang="0">
                  <a:pos x="T6" y="T7"/>
                </a:cxn>
                <a:cxn ang="0">
                  <a:pos x="T8" y="T9"/>
                </a:cxn>
              </a:cxnLst>
              <a:rect l="0" t="0" r="r" b="b"/>
              <a:pathLst>
                <a:path w="7029" h="4063">
                  <a:moveTo>
                    <a:pt x="1884" y="4063"/>
                  </a:moveTo>
                  <a:lnTo>
                    <a:pt x="7029" y="1088"/>
                  </a:lnTo>
                  <a:lnTo>
                    <a:pt x="0" y="0"/>
                  </a:lnTo>
                  <a:lnTo>
                    <a:pt x="1884" y="4063"/>
                  </a:lnTo>
                  <a:lnTo>
                    <a:pt x="1885" y="4063"/>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5309" name="Freeform 13"/>
            <p:cNvSpPr>
              <a:spLocks/>
            </p:cNvSpPr>
            <p:nvPr/>
          </p:nvSpPr>
          <p:spPr bwMode="auto">
            <a:xfrm>
              <a:off x="3916" y="1988"/>
              <a:ext cx="803" cy="465"/>
            </a:xfrm>
            <a:custGeom>
              <a:avLst/>
              <a:gdLst>
                <a:gd name="T0" fmla="*/ 0 w 4457"/>
                <a:gd name="T1" fmla="*/ 0 h 2576"/>
                <a:gd name="T2" fmla="*/ 4456 w 4457"/>
                <a:gd name="T3" fmla="*/ 2576 h 2576"/>
                <a:gd name="T4" fmla="*/ 4457 w 4457"/>
                <a:gd name="T5" fmla="*/ 2576 h 2576"/>
              </a:gdLst>
              <a:ahLst/>
              <a:cxnLst>
                <a:cxn ang="0">
                  <a:pos x="T0" y="T1"/>
                </a:cxn>
                <a:cxn ang="0">
                  <a:pos x="T2" y="T3"/>
                </a:cxn>
                <a:cxn ang="0">
                  <a:pos x="T4" y="T5"/>
                </a:cxn>
              </a:cxnLst>
              <a:rect l="0" t="0" r="r" b="b"/>
              <a:pathLst>
                <a:path w="4457" h="2576">
                  <a:moveTo>
                    <a:pt x="0" y="0"/>
                  </a:moveTo>
                  <a:lnTo>
                    <a:pt x="4456" y="2576"/>
                  </a:lnTo>
                  <a:lnTo>
                    <a:pt x="4457" y="2576"/>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5310" name="Freeform 14"/>
            <p:cNvSpPr>
              <a:spLocks/>
            </p:cNvSpPr>
            <p:nvPr/>
          </p:nvSpPr>
          <p:spPr bwMode="auto">
            <a:xfrm>
              <a:off x="4086" y="2184"/>
              <a:ext cx="1098" cy="171"/>
            </a:xfrm>
            <a:custGeom>
              <a:avLst/>
              <a:gdLst>
                <a:gd name="T0" fmla="*/ 6088 w 6088"/>
                <a:gd name="T1" fmla="*/ 0 h 944"/>
                <a:gd name="T2" fmla="*/ 0 w 6088"/>
                <a:gd name="T3" fmla="*/ 944 h 944"/>
                <a:gd name="T4" fmla="*/ 1 w 6088"/>
                <a:gd name="T5" fmla="*/ 944 h 944"/>
              </a:gdLst>
              <a:ahLst/>
              <a:cxnLst>
                <a:cxn ang="0">
                  <a:pos x="T0" y="T1"/>
                </a:cxn>
                <a:cxn ang="0">
                  <a:pos x="T2" y="T3"/>
                </a:cxn>
                <a:cxn ang="0">
                  <a:pos x="T4" y="T5"/>
                </a:cxn>
              </a:cxnLst>
              <a:rect l="0" t="0" r="r" b="b"/>
              <a:pathLst>
                <a:path w="6088" h="944">
                  <a:moveTo>
                    <a:pt x="6088" y="0"/>
                  </a:moveTo>
                  <a:lnTo>
                    <a:pt x="0" y="944"/>
                  </a:lnTo>
                  <a:lnTo>
                    <a:pt x="1" y="944"/>
                  </a:lnTo>
                </a:path>
              </a:pathLst>
            </a:custGeom>
            <a:noFill/>
            <a:ln w="0">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5311" name="Freeform 15"/>
            <p:cNvSpPr>
              <a:spLocks/>
            </p:cNvSpPr>
            <p:nvPr/>
          </p:nvSpPr>
          <p:spPr bwMode="auto">
            <a:xfrm>
              <a:off x="4255" y="2184"/>
              <a:ext cx="929" cy="538"/>
            </a:xfrm>
            <a:custGeom>
              <a:avLst/>
              <a:gdLst>
                <a:gd name="T0" fmla="*/ 0 w 5147"/>
                <a:gd name="T1" fmla="*/ 2975 h 2975"/>
                <a:gd name="T2" fmla="*/ 5145 w 5147"/>
                <a:gd name="T3" fmla="*/ 0 h 2975"/>
                <a:gd name="T4" fmla="*/ 5147 w 5147"/>
                <a:gd name="T5" fmla="*/ 0 h 2975"/>
              </a:gdLst>
              <a:ahLst/>
              <a:cxnLst>
                <a:cxn ang="0">
                  <a:pos x="T0" y="T1"/>
                </a:cxn>
                <a:cxn ang="0">
                  <a:pos x="T2" y="T3"/>
                </a:cxn>
                <a:cxn ang="0">
                  <a:pos x="T4" y="T5"/>
                </a:cxn>
              </a:cxnLst>
              <a:rect l="0" t="0" r="r" b="b"/>
              <a:pathLst>
                <a:path w="5147" h="2975">
                  <a:moveTo>
                    <a:pt x="0" y="2975"/>
                  </a:moveTo>
                  <a:lnTo>
                    <a:pt x="5145" y="0"/>
                  </a:lnTo>
                  <a:lnTo>
                    <a:pt x="5147" y="0"/>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5312" name="Freeform 16"/>
            <p:cNvSpPr>
              <a:spLocks/>
            </p:cNvSpPr>
            <p:nvPr/>
          </p:nvSpPr>
          <p:spPr bwMode="auto">
            <a:xfrm>
              <a:off x="4451" y="1008"/>
              <a:ext cx="733" cy="1176"/>
            </a:xfrm>
            <a:custGeom>
              <a:avLst/>
              <a:gdLst>
                <a:gd name="T0" fmla="*/ 0 w 4060"/>
                <a:gd name="T1" fmla="*/ 0 h 6510"/>
                <a:gd name="T2" fmla="*/ 4058 w 4060"/>
                <a:gd name="T3" fmla="*/ 6510 h 6510"/>
                <a:gd name="T4" fmla="*/ 4060 w 4060"/>
                <a:gd name="T5" fmla="*/ 6510 h 6510"/>
              </a:gdLst>
              <a:ahLst/>
              <a:cxnLst>
                <a:cxn ang="0">
                  <a:pos x="T0" y="T1"/>
                </a:cxn>
                <a:cxn ang="0">
                  <a:pos x="T2" y="T3"/>
                </a:cxn>
                <a:cxn ang="0">
                  <a:pos x="T4" y="T5"/>
                </a:cxn>
              </a:cxnLst>
              <a:rect l="0" t="0" r="r" b="b"/>
              <a:pathLst>
                <a:path w="4060" h="6510">
                  <a:moveTo>
                    <a:pt x="0" y="0"/>
                  </a:moveTo>
                  <a:lnTo>
                    <a:pt x="4058" y="6510"/>
                  </a:lnTo>
                  <a:lnTo>
                    <a:pt x="4060" y="6510"/>
                  </a:lnTo>
                </a:path>
              </a:pathLst>
            </a:custGeom>
            <a:noFill/>
            <a:ln w="0">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5313" name="Freeform 17"/>
            <p:cNvSpPr>
              <a:spLocks/>
            </p:cNvSpPr>
            <p:nvPr/>
          </p:nvSpPr>
          <p:spPr bwMode="auto">
            <a:xfrm>
              <a:off x="4255" y="1008"/>
              <a:ext cx="929" cy="1714"/>
            </a:xfrm>
            <a:custGeom>
              <a:avLst/>
              <a:gdLst>
                <a:gd name="T0" fmla="*/ 0 w 5145"/>
                <a:gd name="T1" fmla="*/ 9485 h 9485"/>
                <a:gd name="T2" fmla="*/ 1087 w 5145"/>
                <a:gd name="T3" fmla="*/ 0 h 9485"/>
                <a:gd name="T4" fmla="*/ 5145 w 5145"/>
                <a:gd name="T5" fmla="*/ 6510 h 9485"/>
                <a:gd name="T6" fmla="*/ 0 w 5145"/>
                <a:gd name="T7" fmla="*/ 9485 h 9485"/>
                <a:gd name="T8" fmla="*/ 1 w 5145"/>
                <a:gd name="T9" fmla="*/ 9485 h 9485"/>
              </a:gdLst>
              <a:ahLst/>
              <a:cxnLst>
                <a:cxn ang="0">
                  <a:pos x="T0" y="T1"/>
                </a:cxn>
                <a:cxn ang="0">
                  <a:pos x="T2" y="T3"/>
                </a:cxn>
                <a:cxn ang="0">
                  <a:pos x="T4" y="T5"/>
                </a:cxn>
                <a:cxn ang="0">
                  <a:pos x="T6" y="T7"/>
                </a:cxn>
                <a:cxn ang="0">
                  <a:pos x="T8" y="T9"/>
                </a:cxn>
              </a:cxnLst>
              <a:rect l="0" t="0" r="r" b="b"/>
              <a:pathLst>
                <a:path w="5145" h="9485">
                  <a:moveTo>
                    <a:pt x="0" y="9485"/>
                  </a:moveTo>
                  <a:lnTo>
                    <a:pt x="1087" y="0"/>
                  </a:lnTo>
                  <a:lnTo>
                    <a:pt x="5145" y="6510"/>
                  </a:lnTo>
                  <a:lnTo>
                    <a:pt x="0" y="9485"/>
                  </a:lnTo>
                  <a:lnTo>
                    <a:pt x="1" y="9485"/>
                  </a:lnTo>
                </a:path>
              </a:pathLst>
            </a:custGeom>
            <a:solidFill>
              <a:srgbClr val="FF9966"/>
            </a:solidFill>
            <a:ln w="38100" cmpd="sng">
              <a:solidFill>
                <a:schemeClr val="tx1"/>
              </a:solidFill>
              <a:prstDash val="solid"/>
              <a:round/>
              <a:headEnd/>
              <a:tailEnd/>
            </a:ln>
          </p:spPr>
          <p:txBody>
            <a:bodyPr/>
            <a:lstStyle/>
            <a:p>
              <a:endParaRPr lang="en-IN"/>
            </a:p>
          </p:txBody>
        </p:sp>
        <p:sp>
          <p:nvSpPr>
            <p:cNvPr id="55314" name="Freeform 18"/>
            <p:cNvSpPr>
              <a:spLocks/>
            </p:cNvSpPr>
            <p:nvPr/>
          </p:nvSpPr>
          <p:spPr bwMode="auto">
            <a:xfrm>
              <a:off x="3916" y="1008"/>
              <a:ext cx="535" cy="1714"/>
            </a:xfrm>
            <a:custGeom>
              <a:avLst/>
              <a:gdLst>
                <a:gd name="T0" fmla="*/ 0 w 2971"/>
                <a:gd name="T1" fmla="*/ 5422 h 9485"/>
                <a:gd name="T2" fmla="*/ 2971 w 2971"/>
                <a:gd name="T3" fmla="*/ 0 h 9485"/>
                <a:gd name="T4" fmla="*/ 1884 w 2971"/>
                <a:gd name="T5" fmla="*/ 9485 h 9485"/>
                <a:gd name="T6" fmla="*/ 0 w 2971"/>
                <a:gd name="T7" fmla="*/ 5422 h 9485"/>
                <a:gd name="T8" fmla="*/ 1 w 2971"/>
                <a:gd name="T9" fmla="*/ 5422 h 9485"/>
              </a:gdLst>
              <a:ahLst/>
              <a:cxnLst>
                <a:cxn ang="0">
                  <a:pos x="T0" y="T1"/>
                </a:cxn>
                <a:cxn ang="0">
                  <a:pos x="T2" y="T3"/>
                </a:cxn>
                <a:cxn ang="0">
                  <a:pos x="T4" y="T5"/>
                </a:cxn>
                <a:cxn ang="0">
                  <a:pos x="T6" y="T7"/>
                </a:cxn>
                <a:cxn ang="0">
                  <a:pos x="T8" y="T9"/>
                </a:cxn>
              </a:cxnLst>
              <a:rect l="0" t="0" r="r" b="b"/>
              <a:pathLst>
                <a:path w="2971" h="9485">
                  <a:moveTo>
                    <a:pt x="0" y="5422"/>
                  </a:moveTo>
                  <a:lnTo>
                    <a:pt x="2971" y="0"/>
                  </a:lnTo>
                  <a:lnTo>
                    <a:pt x="1884" y="9485"/>
                  </a:lnTo>
                  <a:lnTo>
                    <a:pt x="0" y="5422"/>
                  </a:lnTo>
                  <a:lnTo>
                    <a:pt x="1" y="5422"/>
                  </a:lnTo>
                </a:path>
              </a:pathLst>
            </a:custGeom>
            <a:solidFill>
              <a:srgbClr val="FF9966"/>
            </a:solidFill>
            <a:ln w="38100" cmpd="sng">
              <a:solidFill>
                <a:schemeClr val="tx1"/>
              </a:solidFill>
              <a:prstDash val="solid"/>
              <a:round/>
              <a:headEnd/>
              <a:tailEnd/>
            </a:ln>
          </p:spPr>
          <p:txBody>
            <a:bodyPr/>
            <a:lstStyle/>
            <a:p>
              <a:endParaRPr lang="en-IN"/>
            </a:p>
          </p:txBody>
        </p:sp>
        <p:sp>
          <p:nvSpPr>
            <p:cNvPr id="55315" name="Freeform 19"/>
            <p:cNvSpPr>
              <a:spLocks/>
            </p:cNvSpPr>
            <p:nvPr/>
          </p:nvSpPr>
          <p:spPr bwMode="auto">
            <a:xfrm>
              <a:off x="4451" y="1008"/>
              <a:ext cx="2" cy="1291"/>
            </a:xfrm>
            <a:custGeom>
              <a:avLst/>
              <a:gdLst>
                <a:gd name="T0" fmla="*/ 0 w 1"/>
                <a:gd name="T1" fmla="*/ 7139 h 7139"/>
                <a:gd name="T2" fmla="*/ 0 w 1"/>
                <a:gd name="T3" fmla="*/ 0 h 7139"/>
                <a:gd name="T4" fmla="*/ 1 w 1"/>
                <a:gd name="T5" fmla="*/ 0 h 7139"/>
              </a:gdLst>
              <a:ahLst/>
              <a:cxnLst>
                <a:cxn ang="0">
                  <a:pos x="T0" y="T1"/>
                </a:cxn>
                <a:cxn ang="0">
                  <a:pos x="T2" y="T3"/>
                </a:cxn>
                <a:cxn ang="0">
                  <a:pos x="T4" y="T5"/>
                </a:cxn>
              </a:cxnLst>
              <a:rect l="0" t="0" r="r" b="b"/>
              <a:pathLst>
                <a:path w="1" h="7139">
                  <a:moveTo>
                    <a:pt x="0" y="7139"/>
                  </a:moveTo>
                  <a:lnTo>
                    <a:pt x="0" y="0"/>
                  </a:lnTo>
                  <a:lnTo>
                    <a:pt x="1" y="0"/>
                  </a:lnTo>
                </a:path>
              </a:pathLst>
            </a:custGeom>
            <a:noFill/>
            <a:ln w="38100" cap="flat" cmpd="sng">
              <a:solidFill>
                <a:schemeClr val="tx1"/>
              </a:solidFill>
              <a:prstDash val="dashDot"/>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sp>
          <p:nvSpPr>
            <p:cNvPr id="55316" name="Freeform 20"/>
            <p:cNvSpPr>
              <a:spLocks/>
            </p:cNvSpPr>
            <p:nvPr/>
          </p:nvSpPr>
          <p:spPr bwMode="auto">
            <a:xfrm>
              <a:off x="3916" y="1988"/>
              <a:ext cx="1268" cy="196"/>
            </a:xfrm>
            <a:custGeom>
              <a:avLst/>
              <a:gdLst>
                <a:gd name="T0" fmla="*/ 7029 w 7029"/>
                <a:gd name="T1" fmla="*/ 1088 h 1088"/>
                <a:gd name="T2" fmla="*/ 0 w 7029"/>
                <a:gd name="T3" fmla="*/ 0 h 1088"/>
                <a:gd name="T4" fmla="*/ 1 w 7029"/>
                <a:gd name="T5" fmla="*/ 0 h 1088"/>
              </a:gdLst>
              <a:ahLst/>
              <a:cxnLst>
                <a:cxn ang="0">
                  <a:pos x="T0" y="T1"/>
                </a:cxn>
                <a:cxn ang="0">
                  <a:pos x="T2" y="T3"/>
                </a:cxn>
                <a:cxn ang="0">
                  <a:pos x="T4" y="T5"/>
                </a:cxn>
              </a:cxnLst>
              <a:rect l="0" t="0" r="r" b="b"/>
              <a:pathLst>
                <a:path w="7029" h="1088">
                  <a:moveTo>
                    <a:pt x="7029" y="1088"/>
                  </a:moveTo>
                  <a:lnTo>
                    <a:pt x="0" y="0"/>
                  </a:lnTo>
                  <a:lnTo>
                    <a:pt x="1" y="0"/>
                  </a:lnTo>
                </a:path>
              </a:pathLst>
            </a:custGeom>
            <a:noFill/>
            <a:ln w="38100" cmpd="sng">
              <a:solidFill>
                <a:schemeClr val="tx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slide(fromLeft)">
                                      <p:cBhvr>
                                        <p:cTn id="7" dur="5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5299"/>
                                        </p:tgtEl>
                                        <p:attrNameLst>
                                          <p:attrName>style.visibility</p:attrName>
                                        </p:attrNameLst>
                                      </p:cBhvr>
                                      <p:to>
                                        <p:strVal val="visible"/>
                                      </p:to>
                                    </p:set>
                                    <p:animEffect transition="in" filter="slide(fromLeft)">
                                      <p:cBhvr>
                                        <p:cTn id="12" dur="500"/>
                                        <p:tgtEl>
                                          <p:spTgt spid="552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55306"/>
                                        </p:tgtEl>
                                        <p:attrNameLst>
                                          <p:attrName>style.visibility</p:attrName>
                                        </p:attrNameLst>
                                      </p:cBhvr>
                                      <p:to>
                                        <p:strVal val="visible"/>
                                      </p:to>
                                    </p:set>
                                    <p:anim calcmode="lin" valueType="num">
                                      <p:cBhvr>
                                        <p:cTn id="17" dur="500" fill="hold"/>
                                        <p:tgtEl>
                                          <p:spTgt spid="55306"/>
                                        </p:tgtEl>
                                        <p:attrNameLst>
                                          <p:attrName>ppt_w</p:attrName>
                                        </p:attrNameLst>
                                      </p:cBhvr>
                                      <p:tavLst>
                                        <p:tav tm="0">
                                          <p:val>
                                            <p:fltVal val="0"/>
                                          </p:val>
                                        </p:tav>
                                        <p:tav tm="100000">
                                          <p:val>
                                            <p:strVal val="#ppt_w"/>
                                          </p:val>
                                        </p:tav>
                                      </p:tavLst>
                                    </p:anim>
                                    <p:anim calcmode="lin" valueType="num">
                                      <p:cBhvr>
                                        <p:cTn id="18" dur="500" fill="hold"/>
                                        <p:tgtEl>
                                          <p:spTgt spid="55306"/>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55300"/>
                                        </p:tgtEl>
                                        <p:attrNameLst>
                                          <p:attrName>style.visibility</p:attrName>
                                        </p:attrNameLst>
                                      </p:cBhvr>
                                      <p:to>
                                        <p:strVal val="visible"/>
                                      </p:to>
                                    </p:set>
                                    <p:animEffect transition="in" filter="slide(fromLeft)">
                                      <p:cBhvr>
                                        <p:cTn id="23" dur="500"/>
                                        <p:tgtEl>
                                          <p:spTgt spid="5530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55301"/>
                                        </p:tgtEl>
                                        <p:attrNameLst>
                                          <p:attrName>style.visibility</p:attrName>
                                        </p:attrNameLst>
                                      </p:cBhvr>
                                      <p:to>
                                        <p:strVal val="visible"/>
                                      </p:to>
                                    </p:set>
                                    <p:anim calcmode="lin" valueType="num">
                                      <p:cBhvr>
                                        <p:cTn id="28" dur="500" fill="hold"/>
                                        <p:tgtEl>
                                          <p:spTgt spid="55301"/>
                                        </p:tgtEl>
                                        <p:attrNameLst>
                                          <p:attrName>ppt_w</p:attrName>
                                        </p:attrNameLst>
                                      </p:cBhvr>
                                      <p:tavLst>
                                        <p:tav tm="0">
                                          <p:val>
                                            <p:fltVal val="0"/>
                                          </p:val>
                                        </p:tav>
                                        <p:tav tm="100000">
                                          <p:val>
                                            <p:strVal val="#ppt_w"/>
                                          </p:val>
                                        </p:tav>
                                      </p:tavLst>
                                    </p:anim>
                                    <p:anim calcmode="lin" valueType="num">
                                      <p:cBhvr>
                                        <p:cTn id="29" dur="500" fill="hold"/>
                                        <p:tgtEl>
                                          <p:spTgt spid="553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autoUpdateAnimBg="0"/>
      <p:bldP spid="55300" grpId="0" autoUpdateAnimBg="0"/>
    </p:bldLst>
  </p:timing>
</p:sld>
</file>

<file path=ppt/theme/theme1.xml><?xml version="1.0" encoding="utf-8"?>
<a:theme xmlns:a="http://schemas.openxmlformats.org/drawingml/2006/main" name="Projection-of-Solid-engineering108.com">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Projection-of-Solid-engineering108.com</Template>
  <TotalTime>1</TotalTime>
  <Words>2053</Words>
  <Application>Microsoft Office PowerPoint</Application>
  <PresentationFormat>On-screen Show (4:3)</PresentationFormat>
  <Paragraphs>586</Paragraphs>
  <Slides>41</Slides>
  <Notes>0</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Projection-of-Solid-engineering108.com</vt:lpstr>
      <vt:lpstr>Maple</vt:lpstr>
      <vt:lpstr>3_Default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pandianprabu</dc:creator>
  <cp:lastModifiedBy>pandianprabu</cp:lastModifiedBy>
  <cp:revision>1</cp:revision>
  <dcterms:created xsi:type="dcterms:W3CDTF">2015-06-13T06:31:50Z</dcterms:created>
  <dcterms:modified xsi:type="dcterms:W3CDTF">2015-06-13T06:33:12Z</dcterms:modified>
</cp:coreProperties>
</file>